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C022A95-B170-4887-8167-FB78AF9C8C1C}" type="datetimeFigureOut">
              <a:rPr lang="en-US" smtClean="0"/>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396792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22A95-B170-4887-8167-FB78AF9C8C1C}" type="datetimeFigureOut">
              <a:rPr lang="en-US" smtClean="0"/>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39450759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22A95-B170-4887-8167-FB78AF9C8C1C}" type="datetimeFigureOut">
              <a:rPr lang="en-US" smtClean="0"/>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1395243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022A95-B170-4887-8167-FB78AF9C8C1C}" type="datetimeFigureOut">
              <a:rPr lang="en-US" smtClean="0"/>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1888197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C022A95-B170-4887-8167-FB78AF9C8C1C}" type="datetimeFigureOut">
              <a:rPr lang="en-US" smtClean="0"/>
              <a:t>11/26/2022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4309789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C022A95-B170-4887-8167-FB78AF9C8C1C}" type="datetimeFigureOut">
              <a:rPr lang="en-US" smtClean="0"/>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2601800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C022A95-B170-4887-8167-FB78AF9C8C1C}" type="datetimeFigureOut">
              <a:rPr lang="en-US" smtClean="0"/>
              <a:t>11/26/2022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41081068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C022A95-B170-4887-8167-FB78AF9C8C1C}" type="datetimeFigureOut">
              <a:rPr lang="en-US" smtClean="0"/>
              <a:t>11/26/2022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14927776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C022A95-B170-4887-8167-FB78AF9C8C1C}" type="datetimeFigureOut">
              <a:rPr lang="en-US" smtClean="0"/>
              <a:t>11/26/2022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354336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022A95-B170-4887-8167-FB78AF9C8C1C}" type="datetimeFigureOut">
              <a:rPr lang="en-US" smtClean="0"/>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4700288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C022A95-B170-4887-8167-FB78AF9C8C1C}" type="datetimeFigureOut">
              <a:rPr lang="en-US" smtClean="0"/>
              <a:t>11/26/2022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2D8F33-8DD6-4A24-B941-221E3B04F829}" type="slidenum">
              <a:rPr lang="en-US" smtClean="0"/>
              <a:t>‹#›</a:t>
            </a:fld>
            <a:endParaRPr lang="en-US"/>
          </a:p>
        </p:txBody>
      </p:sp>
    </p:spTree>
    <p:extLst>
      <p:ext uri="{BB962C8B-B14F-4D97-AF65-F5344CB8AC3E}">
        <p14:creationId xmlns:p14="http://schemas.microsoft.com/office/powerpoint/2010/main" val="1947778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C022A95-B170-4887-8167-FB78AF9C8C1C}" type="datetimeFigureOut">
              <a:rPr lang="en-US" smtClean="0"/>
              <a:t>11/26/2022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2D8F33-8DD6-4A24-B941-221E3B04F829}" type="slidenum">
              <a:rPr lang="en-US" smtClean="0"/>
              <a:t>‹#›</a:t>
            </a:fld>
            <a:endParaRPr lang="en-US"/>
          </a:p>
        </p:txBody>
      </p:sp>
    </p:spTree>
    <p:extLst>
      <p:ext uri="{BB962C8B-B14F-4D97-AF65-F5344CB8AC3E}">
        <p14:creationId xmlns:p14="http://schemas.microsoft.com/office/powerpoint/2010/main" val="39037175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 y="-241161"/>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p:nvSpPr>
        <p:spPr>
          <a:xfrm>
            <a:off x="2646998" y="2932430"/>
            <a:ext cx="7610475" cy="1446550"/>
          </a:xfrm>
          <a:prstGeom prst="rect">
            <a:avLst/>
          </a:prstGeom>
          <a:noFill/>
        </p:spPr>
        <p:txBody>
          <a:bodyPr>
            <a:spAutoFit/>
          </a:bodyPr>
          <a:lstStyle/>
          <a:p>
            <a:pPr algn="ctr">
              <a:defRPr/>
            </a:pPr>
            <a:r>
              <a:rPr lang="en-US" sz="4400" b="1"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GIAO THÔNG VẬN TẢI VÀ</a:t>
            </a:r>
          </a:p>
          <a:p>
            <a:pPr algn="ctr">
              <a:defRPr/>
            </a:pPr>
            <a:r>
              <a:rPr lang="en-US" sz="4400" b="1"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B</a:t>
            </a:r>
            <a:r>
              <a:rPr lang="vi-VN" sz="4400" b="1"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Ư</a:t>
            </a:r>
            <a:r>
              <a:rPr lang="en-US" sz="4400" b="1" dirty="0">
                <a:ln w="0"/>
                <a:solidFill>
                  <a:srgbClr val="00206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U CHÍNH VIỄN THÔNG</a:t>
            </a:r>
          </a:p>
        </p:txBody>
      </p:sp>
      <p:sp>
        <p:nvSpPr>
          <p:cNvPr id="8" name="Rectangle 4"/>
          <p:cNvSpPr>
            <a:spLocks noChangeArrowheads="1"/>
          </p:cNvSpPr>
          <p:nvPr/>
        </p:nvSpPr>
        <p:spPr bwMode="auto">
          <a:xfrm>
            <a:off x="4901565" y="1873250"/>
            <a:ext cx="2752725" cy="741680"/>
          </a:xfrm>
          <a:prstGeom prst="rect">
            <a:avLst/>
          </a:prstGeom>
          <a:noFill/>
          <a:ln>
            <a:noFill/>
          </a:ln>
          <a:effectLst/>
          <a:extLst>
            <a:ext uri="{909E8E84-426E-40DD-AFC4-6F175D3DCCD1}">
              <a14:hiddenFill xmlns:a14="http://schemas.microsoft.com/office/drawing/2010/main">
                <a:solidFill>
                  <a:srgbClr val="3399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9pPr>
          </a:lstStyle>
          <a:p>
            <a:pPr algn="ctr">
              <a:lnSpc>
                <a:spcPct val="100000"/>
              </a:lnSpc>
              <a:spcBef>
                <a:spcPct val="0"/>
              </a:spcBef>
              <a:buFontTx/>
              <a:buNone/>
            </a:pPr>
            <a:r>
              <a:rPr lang="en-US" sz="4800" b="1" dirty="0">
                <a:solidFill>
                  <a:srgbClr val="800000"/>
                </a:solidFill>
                <a:latin typeface="Times New Roman" panose="02020603050405020304" pitchFamily="18" charset="0"/>
                <a:cs typeface="Times New Roman" panose="02020603050405020304" pitchFamily="18" charset="0"/>
              </a:rPr>
              <a:t> </a:t>
            </a:r>
            <a:r>
              <a:rPr lang="en-US" sz="4800" b="1" u="sng" dirty="0">
                <a:solidFill>
                  <a:srgbClr val="FF0000"/>
                </a:solidFill>
                <a:latin typeface="Times New Roman" panose="02020603050405020304" pitchFamily="18" charset="0"/>
                <a:cs typeface="Times New Roman" panose="02020603050405020304" pitchFamily="18" charset="0"/>
              </a:rPr>
              <a:t>BÀI 14 </a:t>
            </a:r>
          </a:p>
        </p:txBody>
      </p:sp>
      <p:grpSp>
        <p:nvGrpSpPr>
          <p:cNvPr id="12" name="Group 8"/>
          <p:cNvGrpSpPr/>
          <p:nvPr/>
        </p:nvGrpSpPr>
        <p:grpSpPr bwMode="auto">
          <a:xfrm>
            <a:off x="2362200" y="4787900"/>
            <a:ext cx="833438" cy="762000"/>
            <a:chOff x="2256" y="672"/>
            <a:chExt cx="525" cy="480"/>
          </a:xfrm>
        </p:grpSpPr>
        <p:sp>
          <p:nvSpPr>
            <p:cNvPr id="3158" name="Freeform 9"/>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9" name="Freeform 10"/>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60" name="Freeform 11"/>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61" name="Freeform 12"/>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17" name="Group 13"/>
          <p:cNvGrpSpPr/>
          <p:nvPr/>
        </p:nvGrpSpPr>
        <p:grpSpPr bwMode="auto">
          <a:xfrm>
            <a:off x="9932988" y="3998913"/>
            <a:ext cx="835025" cy="762000"/>
            <a:chOff x="2256" y="672"/>
            <a:chExt cx="525" cy="480"/>
          </a:xfrm>
        </p:grpSpPr>
        <p:sp>
          <p:nvSpPr>
            <p:cNvPr id="3154" name="Freeform 14"/>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5" name="Freeform 15"/>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6" name="Freeform 16"/>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7" name="Freeform 17"/>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2" name="Group 18"/>
          <p:cNvGrpSpPr/>
          <p:nvPr/>
        </p:nvGrpSpPr>
        <p:grpSpPr bwMode="auto">
          <a:xfrm>
            <a:off x="8991600" y="1447800"/>
            <a:ext cx="833438" cy="762000"/>
            <a:chOff x="2256" y="672"/>
            <a:chExt cx="525" cy="480"/>
          </a:xfrm>
        </p:grpSpPr>
        <p:sp>
          <p:nvSpPr>
            <p:cNvPr id="3150" name="Freeform 19"/>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1" name="Freeform 20"/>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2" name="Freeform 21"/>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53" name="Freeform 22"/>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27" name="Group 23"/>
          <p:cNvGrpSpPr/>
          <p:nvPr/>
        </p:nvGrpSpPr>
        <p:grpSpPr bwMode="auto">
          <a:xfrm>
            <a:off x="1524000" y="2273300"/>
            <a:ext cx="833438" cy="762000"/>
            <a:chOff x="2256" y="672"/>
            <a:chExt cx="525" cy="480"/>
          </a:xfrm>
        </p:grpSpPr>
        <p:sp>
          <p:nvSpPr>
            <p:cNvPr id="3146" name="Freeform 24"/>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7" name="Freeform 25"/>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8" name="Freeform 26"/>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9" name="Freeform 27"/>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2" name="Group 28"/>
          <p:cNvGrpSpPr/>
          <p:nvPr/>
        </p:nvGrpSpPr>
        <p:grpSpPr bwMode="auto">
          <a:xfrm>
            <a:off x="5181600" y="4406900"/>
            <a:ext cx="833438" cy="762000"/>
            <a:chOff x="2256" y="672"/>
            <a:chExt cx="525" cy="480"/>
          </a:xfrm>
        </p:grpSpPr>
        <p:sp>
          <p:nvSpPr>
            <p:cNvPr id="3142" name="Freeform 29"/>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3" name="Freeform 30"/>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4" name="Freeform 31"/>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5" name="Freeform 32"/>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7" name="Group 33"/>
          <p:cNvGrpSpPr/>
          <p:nvPr/>
        </p:nvGrpSpPr>
        <p:grpSpPr bwMode="auto">
          <a:xfrm>
            <a:off x="8763000" y="5854700"/>
            <a:ext cx="833438" cy="762000"/>
            <a:chOff x="2256" y="672"/>
            <a:chExt cx="525" cy="480"/>
          </a:xfrm>
        </p:grpSpPr>
        <p:sp>
          <p:nvSpPr>
            <p:cNvPr id="3138" name="Freeform 34"/>
            <p:cNvSpPr/>
            <p:nvPr/>
          </p:nvSpPr>
          <p:spPr bwMode="gray">
            <a:xfrm>
              <a:off x="2256" y="67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9" name="Freeform 35"/>
            <p:cNvSpPr/>
            <p:nvPr/>
          </p:nvSpPr>
          <p:spPr bwMode="gray">
            <a:xfrm>
              <a:off x="2328" y="73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FFFFFF"/>
                </a:gs>
                <a:gs pos="100000">
                  <a:srgbClr val="FFCC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0" name="Freeform 36"/>
            <p:cNvSpPr/>
            <p:nvPr/>
          </p:nvSpPr>
          <p:spPr bwMode="gray">
            <a:xfrm>
              <a:off x="2384" y="74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rgbClr val="66FF33"/>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41" name="Freeform 37"/>
            <p:cNvSpPr/>
            <p:nvPr/>
          </p:nvSpPr>
          <p:spPr bwMode="gray">
            <a:xfrm>
              <a:off x="2485" y="86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gradFill rotWithShape="1">
              <a:gsLst>
                <a:gs pos="0">
                  <a:srgbClr val="FFFFFF"/>
                </a:gs>
                <a:gs pos="100000">
                  <a:srgbClr val="CC33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2" name="Group 38"/>
          <p:cNvGrpSpPr/>
          <p:nvPr/>
        </p:nvGrpSpPr>
        <p:grpSpPr bwMode="auto">
          <a:xfrm>
            <a:off x="10929938" y="2916238"/>
            <a:ext cx="833437" cy="762000"/>
            <a:chOff x="624" y="1632"/>
            <a:chExt cx="525" cy="480"/>
          </a:xfrm>
        </p:grpSpPr>
        <p:sp>
          <p:nvSpPr>
            <p:cNvPr id="3134" name="Freeform 39"/>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5" name="Freeform 40"/>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6" name="Freeform 41"/>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7" name="Freeform 42"/>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47" name="Group 43"/>
          <p:cNvGrpSpPr/>
          <p:nvPr/>
        </p:nvGrpSpPr>
        <p:grpSpPr bwMode="auto">
          <a:xfrm>
            <a:off x="1676400" y="444500"/>
            <a:ext cx="1066800" cy="914400"/>
            <a:chOff x="3312" y="1632"/>
            <a:chExt cx="525" cy="480"/>
          </a:xfrm>
        </p:grpSpPr>
        <p:sp>
          <p:nvSpPr>
            <p:cNvPr id="3130" name="Freeform 44"/>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1" name="Freeform 45"/>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2" name="Freeform 46"/>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33" name="Freeform 47"/>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2" name="Group 48"/>
          <p:cNvGrpSpPr/>
          <p:nvPr/>
        </p:nvGrpSpPr>
        <p:grpSpPr bwMode="auto">
          <a:xfrm>
            <a:off x="10058400" y="5029200"/>
            <a:ext cx="457200" cy="457200"/>
            <a:chOff x="3312" y="1632"/>
            <a:chExt cx="525" cy="480"/>
          </a:xfrm>
        </p:grpSpPr>
        <p:sp>
          <p:nvSpPr>
            <p:cNvPr id="3126" name="Freeform 49"/>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7" name="Freeform 50"/>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8" name="Freeform 51"/>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9" name="Freeform 52"/>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57" name="Group 53"/>
          <p:cNvGrpSpPr/>
          <p:nvPr/>
        </p:nvGrpSpPr>
        <p:grpSpPr bwMode="auto">
          <a:xfrm>
            <a:off x="3581400" y="6083300"/>
            <a:ext cx="457200" cy="533400"/>
            <a:chOff x="3312" y="1632"/>
            <a:chExt cx="525" cy="480"/>
          </a:xfrm>
        </p:grpSpPr>
        <p:sp>
          <p:nvSpPr>
            <p:cNvPr id="3122" name="Freeform 54"/>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3" name="Freeform 55"/>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4" name="Freeform 56"/>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5" name="Freeform 57"/>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2" name="Group 58"/>
          <p:cNvGrpSpPr/>
          <p:nvPr/>
        </p:nvGrpSpPr>
        <p:grpSpPr bwMode="auto">
          <a:xfrm>
            <a:off x="6858000" y="4178300"/>
            <a:ext cx="457200" cy="457200"/>
            <a:chOff x="3312" y="1632"/>
            <a:chExt cx="525" cy="480"/>
          </a:xfrm>
        </p:grpSpPr>
        <p:sp>
          <p:nvSpPr>
            <p:cNvPr id="3118" name="Freeform 59"/>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9" name="Freeform 60"/>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0" name="Freeform 61"/>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21" name="Freeform 62"/>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67" name="Group 63"/>
          <p:cNvGrpSpPr/>
          <p:nvPr/>
        </p:nvGrpSpPr>
        <p:grpSpPr bwMode="auto">
          <a:xfrm>
            <a:off x="1897380" y="3653155"/>
            <a:ext cx="457200" cy="381000"/>
            <a:chOff x="3312" y="1632"/>
            <a:chExt cx="525" cy="480"/>
          </a:xfrm>
        </p:grpSpPr>
        <p:sp>
          <p:nvSpPr>
            <p:cNvPr id="3114" name="Freeform 64"/>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5" name="Freeform 65"/>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6" name="Freeform 66"/>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7" name="Freeform 67"/>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2" name="Group 68"/>
          <p:cNvGrpSpPr/>
          <p:nvPr/>
        </p:nvGrpSpPr>
        <p:grpSpPr bwMode="auto">
          <a:xfrm>
            <a:off x="7467600" y="1371600"/>
            <a:ext cx="457200" cy="381000"/>
            <a:chOff x="3312" y="1632"/>
            <a:chExt cx="525" cy="480"/>
          </a:xfrm>
        </p:grpSpPr>
        <p:sp>
          <p:nvSpPr>
            <p:cNvPr id="3110" name="Freeform 69"/>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1" name="Freeform 70"/>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2" name="Freeform 71"/>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13" name="Freeform 72"/>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77" name="Group 73"/>
          <p:cNvGrpSpPr/>
          <p:nvPr/>
        </p:nvGrpSpPr>
        <p:grpSpPr bwMode="auto">
          <a:xfrm>
            <a:off x="3657600" y="2273300"/>
            <a:ext cx="609600" cy="533400"/>
            <a:chOff x="624" y="1632"/>
            <a:chExt cx="525" cy="480"/>
          </a:xfrm>
        </p:grpSpPr>
        <p:sp>
          <p:nvSpPr>
            <p:cNvPr id="3106" name="Freeform 74"/>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7" name="Freeform 75"/>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8" name="Freeform 76"/>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9" name="Freeform 77"/>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095" name="Group 38"/>
          <p:cNvGrpSpPr/>
          <p:nvPr/>
        </p:nvGrpSpPr>
        <p:grpSpPr bwMode="auto">
          <a:xfrm>
            <a:off x="10942638" y="2916238"/>
            <a:ext cx="833437" cy="762000"/>
            <a:chOff x="624" y="1632"/>
            <a:chExt cx="525" cy="480"/>
          </a:xfrm>
        </p:grpSpPr>
        <p:sp>
          <p:nvSpPr>
            <p:cNvPr id="3102" name="Freeform 39"/>
            <p:cNvSpPr/>
            <p:nvPr/>
          </p:nvSpPr>
          <p:spPr bwMode="gray">
            <a:xfrm>
              <a:off x="624"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3" name="Freeform 40"/>
            <p:cNvSpPr/>
            <p:nvPr/>
          </p:nvSpPr>
          <p:spPr bwMode="gray">
            <a:xfrm>
              <a:off x="696"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chemeClr val="tx1"/>
                </a:gs>
                <a:gs pos="100000">
                  <a:srgbClr val="990000"/>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4" name="Freeform 41"/>
            <p:cNvSpPr/>
            <p:nvPr/>
          </p:nvSpPr>
          <p:spPr bwMode="gray">
            <a:xfrm>
              <a:off x="752"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5" name="Freeform 42"/>
            <p:cNvSpPr/>
            <p:nvPr/>
          </p:nvSpPr>
          <p:spPr bwMode="gray">
            <a:xfrm>
              <a:off x="853"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grpSp>
        <p:nvGrpSpPr>
          <p:cNvPr id="3096" name="Group 68"/>
          <p:cNvGrpSpPr/>
          <p:nvPr/>
        </p:nvGrpSpPr>
        <p:grpSpPr bwMode="auto">
          <a:xfrm>
            <a:off x="3138488" y="1550988"/>
            <a:ext cx="457200" cy="381000"/>
            <a:chOff x="3312" y="1632"/>
            <a:chExt cx="525" cy="480"/>
          </a:xfrm>
        </p:grpSpPr>
        <p:sp>
          <p:nvSpPr>
            <p:cNvPr id="3098" name="Freeform 69"/>
            <p:cNvSpPr/>
            <p:nvPr/>
          </p:nvSpPr>
          <p:spPr bwMode="gray">
            <a:xfrm>
              <a:off x="3312" y="1632"/>
              <a:ext cx="525" cy="480"/>
            </a:xfrm>
            <a:custGeom>
              <a:avLst/>
              <a:gdLst>
                <a:gd name="T0" fmla="*/ 225 w 525"/>
                <a:gd name="T1" fmla="*/ 217 h 480"/>
                <a:gd name="T2" fmla="*/ 133 w 525"/>
                <a:gd name="T3" fmla="*/ 0 h 480"/>
                <a:gd name="T4" fmla="*/ 263 w 525"/>
                <a:gd name="T5" fmla="*/ 193 h 480"/>
                <a:gd name="T6" fmla="*/ 393 w 525"/>
                <a:gd name="T7" fmla="*/ 0 h 480"/>
                <a:gd name="T8" fmla="*/ 299 w 525"/>
                <a:gd name="T9" fmla="*/ 217 h 480"/>
                <a:gd name="T10" fmla="*/ 524 w 525"/>
                <a:gd name="T11" fmla="*/ 240 h 480"/>
                <a:gd name="T12" fmla="*/ 298 w 525"/>
                <a:gd name="T13" fmla="*/ 262 h 480"/>
                <a:gd name="T14" fmla="*/ 393 w 525"/>
                <a:gd name="T15" fmla="*/ 479 h 480"/>
                <a:gd name="T16" fmla="*/ 263 w 525"/>
                <a:gd name="T17" fmla="*/ 286 h 480"/>
                <a:gd name="T18" fmla="*/ 133 w 525"/>
                <a:gd name="T19" fmla="*/ 479 h 480"/>
                <a:gd name="T20" fmla="*/ 224 w 525"/>
                <a:gd name="T21" fmla="*/ 263 h 480"/>
                <a:gd name="T22" fmla="*/ 0 w 525"/>
                <a:gd name="T23" fmla="*/ 240 h 480"/>
                <a:gd name="T24" fmla="*/ 225 w 525"/>
                <a:gd name="T25" fmla="*/ 217 h 48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25" h="480">
                  <a:moveTo>
                    <a:pt x="225" y="217"/>
                  </a:moveTo>
                  <a:lnTo>
                    <a:pt x="133" y="0"/>
                  </a:lnTo>
                  <a:lnTo>
                    <a:pt x="263" y="193"/>
                  </a:lnTo>
                  <a:lnTo>
                    <a:pt x="393" y="0"/>
                  </a:lnTo>
                  <a:lnTo>
                    <a:pt x="299" y="217"/>
                  </a:lnTo>
                  <a:lnTo>
                    <a:pt x="524" y="240"/>
                  </a:lnTo>
                  <a:lnTo>
                    <a:pt x="298" y="262"/>
                  </a:lnTo>
                  <a:lnTo>
                    <a:pt x="393" y="479"/>
                  </a:lnTo>
                  <a:lnTo>
                    <a:pt x="263" y="286"/>
                  </a:lnTo>
                  <a:lnTo>
                    <a:pt x="133" y="479"/>
                  </a:lnTo>
                  <a:lnTo>
                    <a:pt x="224" y="263"/>
                  </a:lnTo>
                  <a:lnTo>
                    <a:pt x="0" y="240"/>
                  </a:lnTo>
                  <a:lnTo>
                    <a:pt x="225" y="217"/>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99" name="Freeform 70"/>
            <p:cNvSpPr/>
            <p:nvPr/>
          </p:nvSpPr>
          <p:spPr bwMode="gray">
            <a:xfrm>
              <a:off x="3384" y="1697"/>
              <a:ext cx="382" cy="350"/>
            </a:xfrm>
            <a:custGeom>
              <a:avLst/>
              <a:gdLst>
                <a:gd name="T0" fmla="*/ 153 w 382"/>
                <a:gd name="T1" fmla="*/ 153 h 350"/>
                <a:gd name="T2" fmla="*/ 95 w 382"/>
                <a:gd name="T3" fmla="*/ 0 h 350"/>
                <a:gd name="T4" fmla="*/ 191 w 382"/>
                <a:gd name="T5" fmla="*/ 128 h 350"/>
                <a:gd name="T6" fmla="*/ 284 w 382"/>
                <a:gd name="T7" fmla="*/ 0 h 350"/>
                <a:gd name="T8" fmla="*/ 227 w 382"/>
                <a:gd name="T9" fmla="*/ 153 h 350"/>
                <a:gd name="T10" fmla="*/ 381 w 382"/>
                <a:gd name="T11" fmla="*/ 175 h 350"/>
                <a:gd name="T12" fmla="*/ 226 w 382"/>
                <a:gd name="T13" fmla="*/ 196 h 350"/>
                <a:gd name="T14" fmla="*/ 284 w 382"/>
                <a:gd name="T15" fmla="*/ 349 h 350"/>
                <a:gd name="T16" fmla="*/ 191 w 382"/>
                <a:gd name="T17" fmla="*/ 221 h 350"/>
                <a:gd name="T18" fmla="*/ 95 w 382"/>
                <a:gd name="T19" fmla="*/ 349 h 350"/>
                <a:gd name="T20" fmla="*/ 152 w 382"/>
                <a:gd name="T21" fmla="*/ 198 h 350"/>
                <a:gd name="T22" fmla="*/ 0 w 382"/>
                <a:gd name="T23" fmla="*/ 175 h 350"/>
                <a:gd name="T24" fmla="*/ 153 w 382"/>
                <a:gd name="T25" fmla="*/ 153 h 350"/>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382" h="350">
                  <a:moveTo>
                    <a:pt x="153" y="153"/>
                  </a:moveTo>
                  <a:lnTo>
                    <a:pt x="95" y="0"/>
                  </a:lnTo>
                  <a:lnTo>
                    <a:pt x="191" y="128"/>
                  </a:lnTo>
                  <a:lnTo>
                    <a:pt x="284" y="0"/>
                  </a:lnTo>
                  <a:lnTo>
                    <a:pt x="227" y="153"/>
                  </a:lnTo>
                  <a:lnTo>
                    <a:pt x="381" y="175"/>
                  </a:lnTo>
                  <a:lnTo>
                    <a:pt x="226" y="196"/>
                  </a:lnTo>
                  <a:lnTo>
                    <a:pt x="284" y="349"/>
                  </a:lnTo>
                  <a:lnTo>
                    <a:pt x="191" y="221"/>
                  </a:lnTo>
                  <a:lnTo>
                    <a:pt x="95" y="349"/>
                  </a:lnTo>
                  <a:lnTo>
                    <a:pt x="152" y="198"/>
                  </a:lnTo>
                  <a:lnTo>
                    <a:pt x="0" y="175"/>
                  </a:lnTo>
                  <a:lnTo>
                    <a:pt x="153" y="153"/>
                  </a:lnTo>
                </a:path>
              </a:pathLst>
            </a:custGeom>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0" name="Freeform 71"/>
            <p:cNvSpPr/>
            <p:nvPr/>
          </p:nvSpPr>
          <p:spPr bwMode="gray">
            <a:xfrm>
              <a:off x="3440" y="1706"/>
              <a:ext cx="270" cy="332"/>
            </a:xfrm>
            <a:custGeom>
              <a:avLst/>
              <a:gdLst>
                <a:gd name="T0" fmla="*/ 0 w 270"/>
                <a:gd name="T1" fmla="*/ 84 h 332"/>
                <a:gd name="T2" fmla="*/ 122 w 270"/>
                <a:gd name="T3" fmla="*/ 143 h 332"/>
                <a:gd name="T4" fmla="*/ 135 w 270"/>
                <a:gd name="T5" fmla="*/ 0 h 332"/>
                <a:gd name="T6" fmla="*/ 147 w 270"/>
                <a:gd name="T7" fmla="*/ 143 h 332"/>
                <a:gd name="T8" fmla="*/ 268 w 270"/>
                <a:gd name="T9" fmla="*/ 82 h 332"/>
                <a:gd name="T10" fmla="*/ 159 w 270"/>
                <a:gd name="T11" fmla="*/ 166 h 332"/>
                <a:gd name="T12" fmla="*/ 269 w 270"/>
                <a:gd name="T13" fmla="*/ 249 h 332"/>
                <a:gd name="T14" fmla="*/ 147 w 270"/>
                <a:gd name="T15" fmla="*/ 189 h 332"/>
                <a:gd name="T16" fmla="*/ 135 w 270"/>
                <a:gd name="T17" fmla="*/ 331 h 332"/>
                <a:gd name="T18" fmla="*/ 122 w 270"/>
                <a:gd name="T19" fmla="*/ 189 h 332"/>
                <a:gd name="T20" fmla="*/ 0 w 270"/>
                <a:gd name="T21" fmla="*/ 249 h 332"/>
                <a:gd name="T22" fmla="*/ 110 w 270"/>
                <a:gd name="T23" fmla="*/ 166 h 332"/>
                <a:gd name="T24" fmla="*/ 0 w 270"/>
                <a:gd name="T25" fmla="*/ 84 h 33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70" h="332">
                  <a:moveTo>
                    <a:pt x="0" y="84"/>
                  </a:moveTo>
                  <a:lnTo>
                    <a:pt x="122" y="143"/>
                  </a:lnTo>
                  <a:lnTo>
                    <a:pt x="135" y="0"/>
                  </a:lnTo>
                  <a:lnTo>
                    <a:pt x="147" y="143"/>
                  </a:lnTo>
                  <a:lnTo>
                    <a:pt x="268" y="82"/>
                  </a:lnTo>
                  <a:lnTo>
                    <a:pt x="159" y="166"/>
                  </a:lnTo>
                  <a:lnTo>
                    <a:pt x="269" y="249"/>
                  </a:lnTo>
                  <a:lnTo>
                    <a:pt x="147" y="189"/>
                  </a:lnTo>
                  <a:lnTo>
                    <a:pt x="135" y="331"/>
                  </a:lnTo>
                  <a:lnTo>
                    <a:pt x="122" y="189"/>
                  </a:lnTo>
                  <a:lnTo>
                    <a:pt x="0" y="249"/>
                  </a:lnTo>
                  <a:lnTo>
                    <a:pt x="110" y="166"/>
                  </a:lnTo>
                  <a:lnTo>
                    <a:pt x="0" y="84"/>
                  </a:lnTo>
                </a:path>
              </a:pathLst>
            </a:custGeom>
            <a:gradFill rotWithShape="0">
              <a:gsLst>
                <a:gs pos="0">
                  <a:srgbClr val="FFFFFF"/>
                </a:gs>
                <a:gs pos="100000">
                  <a:schemeClr val="bg1"/>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01" name="Freeform 72"/>
            <p:cNvSpPr/>
            <p:nvPr/>
          </p:nvSpPr>
          <p:spPr bwMode="gray">
            <a:xfrm>
              <a:off x="3541" y="1829"/>
              <a:ext cx="68" cy="85"/>
            </a:xfrm>
            <a:custGeom>
              <a:avLst/>
              <a:gdLst>
                <a:gd name="T0" fmla="*/ 0 w 68"/>
                <a:gd name="T1" fmla="*/ 20 h 85"/>
                <a:gd name="T2" fmla="*/ 27 w 68"/>
                <a:gd name="T3" fmla="*/ 30 h 85"/>
                <a:gd name="T4" fmla="*/ 33 w 68"/>
                <a:gd name="T5" fmla="*/ 0 h 85"/>
                <a:gd name="T6" fmla="*/ 39 w 68"/>
                <a:gd name="T7" fmla="*/ 30 h 85"/>
                <a:gd name="T8" fmla="*/ 67 w 68"/>
                <a:gd name="T9" fmla="*/ 20 h 85"/>
                <a:gd name="T10" fmla="*/ 45 w 68"/>
                <a:gd name="T11" fmla="*/ 42 h 85"/>
                <a:gd name="T12" fmla="*/ 67 w 68"/>
                <a:gd name="T13" fmla="*/ 62 h 85"/>
                <a:gd name="T14" fmla="*/ 39 w 68"/>
                <a:gd name="T15" fmla="*/ 52 h 85"/>
                <a:gd name="T16" fmla="*/ 33 w 68"/>
                <a:gd name="T17" fmla="*/ 84 h 85"/>
                <a:gd name="T18" fmla="*/ 27 w 68"/>
                <a:gd name="T19" fmla="*/ 52 h 85"/>
                <a:gd name="T20" fmla="*/ 0 w 68"/>
                <a:gd name="T21" fmla="*/ 62 h 85"/>
                <a:gd name="T22" fmla="*/ 21 w 68"/>
                <a:gd name="T23" fmla="*/ 42 h 85"/>
                <a:gd name="T24" fmla="*/ 0 w 68"/>
                <a:gd name="T25" fmla="*/ 20 h 8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68" h="85">
                  <a:moveTo>
                    <a:pt x="0" y="20"/>
                  </a:moveTo>
                  <a:lnTo>
                    <a:pt x="27" y="30"/>
                  </a:lnTo>
                  <a:lnTo>
                    <a:pt x="33" y="0"/>
                  </a:lnTo>
                  <a:lnTo>
                    <a:pt x="39" y="30"/>
                  </a:lnTo>
                  <a:lnTo>
                    <a:pt x="67" y="20"/>
                  </a:lnTo>
                  <a:lnTo>
                    <a:pt x="45" y="42"/>
                  </a:lnTo>
                  <a:lnTo>
                    <a:pt x="67" y="62"/>
                  </a:lnTo>
                  <a:lnTo>
                    <a:pt x="39" y="52"/>
                  </a:lnTo>
                  <a:lnTo>
                    <a:pt x="33" y="84"/>
                  </a:lnTo>
                  <a:lnTo>
                    <a:pt x="27" y="52"/>
                  </a:lnTo>
                  <a:lnTo>
                    <a:pt x="0" y="62"/>
                  </a:lnTo>
                  <a:lnTo>
                    <a:pt x="21" y="42"/>
                  </a:lnTo>
                  <a:lnTo>
                    <a:pt x="0" y="20"/>
                  </a:lnTo>
                </a:path>
              </a:pathLst>
            </a:custGeom>
            <a:solidFill>
              <a:srgbClr val="F9F9F9"/>
            </a:solidFill>
            <a:ln>
              <a:noFill/>
            </a:ln>
            <a:effectLst/>
            <a:extLst>
              <a:ext uri="{91240B29-F687-4F45-9708-019B960494DF}">
                <a14:hiddenLine xmlns:a14="http://schemas.microsoft.com/office/drawing/2010/main" w="9525">
                  <a:solidFill>
                    <a:schemeClr val="tx1"/>
                  </a:solidFill>
                  <a:rou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104" name="Rectangle 4"/>
          <p:cNvSpPr>
            <a:spLocks noChangeArrowheads="1"/>
          </p:cNvSpPr>
          <p:nvPr/>
        </p:nvSpPr>
        <p:spPr bwMode="auto">
          <a:xfrm>
            <a:off x="3806190" y="1076325"/>
            <a:ext cx="4942840" cy="533400"/>
          </a:xfrm>
          <a:prstGeom prst="rect">
            <a:avLst/>
          </a:prstGeom>
          <a:noFill/>
          <a:ln>
            <a:noFill/>
          </a:ln>
          <a:effectLst/>
          <a:extLst>
            <a:ext uri="{909E8E84-426E-40DD-AFC4-6F175D3DCCD1}">
              <a14:hiddenFill xmlns:a14="http://schemas.microsoft.com/office/drawing/2010/main">
                <a:solidFill>
                  <a:srgbClr val="3399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9pPr>
          </a:lstStyle>
          <a:p>
            <a:pPr algn="ctr">
              <a:lnSpc>
                <a:spcPct val="100000"/>
              </a:lnSpc>
              <a:spcBef>
                <a:spcPct val="0"/>
              </a:spcBef>
              <a:buFontTx/>
              <a:buNone/>
            </a:pPr>
            <a:r>
              <a:rPr lang="en-US" sz="4800" b="1" dirty="0">
                <a:solidFill>
                  <a:srgbClr val="800000"/>
                </a:solidFill>
                <a:latin typeface="Times New Roman" panose="02020603050405020304" pitchFamily="18" charset="0"/>
                <a:cs typeface="Times New Roman" panose="02020603050405020304" pitchFamily="18" charset="0"/>
              </a:rPr>
              <a:t> </a:t>
            </a:r>
            <a:r>
              <a:rPr lang="en-US" sz="4800" b="1" u="sng" dirty="0">
                <a:solidFill>
                  <a:srgbClr val="800000"/>
                </a:solidFill>
                <a:latin typeface="Times New Roman" panose="02020603050405020304" pitchFamily="18" charset="0"/>
                <a:cs typeface="Times New Roman" panose="02020603050405020304" pitchFamily="18" charset="0"/>
              </a:rPr>
              <a:t>MÔN ĐỊA LÍ 9</a:t>
            </a:r>
          </a:p>
        </p:txBody>
      </p:sp>
    </p:spTree>
    <p:extLst>
      <p:ext uri="{BB962C8B-B14F-4D97-AF65-F5344CB8AC3E}">
        <p14:creationId xmlns:p14="http://schemas.microsoft.com/office/powerpoint/2010/main" val="122373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104"/>
                                        </p:tgtEl>
                                        <p:attrNameLst>
                                          <p:attrName>style.visibility</p:attrName>
                                        </p:attrNameLst>
                                      </p:cBhvr>
                                      <p:to>
                                        <p:strVal val="visible"/>
                                      </p:to>
                                    </p:set>
                                    <p:anim calcmode="lin" valueType="num">
                                      <p:cBhvr>
                                        <p:cTn id="7" dur="1000" fill="hold"/>
                                        <p:tgtEl>
                                          <p:spTgt spid="104"/>
                                        </p:tgtEl>
                                        <p:attrNameLst>
                                          <p:attrName>ppt_w</p:attrName>
                                        </p:attrNameLst>
                                      </p:cBhvr>
                                      <p:tavLst>
                                        <p:tav tm="0">
                                          <p:val>
                                            <p:fltVal val="0"/>
                                          </p:val>
                                        </p:tav>
                                        <p:tav tm="100000">
                                          <p:val>
                                            <p:strVal val="#ppt_w"/>
                                          </p:val>
                                        </p:tav>
                                      </p:tavLst>
                                    </p:anim>
                                    <p:anim calcmode="lin" valueType="num">
                                      <p:cBhvr>
                                        <p:cTn id="8" dur="1000" fill="hold"/>
                                        <p:tgtEl>
                                          <p:spTgt spid="104"/>
                                        </p:tgtEl>
                                        <p:attrNameLst>
                                          <p:attrName>ppt_h</p:attrName>
                                        </p:attrNameLst>
                                      </p:cBhvr>
                                      <p:tavLst>
                                        <p:tav tm="0">
                                          <p:val>
                                            <p:fltVal val="0"/>
                                          </p:val>
                                        </p:tav>
                                        <p:tav tm="100000">
                                          <p:val>
                                            <p:strVal val="#ppt_h"/>
                                          </p:val>
                                        </p:tav>
                                      </p:tavLst>
                                    </p:anim>
                                    <p:anim calcmode="lin" valueType="num">
                                      <p:cBhvr>
                                        <p:cTn id="9" dur="1000" fill="hold"/>
                                        <p:tgtEl>
                                          <p:spTgt spid="104"/>
                                        </p:tgtEl>
                                        <p:attrNameLst>
                                          <p:attrName>style.rotation</p:attrName>
                                        </p:attrNameLst>
                                      </p:cBhvr>
                                      <p:tavLst>
                                        <p:tav tm="0">
                                          <p:val>
                                            <p:fltVal val="360"/>
                                          </p:val>
                                        </p:tav>
                                        <p:tav tm="100000">
                                          <p:val>
                                            <p:fltVal val="0"/>
                                          </p:val>
                                        </p:tav>
                                      </p:tavLst>
                                    </p:anim>
                                    <p:animEffect transition="in" filter="fade">
                                      <p:cBhvr>
                                        <p:cTn id="10" dur="1000"/>
                                        <p:tgtEl>
                                          <p:spTgt spid="104"/>
                                        </p:tgtEl>
                                      </p:cBhvr>
                                    </p:animEffect>
                                  </p:childTnLst>
                                </p:cTn>
                              </p:par>
                            </p:childTnLst>
                          </p:cTn>
                        </p:par>
                        <p:par>
                          <p:cTn id="11" fill="hold">
                            <p:stCondLst>
                              <p:cond delay="1000"/>
                            </p:stCondLst>
                            <p:childTnLst>
                              <p:par>
                                <p:cTn id="12" presetID="49" presetClass="entr" presetSubtype="0" decel="100000" fill="hold" grpId="0" nodeType="afterEffect">
                                  <p:stCondLst>
                                    <p:cond delay="0"/>
                                  </p:stCondLst>
                                  <p:childTnLst>
                                    <p:set>
                                      <p:cBhvr>
                                        <p:cTn id="13" dur="1" fill="hold">
                                          <p:stCondLst>
                                            <p:cond delay="0"/>
                                          </p:stCondLst>
                                        </p:cTn>
                                        <p:tgtEl>
                                          <p:spTgt spid="8"/>
                                        </p:tgtEl>
                                        <p:attrNameLst>
                                          <p:attrName>style.visibility</p:attrName>
                                        </p:attrNameLst>
                                      </p:cBhvr>
                                      <p:to>
                                        <p:strVal val="visible"/>
                                      </p:to>
                                    </p:set>
                                    <p:anim calcmode="lin" valueType="num">
                                      <p:cBhvr>
                                        <p:cTn id="14" dur="1000" fill="hold"/>
                                        <p:tgtEl>
                                          <p:spTgt spid="8"/>
                                        </p:tgtEl>
                                        <p:attrNameLst>
                                          <p:attrName>ppt_w</p:attrName>
                                        </p:attrNameLst>
                                      </p:cBhvr>
                                      <p:tavLst>
                                        <p:tav tm="0">
                                          <p:val>
                                            <p:fltVal val="0"/>
                                          </p:val>
                                        </p:tav>
                                        <p:tav tm="100000">
                                          <p:val>
                                            <p:strVal val="#ppt_w"/>
                                          </p:val>
                                        </p:tav>
                                      </p:tavLst>
                                    </p:anim>
                                    <p:anim calcmode="lin" valueType="num">
                                      <p:cBhvr>
                                        <p:cTn id="15" dur="1000" fill="hold"/>
                                        <p:tgtEl>
                                          <p:spTgt spid="8"/>
                                        </p:tgtEl>
                                        <p:attrNameLst>
                                          <p:attrName>ppt_h</p:attrName>
                                        </p:attrNameLst>
                                      </p:cBhvr>
                                      <p:tavLst>
                                        <p:tav tm="0">
                                          <p:val>
                                            <p:fltVal val="0"/>
                                          </p:val>
                                        </p:tav>
                                        <p:tav tm="100000">
                                          <p:val>
                                            <p:strVal val="#ppt_h"/>
                                          </p:val>
                                        </p:tav>
                                      </p:tavLst>
                                    </p:anim>
                                    <p:anim calcmode="lin" valueType="num">
                                      <p:cBhvr>
                                        <p:cTn id="16" dur="1000" fill="hold"/>
                                        <p:tgtEl>
                                          <p:spTgt spid="8"/>
                                        </p:tgtEl>
                                        <p:attrNameLst>
                                          <p:attrName>style.rotation</p:attrName>
                                        </p:attrNameLst>
                                      </p:cBhvr>
                                      <p:tavLst>
                                        <p:tav tm="0">
                                          <p:val>
                                            <p:fltVal val="360"/>
                                          </p:val>
                                        </p:tav>
                                        <p:tav tm="100000">
                                          <p:val>
                                            <p:fltVal val="0"/>
                                          </p:val>
                                        </p:tav>
                                      </p:tavLst>
                                    </p:anim>
                                    <p:animEffect transition="in" filter="fade">
                                      <p:cBhvr>
                                        <p:cTn id="17" dur="1000"/>
                                        <p:tgtEl>
                                          <p:spTgt spid="8"/>
                                        </p:tgtEl>
                                      </p:cBhvr>
                                    </p:animEffect>
                                  </p:childTnLst>
                                </p:cTn>
                              </p:par>
                            </p:childTnLst>
                          </p:cTn>
                        </p:par>
                        <p:par>
                          <p:cTn id="18" fill="hold">
                            <p:stCondLst>
                              <p:cond delay="2000"/>
                            </p:stCondLst>
                            <p:childTnLst>
                              <p:par>
                                <p:cTn id="19" presetID="53" presetClass="entr" presetSubtype="16" fill="hold" grpId="0" nodeType="afterEffect">
                                  <p:stCondLst>
                                    <p:cond delay="0"/>
                                  </p:stCondLst>
                                  <p:childTnLst>
                                    <p:set>
                                      <p:cBhvr>
                                        <p:cTn id="20" dur="1" fill="hold">
                                          <p:stCondLst>
                                            <p:cond delay="0"/>
                                          </p:stCondLst>
                                        </p:cTn>
                                        <p:tgtEl>
                                          <p:spTgt spid="6"/>
                                        </p:tgtEl>
                                        <p:attrNameLst>
                                          <p:attrName>style.visibility</p:attrName>
                                        </p:attrNameLst>
                                      </p:cBhvr>
                                      <p:to>
                                        <p:strVal val="visible"/>
                                      </p:to>
                                    </p:set>
                                    <p:anim calcmode="lin" valueType="num">
                                      <p:cBhvr>
                                        <p:cTn id="21" dur="1000" fill="hold"/>
                                        <p:tgtEl>
                                          <p:spTgt spid="6"/>
                                        </p:tgtEl>
                                        <p:attrNameLst>
                                          <p:attrName>ppt_w</p:attrName>
                                        </p:attrNameLst>
                                      </p:cBhvr>
                                      <p:tavLst>
                                        <p:tav tm="0">
                                          <p:val>
                                            <p:fltVal val="0"/>
                                          </p:val>
                                        </p:tav>
                                        <p:tav tm="100000">
                                          <p:val>
                                            <p:strVal val="#ppt_w"/>
                                          </p:val>
                                        </p:tav>
                                      </p:tavLst>
                                    </p:anim>
                                    <p:anim calcmode="lin" valueType="num">
                                      <p:cBhvr>
                                        <p:cTn id="22" dur="1000" fill="hold"/>
                                        <p:tgtEl>
                                          <p:spTgt spid="6"/>
                                        </p:tgtEl>
                                        <p:attrNameLst>
                                          <p:attrName>ppt_h</p:attrName>
                                        </p:attrNameLst>
                                      </p:cBhvr>
                                      <p:tavLst>
                                        <p:tav tm="0">
                                          <p:val>
                                            <p:fltVal val="0"/>
                                          </p:val>
                                        </p:tav>
                                        <p:tav tm="100000">
                                          <p:val>
                                            <p:strVal val="#ppt_h"/>
                                          </p:val>
                                        </p:tav>
                                      </p:tavLst>
                                    </p:anim>
                                    <p:animEffect transition="in" filter="fade">
                                      <p:cBhvr>
                                        <p:cTn id="23" dur="1000"/>
                                        <p:tgtEl>
                                          <p:spTgt spid="6"/>
                                        </p:tgtEl>
                                      </p:cBhvr>
                                    </p:animEffect>
                                  </p:childTnLst>
                                </p:cTn>
                              </p:par>
                            </p:childTnLst>
                          </p:cTn>
                        </p:par>
                        <p:par>
                          <p:cTn id="24" fill="hold">
                            <p:stCondLst>
                              <p:cond delay="3000"/>
                            </p:stCondLst>
                            <p:childTnLst>
                              <p:par>
                                <p:cTn id="25" presetID="31" presetClass="entr" presetSubtype="0" fill="hold" nodeType="afterEffect">
                                  <p:stCondLst>
                                    <p:cond delay="0"/>
                                  </p:stCondLst>
                                  <p:iterate type="lt">
                                    <p:tmPct val="5000"/>
                                  </p:iterate>
                                  <p:childTnLst>
                                    <p:set>
                                      <p:cBhvr>
                                        <p:cTn id="26" dur="1" fill="hold">
                                          <p:stCondLst>
                                            <p:cond delay="0"/>
                                          </p:stCondLst>
                                        </p:cTn>
                                        <p:tgtEl>
                                          <p:spTgt spid="47"/>
                                        </p:tgtEl>
                                        <p:attrNameLst>
                                          <p:attrName>style.visibility</p:attrName>
                                        </p:attrNameLst>
                                      </p:cBhvr>
                                      <p:to>
                                        <p:strVal val="visible"/>
                                      </p:to>
                                    </p:set>
                                    <p:anim calcmode="lin" valueType="num">
                                      <p:cBhvr>
                                        <p:cTn id="27" dur="2000" fill="hold"/>
                                        <p:tgtEl>
                                          <p:spTgt spid="47"/>
                                        </p:tgtEl>
                                        <p:attrNameLst>
                                          <p:attrName>ppt_w</p:attrName>
                                        </p:attrNameLst>
                                      </p:cBhvr>
                                      <p:tavLst>
                                        <p:tav tm="0">
                                          <p:val>
                                            <p:fltVal val="0"/>
                                          </p:val>
                                        </p:tav>
                                        <p:tav tm="100000">
                                          <p:val>
                                            <p:strVal val="#ppt_w"/>
                                          </p:val>
                                        </p:tav>
                                      </p:tavLst>
                                    </p:anim>
                                    <p:anim calcmode="lin" valueType="num">
                                      <p:cBhvr>
                                        <p:cTn id="28" dur="2000" fill="hold"/>
                                        <p:tgtEl>
                                          <p:spTgt spid="47"/>
                                        </p:tgtEl>
                                        <p:attrNameLst>
                                          <p:attrName>ppt_h</p:attrName>
                                        </p:attrNameLst>
                                      </p:cBhvr>
                                      <p:tavLst>
                                        <p:tav tm="0">
                                          <p:val>
                                            <p:fltVal val="0"/>
                                          </p:val>
                                        </p:tav>
                                        <p:tav tm="100000">
                                          <p:val>
                                            <p:strVal val="#ppt_h"/>
                                          </p:val>
                                        </p:tav>
                                      </p:tavLst>
                                    </p:anim>
                                    <p:anim calcmode="lin" valueType="num">
                                      <p:cBhvr>
                                        <p:cTn id="29" dur="2000" fill="hold"/>
                                        <p:tgtEl>
                                          <p:spTgt spid="47"/>
                                        </p:tgtEl>
                                        <p:attrNameLst>
                                          <p:attrName>style.rotation</p:attrName>
                                        </p:attrNameLst>
                                      </p:cBhvr>
                                      <p:tavLst>
                                        <p:tav tm="0">
                                          <p:val>
                                            <p:fltVal val="90"/>
                                          </p:val>
                                        </p:tav>
                                        <p:tav tm="100000">
                                          <p:val>
                                            <p:fltVal val="0"/>
                                          </p:val>
                                        </p:tav>
                                      </p:tavLst>
                                    </p:anim>
                                    <p:animEffect transition="in" filter="fade">
                                      <p:cBhvr>
                                        <p:cTn id="30" dur="2000"/>
                                        <p:tgtEl>
                                          <p:spTgt spid="47"/>
                                        </p:tgtEl>
                                      </p:cBhvr>
                                    </p:animEffect>
                                  </p:childTnLst>
                                </p:cTn>
                              </p:par>
                              <p:par>
                                <p:cTn id="31" presetID="31" presetClass="entr" presetSubtype="0" fill="hold" nodeType="withEffect">
                                  <p:stCondLst>
                                    <p:cond delay="0"/>
                                  </p:stCondLst>
                                  <p:iterate type="lt">
                                    <p:tmPct val="5000"/>
                                  </p:iterate>
                                  <p:childTnLst>
                                    <p:set>
                                      <p:cBhvr>
                                        <p:cTn id="32" dur="1" fill="hold">
                                          <p:stCondLst>
                                            <p:cond delay="0"/>
                                          </p:stCondLst>
                                        </p:cTn>
                                        <p:tgtEl>
                                          <p:spTgt spid="42"/>
                                        </p:tgtEl>
                                        <p:attrNameLst>
                                          <p:attrName>style.visibility</p:attrName>
                                        </p:attrNameLst>
                                      </p:cBhvr>
                                      <p:to>
                                        <p:strVal val="visible"/>
                                      </p:to>
                                    </p:set>
                                    <p:anim calcmode="lin" valueType="num">
                                      <p:cBhvr>
                                        <p:cTn id="33" dur="2000" fill="hold"/>
                                        <p:tgtEl>
                                          <p:spTgt spid="42"/>
                                        </p:tgtEl>
                                        <p:attrNameLst>
                                          <p:attrName>ppt_w</p:attrName>
                                        </p:attrNameLst>
                                      </p:cBhvr>
                                      <p:tavLst>
                                        <p:tav tm="0">
                                          <p:val>
                                            <p:fltVal val="0"/>
                                          </p:val>
                                        </p:tav>
                                        <p:tav tm="100000">
                                          <p:val>
                                            <p:strVal val="#ppt_w"/>
                                          </p:val>
                                        </p:tav>
                                      </p:tavLst>
                                    </p:anim>
                                    <p:anim calcmode="lin" valueType="num">
                                      <p:cBhvr>
                                        <p:cTn id="34" dur="2000" fill="hold"/>
                                        <p:tgtEl>
                                          <p:spTgt spid="42"/>
                                        </p:tgtEl>
                                        <p:attrNameLst>
                                          <p:attrName>ppt_h</p:attrName>
                                        </p:attrNameLst>
                                      </p:cBhvr>
                                      <p:tavLst>
                                        <p:tav tm="0">
                                          <p:val>
                                            <p:fltVal val="0"/>
                                          </p:val>
                                        </p:tav>
                                        <p:tav tm="100000">
                                          <p:val>
                                            <p:strVal val="#ppt_h"/>
                                          </p:val>
                                        </p:tav>
                                      </p:tavLst>
                                    </p:anim>
                                    <p:anim calcmode="lin" valueType="num">
                                      <p:cBhvr>
                                        <p:cTn id="35" dur="2000" fill="hold"/>
                                        <p:tgtEl>
                                          <p:spTgt spid="42"/>
                                        </p:tgtEl>
                                        <p:attrNameLst>
                                          <p:attrName>style.rotation</p:attrName>
                                        </p:attrNameLst>
                                      </p:cBhvr>
                                      <p:tavLst>
                                        <p:tav tm="0">
                                          <p:val>
                                            <p:fltVal val="90"/>
                                          </p:val>
                                        </p:tav>
                                        <p:tav tm="100000">
                                          <p:val>
                                            <p:fltVal val="0"/>
                                          </p:val>
                                        </p:tav>
                                      </p:tavLst>
                                    </p:anim>
                                    <p:animEffect transition="in" filter="fade">
                                      <p:cBhvr>
                                        <p:cTn id="36" dur="2000"/>
                                        <p:tgtEl>
                                          <p:spTgt spid="42"/>
                                        </p:tgtEl>
                                      </p:cBhvr>
                                    </p:animEffect>
                                  </p:childTnLst>
                                </p:cTn>
                              </p:par>
                              <p:par>
                                <p:cTn id="37" presetID="31" presetClass="entr" presetSubtype="0" fill="hold" nodeType="withEffect">
                                  <p:stCondLst>
                                    <p:cond delay="0"/>
                                  </p:stCondLst>
                                  <p:iterate type="lt">
                                    <p:tmPct val="5000"/>
                                  </p:iterate>
                                  <p:childTnLst>
                                    <p:set>
                                      <p:cBhvr>
                                        <p:cTn id="38" dur="1" fill="hold">
                                          <p:stCondLst>
                                            <p:cond delay="0"/>
                                          </p:stCondLst>
                                        </p:cTn>
                                        <p:tgtEl>
                                          <p:spTgt spid="77"/>
                                        </p:tgtEl>
                                        <p:attrNameLst>
                                          <p:attrName>style.visibility</p:attrName>
                                        </p:attrNameLst>
                                      </p:cBhvr>
                                      <p:to>
                                        <p:strVal val="visible"/>
                                      </p:to>
                                    </p:set>
                                    <p:anim calcmode="lin" valueType="num">
                                      <p:cBhvr>
                                        <p:cTn id="39" dur="2000" fill="hold"/>
                                        <p:tgtEl>
                                          <p:spTgt spid="77"/>
                                        </p:tgtEl>
                                        <p:attrNameLst>
                                          <p:attrName>ppt_w</p:attrName>
                                        </p:attrNameLst>
                                      </p:cBhvr>
                                      <p:tavLst>
                                        <p:tav tm="0">
                                          <p:val>
                                            <p:fltVal val="0"/>
                                          </p:val>
                                        </p:tav>
                                        <p:tav tm="100000">
                                          <p:val>
                                            <p:strVal val="#ppt_w"/>
                                          </p:val>
                                        </p:tav>
                                      </p:tavLst>
                                    </p:anim>
                                    <p:anim calcmode="lin" valueType="num">
                                      <p:cBhvr>
                                        <p:cTn id="40" dur="2000" fill="hold"/>
                                        <p:tgtEl>
                                          <p:spTgt spid="77"/>
                                        </p:tgtEl>
                                        <p:attrNameLst>
                                          <p:attrName>ppt_h</p:attrName>
                                        </p:attrNameLst>
                                      </p:cBhvr>
                                      <p:tavLst>
                                        <p:tav tm="0">
                                          <p:val>
                                            <p:fltVal val="0"/>
                                          </p:val>
                                        </p:tav>
                                        <p:tav tm="100000">
                                          <p:val>
                                            <p:strVal val="#ppt_h"/>
                                          </p:val>
                                        </p:tav>
                                      </p:tavLst>
                                    </p:anim>
                                    <p:anim calcmode="lin" valueType="num">
                                      <p:cBhvr>
                                        <p:cTn id="41" dur="2000" fill="hold"/>
                                        <p:tgtEl>
                                          <p:spTgt spid="77"/>
                                        </p:tgtEl>
                                        <p:attrNameLst>
                                          <p:attrName>style.rotation</p:attrName>
                                        </p:attrNameLst>
                                      </p:cBhvr>
                                      <p:tavLst>
                                        <p:tav tm="0">
                                          <p:val>
                                            <p:fltVal val="90"/>
                                          </p:val>
                                        </p:tav>
                                        <p:tav tm="100000">
                                          <p:val>
                                            <p:fltVal val="0"/>
                                          </p:val>
                                        </p:tav>
                                      </p:tavLst>
                                    </p:anim>
                                    <p:animEffect transition="in" filter="fade">
                                      <p:cBhvr>
                                        <p:cTn id="42" dur="2000"/>
                                        <p:tgtEl>
                                          <p:spTgt spid="77"/>
                                        </p:tgtEl>
                                      </p:cBhvr>
                                    </p:animEffect>
                                  </p:childTnLst>
                                </p:cTn>
                              </p:par>
                              <p:par>
                                <p:cTn id="43" presetID="31" presetClass="entr" presetSubtype="0" fill="hold" nodeType="withEffect">
                                  <p:stCondLst>
                                    <p:cond delay="0"/>
                                  </p:stCondLst>
                                  <p:iterate type="lt">
                                    <p:tmPct val="5000"/>
                                  </p:iterate>
                                  <p:childTnLst>
                                    <p:set>
                                      <p:cBhvr>
                                        <p:cTn id="44" dur="1" fill="hold">
                                          <p:stCondLst>
                                            <p:cond delay="0"/>
                                          </p:stCondLst>
                                        </p:cTn>
                                        <p:tgtEl>
                                          <p:spTgt spid="27"/>
                                        </p:tgtEl>
                                        <p:attrNameLst>
                                          <p:attrName>style.visibility</p:attrName>
                                        </p:attrNameLst>
                                      </p:cBhvr>
                                      <p:to>
                                        <p:strVal val="visible"/>
                                      </p:to>
                                    </p:set>
                                    <p:anim calcmode="lin" valueType="num">
                                      <p:cBhvr>
                                        <p:cTn id="45" dur="2000" fill="hold"/>
                                        <p:tgtEl>
                                          <p:spTgt spid="27"/>
                                        </p:tgtEl>
                                        <p:attrNameLst>
                                          <p:attrName>ppt_w</p:attrName>
                                        </p:attrNameLst>
                                      </p:cBhvr>
                                      <p:tavLst>
                                        <p:tav tm="0">
                                          <p:val>
                                            <p:fltVal val="0"/>
                                          </p:val>
                                        </p:tav>
                                        <p:tav tm="100000">
                                          <p:val>
                                            <p:strVal val="#ppt_w"/>
                                          </p:val>
                                        </p:tav>
                                      </p:tavLst>
                                    </p:anim>
                                    <p:anim calcmode="lin" valueType="num">
                                      <p:cBhvr>
                                        <p:cTn id="46" dur="2000" fill="hold"/>
                                        <p:tgtEl>
                                          <p:spTgt spid="27"/>
                                        </p:tgtEl>
                                        <p:attrNameLst>
                                          <p:attrName>ppt_h</p:attrName>
                                        </p:attrNameLst>
                                      </p:cBhvr>
                                      <p:tavLst>
                                        <p:tav tm="0">
                                          <p:val>
                                            <p:fltVal val="0"/>
                                          </p:val>
                                        </p:tav>
                                        <p:tav tm="100000">
                                          <p:val>
                                            <p:strVal val="#ppt_h"/>
                                          </p:val>
                                        </p:tav>
                                      </p:tavLst>
                                    </p:anim>
                                    <p:anim calcmode="lin" valueType="num">
                                      <p:cBhvr>
                                        <p:cTn id="47" dur="2000" fill="hold"/>
                                        <p:tgtEl>
                                          <p:spTgt spid="27"/>
                                        </p:tgtEl>
                                        <p:attrNameLst>
                                          <p:attrName>style.rotation</p:attrName>
                                        </p:attrNameLst>
                                      </p:cBhvr>
                                      <p:tavLst>
                                        <p:tav tm="0">
                                          <p:val>
                                            <p:fltVal val="90"/>
                                          </p:val>
                                        </p:tav>
                                        <p:tav tm="100000">
                                          <p:val>
                                            <p:fltVal val="0"/>
                                          </p:val>
                                        </p:tav>
                                      </p:tavLst>
                                    </p:anim>
                                    <p:animEffect transition="in" filter="fade">
                                      <p:cBhvr>
                                        <p:cTn id="48" dur="2000"/>
                                        <p:tgtEl>
                                          <p:spTgt spid="27"/>
                                        </p:tgtEl>
                                      </p:cBhvr>
                                    </p:animEffect>
                                  </p:childTnLst>
                                </p:cTn>
                              </p:par>
                              <p:par>
                                <p:cTn id="49" presetID="31" presetClass="entr" presetSubtype="0" fill="hold" nodeType="withEffect">
                                  <p:stCondLst>
                                    <p:cond delay="0"/>
                                  </p:stCondLst>
                                  <p:iterate type="lt">
                                    <p:tmPct val="5000"/>
                                  </p:iterate>
                                  <p:childTnLst>
                                    <p:set>
                                      <p:cBhvr>
                                        <p:cTn id="50" dur="1" fill="hold">
                                          <p:stCondLst>
                                            <p:cond delay="0"/>
                                          </p:stCondLst>
                                        </p:cTn>
                                        <p:tgtEl>
                                          <p:spTgt spid="67"/>
                                        </p:tgtEl>
                                        <p:attrNameLst>
                                          <p:attrName>style.visibility</p:attrName>
                                        </p:attrNameLst>
                                      </p:cBhvr>
                                      <p:to>
                                        <p:strVal val="visible"/>
                                      </p:to>
                                    </p:set>
                                    <p:anim calcmode="lin" valueType="num">
                                      <p:cBhvr>
                                        <p:cTn id="51" dur="2000" fill="hold"/>
                                        <p:tgtEl>
                                          <p:spTgt spid="67"/>
                                        </p:tgtEl>
                                        <p:attrNameLst>
                                          <p:attrName>ppt_w</p:attrName>
                                        </p:attrNameLst>
                                      </p:cBhvr>
                                      <p:tavLst>
                                        <p:tav tm="0">
                                          <p:val>
                                            <p:fltVal val="0"/>
                                          </p:val>
                                        </p:tav>
                                        <p:tav tm="100000">
                                          <p:val>
                                            <p:strVal val="#ppt_w"/>
                                          </p:val>
                                        </p:tav>
                                      </p:tavLst>
                                    </p:anim>
                                    <p:anim calcmode="lin" valueType="num">
                                      <p:cBhvr>
                                        <p:cTn id="52" dur="2000" fill="hold"/>
                                        <p:tgtEl>
                                          <p:spTgt spid="67"/>
                                        </p:tgtEl>
                                        <p:attrNameLst>
                                          <p:attrName>ppt_h</p:attrName>
                                        </p:attrNameLst>
                                      </p:cBhvr>
                                      <p:tavLst>
                                        <p:tav tm="0">
                                          <p:val>
                                            <p:fltVal val="0"/>
                                          </p:val>
                                        </p:tav>
                                        <p:tav tm="100000">
                                          <p:val>
                                            <p:strVal val="#ppt_h"/>
                                          </p:val>
                                        </p:tav>
                                      </p:tavLst>
                                    </p:anim>
                                    <p:anim calcmode="lin" valueType="num">
                                      <p:cBhvr>
                                        <p:cTn id="53" dur="2000" fill="hold"/>
                                        <p:tgtEl>
                                          <p:spTgt spid="67"/>
                                        </p:tgtEl>
                                        <p:attrNameLst>
                                          <p:attrName>style.rotation</p:attrName>
                                        </p:attrNameLst>
                                      </p:cBhvr>
                                      <p:tavLst>
                                        <p:tav tm="0">
                                          <p:val>
                                            <p:fltVal val="90"/>
                                          </p:val>
                                        </p:tav>
                                        <p:tav tm="100000">
                                          <p:val>
                                            <p:fltVal val="0"/>
                                          </p:val>
                                        </p:tav>
                                      </p:tavLst>
                                    </p:anim>
                                    <p:animEffect transition="in" filter="fade">
                                      <p:cBhvr>
                                        <p:cTn id="54" dur="2000"/>
                                        <p:tgtEl>
                                          <p:spTgt spid="67"/>
                                        </p:tgtEl>
                                      </p:cBhvr>
                                    </p:animEffect>
                                  </p:childTnLst>
                                </p:cTn>
                              </p:par>
                              <p:par>
                                <p:cTn id="55" presetID="31" presetClass="entr" presetSubtype="0" fill="hold" nodeType="withEffect">
                                  <p:stCondLst>
                                    <p:cond delay="0"/>
                                  </p:stCondLst>
                                  <p:iterate type="lt">
                                    <p:tmPct val="5000"/>
                                  </p:iterate>
                                  <p:childTnLst>
                                    <p:set>
                                      <p:cBhvr>
                                        <p:cTn id="56" dur="1" fill="hold">
                                          <p:stCondLst>
                                            <p:cond delay="0"/>
                                          </p:stCondLst>
                                        </p:cTn>
                                        <p:tgtEl>
                                          <p:spTgt spid="12"/>
                                        </p:tgtEl>
                                        <p:attrNameLst>
                                          <p:attrName>style.visibility</p:attrName>
                                        </p:attrNameLst>
                                      </p:cBhvr>
                                      <p:to>
                                        <p:strVal val="visible"/>
                                      </p:to>
                                    </p:set>
                                    <p:anim calcmode="lin" valueType="num">
                                      <p:cBhvr>
                                        <p:cTn id="57" dur="2000" fill="hold"/>
                                        <p:tgtEl>
                                          <p:spTgt spid="12"/>
                                        </p:tgtEl>
                                        <p:attrNameLst>
                                          <p:attrName>ppt_w</p:attrName>
                                        </p:attrNameLst>
                                      </p:cBhvr>
                                      <p:tavLst>
                                        <p:tav tm="0">
                                          <p:val>
                                            <p:fltVal val="0"/>
                                          </p:val>
                                        </p:tav>
                                        <p:tav tm="100000">
                                          <p:val>
                                            <p:strVal val="#ppt_w"/>
                                          </p:val>
                                        </p:tav>
                                      </p:tavLst>
                                    </p:anim>
                                    <p:anim calcmode="lin" valueType="num">
                                      <p:cBhvr>
                                        <p:cTn id="58" dur="2000" fill="hold"/>
                                        <p:tgtEl>
                                          <p:spTgt spid="12"/>
                                        </p:tgtEl>
                                        <p:attrNameLst>
                                          <p:attrName>ppt_h</p:attrName>
                                        </p:attrNameLst>
                                      </p:cBhvr>
                                      <p:tavLst>
                                        <p:tav tm="0">
                                          <p:val>
                                            <p:fltVal val="0"/>
                                          </p:val>
                                        </p:tav>
                                        <p:tav tm="100000">
                                          <p:val>
                                            <p:strVal val="#ppt_h"/>
                                          </p:val>
                                        </p:tav>
                                      </p:tavLst>
                                    </p:anim>
                                    <p:anim calcmode="lin" valueType="num">
                                      <p:cBhvr>
                                        <p:cTn id="59" dur="2000" fill="hold"/>
                                        <p:tgtEl>
                                          <p:spTgt spid="12"/>
                                        </p:tgtEl>
                                        <p:attrNameLst>
                                          <p:attrName>style.rotation</p:attrName>
                                        </p:attrNameLst>
                                      </p:cBhvr>
                                      <p:tavLst>
                                        <p:tav tm="0">
                                          <p:val>
                                            <p:fltVal val="90"/>
                                          </p:val>
                                        </p:tav>
                                        <p:tav tm="100000">
                                          <p:val>
                                            <p:fltVal val="0"/>
                                          </p:val>
                                        </p:tav>
                                      </p:tavLst>
                                    </p:anim>
                                    <p:animEffect transition="in" filter="fade">
                                      <p:cBhvr>
                                        <p:cTn id="60" dur="2000"/>
                                        <p:tgtEl>
                                          <p:spTgt spid="12"/>
                                        </p:tgtEl>
                                      </p:cBhvr>
                                    </p:animEffect>
                                  </p:childTnLst>
                                </p:cTn>
                              </p:par>
                              <p:par>
                                <p:cTn id="61" presetID="31" presetClass="entr" presetSubtype="0" fill="hold" nodeType="withEffect">
                                  <p:stCondLst>
                                    <p:cond delay="0"/>
                                  </p:stCondLst>
                                  <p:iterate type="lt">
                                    <p:tmPct val="5000"/>
                                  </p:iterate>
                                  <p:childTnLst>
                                    <p:set>
                                      <p:cBhvr>
                                        <p:cTn id="62" dur="1" fill="hold">
                                          <p:stCondLst>
                                            <p:cond delay="0"/>
                                          </p:stCondLst>
                                        </p:cTn>
                                        <p:tgtEl>
                                          <p:spTgt spid="57"/>
                                        </p:tgtEl>
                                        <p:attrNameLst>
                                          <p:attrName>style.visibility</p:attrName>
                                        </p:attrNameLst>
                                      </p:cBhvr>
                                      <p:to>
                                        <p:strVal val="visible"/>
                                      </p:to>
                                    </p:set>
                                    <p:anim calcmode="lin" valueType="num">
                                      <p:cBhvr>
                                        <p:cTn id="63" dur="2000" fill="hold"/>
                                        <p:tgtEl>
                                          <p:spTgt spid="57"/>
                                        </p:tgtEl>
                                        <p:attrNameLst>
                                          <p:attrName>ppt_w</p:attrName>
                                        </p:attrNameLst>
                                      </p:cBhvr>
                                      <p:tavLst>
                                        <p:tav tm="0">
                                          <p:val>
                                            <p:fltVal val="0"/>
                                          </p:val>
                                        </p:tav>
                                        <p:tav tm="100000">
                                          <p:val>
                                            <p:strVal val="#ppt_w"/>
                                          </p:val>
                                        </p:tav>
                                      </p:tavLst>
                                    </p:anim>
                                    <p:anim calcmode="lin" valueType="num">
                                      <p:cBhvr>
                                        <p:cTn id="64" dur="2000" fill="hold"/>
                                        <p:tgtEl>
                                          <p:spTgt spid="57"/>
                                        </p:tgtEl>
                                        <p:attrNameLst>
                                          <p:attrName>ppt_h</p:attrName>
                                        </p:attrNameLst>
                                      </p:cBhvr>
                                      <p:tavLst>
                                        <p:tav tm="0">
                                          <p:val>
                                            <p:fltVal val="0"/>
                                          </p:val>
                                        </p:tav>
                                        <p:tav tm="100000">
                                          <p:val>
                                            <p:strVal val="#ppt_h"/>
                                          </p:val>
                                        </p:tav>
                                      </p:tavLst>
                                    </p:anim>
                                    <p:anim calcmode="lin" valueType="num">
                                      <p:cBhvr>
                                        <p:cTn id="65" dur="2000" fill="hold"/>
                                        <p:tgtEl>
                                          <p:spTgt spid="57"/>
                                        </p:tgtEl>
                                        <p:attrNameLst>
                                          <p:attrName>style.rotation</p:attrName>
                                        </p:attrNameLst>
                                      </p:cBhvr>
                                      <p:tavLst>
                                        <p:tav tm="0">
                                          <p:val>
                                            <p:fltVal val="90"/>
                                          </p:val>
                                        </p:tav>
                                        <p:tav tm="100000">
                                          <p:val>
                                            <p:fltVal val="0"/>
                                          </p:val>
                                        </p:tav>
                                      </p:tavLst>
                                    </p:anim>
                                    <p:animEffect transition="in" filter="fade">
                                      <p:cBhvr>
                                        <p:cTn id="66" dur="2000"/>
                                        <p:tgtEl>
                                          <p:spTgt spid="57"/>
                                        </p:tgtEl>
                                      </p:cBhvr>
                                    </p:animEffect>
                                  </p:childTnLst>
                                </p:cTn>
                              </p:par>
                              <p:par>
                                <p:cTn id="67" presetID="31" presetClass="entr" presetSubtype="0" fill="hold" nodeType="withEffect">
                                  <p:stCondLst>
                                    <p:cond delay="0"/>
                                  </p:stCondLst>
                                  <p:iterate type="lt">
                                    <p:tmPct val="5000"/>
                                  </p:iterate>
                                  <p:childTnLst>
                                    <p:set>
                                      <p:cBhvr>
                                        <p:cTn id="68" dur="1" fill="hold">
                                          <p:stCondLst>
                                            <p:cond delay="0"/>
                                          </p:stCondLst>
                                        </p:cTn>
                                        <p:tgtEl>
                                          <p:spTgt spid="32"/>
                                        </p:tgtEl>
                                        <p:attrNameLst>
                                          <p:attrName>style.visibility</p:attrName>
                                        </p:attrNameLst>
                                      </p:cBhvr>
                                      <p:to>
                                        <p:strVal val="visible"/>
                                      </p:to>
                                    </p:set>
                                    <p:anim calcmode="lin" valueType="num">
                                      <p:cBhvr>
                                        <p:cTn id="69" dur="2000" fill="hold"/>
                                        <p:tgtEl>
                                          <p:spTgt spid="32"/>
                                        </p:tgtEl>
                                        <p:attrNameLst>
                                          <p:attrName>ppt_w</p:attrName>
                                        </p:attrNameLst>
                                      </p:cBhvr>
                                      <p:tavLst>
                                        <p:tav tm="0">
                                          <p:val>
                                            <p:fltVal val="0"/>
                                          </p:val>
                                        </p:tav>
                                        <p:tav tm="100000">
                                          <p:val>
                                            <p:strVal val="#ppt_w"/>
                                          </p:val>
                                        </p:tav>
                                      </p:tavLst>
                                    </p:anim>
                                    <p:anim calcmode="lin" valueType="num">
                                      <p:cBhvr>
                                        <p:cTn id="70" dur="2000" fill="hold"/>
                                        <p:tgtEl>
                                          <p:spTgt spid="32"/>
                                        </p:tgtEl>
                                        <p:attrNameLst>
                                          <p:attrName>ppt_h</p:attrName>
                                        </p:attrNameLst>
                                      </p:cBhvr>
                                      <p:tavLst>
                                        <p:tav tm="0">
                                          <p:val>
                                            <p:fltVal val="0"/>
                                          </p:val>
                                        </p:tav>
                                        <p:tav tm="100000">
                                          <p:val>
                                            <p:strVal val="#ppt_h"/>
                                          </p:val>
                                        </p:tav>
                                      </p:tavLst>
                                    </p:anim>
                                    <p:anim calcmode="lin" valueType="num">
                                      <p:cBhvr>
                                        <p:cTn id="71" dur="2000" fill="hold"/>
                                        <p:tgtEl>
                                          <p:spTgt spid="32"/>
                                        </p:tgtEl>
                                        <p:attrNameLst>
                                          <p:attrName>style.rotation</p:attrName>
                                        </p:attrNameLst>
                                      </p:cBhvr>
                                      <p:tavLst>
                                        <p:tav tm="0">
                                          <p:val>
                                            <p:fltVal val="90"/>
                                          </p:val>
                                        </p:tav>
                                        <p:tav tm="100000">
                                          <p:val>
                                            <p:fltVal val="0"/>
                                          </p:val>
                                        </p:tav>
                                      </p:tavLst>
                                    </p:anim>
                                    <p:animEffect transition="in" filter="fade">
                                      <p:cBhvr>
                                        <p:cTn id="72" dur="2000"/>
                                        <p:tgtEl>
                                          <p:spTgt spid="32"/>
                                        </p:tgtEl>
                                      </p:cBhvr>
                                    </p:animEffect>
                                  </p:childTnLst>
                                </p:cTn>
                              </p:par>
                              <p:par>
                                <p:cTn id="73" presetID="31" presetClass="entr" presetSubtype="0" fill="hold" nodeType="withEffect">
                                  <p:stCondLst>
                                    <p:cond delay="0"/>
                                  </p:stCondLst>
                                  <p:iterate type="lt">
                                    <p:tmPct val="5000"/>
                                  </p:iterate>
                                  <p:childTnLst>
                                    <p:set>
                                      <p:cBhvr>
                                        <p:cTn id="74" dur="1" fill="hold">
                                          <p:stCondLst>
                                            <p:cond delay="0"/>
                                          </p:stCondLst>
                                        </p:cTn>
                                        <p:tgtEl>
                                          <p:spTgt spid="62"/>
                                        </p:tgtEl>
                                        <p:attrNameLst>
                                          <p:attrName>style.visibility</p:attrName>
                                        </p:attrNameLst>
                                      </p:cBhvr>
                                      <p:to>
                                        <p:strVal val="visible"/>
                                      </p:to>
                                    </p:set>
                                    <p:anim calcmode="lin" valueType="num">
                                      <p:cBhvr>
                                        <p:cTn id="75" dur="2000" fill="hold"/>
                                        <p:tgtEl>
                                          <p:spTgt spid="62"/>
                                        </p:tgtEl>
                                        <p:attrNameLst>
                                          <p:attrName>ppt_w</p:attrName>
                                        </p:attrNameLst>
                                      </p:cBhvr>
                                      <p:tavLst>
                                        <p:tav tm="0">
                                          <p:val>
                                            <p:fltVal val="0"/>
                                          </p:val>
                                        </p:tav>
                                        <p:tav tm="100000">
                                          <p:val>
                                            <p:strVal val="#ppt_w"/>
                                          </p:val>
                                        </p:tav>
                                      </p:tavLst>
                                    </p:anim>
                                    <p:anim calcmode="lin" valueType="num">
                                      <p:cBhvr>
                                        <p:cTn id="76" dur="2000" fill="hold"/>
                                        <p:tgtEl>
                                          <p:spTgt spid="62"/>
                                        </p:tgtEl>
                                        <p:attrNameLst>
                                          <p:attrName>ppt_h</p:attrName>
                                        </p:attrNameLst>
                                      </p:cBhvr>
                                      <p:tavLst>
                                        <p:tav tm="0">
                                          <p:val>
                                            <p:fltVal val="0"/>
                                          </p:val>
                                        </p:tav>
                                        <p:tav tm="100000">
                                          <p:val>
                                            <p:strVal val="#ppt_h"/>
                                          </p:val>
                                        </p:tav>
                                      </p:tavLst>
                                    </p:anim>
                                    <p:anim calcmode="lin" valueType="num">
                                      <p:cBhvr>
                                        <p:cTn id="77" dur="2000" fill="hold"/>
                                        <p:tgtEl>
                                          <p:spTgt spid="62"/>
                                        </p:tgtEl>
                                        <p:attrNameLst>
                                          <p:attrName>style.rotation</p:attrName>
                                        </p:attrNameLst>
                                      </p:cBhvr>
                                      <p:tavLst>
                                        <p:tav tm="0">
                                          <p:val>
                                            <p:fltVal val="90"/>
                                          </p:val>
                                        </p:tav>
                                        <p:tav tm="100000">
                                          <p:val>
                                            <p:fltVal val="0"/>
                                          </p:val>
                                        </p:tav>
                                      </p:tavLst>
                                    </p:anim>
                                    <p:animEffect transition="in" filter="fade">
                                      <p:cBhvr>
                                        <p:cTn id="78" dur="2000"/>
                                        <p:tgtEl>
                                          <p:spTgt spid="62"/>
                                        </p:tgtEl>
                                      </p:cBhvr>
                                    </p:animEffect>
                                  </p:childTnLst>
                                </p:cTn>
                              </p:par>
                              <p:par>
                                <p:cTn id="79" presetID="31" presetClass="entr" presetSubtype="0" fill="hold" nodeType="withEffect">
                                  <p:stCondLst>
                                    <p:cond delay="0"/>
                                  </p:stCondLst>
                                  <p:iterate type="lt">
                                    <p:tmPct val="5000"/>
                                  </p:iterate>
                                  <p:childTnLst>
                                    <p:set>
                                      <p:cBhvr>
                                        <p:cTn id="80" dur="1" fill="hold">
                                          <p:stCondLst>
                                            <p:cond delay="0"/>
                                          </p:stCondLst>
                                        </p:cTn>
                                        <p:tgtEl>
                                          <p:spTgt spid="17"/>
                                        </p:tgtEl>
                                        <p:attrNameLst>
                                          <p:attrName>style.visibility</p:attrName>
                                        </p:attrNameLst>
                                      </p:cBhvr>
                                      <p:to>
                                        <p:strVal val="visible"/>
                                      </p:to>
                                    </p:set>
                                    <p:anim calcmode="lin" valueType="num">
                                      <p:cBhvr>
                                        <p:cTn id="81" dur="2000" fill="hold"/>
                                        <p:tgtEl>
                                          <p:spTgt spid="17"/>
                                        </p:tgtEl>
                                        <p:attrNameLst>
                                          <p:attrName>ppt_w</p:attrName>
                                        </p:attrNameLst>
                                      </p:cBhvr>
                                      <p:tavLst>
                                        <p:tav tm="0">
                                          <p:val>
                                            <p:fltVal val="0"/>
                                          </p:val>
                                        </p:tav>
                                        <p:tav tm="100000">
                                          <p:val>
                                            <p:strVal val="#ppt_w"/>
                                          </p:val>
                                        </p:tav>
                                      </p:tavLst>
                                    </p:anim>
                                    <p:anim calcmode="lin" valueType="num">
                                      <p:cBhvr>
                                        <p:cTn id="82" dur="2000" fill="hold"/>
                                        <p:tgtEl>
                                          <p:spTgt spid="17"/>
                                        </p:tgtEl>
                                        <p:attrNameLst>
                                          <p:attrName>ppt_h</p:attrName>
                                        </p:attrNameLst>
                                      </p:cBhvr>
                                      <p:tavLst>
                                        <p:tav tm="0">
                                          <p:val>
                                            <p:fltVal val="0"/>
                                          </p:val>
                                        </p:tav>
                                        <p:tav tm="100000">
                                          <p:val>
                                            <p:strVal val="#ppt_h"/>
                                          </p:val>
                                        </p:tav>
                                      </p:tavLst>
                                    </p:anim>
                                    <p:anim calcmode="lin" valueType="num">
                                      <p:cBhvr>
                                        <p:cTn id="83" dur="2000" fill="hold"/>
                                        <p:tgtEl>
                                          <p:spTgt spid="17"/>
                                        </p:tgtEl>
                                        <p:attrNameLst>
                                          <p:attrName>style.rotation</p:attrName>
                                        </p:attrNameLst>
                                      </p:cBhvr>
                                      <p:tavLst>
                                        <p:tav tm="0">
                                          <p:val>
                                            <p:fltVal val="90"/>
                                          </p:val>
                                        </p:tav>
                                        <p:tav tm="100000">
                                          <p:val>
                                            <p:fltVal val="0"/>
                                          </p:val>
                                        </p:tav>
                                      </p:tavLst>
                                    </p:anim>
                                    <p:animEffect transition="in" filter="fade">
                                      <p:cBhvr>
                                        <p:cTn id="84" dur="2000"/>
                                        <p:tgtEl>
                                          <p:spTgt spid="17"/>
                                        </p:tgtEl>
                                      </p:cBhvr>
                                    </p:animEffect>
                                  </p:childTnLst>
                                </p:cTn>
                              </p:par>
                              <p:par>
                                <p:cTn id="85" presetID="31" presetClass="entr" presetSubtype="0" fill="hold" nodeType="withEffect">
                                  <p:stCondLst>
                                    <p:cond delay="0"/>
                                  </p:stCondLst>
                                  <p:iterate type="lt">
                                    <p:tmPct val="5000"/>
                                  </p:iterate>
                                  <p:childTnLst>
                                    <p:set>
                                      <p:cBhvr>
                                        <p:cTn id="86" dur="1" fill="hold">
                                          <p:stCondLst>
                                            <p:cond delay="0"/>
                                          </p:stCondLst>
                                        </p:cTn>
                                        <p:tgtEl>
                                          <p:spTgt spid="37"/>
                                        </p:tgtEl>
                                        <p:attrNameLst>
                                          <p:attrName>style.visibility</p:attrName>
                                        </p:attrNameLst>
                                      </p:cBhvr>
                                      <p:to>
                                        <p:strVal val="visible"/>
                                      </p:to>
                                    </p:set>
                                    <p:anim calcmode="lin" valueType="num">
                                      <p:cBhvr>
                                        <p:cTn id="87" dur="2000" fill="hold"/>
                                        <p:tgtEl>
                                          <p:spTgt spid="37"/>
                                        </p:tgtEl>
                                        <p:attrNameLst>
                                          <p:attrName>ppt_w</p:attrName>
                                        </p:attrNameLst>
                                      </p:cBhvr>
                                      <p:tavLst>
                                        <p:tav tm="0">
                                          <p:val>
                                            <p:fltVal val="0"/>
                                          </p:val>
                                        </p:tav>
                                        <p:tav tm="100000">
                                          <p:val>
                                            <p:strVal val="#ppt_w"/>
                                          </p:val>
                                        </p:tav>
                                      </p:tavLst>
                                    </p:anim>
                                    <p:anim calcmode="lin" valueType="num">
                                      <p:cBhvr>
                                        <p:cTn id="88" dur="2000" fill="hold"/>
                                        <p:tgtEl>
                                          <p:spTgt spid="37"/>
                                        </p:tgtEl>
                                        <p:attrNameLst>
                                          <p:attrName>ppt_h</p:attrName>
                                        </p:attrNameLst>
                                      </p:cBhvr>
                                      <p:tavLst>
                                        <p:tav tm="0">
                                          <p:val>
                                            <p:fltVal val="0"/>
                                          </p:val>
                                        </p:tav>
                                        <p:tav tm="100000">
                                          <p:val>
                                            <p:strVal val="#ppt_h"/>
                                          </p:val>
                                        </p:tav>
                                      </p:tavLst>
                                    </p:anim>
                                    <p:anim calcmode="lin" valueType="num">
                                      <p:cBhvr>
                                        <p:cTn id="89" dur="2000" fill="hold"/>
                                        <p:tgtEl>
                                          <p:spTgt spid="37"/>
                                        </p:tgtEl>
                                        <p:attrNameLst>
                                          <p:attrName>style.rotation</p:attrName>
                                        </p:attrNameLst>
                                      </p:cBhvr>
                                      <p:tavLst>
                                        <p:tav tm="0">
                                          <p:val>
                                            <p:fltVal val="90"/>
                                          </p:val>
                                        </p:tav>
                                        <p:tav tm="100000">
                                          <p:val>
                                            <p:fltVal val="0"/>
                                          </p:val>
                                        </p:tav>
                                      </p:tavLst>
                                    </p:anim>
                                    <p:animEffect transition="in" filter="fade">
                                      <p:cBhvr>
                                        <p:cTn id="90" dur="2000"/>
                                        <p:tgtEl>
                                          <p:spTgt spid="37"/>
                                        </p:tgtEl>
                                      </p:cBhvr>
                                    </p:animEffect>
                                  </p:childTnLst>
                                </p:cTn>
                              </p:par>
                              <p:par>
                                <p:cTn id="91" presetID="31" presetClass="entr" presetSubtype="0" fill="hold" nodeType="withEffect">
                                  <p:stCondLst>
                                    <p:cond delay="0"/>
                                  </p:stCondLst>
                                  <p:iterate type="lt">
                                    <p:tmPct val="5000"/>
                                  </p:iterate>
                                  <p:childTnLst>
                                    <p:set>
                                      <p:cBhvr>
                                        <p:cTn id="92" dur="1" fill="hold">
                                          <p:stCondLst>
                                            <p:cond delay="0"/>
                                          </p:stCondLst>
                                        </p:cTn>
                                        <p:tgtEl>
                                          <p:spTgt spid="52"/>
                                        </p:tgtEl>
                                        <p:attrNameLst>
                                          <p:attrName>style.visibility</p:attrName>
                                        </p:attrNameLst>
                                      </p:cBhvr>
                                      <p:to>
                                        <p:strVal val="visible"/>
                                      </p:to>
                                    </p:set>
                                    <p:anim calcmode="lin" valueType="num">
                                      <p:cBhvr>
                                        <p:cTn id="93" dur="2000" fill="hold"/>
                                        <p:tgtEl>
                                          <p:spTgt spid="52"/>
                                        </p:tgtEl>
                                        <p:attrNameLst>
                                          <p:attrName>ppt_w</p:attrName>
                                        </p:attrNameLst>
                                      </p:cBhvr>
                                      <p:tavLst>
                                        <p:tav tm="0">
                                          <p:val>
                                            <p:fltVal val="0"/>
                                          </p:val>
                                        </p:tav>
                                        <p:tav tm="100000">
                                          <p:val>
                                            <p:strVal val="#ppt_w"/>
                                          </p:val>
                                        </p:tav>
                                      </p:tavLst>
                                    </p:anim>
                                    <p:anim calcmode="lin" valueType="num">
                                      <p:cBhvr>
                                        <p:cTn id="94" dur="2000" fill="hold"/>
                                        <p:tgtEl>
                                          <p:spTgt spid="52"/>
                                        </p:tgtEl>
                                        <p:attrNameLst>
                                          <p:attrName>ppt_h</p:attrName>
                                        </p:attrNameLst>
                                      </p:cBhvr>
                                      <p:tavLst>
                                        <p:tav tm="0">
                                          <p:val>
                                            <p:fltVal val="0"/>
                                          </p:val>
                                        </p:tav>
                                        <p:tav tm="100000">
                                          <p:val>
                                            <p:strVal val="#ppt_h"/>
                                          </p:val>
                                        </p:tav>
                                      </p:tavLst>
                                    </p:anim>
                                    <p:anim calcmode="lin" valueType="num">
                                      <p:cBhvr>
                                        <p:cTn id="95" dur="2000" fill="hold"/>
                                        <p:tgtEl>
                                          <p:spTgt spid="52"/>
                                        </p:tgtEl>
                                        <p:attrNameLst>
                                          <p:attrName>style.rotation</p:attrName>
                                        </p:attrNameLst>
                                      </p:cBhvr>
                                      <p:tavLst>
                                        <p:tav tm="0">
                                          <p:val>
                                            <p:fltVal val="90"/>
                                          </p:val>
                                        </p:tav>
                                        <p:tav tm="100000">
                                          <p:val>
                                            <p:fltVal val="0"/>
                                          </p:val>
                                        </p:tav>
                                      </p:tavLst>
                                    </p:anim>
                                    <p:animEffect transition="in" filter="fade">
                                      <p:cBhvr>
                                        <p:cTn id="96" dur="2000"/>
                                        <p:tgtEl>
                                          <p:spTgt spid="52"/>
                                        </p:tgtEl>
                                      </p:cBhvr>
                                    </p:animEffect>
                                  </p:childTnLst>
                                </p:cTn>
                              </p:par>
                              <p:par>
                                <p:cTn id="97" presetID="31" presetClass="entr" presetSubtype="0" fill="hold" nodeType="withEffect">
                                  <p:stCondLst>
                                    <p:cond delay="0"/>
                                  </p:stCondLst>
                                  <p:iterate type="lt">
                                    <p:tmPct val="5000"/>
                                  </p:iterate>
                                  <p:childTnLst>
                                    <p:set>
                                      <p:cBhvr>
                                        <p:cTn id="98" dur="1" fill="hold">
                                          <p:stCondLst>
                                            <p:cond delay="0"/>
                                          </p:stCondLst>
                                        </p:cTn>
                                        <p:tgtEl>
                                          <p:spTgt spid="22"/>
                                        </p:tgtEl>
                                        <p:attrNameLst>
                                          <p:attrName>style.visibility</p:attrName>
                                        </p:attrNameLst>
                                      </p:cBhvr>
                                      <p:to>
                                        <p:strVal val="visible"/>
                                      </p:to>
                                    </p:set>
                                    <p:anim calcmode="lin" valueType="num">
                                      <p:cBhvr>
                                        <p:cTn id="99" dur="2000" fill="hold"/>
                                        <p:tgtEl>
                                          <p:spTgt spid="22"/>
                                        </p:tgtEl>
                                        <p:attrNameLst>
                                          <p:attrName>ppt_w</p:attrName>
                                        </p:attrNameLst>
                                      </p:cBhvr>
                                      <p:tavLst>
                                        <p:tav tm="0">
                                          <p:val>
                                            <p:fltVal val="0"/>
                                          </p:val>
                                        </p:tav>
                                        <p:tav tm="100000">
                                          <p:val>
                                            <p:strVal val="#ppt_w"/>
                                          </p:val>
                                        </p:tav>
                                      </p:tavLst>
                                    </p:anim>
                                    <p:anim calcmode="lin" valueType="num">
                                      <p:cBhvr>
                                        <p:cTn id="100" dur="2000" fill="hold"/>
                                        <p:tgtEl>
                                          <p:spTgt spid="22"/>
                                        </p:tgtEl>
                                        <p:attrNameLst>
                                          <p:attrName>ppt_h</p:attrName>
                                        </p:attrNameLst>
                                      </p:cBhvr>
                                      <p:tavLst>
                                        <p:tav tm="0">
                                          <p:val>
                                            <p:fltVal val="0"/>
                                          </p:val>
                                        </p:tav>
                                        <p:tav tm="100000">
                                          <p:val>
                                            <p:strVal val="#ppt_h"/>
                                          </p:val>
                                        </p:tav>
                                      </p:tavLst>
                                    </p:anim>
                                    <p:anim calcmode="lin" valueType="num">
                                      <p:cBhvr>
                                        <p:cTn id="101" dur="2000" fill="hold"/>
                                        <p:tgtEl>
                                          <p:spTgt spid="22"/>
                                        </p:tgtEl>
                                        <p:attrNameLst>
                                          <p:attrName>style.rotation</p:attrName>
                                        </p:attrNameLst>
                                      </p:cBhvr>
                                      <p:tavLst>
                                        <p:tav tm="0">
                                          <p:val>
                                            <p:fltVal val="90"/>
                                          </p:val>
                                        </p:tav>
                                        <p:tav tm="100000">
                                          <p:val>
                                            <p:fltVal val="0"/>
                                          </p:val>
                                        </p:tav>
                                      </p:tavLst>
                                    </p:anim>
                                    <p:animEffect transition="in" filter="fade">
                                      <p:cBhvr>
                                        <p:cTn id="102" dur="2000"/>
                                        <p:tgtEl>
                                          <p:spTgt spid="22"/>
                                        </p:tgtEl>
                                      </p:cBhvr>
                                    </p:animEffect>
                                  </p:childTnLst>
                                </p:cTn>
                              </p:par>
                              <p:par>
                                <p:cTn id="103" presetID="31" presetClass="entr" presetSubtype="0" fill="hold" nodeType="withEffect">
                                  <p:stCondLst>
                                    <p:cond delay="0"/>
                                  </p:stCondLst>
                                  <p:iterate type="lt">
                                    <p:tmPct val="5000"/>
                                  </p:iterate>
                                  <p:childTnLst>
                                    <p:set>
                                      <p:cBhvr>
                                        <p:cTn id="104" dur="1" fill="hold">
                                          <p:stCondLst>
                                            <p:cond delay="0"/>
                                          </p:stCondLst>
                                        </p:cTn>
                                        <p:tgtEl>
                                          <p:spTgt spid="72"/>
                                        </p:tgtEl>
                                        <p:attrNameLst>
                                          <p:attrName>style.visibility</p:attrName>
                                        </p:attrNameLst>
                                      </p:cBhvr>
                                      <p:to>
                                        <p:strVal val="visible"/>
                                      </p:to>
                                    </p:set>
                                    <p:anim calcmode="lin" valueType="num">
                                      <p:cBhvr>
                                        <p:cTn id="105" dur="2000" fill="hold"/>
                                        <p:tgtEl>
                                          <p:spTgt spid="72"/>
                                        </p:tgtEl>
                                        <p:attrNameLst>
                                          <p:attrName>ppt_w</p:attrName>
                                        </p:attrNameLst>
                                      </p:cBhvr>
                                      <p:tavLst>
                                        <p:tav tm="0">
                                          <p:val>
                                            <p:fltVal val="0"/>
                                          </p:val>
                                        </p:tav>
                                        <p:tav tm="100000">
                                          <p:val>
                                            <p:strVal val="#ppt_w"/>
                                          </p:val>
                                        </p:tav>
                                      </p:tavLst>
                                    </p:anim>
                                    <p:anim calcmode="lin" valueType="num">
                                      <p:cBhvr>
                                        <p:cTn id="106" dur="2000" fill="hold"/>
                                        <p:tgtEl>
                                          <p:spTgt spid="72"/>
                                        </p:tgtEl>
                                        <p:attrNameLst>
                                          <p:attrName>ppt_h</p:attrName>
                                        </p:attrNameLst>
                                      </p:cBhvr>
                                      <p:tavLst>
                                        <p:tav tm="0">
                                          <p:val>
                                            <p:fltVal val="0"/>
                                          </p:val>
                                        </p:tav>
                                        <p:tav tm="100000">
                                          <p:val>
                                            <p:strVal val="#ppt_h"/>
                                          </p:val>
                                        </p:tav>
                                      </p:tavLst>
                                    </p:anim>
                                    <p:anim calcmode="lin" valueType="num">
                                      <p:cBhvr>
                                        <p:cTn id="107" dur="2000" fill="hold"/>
                                        <p:tgtEl>
                                          <p:spTgt spid="72"/>
                                        </p:tgtEl>
                                        <p:attrNameLst>
                                          <p:attrName>style.rotation</p:attrName>
                                        </p:attrNameLst>
                                      </p:cBhvr>
                                      <p:tavLst>
                                        <p:tav tm="0">
                                          <p:val>
                                            <p:fltVal val="90"/>
                                          </p:val>
                                        </p:tav>
                                        <p:tav tm="100000">
                                          <p:val>
                                            <p:fltVal val="0"/>
                                          </p:val>
                                        </p:tav>
                                      </p:tavLst>
                                    </p:anim>
                                    <p:animEffect transition="in" filter="fade">
                                      <p:cBhvr>
                                        <p:cTn id="108" dur="2000"/>
                                        <p:tgtEl>
                                          <p:spTgt spid="72"/>
                                        </p:tgtEl>
                                      </p:cBhvr>
                                    </p:animEffect>
                                  </p:childTnLst>
                                </p:cTn>
                              </p:par>
                            </p:childTnLst>
                          </p:cTn>
                        </p:par>
                        <p:par>
                          <p:cTn id="109" fill="hold">
                            <p:stCondLst>
                              <p:cond delay="5000"/>
                            </p:stCondLst>
                            <p:childTnLst>
                              <p:par>
                                <p:cTn id="110" presetID="8" presetClass="emph" presetSubtype="0" fill="hold" nodeType="afterEffect">
                                  <p:stCondLst>
                                    <p:cond delay="0"/>
                                  </p:stCondLst>
                                  <p:iterate type="lt">
                                    <p:tmPct val="0"/>
                                  </p:iterate>
                                  <p:childTnLst>
                                    <p:animRot by="21600000">
                                      <p:cBhvr>
                                        <p:cTn id="111" dur="2000" fill="hold"/>
                                        <p:tgtEl>
                                          <p:spTgt spid="47"/>
                                        </p:tgtEl>
                                        <p:attrNameLst>
                                          <p:attrName>r</p:attrName>
                                        </p:attrNameLst>
                                      </p:cBhvr>
                                    </p:animRot>
                                  </p:childTnLst>
                                </p:cTn>
                              </p:par>
                              <p:par>
                                <p:cTn id="112" presetID="8" presetClass="emph" presetSubtype="0" fill="hold" nodeType="withEffect">
                                  <p:stCondLst>
                                    <p:cond delay="0"/>
                                  </p:stCondLst>
                                  <p:iterate type="lt">
                                    <p:tmPct val="0"/>
                                  </p:iterate>
                                  <p:childTnLst>
                                    <p:animRot by="21600000">
                                      <p:cBhvr>
                                        <p:cTn id="113" dur="2000" fill="hold"/>
                                        <p:tgtEl>
                                          <p:spTgt spid="42"/>
                                        </p:tgtEl>
                                        <p:attrNameLst>
                                          <p:attrName>r</p:attrName>
                                        </p:attrNameLst>
                                      </p:cBhvr>
                                    </p:animRot>
                                  </p:childTnLst>
                                </p:cTn>
                              </p:par>
                              <p:par>
                                <p:cTn id="114" presetID="8" presetClass="emph" presetSubtype="0" fill="hold" nodeType="withEffect">
                                  <p:stCondLst>
                                    <p:cond delay="0"/>
                                  </p:stCondLst>
                                  <p:iterate type="lt">
                                    <p:tmPct val="0"/>
                                  </p:iterate>
                                  <p:childTnLst>
                                    <p:animRot by="21600000">
                                      <p:cBhvr>
                                        <p:cTn id="115" dur="2000" fill="hold"/>
                                        <p:tgtEl>
                                          <p:spTgt spid="77"/>
                                        </p:tgtEl>
                                        <p:attrNameLst>
                                          <p:attrName>r</p:attrName>
                                        </p:attrNameLst>
                                      </p:cBhvr>
                                    </p:animRot>
                                  </p:childTnLst>
                                </p:cTn>
                              </p:par>
                              <p:par>
                                <p:cTn id="116" presetID="8" presetClass="emph" presetSubtype="0" fill="hold" nodeType="withEffect">
                                  <p:stCondLst>
                                    <p:cond delay="0"/>
                                  </p:stCondLst>
                                  <p:iterate type="lt">
                                    <p:tmPct val="0"/>
                                  </p:iterate>
                                  <p:childTnLst>
                                    <p:animRot by="21600000">
                                      <p:cBhvr>
                                        <p:cTn id="117" dur="2000" fill="hold"/>
                                        <p:tgtEl>
                                          <p:spTgt spid="27"/>
                                        </p:tgtEl>
                                        <p:attrNameLst>
                                          <p:attrName>r</p:attrName>
                                        </p:attrNameLst>
                                      </p:cBhvr>
                                    </p:animRot>
                                  </p:childTnLst>
                                </p:cTn>
                              </p:par>
                              <p:par>
                                <p:cTn id="118" presetID="8" presetClass="emph" presetSubtype="0" fill="hold" nodeType="withEffect">
                                  <p:stCondLst>
                                    <p:cond delay="0"/>
                                  </p:stCondLst>
                                  <p:iterate type="lt">
                                    <p:tmPct val="0"/>
                                  </p:iterate>
                                  <p:childTnLst>
                                    <p:animRot by="21600000">
                                      <p:cBhvr>
                                        <p:cTn id="119" dur="2000" fill="hold"/>
                                        <p:tgtEl>
                                          <p:spTgt spid="67"/>
                                        </p:tgtEl>
                                        <p:attrNameLst>
                                          <p:attrName>r</p:attrName>
                                        </p:attrNameLst>
                                      </p:cBhvr>
                                    </p:animRot>
                                  </p:childTnLst>
                                </p:cTn>
                              </p:par>
                              <p:par>
                                <p:cTn id="120" presetID="8" presetClass="emph" presetSubtype="0" fill="hold" nodeType="withEffect">
                                  <p:stCondLst>
                                    <p:cond delay="0"/>
                                  </p:stCondLst>
                                  <p:iterate type="lt">
                                    <p:tmPct val="0"/>
                                  </p:iterate>
                                  <p:childTnLst>
                                    <p:animRot by="21600000">
                                      <p:cBhvr>
                                        <p:cTn id="121" dur="2000" fill="hold"/>
                                        <p:tgtEl>
                                          <p:spTgt spid="12"/>
                                        </p:tgtEl>
                                        <p:attrNameLst>
                                          <p:attrName>r</p:attrName>
                                        </p:attrNameLst>
                                      </p:cBhvr>
                                    </p:animRot>
                                  </p:childTnLst>
                                </p:cTn>
                              </p:par>
                              <p:par>
                                <p:cTn id="122" presetID="8" presetClass="emph" presetSubtype="0" fill="hold" nodeType="withEffect">
                                  <p:stCondLst>
                                    <p:cond delay="0"/>
                                  </p:stCondLst>
                                  <p:iterate type="lt">
                                    <p:tmPct val="0"/>
                                  </p:iterate>
                                  <p:childTnLst>
                                    <p:animRot by="21600000">
                                      <p:cBhvr>
                                        <p:cTn id="123" dur="2000" fill="hold"/>
                                        <p:tgtEl>
                                          <p:spTgt spid="57"/>
                                        </p:tgtEl>
                                        <p:attrNameLst>
                                          <p:attrName>r</p:attrName>
                                        </p:attrNameLst>
                                      </p:cBhvr>
                                    </p:animRot>
                                  </p:childTnLst>
                                </p:cTn>
                              </p:par>
                              <p:par>
                                <p:cTn id="124" presetID="8" presetClass="emph" presetSubtype="0" fill="hold" nodeType="withEffect">
                                  <p:stCondLst>
                                    <p:cond delay="0"/>
                                  </p:stCondLst>
                                  <p:iterate type="lt">
                                    <p:tmPct val="0"/>
                                  </p:iterate>
                                  <p:childTnLst>
                                    <p:animRot by="21600000">
                                      <p:cBhvr>
                                        <p:cTn id="125" dur="2000" fill="hold"/>
                                        <p:tgtEl>
                                          <p:spTgt spid="32"/>
                                        </p:tgtEl>
                                        <p:attrNameLst>
                                          <p:attrName>r</p:attrName>
                                        </p:attrNameLst>
                                      </p:cBhvr>
                                    </p:animRot>
                                  </p:childTnLst>
                                </p:cTn>
                              </p:par>
                              <p:par>
                                <p:cTn id="126" presetID="8" presetClass="emph" presetSubtype="0" fill="hold" nodeType="withEffect">
                                  <p:stCondLst>
                                    <p:cond delay="0"/>
                                  </p:stCondLst>
                                  <p:iterate type="lt">
                                    <p:tmPct val="0"/>
                                  </p:iterate>
                                  <p:childTnLst>
                                    <p:animRot by="21600000">
                                      <p:cBhvr>
                                        <p:cTn id="127" dur="2000" fill="hold"/>
                                        <p:tgtEl>
                                          <p:spTgt spid="62"/>
                                        </p:tgtEl>
                                        <p:attrNameLst>
                                          <p:attrName>r</p:attrName>
                                        </p:attrNameLst>
                                      </p:cBhvr>
                                    </p:animRot>
                                  </p:childTnLst>
                                </p:cTn>
                              </p:par>
                              <p:par>
                                <p:cTn id="128" presetID="8" presetClass="emph" presetSubtype="0" fill="hold" nodeType="withEffect">
                                  <p:stCondLst>
                                    <p:cond delay="0"/>
                                  </p:stCondLst>
                                  <p:iterate type="lt">
                                    <p:tmPct val="0"/>
                                  </p:iterate>
                                  <p:childTnLst>
                                    <p:animRot by="21600000">
                                      <p:cBhvr>
                                        <p:cTn id="129" dur="2000" fill="hold"/>
                                        <p:tgtEl>
                                          <p:spTgt spid="17"/>
                                        </p:tgtEl>
                                        <p:attrNameLst>
                                          <p:attrName>r</p:attrName>
                                        </p:attrNameLst>
                                      </p:cBhvr>
                                    </p:animRot>
                                  </p:childTnLst>
                                </p:cTn>
                              </p:par>
                              <p:par>
                                <p:cTn id="130" presetID="8" presetClass="emph" presetSubtype="0" fill="hold" nodeType="withEffect">
                                  <p:stCondLst>
                                    <p:cond delay="0"/>
                                  </p:stCondLst>
                                  <p:iterate type="lt">
                                    <p:tmPct val="0"/>
                                  </p:iterate>
                                  <p:childTnLst>
                                    <p:animRot by="21600000">
                                      <p:cBhvr>
                                        <p:cTn id="131" dur="2000" fill="hold"/>
                                        <p:tgtEl>
                                          <p:spTgt spid="37"/>
                                        </p:tgtEl>
                                        <p:attrNameLst>
                                          <p:attrName>r</p:attrName>
                                        </p:attrNameLst>
                                      </p:cBhvr>
                                    </p:animRot>
                                  </p:childTnLst>
                                </p:cTn>
                              </p:par>
                              <p:par>
                                <p:cTn id="132" presetID="8" presetClass="emph" presetSubtype="0" fill="hold" nodeType="withEffect">
                                  <p:stCondLst>
                                    <p:cond delay="0"/>
                                  </p:stCondLst>
                                  <p:iterate type="lt">
                                    <p:tmPct val="0"/>
                                  </p:iterate>
                                  <p:childTnLst>
                                    <p:animRot by="21600000">
                                      <p:cBhvr>
                                        <p:cTn id="133" dur="2000" fill="hold"/>
                                        <p:tgtEl>
                                          <p:spTgt spid="52"/>
                                        </p:tgtEl>
                                        <p:attrNameLst>
                                          <p:attrName>r</p:attrName>
                                        </p:attrNameLst>
                                      </p:cBhvr>
                                    </p:animRot>
                                  </p:childTnLst>
                                </p:cTn>
                              </p:par>
                              <p:par>
                                <p:cTn id="134" presetID="8" presetClass="emph" presetSubtype="0" fill="hold" nodeType="withEffect">
                                  <p:stCondLst>
                                    <p:cond delay="0"/>
                                  </p:stCondLst>
                                  <p:iterate type="lt">
                                    <p:tmPct val="0"/>
                                  </p:iterate>
                                  <p:childTnLst>
                                    <p:animRot by="21600000">
                                      <p:cBhvr>
                                        <p:cTn id="135" dur="2000" fill="hold"/>
                                        <p:tgtEl>
                                          <p:spTgt spid="22"/>
                                        </p:tgtEl>
                                        <p:attrNameLst>
                                          <p:attrName>r</p:attrName>
                                        </p:attrNameLst>
                                      </p:cBhvr>
                                    </p:animRot>
                                  </p:childTnLst>
                                </p:cTn>
                              </p:par>
                              <p:par>
                                <p:cTn id="136" presetID="8" presetClass="emph" presetSubtype="0" fill="hold" nodeType="withEffect">
                                  <p:stCondLst>
                                    <p:cond delay="0"/>
                                  </p:stCondLst>
                                  <p:iterate type="lt">
                                    <p:tmPct val="0"/>
                                  </p:iterate>
                                  <p:childTnLst>
                                    <p:animRot by="21600000">
                                      <p:cBhvr>
                                        <p:cTn id="137" dur="2000" fill="hold"/>
                                        <p:tgtEl>
                                          <p:spTgt spid="72"/>
                                        </p:tgtEl>
                                        <p:attrNameLst>
                                          <p:attrName>r</p:attrName>
                                        </p:attrNameLst>
                                      </p:cBhvr>
                                    </p:animRot>
                                  </p:childTnLst>
                                </p:cTn>
                              </p:par>
                            </p:childTnLst>
                          </p:cTn>
                        </p:par>
                        <p:par>
                          <p:cTn id="138" fill="hold">
                            <p:stCondLst>
                              <p:cond delay="7000"/>
                            </p:stCondLst>
                            <p:childTnLst>
                              <p:par>
                                <p:cTn id="139" presetID="8" presetClass="emph" presetSubtype="0" fill="hold" nodeType="afterEffect">
                                  <p:stCondLst>
                                    <p:cond delay="0"/>
                                  </p:stCondLst>
                                  <p:iterate type="lt">
                                    <p:tmPct val="0"/>
                                  </p:iterate>
                                  <p:childTnLst>
                                    <p:animRot by="21600000">
                                      <p:cBhvr>
                                        <p:cTn id="140" dur="2000" fill="hold"/>
                                        <p:tgtEl>
                                          <p:spTgt spid="42"/>
                                        </p:tgtEl>
                                        <p:attrNameLst>
                                          <p:attrName>r</p:attrName>
                                        </p:attrNameLst>
                                      </p:cBhvr>
                                    </p:animRot>
                                  </p:childTnLst>
                                </p:cTn>
                              </p:par>
                              <p:par>
                                <p:cTn id="141" presetID="8" presetClass="emph" presetSubtype="0" fill="hold" nodeType="withEffect">
                                  <p:stCondLst>
                                    <p:cond delay="0"/>
                                  </p:stCondLst>
                                  <p:iterate type="lt">
                                    <p:tmPct val="0"/>
                                  </p:iterate>
                                  <p:childTnLst>
                                    <p:animRot by="21600000">
                                      <p:cBhvr>
                                        <p:cTn id="142" dur="2000" fill="hold"/>
                                        <p:tgtEl>
                                          <p:spTgt spid="72"/>
                                        </p:tgtEl>
                                        <p:attrNameLst>
                                          <p:attrName>r</p:attrName>
                                        </p:attrNameLst>
                                      </p:cBhvr>
                                    </p:animRot>
                                  </p:childTnLst>
                                </p:cTn>
                              </p:par>
                              <p:par>
                                <p:cTn id="143" presetID="8" presetClass="emph" presetSubtype="0" fill="hold" nodeType="withEffect">
                                  <p:stCondLst>
                                    <p:cond delay="0"/>
                                  </p:stCondLst>
                                  <p:iterate type="lt">
                                    <p:tmPct val="0"/>
                                  </p:iterate>
                                  <p:childTnLst>
                                    <p:animRot by="21600000">
                                      <p:cBhvr>
                                        <p:cTn id="144" dur="2000" fill="hold"/>
                                        <p:tgtEl>
                                          <p:spTgt spid="22"/>
                                        </p:tgtEl>
                                        <p:attrNameLst>
                                          <p:attrName>r</p:attrName>
                                        </p:attrNameLst>
                                      </p:cBhvr>
                                    </p:animRot>
                                  </p:childTnLst>
                                </p:cTn>
                              </p:par>
                              <p:par>
                                <p:cTn id="145" presetID="8" presetClass="emph" presetSubtype="0" fill="hold" nodeType="withEffect">
                                  <p:stCondLst>
                                    <p:cond delay="0"/>
                                  </p:stCondLst>
                                  <p:iterate type="lt">
                                    <p:tmPct val="0"/>
                                  </p:iterate>
                                  <p:childTnLst>
                                    <p:animRot by="21600000">
                                      <p:cBhvr>
                                        <p:cTn id="146" dur="2000" fill="hold"/>
                                        <p:tgtEl>
                                          <p:spTgt spid="17"/>
                                        </p:tgtEl>
                                        <p:attrNameLst>
                                          <p:attrName>r</p:attrName>
                                        </p:attrNameLst>
                                      </p:cBhvr>
                                    </p:animRot>
                                  </p:childTnLst>
                                </p:cTn>
                              </p:par>
                              <p:par>
                                <p:cTn id="147" presetID="8" presetClass="emph" presetSubtype="0" fill="hold" nodeType="withEffect">
                                  <p:stCondLst>
                                    <p:cond delay="0"/>
                                  </p:stCondLst>
                                  <p:iterate type="lt">
                                    <p:tmPct val="0"/>
                                  </p:iterate>
                                  <p:childTnLst>
                                    <p:animRot by="21600000">
                                      <p:cBhvr>
                                        <p:cTn id="148" dur="2000" fill="hold"/>
                                        <p:tgtEl>
                                          <p:spTgt spid="52"/>
                                        </p:tgtEl>
                                        <p:attrNameLst>
                                          <p:attrName>r</p:attrName>
                                        </p:attrNameLst>
                                      </p:cBhvr>
                                    </p:animRot>
                                  </p:childTnLst>
                                </p:cTn>
                              </p:par>
                              <p:par>
                                <p:cTn id="149" presetID="8" presetClass="emph" presetSubtype="0" fill="hold" nodeType="withEffect">
                                  <p:stCondLst>
                                    <p:cond delay="0"/>
                                  </p:stCondLst>
                                  <p:iterate type="lt">
                                    <p:tmPct val="0"/>
                                  </p:iterate>
                                  <p:childTnLst>
                                    <p:animRot by="21600000">
                                      <p:cBhvr>
                                        <p:cTn id="150" dur="2000" fill="hold"/>
                                        <p:tgtEl>
                                          <p:spTgt spid="37"/>
                                        </p:tgtEl>
                                        <p:attrNameLst>
                                          <p:attrName>r</p:attrName>
                                        </p:attrNameLst>
                                      </p:cBhvr>
                                    </p:animRot>
                                  </p:childTnLst>
                                </p:cTn>
                              </p:par>
                              <p:par>
                                <p:cTn id="151" presetID="8" presetClass="emph" presetSubtype="0" fill="hold" nodeType="withEffect">
                                  <p:stCondLst>
                                    <p:cond delay="0"/>
                                  </p:stCondLst>
                                  <p:iterate type="lt">
                                    <p:tmPct val="0"/>
                                  </p:iterate>
                                  <p:childTnLst>
                                    <p:animRot by="21600000">
                                      <p:cBhvr>
                                        <p:cTn id="152" dur="2000" fill="hold"/>
                                        <p:tgtEl>
                                          <p:spTgt spid="62"/>
                                        </p:tgtEl>
                                        <p:attrNameLst>
                                          <p:attrName>r</p:attrName>
                                        </p:attrNameLst>
                                      </p:cBhvr>
                                    </p:animRot>
                                  </p:childTnLst>
                                </p:cTn>
                              </p:par>
                              <p:par>
                                <p:cTn id="153" presetID="8" presetClass="emph" presetSubtype="0" fill="hold" nodeType="withEffect">
                                  <p:stCondLst>
                                    <p:cond delay="0"/>
                                  </p:stCondLst>
                                  <p:iterate type="lt">
                                    <p:tmPct val="0"/>
                                  </p:iterate>
                                  <p:childTnLst>
                                    <p:animRot by="21600000">
                                      <p:cBhvr>
                                        <p:cTn id="154" dur="2000" fill="hold"/>
                                        <p:tgtEl>
                                          <p:spTgt spid="32"/>
                                        </p:tgtEl>
                                        <p:attrNameLst>
                                          <p:attrName>r</p:attrName>
                                        </p:attrNameLst>
                                      </p:cBhvr>
                                    </p:animRot>
                                  </p:childTnLst>
                                </p:cTn>
                              </p:par>
                              <p:par>
                                <p:cTn id="155" presetID="8" presetClass="emph" presetSubtype="0" fill="hold" nodeType="withEffect">
                                  <p:stCondLst>
                                    <p:cond delay="0"/>
                                  </p:stCondLst>
                                  <p:iterate type="lt">
                                    <p:tmPct val="0"/>
                                  </p:iterate>
                                  <p:childTnLst>
                                    <p:animRot by="21600000">
                                      <p:cBhvr>
                                        <p:cTn id="156" dur="2000" fill="hold"/>
                                        <p:tgtEl>
                                          <p:spTgt spid="57"/>
                                        </p:tgtEl>
                                        <p:attrNameLst>
                                          <p:attrName>r</p:attrName>
                                        </p:attrNameLst>
                                      </p:cBhvr>
                                    </p:animRot>
                                  </p:childTnLst>
                                </p:cTn>
                              </p:par>
                              <p:par>
                                <p:cTn id="157" presetID="8" presetClass="emph" presetSubtype="0" fill="hold" nodeType="withEffect">
                                  <p:stCondLst>
                                    <p:cond delay="0"/>
                                  </p:stCondLst>
                                  <p:iterate type="lt">
                                    <p:tmPct val="0"/>
                                  </p:iterate>
                                  <p:childTnLst>
                                    <p:animRot by="21600000">
                                      <p:cBhvr>
                                        <p:cTn id="158" dur="2000" fill="hold"/>
                                        <p:tgtEl>
                                          <p:spTgt spid="12"/>
                                        </p:tgtEl>
                                        <p:attrNameLst>
                                          <p:attrName>r</p:attrName>
                                        </p:attrNameLst>
                                      </p:cBhvr>
                                    </p:animRot>
                                  </p:childTnLst>
                                </p:cTn>
                              </p:par>
                              <p:par>
                                <p:cTn id="159" presetID="8" presetClass="emph" presetSubtype="0" fill="hold" nodeType="withEffect">
                                  <p:stCondLst>
                                    <p:cond delay="0"/>
                                  </p:stCondLst>
                                  <p:iterate type="lt">
                                    <p:tmPct val="0"/>
                                  </p:iterate>
                                  <p:childTnLst>
                                    <p:animRot by="21600000">
                                      <p:cBhvr>
                                        <p:cTn id="160" dur="2000" fill="hold"/>
                                        <p:tgtEl>
                                          <p:spTgt spid="67"/>
                                        </p:tgtEl>
                                        <p:attrNameLst>
                                          <p:attrName>r</p:attrName>
                                        </p:attrNameLst>
                                      </p:cBhvr>
                                    </p:animRot>
                                  </p:childTnLst>
                                </p:cTn>
                              </p:par>
                              <p:par>
                                <p:cTn id="161" presetID="8" presetClass="emph" presetSubtype="0" fill="hold" nodeType="withEffect">
                                  <p:stCondLst>
                                    <p:cond delay="0"/>
                                  </p:stCondLst>
                                  <p:iterate type="lt">
                                    <p:tmPct val="0"/>
                                  </p:iterate>
                                  <p:childTnLst>
                                    <p:animRot by="21600000">
                                      <p:cBhvr>
                                        <p:cTn id="162" dur="2000" fill="hold"/>
                                        <p:tgtEl>
                                          <p:spTgt spid="77"/>
                                        </p:tgtEl>
                                        <p:attrNameLst>
                                          <p:attrName>r</p:attrName>
                                        </p:attrNameLst>
                                      </p:cBhvr>
                                    </p:animRot>
                                  </p:childTnLst>
                                </p:cTn>
                              </p:par>
                              <p:par>
                                <p:cTn id="163" presetID="8" presetClass="emph" presetSubtype="0" fill="hold" nodeType="withEffect">
                                  <p:stCondLst>
                                    <p:cond delay="0"/>
                                  </p:stCondLst>
                                  <p:iterate type="lt">
                                    <p:tmPct val="0"/>
                                  </p:iterate>
                                  <p:childTnLst>
                                    <p:animRot by="21600000">
                                      <p:cBhvr>
                                        <p:cTn id="164" dur="2000" fill="hold"/>
                                        <p:tgtEl>
                                          <p:spTgt spid="27"/>
                                        </p:tgtEl>
                                        <p:attrNameLst>
                                          <p:attrName>r</p:attrName>
                                        </p:attrNameLst>
                                      </p:cBhvr>
                                    </p:animRot>
                                  </p:childTnLst>
                                </p:cTn>
                              </p:par>
                              <p:par>
                                <p:cTn id="165" presetID="8" presetClass="emph" presetSubtype="0" fill="hold" nodeType="withEffect">
                                  <p:stCondLst>
                                    <p:cond delay="0"/>
                                  </p:stCondLst>
                                  <p:iterate type="lt">
                                    <p:tmPct val="0"/>
                                  </p:iterate>
                                  <p:childTnLst>
                                    <p:animRot by="21600000">
                                      <p:cBhvr>
                                        <p:cTn id="166" dur="2000" fill="hold"/>
                                        <p:tgtEl>
                                          <p:spTgt spid="47"/>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bldLvl="0" animBg="1"/>
      <p:bldP spid="104" grpId="0" bldLvl="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 y="-131306"/>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ounded Rectangle 3"/>
          <p:cNvSpPr/>
          <p:nvPr/>
        </p:nvSpPr>
        <p:spPr>
          <a:xfrm>
            <a:off x="3080385" y="450850"/>
            <a:ext cx="6281420" cy="88074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NỘI DUNG BÀI HỌC</a:t>
            </a:r>
          </a:p>
        </p:txBody>
      </p:sp>
      <p:sp>
        <p:nvSpPr>
          <p:cNvPr id="14" name="Flowchart: Alternate Process 13"/>
          <p:cNvSpPr/>
          <p:nvPr/>
        </p:nvSpPr>
        <p:spPr>
          <a:xfrm>
            <a:off x="664845" y="1915795"/>
            <a:ext cx="4366260" cy="791845"/>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l">
              <a:lnSpc>
                <a:spcPct val="100000"/>
              </a:lnSpc>
              <a:spcBef>
                <a:spcPct val="0"/>
              </a:spcBef>
              <a:buFontTx/>
              <a:buNone/>
            </a:pPr>
            <a:r>
              <a:rPr lang="en-US" sz="2800" b="1" dirty="0">
                <a:solidFill>
                  <a:srgbClr val="002060"/>
                </a:solidFill>
                <a:latin typeface="Times New Roman" panose="02020603050405020304" pitchFamily="18" charset="0"/>
                <a:cs typeface="Times New Roman" panose="02020603050405020304" pitchFamily="18" charset="0"/>
                <a:sym typeface="+mn-ea"/>
              </a:rPr>
              <a:t>GIAO THÔNG VẬN TẢI</a:t>
            </a:r>
            <a:endParaRPr lang="en-US" sz="2800"/>
          </a:p>
        </p:txBody>
      </p:sp>
      <p:sp>
        <p:nvSpPr>
          <p:cNvPr id="15" name="Flowchart: Alternate Process 14"/>
          <p:cNvSpPr/>
          <p:nvPr/>
        </p:nvSpPr>
        <p:spPr>
          <a:xfrm>
            <a:off x="6299200" y="1915795"/>
            <a:ext cx="5315585" cy="723900"/>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l">
              <a:lnSpc>
                <a:spcPct val="100000"/>
              </a:lnSpc>
              <a:spcBef>
                <a:spcPct val="0"/>
              </a:spcBef>
              <a:buFontTx/>
              <a:buNone/>
            </a:pPr>
            <a:r>
              <a:rPr lang="en-US" sz="2800" b="1" dirty="0">
                <a:solidFill>
                  <a:srgbClr val="002060"/>
                </a:solidFill>
                <a:latin typeface="Times New Roman" panose="02020603050405020304" pitchFamily="18" charset="0"/>
                <a:cs typeface="Times New Roman" panose="02020603050405020304" pitchFamily="18" charset="0"/>
                <a:sym typeface="+mn-ea"/>
              </a:rPr>
              <a:t>BƯU CHÍNH VIỄN THÔNG:</a:t>
            </a:r>
            <a:endParaRPr lang="en-US" sz="2800"/>
          </a:p>
        </p:txBody>
      </p:sp>
      <p:sp>
        <p:nvSpPr>
          <p:cNvPr id="19" name="Rounded Rectangle 18"/>
          <p:cNvSpPr/>
          <p:nvPr/>
        </p:nvSpPr>
        <p:spPr>
          <a:xfrm>
            <a:off x="269875" y="3571875"/>
            <a:ext cx="1946275" cy="135763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rPr>
              <a:t>Ý NGHĨA</a:t>
            </a:r>
          </a:p>
        </p:txBody>
      </p:sp>
      <p:sp>
        <p:nvSpPr>
          <p:cNvPr id="20" name="Rounded Rectangle 19"/>
          <p:cNvSpPr/>
          <p:nvPr/>
        </p:nvSpPr>
        <p:spPr>
          <a:xfrm>
            <a:off x="2531110" y="3571875"/>
            <a:ext cx="4999355" cy="135763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rPr>
              <a:t>GIAO THÔNG VẬN TẢI Ở NƯỚC TA ĐÃ PHÁT TRIỂN ĐẦY ĐỦ CÁC LOẠI HÌNH</a:t>
            </a:r>
          </a:p>
        </p:txBody>
      </p:sp>
      <p:cxnSp>
        <p:nvCxnSpPr>
          <p:cNvPr id="21" name="Straight Arrow Connector 20"/>
          <p:cNvCxnSpPr>
            <a:stCxn id="9" idx="2"/>
            <a:endCxn id="14" idx="0"/>
          </p:cNvCxnSpPr>
          <p:nvPr/>
        </p:nvCxnSpPr>
        <p:spPr>
          <a:xfrm flipH="1">
            <a:off x="2847975" y="1331595"/>
            <a:ext cx="3373120" cy="584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6129655" y="1321435"/>
            <a:ext cx="3058795" cy="594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4" idx="2"/>
            <a:endCxn id="19" idx="0"/>
          </p:cNvCxnSpPr>
          <p:nvPr/>
        </p:nvCxnSpPr>
        <p:spPr>
          <a:xfrm flipH="1">
            <a:off x="1243330" y="2707640"/>
            <a:ext cx="1604645" cy="864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a:stCxn id="14" idx="2"/>
            <a:endCxn id="20" idx="0"/>
          </p:cNvCxnSpPr>
          <p:nvPr/>
        </p:nvCxnSpPr>
        <p:spPr>
          <a:xfrm>
            <a:off x="2847975" y="2707640"/>
            <a:ext cx="2183130" cy="864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2"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4" y="-130671"/>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ounded Rectangle 3"/>
          <p:cNvSpPr/>
          <p:nvPr/>
        </p:nvSpPr>
        <p:spPr>
          <a:xfrm>
            <a:off x="3081020" y="451485"/>
            <a:ext cx="6281420" cy="880745"/>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b="1" dirty="0">
                <a:solidFill>
                  <a:srgbClr val="FF0000"/>
                </a:solidFill>
                <a:latin typeface="Times New Roman" panose="02020603050405020304" pitchFamily="18" charset="0"/>
                <a:cs typeface="Times New Roman" panose="02020603050405020304" pitchFamily="18" charset="0"/>
              </a:rPr>
              <a:t>NỘI DUNG BÀI HỌC</a:t>
            </a:r>
          </a:p>
        </p:txBody>
      </p:sp>
      <p:sp>
        <p:nvSpPr>
          <p:cNvPr id="4" name="Flowchart: Alternate Process 3"/>
          <p:cNvSpPr/>
          <p:nvPr/>
        </p:nvSpPr>
        <p:spPr>
          <a:xfrm>
            <a:off x="665480" y="1916430"/>
            <a:ext cx="4366260" cy="791845"/>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l">
              <a:lnSpc>
                <a:spcPct val="100000"/>
              </a:lnSpc>
              <a:spcBef>
                <a:spcPct val="0"/>
              </a:spcBef>
              <a:buFontTx/>
              <a:buNone/>
            </a:pPr>
            <a:r>
              <a:rPr lang="en-US" sz="2800" b="1" dirty="0">
                <a:solidFill>
                  <a:srgbClr val="002060"/>
                </a:solidFill>
                <a:latin typeface="Times New Roman" panose="02020603050405020304" pitchFamily="18" charset="0"/>
                <a:cs typeface="Times New Roman" panose="02020603050405020304" pitchFamily="18" charset="0"/>
                <a:sym typeface="+mn-ea"/>
              </a:rPr>
              <a:t>GIAO THÔNG VẬN TẢI</a:t>
            </a:r>
            <a:endParaRPr lang="en-US" sz="2800"/>
          </a:p>
        </p:txBody>
      </p:sp>
      <p:sp>
        <p:nvSpPr>
          <p:cNvPr id="5" name="Flowchart: Alternate Process 4"/>
          <p:cNvSpPr/>
          <p:nvPr/>
        </p:nvSpPr>
        <p:spPr>
          <a:xfrm>
            <a:off x="6299835" y="1916430"/>
            <a:ext cx="5315585" cy="723900"/>
          </a:xfrm>
          <a:prstGeom prst="flowChartAlternateProcess">
            <a:avLst/>
          </a:prstGeom>
        </p:spPr>
        <p:style>
          <a:lnRef idx="2">
            <a:schemeClr val="accent6"/>
          </a:lnRef>
          <a:fillRef idx="1">
            <a:schemeClr val="lt1"/>
          </a:fillRef>
          <a:effectRef idx="0">
            <a:schemeClr val="accent6"/>
          </a:effectRef>
          <a:fontRef idx="minor">
            <a:schemeClr val="dk1"/>
          </a:fontRef>
        </p:style>
        <p:txBody>
          <a:bodyPr rtlCol="0" anchor="ctr"/>
          <a:lstStyle/>
          <a:p>
            <a:pPr algn="l">
              <a:lnSpc>
                <a:spcPct val="100000"/>
              </a:lnSpc>
              <a:spcBef>
                <a:spcPct val="0"/>
              </a:spcBef>
              <a:buFontTx/>
              <a:buNone/>
            </a:pPr>
            <a:r>
              <a:rPr lang="en-US" sz="2800" b="1" dirty="0">
                <a:solidFill>
                  <a:srgbClr val="002060"/>
                </a:solidFill>
                <a:latin typeface="Times New Roman" panose="02020603050405020304" pitchFamily="18" charset="0"/>
                <a:cs typeface="Times New Roman" panose="02020603050405020304" pitchFamily="18" charset="0"/>
                <a:sym typeface="+mn-ea"/>
              </a:rPr>
              <a:t>BƯU CHÍNH VIỄN THÔNG:</a:t>
            </a:r>
            <a:endParaRPr lang="en-US" sz="2800"/>
          </a:p>
        </p:txBody>
      </p:sp>
      <p:sp>
        <p:nvSpPr>
          <p:cNvPr id="6" name="Rounded Rectangle 5"/>
          <p:cNvSpPr/>
          <p:nvPr/>
        </p:nvSpPr>
        <p:spPr>
          <a:xfrm>
            <a:off x="270510" y="3572510"/>
            <a:ext cx="1946275" cy="135763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rPr>
              <a:t>Ý NGHĨA</a:t>
            </a:r>
          </a:p>
        </p:txBody>
      </p:sp>
      <p:sp>
        <p:nvSpPr>
          <p:cNvPr id="7" name="Rounded Rectangle 6"/>
          <p:cNvSpPr/>
          <p:nvPr/>
        </p:nvSpPr>
        <p:spPr>
          <a:xfrm>
            <a:off x="2531745" y="3572510"/>
            <a:ext cx="4999355" cy="1357630"/>
          </a:xfrm>
          <a:prstGeom prst="roundRect">
            <a:avLst/>
          </a:prstGeom>
        </p:spPr>
        <p:style>
          <a:lnRef idx="2">
            <a:schemeClr val="accent5"/>
          </a:lnRef>
          <a:fillRef idx="1">
            <a:schemeClr val="lt1"/>
          </a:fillRef>
          <a:effectRef idx="0">
            <a:schemeClr val="accent5"/>
          </a:effectRef>
          <a:fontRef idx="minor">
            <a:schemeClr val="dk1"/>
          </a:fontRef>
        </p:style>
        <p:txBody>
          <a:bodyPr rtlCol="0" anchor="ctr"/>
          <a:lstStyle/>
          <a:p>
            <a:pPr algn="ctr"/>
            <a:r>
              <a:rPr lang="en-US" sz="28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rPr>
              <a:t>GIAO THÔNG VẬN TẢI Ở NƯỚC TA ĐÃ PHÁT TRIỂN ĐẦY ĐỦ CÁC LOẠI HÌNH</a:t>
            </a:r>
          </a:p>
        </p:txBody>
      </p:sp>
      <p:cxnSp>
        <p:nvCxnSpPr>
          <p:cNvPr id="8" name="Straight Arrow Connector 7"/>
          <p:cNvCxnSpPr>
            <a:stCxn id="3" idx="2"/>
            <a:endCxn id="4" idx="0"/>
          </p:cNvCxnSpPr>
          <p:nvPr/>
        </p:nvCxnSpPr>
        <p:spPr>
          <a:xfrm flipH="1">
            <a:off x="2848610" y="1332230"/>
            <a:ext cx="3373120" cy="584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130290" y="1322070"/>
            <a:ext cx="3058795" cy="59436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a:stCxn id="4" idx="2"/>
            <a:endCxn id="6" idx="0"/>
          </p:cNvCxnSpPr>
          <p:nvPr/>
        </p:nvCxnSpPr>
        <p:spPr>
          <a:xfrm flipH="1">
            <a:off x="1243965" y="2708275"/>
            <a:ext cx="1604645" cy="864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a:stCxn id="4" idx="2"/>
            <a:endCxn id="7" idx="0"/>
          </p:cNvCxnSpPr>
          <p:nvPr/>
        </p:nvCxnSpPr>
        <p:spPr>
          <a:xfrm>
            <a:off x="2848610" y="2708275"/>
            <a:ext cx="2183130" cy="86423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589026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201" y="3314"/>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4"/>
          <p:cNvSpPr>
            <a:spLocks noChangeArrowheads="1"/>
          </p:cNvSpPr>
          <p:nvPr/>
        </p:nvSpPr>
        <p:spPr bwMode="auto">
          <a:xfrm>
            <a:off x="244475" y="558165"/>
            <a:ext cx="5274310" cy="1076325"/>
          </a:xfrm>
          <a:prstGeom prst="rect">
            <a:avLst/>
          </a:prstGeom>
          <a:noFill/>
          <a:ln>
            <a:noFill/>
          </a:ln>
          <a:effectLst/>
          <a:extLst>
            <a:ext uri="{909E8E84-426E-40DD-AFC4-6F175D3DCCD1}">
              <a14:hiddenFill xmlns:a14="http://schemas.microsoft.com/office/drawing/2010/main">
                <a:solidFill>
                  <a:srgbClr val="3399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9pPr>
          </a:lstStyle>
          <a:p>
            <a:pPr algn="l">
              <a:lnSpc>
                <a:spcPct val="100000"/>
              </a:lnSpc>
              <a:spcBef>
                <a:spcPct val="0"/>
              </a:spcBef>
              <a:buFontTx/>
              <a:buNone/>
            </a:pPr>
            <a:r>
              <a:rPr lang="en-US" sz="3200" b="1" u="sng" dirty="0">
                <a:solidFill>
                  <a:srgbClr val="002060"/>
                </a:solidFill>
                <a:latin typeface="Times New Roman" panose="02020603050405020304" pitchFamily="18" charset="0"/>
                <a:cs typeface="Times New Roman" panose="02020603050405020304" pitchFamily="18" charset="0"/>
              </a:rPr>
              <a:t>I. GIAO THÔNG VẬN TẢI:</a:t>
            </a:r>
          </a:p>
          <a:p>
            <a:pPr algn="l">
              <a:lnSpc>
                <a:spcPct val="100000"/>
              </a:lnSpc>
              <a:spcBef>
                <a:spcPct val="0"/>
              </a:spcBef>
              <a:buFontTx/>
              <a:buNone/>
            </a:pPr>
            <a:r>
              <a:rPr lang="en-US" sz="3200" b="1" u="sng" dirty="0">
                <a:solidFill>
                  <a:srgbClr val="002060"/>
                </a:solidFill>
                <a:latin typeface="Times New Roman" panose="02020603050405020304" pitchFamily="18" charset="0"/>
                <a:cs typeface="Times New Roman" panose="02020603050405020304" pitchFamily="18" charset="0"/>
              </a:rPr>
              <a:t>1. Ý nghĩa:</a:t>
            </a:r>
          </a:p>
        </p:txBody>
      </p:sp>
      <p:sp>
        <p:nvSpPr>
          <p:cNvPr id="2" name="Rounded Rectangle 1"/>
          <p:cNvSpPr/>
          <p:nvPr/>
        </p:nvSpPr>
        <p:spPr>
          <a:xfrm>
            <a:off x="721995" y="2124075"/>
            <a:ext cx="10439400" cy="194691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sym typeface="+mn-ea"/>
              </a:rPr>
              <a:t>Đọc sách giáo khoa trang 50: </a:t>
            </a:r>
            <a:endParaRPr 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endParaRPr>
          </a:p>
          <a:p>
            <a:pPr algn="l"/>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Nêu ý nghĩa của ngành giao thông vận tải nước ta?</a:t>
            </a:r>
            <a:endPar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endParaRPr>
          </a:p>
          <a:p>
            <a:pPr algn="l"/>
            <a:endParaRPr lang="en-US" sz="3200"/>
          </a:p>
        </p:txBody>
      </p:sp>
    </p:spTree>
    <p:extLst>
      <p:ext uri="{BB962C8B-B14F-4D97-AF65-F5344CB8AC3E}">
        <p14:creationId xmlns:p14="http://schemas.microsoft.com/office/powerpoint/2010/main" val="3330421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201" y="3314"/>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4"/>
          <p:cNvSpPr>
            <a:spLocks noChangeArrowheads="1"/>
          </p:cNvSpPr>
          <p:nvPr/>
        </p:nvSpPr>
        <p:spPr bwMode="auto">
          <a:xfrm>
            <a:off x="259715" y="135890"/>
            <a:ext cx="11550015" cy="669290"/>
          </a:xfrm>
          <a:prstGeom prst="rect">
            <a:avLst/>
          </a:prstGeom>
          <a:noFill/>
          <a:ln>
            <a:noFill/>
          </a:ln>
          <a:effectLst/>
          <a:extLst>
            <a:ext uri="{909E8E84-426E-40DD-AFC4-6F175D3DCCD1}">
              <a14:hiddenFill xmlns:a14="http://schemas.microsoft.com/office/drawing/2010/main">
                <a:solidFill>
                  <a:srgbClr val="3399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9pPr>
          </a:lstStyle>
          <a:p>
            <a:pPr algn="l">
              <a:lnSpc>
                <a:spcPct val="100000"/>
              </a:lnSpc>
              <a:spcBef>
                <a:spcPct val="0"/>
              </a:spcBef>
              <a:buFontTx/>
              <a:buNone/>
            </a:pPr>
            <a:r>
              <a:rPr lang="en-US" sz="3200" b="1" u="sng" dirty="0">
                <a:solidFill>
                  <a:srgbClr val="002060"/>
                </a:solidFill>
                <a:latin typeface="Times New Roman" panose="02020603050405020304" pitchFamily="18" charset="0"/>
                <a:cs typeface="Times New Roman" panose="02020603050405020304" pitchFamily="18" charset="0"/>
              </a:rPr>
              <a:t>2. Giao thông vận tải ở nước ta đã phát triển đầy đủ các loại hình:</a:t>
            </a:r>
          </a:p>
        </p:txBody>
      </p:sp>
      <p:sp>
        <p:nvSpPr>
          <p:cNvPr id="2" name="Rounded Rectangle 1"/>
          <p:cNvSpPr/>
          <p:nvPr/>
        </p:nvSpPr>
        <p:spPr>
          <a:xfrm>
            <a:off x="746125" y="999490"/>
            <a:ext cx="11311890" cy="530415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vi-VN" altLang="en-US" sz="3200" b="1">
                <a:solidFill>
                  <a:srgbClr val="7030A0"/>
                </a:solidFill>
                <a:latin typeface="Times New Roman" panose="02020603050405020304" pitchFamily="18" charset="0"/>
                <a:cs typeface="Times New Roman" panose="02020603050405020304" pitchFamily="18" charset="0"/>
                <a:sym typeface="+mn-ea"/>
              </a:rPr>
              <a:t>Đọc mục 2 trong sách giáo khoa, quan sát bảng 14.1 và hình 14.1 (trang 51,52,53,54/SGK), lược đồ trang 15 trong sách Tập bản đồ Địa lí 9:</a:t>
            </a:r>
          </a:p>
          <a:p>
            <a:pPr algn="l"/>
            <a:r>
              <a:rPr lang="vi-VN" altLang="en-US" sz="3200" b="1">
                <a:solidFill>
                  <a:srgbClr val="FF0000"/>
                </a:solidFill>
                <a:latin typeface="Times New Roman" panose="02020603050405020304" pitchFamily="18" charset="0"/>
                <a:cs typeface="Times New Roman" panose="02020603050405020304" pitchFamily="18" charset="0"/>
                <a:sym typeface="+mn-ea"/>
              </a:rPr>
              <a:t>1, Nước ta có những loại hình giao thông vận tải nào?</a:t>
            </a:r>
          </a:p>
          <a:p>
            <a:pPr algn="l"/>
            <a:r>
              <a:rPr lang="vi-VN" altLang="en-US" sz="3200" b="1">
                <a:solidFill>
                  <a:srgbClr val="FF0000"/>
                </a:solidFill>
                <a:latin typeface="Times New Roman" panose="02020603050405020304" pitchFamily="18" charset="0"/>
                <a:cs typeface="Times New Roman" panose="02020603050405020304" pitchFamily="18" charset="0"/>
                <a:sym typeface="+mn-ea"/>
              </a:rPr>
              <a:t>2, Trả lời câu hỏi phía dưới bảng 14.1?</a:t>
            </a:r>
          </a:p>
          <a:p>
            <a:pPr algn="l"/>
            <a:r>
              <a:rPr lang="vi-VN" altLang="en-US" sz="3200" b="1">
                <a:solidFill>
                  <a:srgbClr val="FF0000"/>
                </a:solidFill>
                <a:latin typeface="Times New Roman" panose="02020603050405020304" pitchFamily="18" charset="0"/>
                <a:cs typeface="Times New Roman" panose="02020603050405020304" pitchFamily="18" charset="0"/>
                <a:sym typeface="+mn-ea"/>
              </a:rPr>
              <a:t>3, Nêu tình hình phát triển của đường bộ, đường sắt, đường sông, đường biển, đường hàng không?</a:t>
            </a:r>
          </a:p>
          <a:p>
            <a:pPr algn="l"/>
            <a:r>
              <a:rPr lang="vi-VN" altLang="en-US" sz="3200" b="1">
                <a:solidFill>
                  <a:srgbClr val="FF0000"/>
                </a:solidFill>
                <a:latin typeface="Times New Roman" panose="02020603050405020304" pitchFamily="18" charset="0"/>
                <a:cs typeface="Times New Roman" panose="02020603050405020304" pitchFamily="18" charset="0"/>
                <a:sym typeface="+mn-ea"/>
              </a:rPr>
              <a:t>4, Dựa vào lược đồ xác định các tuyến đường bộ quan trọng, tuyến đường sắt chính, các cảng biển, các sân bay quốc tế ở nước ta?</a:t>
            </a:r>
            <a:r>
              <a:rPr lang="en-US" sz="3200" b="1">
                <a:solidFill>
                  <a:srgbClr val="FF0000"/>
                </a:solidFill>
                <a:latin typeface="Times New Roman" panose="02020603050405020304" pitchFamily="18" charset="0"/>
                <a:cs typeface="Times New Roman" panose="02020603050405020304" pitchFamily="18" charset="0"/>
                <a:sym typeface="+mn-ea"/>
              </a:rPr>
              <a:t> </a:t>
            </a:r>
            <a:r>
              <a:rPr lang="vi-VN" altLang="en-US" sz="3200" b="1">
                <a:solidFill>
                  <a:srgbClr val="FF0000"/>
                </a:solidFill>
                <a:latin typeface="Times New Roman" panose="02020603050405020304" pitchFamily="18" charset="0"/>
                <a:cs typeface="Times New Roman" panose="02020603050405020304" pitchFamily="18" charset="0"/>
                <a:sym typeface="+mn-ea"/>
              </a:rPr>
              <a:t> </a:t>
            </a:r>
          </a:p>
        </p:txBody>
      </p:sp>
    </p:spTree>
    <p:extLst>
      <p:ext uri="{BB962C8B-B14F-4D97-AF65-F5344CB8AC3E}">
        <p14:creationId xmlns:p14="http://schemas.microsoft.com/office/powerpoint/2010/main" val="14756539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1201" y="3314"/>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4"/>
          <p:cNvSpPr>
            <a:spLocks noChangeArrowheads="1"/>
          </p:cNvSpPr>
          <p:nvPr/>
        </p:nvSpPr>
        <p:spPr bwMode="auto">
          <a:xfrm>
            <a:off x="259715" y="135890"/>
            <a:ext cx="6517640" cy="895350"/>
          </a:xfrm>
          <a:prstGeom prst="rect">
            <a:avLst/>
          </a:prstGeom>
          <a:noFill/>
          <a:ln>
            <a:noFill/>
          </a:ln>
          <a:effectLst/>
          <a:extLst>
            <a:ext uri="{909E8E84-426E-40DD-AFC4-6F175D3DCCD1}">
              <a14:hiddenFill xmlns:a14="http://schemas.microsoft.com/office/drawing/2010/main">
                <a:solidFill>
                  <a:srgbClr val="339966"/>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charset="0"/>
              </a:defRPr>
            </a:lvl9pPr>
          </a:lstStyle>
          <a:p>
            <a:pPr algn="l">
              <a:lnSpc>
                <a:spcPct val="100000"/>
              </a:lnSpc>
              <a:spcBef>
                <a:spcPct val="0"/>
              </a:spcBef>
              <a:buFontTx/>
              <a:buNone/>
            </a:pPr>
            <a:r>
              <a:rPr lang="en-US" sz="3200" b="1" u="sng" dirty="0">
                <a:solidFill>
                  <a:srgbClr val="002060"/>
                </a:solidFill>
                <a:latin typeface="Times New Roman" panose="02020603050405020304" pitchFamily="18" charset="0"/>
                <a:cs typeface="Times New Roman" panose="02020603050405020304" pitchFamily="18" charset="0"/>
              </a:rPr>
              <a:t>II. BƯU CHÍNH VIỄN THÔNG:</a:t>
            </a:r>
          </a:p>
        </p:txBody>
      </p:sp>
      <p:sp>
        <p:nvSpPr>
          <p:cNvPr id="2" name="Rounded Rectangle 1"/>
          <p:cNvSpPr/>
          <p:nvPr/>
        </p:nvSpPr>
        <p:spPr>
          <a:xfrm>
            <a:off x="43815" y="1704975"/>
            <a:ext cx="12042140" cy="207073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sym typeface="+mn-ea"/>
              </a:rPr>
              <a:t>Đọc </a:t>
            </a:r>
            <a:r>
              <a:rPr lang="vi-VN" alt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sym typeface="+mn-ea"/>
              </a:rPr>
              <a:t>mục II </a:t>
            </a:r>
            <a:r>
              <a:rPr 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sym typeface="+mn-ea"/>
              </a:rPr>
              <a:t>sách giáo khoa trang 5</a:t>
            </a:r>
            <a:r>
              <a:rPr lang="vi-VN" alt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sym typeface="+mn-ea"/>
              </a:rPr>
              <a:t>4,55</a:t>
            </a:r>
            <a:r>
              <a:rPr 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sym typeface="+mn-ea"/>
              </a:rPr>
              <a:t>: </a:t>
            </a:r>
            <a:endParaRPr lang="en-US" sz="3200" b="1">
              <a:gradFill>
                <a:gsLst>
                  <a:gs pos="0">
                    <a:srgbClr val="7B32B2"/>
                  </a:gs>
                  <a:gs pos="100000">
                    <a:srgbClr val="401A5D"/>
                  </a:gs>
                </a:gsLst>
                <a:lin scaled="0"/>
              </a:gradFill>
              <a:latin typeface="Times New Roman" panose="02020603050405020304" pitchFamily="18" charset="0"/>
              <a:cs typeface="Times New Roman" panose="02020603050405020304" pitchFamily="18" charset="0"/>
            </a:endParaRPr>
          </a:p>
          <a:p>
            <a:pPr algn="l"/>
            <a:r>
              <a:rPr lang="vi-VN" alt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1, </a:t>
            </a: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Cho biết những dịch vụ cơ bản của</a:t>
            </a:r>
            <a:r>
              <a:rPr lang="vi-VN" alt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 ngành</a:t>
            </a: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 b</a:t>
            </a:r>
            <a:r>
              <a:rPr lang="vi-VN" alt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ư</a:t>
            </a: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u chính viễn thông?</a:t>
            </a:r>
          </a:p>
          <a:p>
            <a:pPr algn="l"/>
            <a:r>
              <a:rPr lang="vi-VN" alt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2, Nêu những t</a:t>
            </a: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hành tựu của ngành bưu chính viễn thông</a:t>
            </a:r>
            <a:r>
              <a:rPr lang="vi-VN" alt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a:t>
            </a:r>
          </a:p>
          <a:p>
            <a:pPr algn="l"/>
            <a:endParaRPr lang="vi-VN" alt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endParaRPr>
          </a:p>
        </p:txBody>
      </p:sp>
    </p:spTree>
    <p:extLst>
      <p:ext uri="{BB962C8B-B14F-4D97-AF65-F5344CB8AC3E}">
        <p14:creationId xmlns:p14="http://schemas.microsoft.com/office/powerpoint/2010/main" val="3498410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after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 fill="hold"/>
                                        <p:tgtEl>
                                          <p:spTgt spid="3"/>
                                        </p:tgtEl>
                                        <p:attrNameLst>
                                          <p:attrName>ppt_w</p:attrName>
                                        </p:attrNameLst>
                                      </p:cBhvr>
                                      <p:tavLst>
                                        <p:tav tm="0">
                                          <p:val>
                                            <p:fltVal val="0"/>
                                          </p:val>
                                        </p:tav>
                                        <p:tav tm="100000">
                                          <p:val>
                                            <p:strVal val="#ppt_w"/>
                                          </p:val>
                                        </p:tav>
                                      </p:tavLst>
                                    </p:anim>
                                    <p:anim calcmode="lin" valueType="num">
                                      <p:cBhvr>
                                        <p:cTn id="8" dur="1000" fill="hold"/>
                                        <p:tgtEl>
                                          <p:spTgt spid="3"/>
                                        </p:tgtEl>
                                        <p:attrNameLst>
                                          <p:attrName>ppt_h</p:attrName>
                                        </p:attrNameLst>
                                      </p:cBhvr>
                                      <p:tavLst>
                                        <p:tav tm="0">
                                          <p:val>
                                            <p:fltVal val="0"/>
                                          </p:val>
                                        </p:tav>
                                        <p:tav tm="100000">
                                          <p:val>
                                            <p:strVal val="#ppt_h"/>
                                          </p:val>
                                        </p:tav>
                                      </p:tavLst>
                                    </p:anim>
                                    <p:anim calcmode="lin" valueType="num">
                                      <p:cBhvr>
                                        <p:cTn id="9" dur="1000" fill="hold"/>
                                        <p:tgtEl>
                                          <p:spTgt spid="3"/>
                                        </p:tgtEl>
                                        <p:attrNameLst>
                                          <p:attrName>style.rotation</p:attrName>
                                        </p:attrNameLst>
                                      </p:cBhvr>
                                      <p:tavLst>
                                        <p:tav tm="0">
                                          <p:val>
                                            <p:fltVal val="360"/>
                                          </p:val>
                                        </p:tav>
                                        <p:tav tm="100000">
                                          <p:val>
                                            <p:fltVal val="0"/>
                                          </p:val>
                                        </p:tav>
                                      </p:tavLst>
                                    </p:anim>
                                    <p:animEffect transition="in" filter="fade">
                                      <p:cBhvr>
                                        <p:cTn id="10"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9" y="139"/>
            <a:ext cx="12192001" cy="6858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ed Rectangle 3"/>
          <p:cNvSpPr/>
          <p:nvPr/>
        </p:nvSpPr>
        <p:spPr>
          <a:xfrm>
            <a:off x="3613150" y="146050"/>
            <a:ext cx="6076315" cy="688975"/>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3600" b="1" dirty="0">
                <a:gradFill>
                  <a:gsLst>
                    <a:gs pos="0">
                      <a:srgbClr val="7B32B2"/>
                    </a:gs>
                    <a:gs pos="100000">
                      <a:srgbClr val="401A5D"/>
                    </a:gs>
                  </a:gsLst>
                  <a:lin scaled="0"/>
                </a:gradFill>
                <a:latin typeface="Times New Roman" panose="02020603050405020304" pitchFamily="18" charset="0"/>
                <a:cs typeface="Times New Roman" panose="02020603050405020304" pitchFamily="18" charset="0"/>
              </a:rPr>
              <a:t>VẬN DỤNG BÀI HỌC</a:t>
            </a:r>
          </a:p>
        </p:txBody>
      </p:sp>
      <p:sp>
        <p:nvSpPr>
          <p:cNvPr id="7" name="Scroll: Horizontal 6"/>
          <p:cNvSpPr/>
          <p:nvPr/>
        </p:nvSpPr>
        <p:spPr>
          <a:xfrm>
            <a:off x="1367679" y="5567228"/>
            <a:ext cx="10173971" cy="918620"/>
          </a:xfrm>
          <a:prstGeom prst="horizontalScroll">
            <a:avLst/>
          </a:prstGeom>
        </p:spPr>
        <p:style>
          <a:lnRef idx="2">
            <a:schemeClr val="accent4"/>
          </a:lnRef>
          <a:fillRef idx="1">
            <a:schemeClr val="lt1"/>
          </a:fillRef>
          <a:effectRef idx="0">
            <a:schemeClr val="accent4"/>
          </a:effectRef>
          <a:fontRef idx="minor">
            <a:schemeClr val="dk1"/>
          </a:fontRef>
        </p:style>
        <p:txBody>
          <a:bodyPr rtlCol="0" anchor="ctr"/>
          <a:lstStyle/>
          <a:p>
            <a:pPr algn="ctr"/>
            <a:r>
              <a:rPr lang="en-US"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CHÚC CÁC EM SỨC KHỎE VÀ CHUẨN BỊ BÀI TỐT</a:t>
            </a:r>
            <a:r>
              <a:rPr lang="vi-VN" altLang="en-US"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a:t>
            </a:r>
          </a:p>
        </p:txBody>
      </p:sp>
      <p:sp>
        <p:nvSpPr>
          <p:cNvPr id="2" name="Cloud Callout 1"/>
          <p:cNvSpPr/>
          <p:nvPr/>
        </p:nvSpPr>
        <p:spPr>
          <a:xfrm>
            <a:off x="2525395" y="1094105"/>
            <a:ext cx="9297670" cy="4319905"/>
          </a:xfrm>
          <a:prstGeom prst="cloudCallout">
            <a:avLst>
              <a:gd name="adj1" fmla="val -52082"/>
              <a:gd name="adj2" fmla="val 49892"/>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3200" b="1">
                <a:gradFill>
                  <a:gsLst>
                    <a:gs pos="0">
                      <a:srgbClr val="E30000"/>
                    </a:gs>
                    <a:gs pos="100000">
                      <a:srgbClr val="760303"/>
                    </a:gs>
                  </a:gsLst>
                  <a:lin scaled="0"/>
                </a:gradFill>
                <a:latin typeface="Times New Roman" panose="02020603050405020304" pitchFamily="18" charset="0"/>
                <a:cs typeface="Times New Roman" panose="02020603050405020304" pitchFamily="18" charset="0"/>
                <a:sym typeface="+mn-ea"/>
              </a:rPr>
              <a:t>Hãy nêu hậu quả về môi trường do ngành giao thông vận tải gây ra. Theo em, ngành giao thông vận tải cần có biện pháp gì để góp phần bảo vệ tài nguyên và môi trường ?</a:t>
            </a:r>
            <a:endParaRPr lang="en-US" sz="3200" b="1">
              <a:solidFill>
                <a:srgbClr val="FF0000"/>
              </a:solidFill>
              <a:latin typeface="Times New Roman" panose="02020603050405020304" pitchFamily="18" charset="0"/>
              <a:cs typeface="Times New Roman" panose="02020603050405020304" pitchFamily="18" charset="0"/>
            </a:endParaRPr>
          </a:p>
        </p:txBody>
      </p:sp>
      <p:pic>
        <p:nvPicPr>
          <p:cNvPr id="3" name="Picture 2" descr="dau-hoi-cham-1"/>
          <p:cNvPicPr>
            <a:picLocks noChangeAspect="1"/>
          </p:cNvPicPr>
          <p:nvPr/>
        </p:nvPicPr>
        <p:blipFill>
          <a:blip r:embed="rId3"/>
          <a:stretch>
            <a:fillRect/>
          </a:stretch>
        </p:blipFill>
        <p:spPr>
          <a:xfrm>
            <a:off x="0" y="2630170"/>
            <a:ext cx="2341245" cy="3021965"/>
          </a:xfrm>
          <a:prstGeom prst="rect">
            <a:avLst/>
          </a:prstGeom>
        </p:spPr>
      </p:pic>
    </p:spTree>
    <p:extLst>
      <p:ext uri="{BB962C8B-B14F-4D97-AF65-F5344CB8AC3E}">
        <p14:creationId xmlns:p14="http://schemas.microsoft.com/office/powerpoint/2010/main" val="4939061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346</Words>
  <Application>Microsoft Office PowerPoint</Application>
  <PresentationFormat>Widescreen</PresentationFormat>
  <Paragraphs>31</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VTVH</dc:creator>
  <cp:lastModifiedBy>VTVH</cp:lastModifiedBy>
  <cp:revision>1</cp:revision>
  <dcterms:created xsi:type="dcterms:W3CDTF">2022-11-26T01:16:14Z</dcterms:created>
  <dcterms:modified xsi:type="dcterms:W3CDTF">2022-11-26T01:17:09Z</dcterms:modified>
</cp:coreProperties>
</file>