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7" r:id="rId2"/>
    <p:sldId id="265" r:id="rId3"/>
    <p:sldId id="26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6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C65B69-614E-48DC-AEE9-3EF7A42D8CAE}" type="datetimeFigureOut">
              <a:rPr lang="en-US" smtClean="0"/>
              <a:t>11/26/2022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76D4C7-4465-4CF1-9D4F-82B459859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549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A79051F-193B-4CA4-90F6-3F6CD4887AE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3297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7D920-ED40-4D46-8E79-3A183EAB2CB8}" type="datetimeFigureOut">
              <a:rPr lang="en-US" smtClean="0"/>
              <a:t>11/26/2022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33E6-7977-4B2F-96F8-8ED78A5D8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228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7D920-ED40-4D46-8E79-3A183EAB2CB8}" type="datetimeFigureOut">
              <a:rPr lang="en-US" smtClean="0"/>
              <a:t>11/26/2022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33E6-7977-4B2F-96F8-8ED78A5D8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442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7D920-ED40-4D46-8E79-3A183EAB2CB8}" type="datetimeFigureOut">
              <a:rPr lang="en-US" smtClean="0"/>
              <a:t>11/26/2022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33E6-7977-4B2F-96F8-8ED78A5D8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6093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8A9DD7-1FA2-4C31-A2B0-D9095DAC86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8716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7D920-ED40-4D46-8E79-3A183EAB2CB8}" type="datetimeFigureOut">
              <a:rPr lang="en-US" smtClean="0"/>
              <a:t>11/26/2022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33E6-7977-4B2F-96F8-8ED78A5D8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974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7D920-ED40-4D46-8E79-3A183EAB2CB8}" type="datetimeFigureOut">
              <a:rPr lang="en-US" smtClean="0"/>
              <a:t>11/26/2022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33E6-7977-4B2F-96F8-8ED78A5D8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547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7D920-ED40-4D46-8E79-3A183EAB2CB8}" type="datetimeFigureOut">
              <a:rPr lang="en-US" smtClean="0"/>
              <a:t>11/26/2022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33E6-7977-4B2F-96F8-8ED78A5D8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797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7D920-ED40-4D46-8E79-3A183EAB2CB8}" type="datetimeFigureOut">
              <a:rPr lang="en-US" smtClean="0"/>
              <a:t>11/26/2022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33E6-7977-4B2F-96F8-8ED78A5D8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712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7D920-ED40-4D46-8E79-3A183EAB2CB8}" type="datetimeFigureOut">
              <a:rPr lang="en-US" smtClean="0"/>
              <a:t>11/26/2022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33E6-7977-4B2F-96F8-8ED78A5D8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245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7D920-ED40-4D46-8E79-3A183EAB2CB8}" type="datetimeFigureOut">
              <a:rPr lang="en-US" smtClean="0"/>
              <a:t>11/26/2022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33E6-7977-4B2F-96F8-8ED78A5D8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36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7D920-ED40-4D46-8E79-3A183EAB2CB8}" type="datetimeFigureOut">
              <a:rPr lang="en-US" smtClean="0"/>
              <a:t>11/26/2022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33E6-7977-4B2F-96F8-8ED78A5D8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27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7D920-ED40-4D46-8E79-3A183EAB2CB8}" type="datetimeFigureOut">
              <a:rPr lang="en-US" smtClean="0"/>
              <a:t>11/26/2022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33E6-7977-4B2F-96F8-8ED78A5D8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128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7D920-ED40-4D46-8E79-3A183EAB2CB8}" type="datetimeFigureOut">
              <a:rPr lang="en-US" smtClean="0"/>
              <a:t>11/26/2022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C33E6-7977-4B2F-96F8-8ED78A5D8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968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8"/>
          <p:cNvGrpSpPr>
            <a:grpSpLocks/>
          </p:cNvGrpSpPr>
          <p:nvPr/>
        </p:nvGrpSpPr>
        <p:grpSpPr bwMode="auto">
          <a:xfrm>
            <a:off x="3295651" y="4787900"/>
            <a:ext cx="625475" cy="762000"/>
            <a:chOff x="2256" y="672"/>
            <a:chExt cx="525" cy="480"/>
          </a:xfrm>
        </p:grpSpPr>
        <p:sp>
          <p:nvSpPr>
            <p:cNvPr id="2121" name="Freeform 9"/>
            <p:cNvSpPr>
              <a:spLocks/>
            </p:cNvSpPr>
            <p:nvPr/>
          </p:nvSpPr>
          <p:spPr bwMode="gray">
            <a:xfrm>
              <a:off x="2256" y="67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22" name="Freeform 10"/>
            <p:cNvSpPr>
              <a:spLocks/>
            </p:cNvSpPr>
            <p:nvPr/>
          </p:nvSpPr>
          <p:spPr bwMode="gray">
            <a:xfrm>
              <a:off x="2328" y="73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23" name="Freeform 11"/>
            <p:cNvSpPr>
              <a:spLocks/>
            </p:cNvSpPr>
            <p:nvPr/>
          </p:nvSpPr>
          <p:spPr bwMode="gray">
            <a:xfrm>
              <a:off x="2384" y="74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66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24" name="Freeform 12"/>
            <p:cNvSpPr>
              <a:spLocks/>
            </p:cNvSpPr>
            <p:nvPr/>
          </p:nvSpPr>
          <p:spPr bwMode="gray">
            <a:xfrm>
              <a:off x="2485" y="86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7" name="Group 13"/>
          <p:cNvGrpSpPr>
            <a:grpSpLocks/>
          </p:cNvGrpSpPr>
          <p:nvPr/>
        </p:nvGrpSpPr>
        <p:grpSpPr bwMode="auto">
          <a:xfrm>
            <a:off x="8613776" y="4410075"/>
            <a:ext cx="625475" cy="762000"/>
            <a:chOff x="2256" y="672"/>
            <a:chExt cx="525" cy="480"/>
          </a:xfrm>
        </p:grpSpPr>
        <p:sp>
          <p:nvSpPr>
            <p:cNvPr id="2117" name="Freeform 14"/>
            <p:cNvSpPr>
              <a:spLocks/>
            </p:cNvSpPr>
            <p:nvPr/>
          </p:nvSpPr>
          <p:spPr bwMode="gray">
            <a:xfrm>
              <a:off x="2256" y="67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18" name="Freeform 15"/>
            <p:cNvSpPr>
              <a:spLocks/>
            </p:cNvSpPr>
            <p:nvPr/>
          </p:nvSpPr>
          <p:spPr bwMode="gray">
            <a:xfrm>
              <a:off x="2328" y="73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19" name="Freeform 16"/>
            <p:cNvSpPr>
              <a:spLocks/>
            </p:cNvSpPr>
            <p:nvPr/>
          </p:nvSpPr>
          <p:spPr bwMode="gray">
            <a:xfrm>
              <a:off x="2384" y="74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66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20" name="Freeform 17"/>
            <p:cNvSpPr>
              <a:spLocks/>
            </p:cNvSpPr>
            <p:nvPr/>
          </p:nvSpPr>
          <p:spPr bwMode="gray">
            <a:xfrm>
              <a:off x="2485" y="86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22" name="Group 18"/>
          <p:cNvGrpSpPr>
            <a:grpSpLocks/>
          </p:cNvGrpSpPr>
          <p:nvPr/>
        </p:nvGrpSpPr>
        <p:grpSpPr bwMode="auto">
          <a:xfrm>
            <a:off x="7880351" y="1881188"/>
            <a:ext cx="625475" cy="762000"/>
            <a:chOff x="2256" y="672"/>
            <a:chExt cx="525" cy="480"/>
          </a:xfrm>
        </p:grpSpPr>
        <p:sp>
          <p:nvSpPr>
            <p:cNvPr id="2113" name="Freeform 19"/>
            <p:cNvSpPr>
              <a:spLocks/>
            </p:cNvSpPr>
            <p:nvPr/>
          </p:nvSpPr>
          <p:spPr bwMode="gray">
            <a:xfrm>
              <a:off x="2256" y="67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14" name="Freeform 20"/>
            <p:cNvSpPr>
              <a:spLocks/>
            </p:cNvSpPr>
            <p:nvPr/>
          </p:nvSpPr>
          <p:spPr bwMode="gray">
            <a:xfrm>
              <a:off x="2328" y="73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15" name="Freeform 21"/>
            <p:cNvSpPr>
              <a:spLocks/>
            </p:cNvSpPr>
            <p:nvPr/>
          </p:nvSpPr>
          <p:spPr bwMode="gray">
            <a:xfrm>
              <a:off x="2384" y="74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66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16" name="Freeform 22"/>
            <p:cNvSpPr>
              <a:spLocks/>
            </p:cNvSpPr>
            <p:nvPr/>
          </p:nvSpPr>
          <p:spPr bwMode="gray">
            <a:xfrm>
              <a:off x="2485" y="86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27" name="Group 23"/>
          <p:cNvGrpSpPr>
            <a:grpSpLocks/>
          </p:cNvGrpSpPr>
          <p:nvPr/>
        </p:nvGrpSpPr>
        <p:grpSpPr bwMode="auto">
          <a:xfrm>
            <a:off x="2667001" y="2273300"/>
            <a:ext cx="625475" cy="762000"/>
            <a:chOff x="2256" y="672"/>
            <a:chExt cx="525" cy="480"/>
          </a:xfrm>
        </p:grpSpPr>
        <p:sp>
          <p:nvSpPr>
            <p:cNvPr id="2109" name="Freeform 24"/>
            <p:cNvSpPr>
              <a:spLocks/>
            </p:cNvSpPr>
            <p:nvPr/>
          </p:nvSpPr>
          <p:spPr bwMode="gray">
            <a:xfrm>
              <a:off x="2256" y="67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10" name="Freeform 25"/>
            <p:cNvSpPr>
              <a:spLocks/>
            </p:cNvSpPr>
            <p:nvPr/>
          </p:nvSpPr>
          <p:spPr bwMode="gray">
            <a:xfrm>
              <a:off x="2328" y="73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11" name="Freeform 26"/>
            <p:cNvSpPr>
              <a:spLocks/>
            </p:cNvSpPr>
            <p:nvPr/>
          </p:nvSpPr>
          <p:spPr bwMode="gray">
            <a:xfrm>
              <a:off x="2384" y="74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66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12" name="Freeform 27"/>
            <p:cNvSpPr>
              <a:spLocks/>
            </p:cNvSpPr>
            <p:nvPr/>
          </p:nvSpPr>
          <p:spPr bwMode="gray">
            <a:xfrm>
              <a:off x="2485" y="86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32" name="Group 28"/>
          <p:cNvGrpSpPr>
            <a:grpSpLocks/>
          </p:cNvGrpSpPr>
          <p:nvPr/>
        </p:nvGrpSpPr>
        <p:grpSpPr bwMode="auto">
          <a:xfrm>
            <a:off x="5040314" y="4908550"/>
            <a:ext cx="625475" cy="762000"/>
            <a:chOff x="2256" y="672"/>
            <a:chExt cx="525" cy="480"/>
          </a:xfrm>
        </p:grpSpPr>
        <p:sp>
          <p:nvSpPr>
            <p:cNvPr id="2105" name="Freeform 29"/>
            <p:cNvSpPr>
              <a:spLocks/>
            </p:cNvSpPr>
            <p:nvPr/>
          </p:nvSpPr>
          <p:spPr bwMode="gray">
            <a:xfrm>
              <a:off x="2256" y="67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06" name="Freeform 30"/>
            <p:cNvSpPr>
              <a:spLocks/>
            </p:cNvSpPr>
            <p:nvPr/>
          </p:nvSpPr>
          <p:spPr bwMode="gray">
            <a:xfrm>
              <a:off x="2328" y="73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07" name="Freeform 31"/>
            <p:cNvSpPr>
              <a:spLocks/>
            </p:cNvSpPr>
            <p:nvPr/>
          </p:nvSpPr>
          <p:spPr bwMode="gray">
            <a:xfrm>
              <a:off x="2384" y="74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66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08" name="Freeform 32"/>
            <p:cNvSpPr>
              <a:spLocks/>
            </p:cNvSpPr>
            <p:nvPr/>
          </p:nvSpPr>
          <p:spPr bwMode="gray">
            <a:xfrm>
              <a:off x="2485" y="86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37" name="Group 33"/>
          <p:cNvGrpSpPr>
            <a:grpSpLocks/>
          </p:cNvGrpSpPr>
          <p:nvPr/>
        </p:nvGrpSpPr>
        <p:grpSpPr bwMode="auto">
          <a:xfrm>
            <a:off x="8096251" y="5854700"/>
            <a:ext cx="625475" cy="762000"/>
            <a:chOff x="2256" y="672"/>
            <a:chExt cx="525" cy="480"/>
          </a:xfrm>
        </p:grpSpPr>
        <p:sp>
          <p:nvSpPr>
            <p:cNvPr id="2101" name="Freeform 34"/>
            <p:cNvSpPr>
              <a:spLocks/>
            </p:cNvSpPr>
            <p:nvPr/>
          </p:nvSpPr>
          <p:spPr bwMode="gray">
            <a:xfrm>
              <a:off x="2256" y="67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02" name="Freeform 35"/>
            <p:cNvSpPr>
              <a:spLocks/>
            </p:cNvSpPr>
            <p:nvPr/>
          </p:nvSpPr>
          <p:spPr bwMode="gray">
            <a:xfrm>
              <a:off x="2328" y="73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03" name="Freeform 36"/>
            <p:cNvSpPr>
              <a:spLocks/>
            </p:cNvSpPr>
            <p:nvPr/>
          </p:nvSpPr>
          <p:spPr bwMode="gray">
            <a:xfrm>
              <a:off x="2384" y="74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66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04" name="Freeform 37"/>
            <p:cNvSpPr>
              <a:spLocks/>
            </p:cNvSpPr>
            <p:nvPr/>
          </p:nvSpPr>
          <p:spPr bwMode="gray">
            <a:xfrm>
              <a:off x="2485" y="86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42" name="Group 38"/>
          <p:cNvGrpSpPr>
            <a:grpSpLocks/>
          </p:cNvGrpSpPr>
          <p:nvPr/>
        </p:nvGrpSpPr>
        <p:grpSpPr bwMode="auto">
          <a:xfrm>
            <a:off x="9721851" y="2916238"/>
            <a:ext cx="625475" cy="762000"/>
            <a:chOff x="624" y="1632"/>
            <a:chExt cx="525" cy="480"/>
          </a:xfrm>
        </p:grpSpPr>
        <p:sp>
          <p:nvSpPr>
            <p:cNvPr id="2097" name="Freeform 39"/>
            <p:cNvSpPr>
              <a:spLocks/>
            </p:cNvSpPr>
            <p:nvPr/>
          </p:nvSpPr>
          <p:spPr bwMode="gray">
            <a:xfrm>
              <a:off x="624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098" name="Freeform 40"/>
            <p:cNvSpPr>
              <a:spLocks/>
            </p:cNvSpPr>
            <p:nvPr/>
          </p:nvSpPr>
          <p:spPr bwMode="gray">
            <a:xfrm>
              <a:off x="696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chemeClr val="tx1"/>
                </a:gs>
                <a:gs pos="100000">
                  <a:srgbClr val="9900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099" name="Freeform 41"/>
            <p:cNvSpPr>
              <a:spLocks/>
            </p:cNvSpPr>
            <p:nvPr/>
          </p:nvSpPr>
          <p:spPr bwMode="gray">
            <a:xfrm>
              <a:off x="752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00" name="Freeform 42"/>
            <p:cNvSpPr>
              <a:spLocks/>
            </p:cNvSpPr>
            <p:nvPr/>
          </p:nvSpPr>
          <p:spPr bwMode="gray">
            <a:xfrm>
              <a:off x="853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52" name="Group 48"/>
          <p:cNvGrpSpPr>
            <a:grpSpLocks/>
          </p:cNvGrpSpPr>
          <p:nvPr/>
        </p:nvGrpSpPr>
        <p:grpSpPr bwMode="auto">
          <a:xfrm>
            <a:off x="9067800" y="5029200"/>
            <a:ext cx="342900" cy="457200"/>
            <a:chOff x="3312" y="1632"/>
            <a:chExt cx="525" cy="480"/>
          </a:xfrm>
        </p:grpSpPr>
        <p:sp>
          <p:nvSpPr>
            <p:cNvPr id="2093" name="Freeform 49"/>
            <p:cNvSpPr>
              <a:spLocks/>
            </p:cNvSpPr>
            <p:nvPr/>
          </p:nvSpPr>
          <p:spPr bwMode="gray">
            <a:xfrm>
              <a:off x="3312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094" name="Freeform 50"/>
            <p:cNvSpPr>
              <a:spLocks/>
            </p:cNvSpPr>
            <p:nvPr/>
          </p:nvSpPr>
          <p:spPr bwMode="gray">
            <a:xfrm>
              <a:off x="3384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095" name="Freeform 51"/>
            <p:cNvSpPr>
              <a:spLocks/>
            </p:cNvSpPr>
            <p:nvPr/>
          </p:nvSpPr>
          <p:spPr bwMode="gray">
            <a:xfrm>
              <a:off x="3440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096" name="Freeform 52"/>
            <p:cNvSpPr>
              <a:spLocks/>
            </p:cNvSpPr>
            <p:nvPr/>
          </p:nvSpPr>
          <p:spPr bwMode="gray">
            <a:xfrm>
              <a:off x="3541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57" name="Group 53"/>
          <p:cNvGrpSpPr>
            <a:grpSpLocks/>
          </p:cNvGrpSpPr>
          <p:nvPr/>
        </p:nvGrpSpPr>
        <p:grpSpPr bwMode="auto">
          <a:xfrm>
            <a:off x="4210050" y="6083300"/>
            <a:ext cx="342900" cy="533400"/>
            <a:chOff x="3312" y="1632"/>
            <a:chExt cx="525" cy="480"/>
          </a:xfrm>
        </p:grpSpPr>
        <p:sp>
          <p:nvSpPr>
            <p:cNvPr id="2089" name="Freeform 54"/>
            <p:cNvSpPr>
              <a:spLocks/>
            </p:cNvSpPr>
            <p:nvPr/>
          </p:nvSpPr>
          <p:spPr bwMode="gray">
            <a:xfrm>
              <a:off x="3312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090" name="Freeform 55"/>
            <p:cNvSpPr>
              <a:spLocks/>
            </p:cNvSpPr>
            <p:nvPr/>
          </p:nvSpPr>
          <p:spPr bwMode="gray">
            <a:xfrm>
              <a:off x="3384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091" name="Freeform 56"/>
            <p:cNvSpPr>
              <a:spLocks/>
            </p:cNvSpPr>
            <p:nvPr/>
          </p:nvSpPr>
          <p:spPr bwMode="gray">
            <a:xfrm>
              <a:off x="3440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092" name="Freeform 57"/>
            <p:cNvSpPr>
              <a:spLocks/>
            </p:cNvSpPr>
            <p:nvPr/>
          </p:nvSpPr>
          <p:spPr bwMode="gray">
            <a:xfrm>
              <a:off x="3541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62" name="Group 58"/>
          <p:cNvGrpSpPr>
            <a:grpSpLocks/>
          </p:cNvGrpSpPr>
          <p:nvPr/>
        </p:nvGrpSpPr>
        <p:grpSpPr bwMode="auto">
          <a:xfrm>
            <a:off x="6524625" y="4129088"/>
            <a:ext cx="342900" cy="457200"/>
            <a:chOff x="3312" y="1632"/>
            <a:chExt cx="525" cy="480"/>
          </a:xfrm>
        </p:grpSpPr>
        <p:sp>
          <p:nvSpPr>
            <p:cNvPr id="2085" name="Freeform 59"/>
            <p:cNvSpPr>
              <a:spLocks/>
            </p:cNvSpPr>
            <p:nvPr/>
          </p:nvSpPr>
          <p:spPr bwMode="gray">
            <a:xfrm>
              <a:off x="3312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086" name="Freeform 60"/>
            <p:cNvSpPr>
              <a:spLocks/>
            </p:cNvSpPr>
            <p:nvPr/>
          </p:nvSpPr>
          <p:spPr bwMode="gray">
            <a:xfrm>
              <a:off x="3384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087" name="Freeform 61"/>
            <p:cNvSpPr>
              <a:spLocks/>
            </p:cNvSpPr>
            <p:nvPr/>
          </p:nvSpPr>
          <p:spPr bwMode="gray">
            <a:xfrm>
              <a:off x="3440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088" name="Freeform 62"/>
            <p:cNvSpPr>
              <a:spLocks/>
            </p:cNvSpPr>
            <p:nvPr/>
          </p:nvSpPr>
          <p:spPr bwMode="gray">
            <a:xfrm>
              <a:off x="3541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67" name="Group 63"/>
          <p:cNvGrpSpPr>
            <a:grpSpLocks/>
          </p:cNvGrpSpPr>
          <p:nvPr/>
        </p:nvGrpSpPr>
        <p:grpSpPr bwMode="auto">
          <a:xfrm>
            <a:off x="3752850" y="3721100"/>
            <a:ext cx="342900" cy="381000"/>
            <a:chOff x="3312" y="1632"/>
            <a:chExt cx="525" cy="480"/>
          </a:xfrm>
        </p:grpSpPr>
        <p:sp>
          <p:nvSpPr>
            <p:cNvPr id="2081" name="Freeform 64"/>
            <p:cNvSpPr>
              <a:spLocks/>
            </p:cNvSpPr>
            <p:nvPr/>
          </p:nvSpPr>
          <p:spPr bwMode="gray">
            <a:xfrm>
              <a:off x="3312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082" name="Freeform 65"/>
            <p:cNvSpPr>
              <a:spLocks/>
            </p:cNvSpPr>
            <p:nvPr/>
          </p:nvSpPr>
          <p:spPr bwMode="gray">
            <a:xfrm>
              <a:off x="3384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083" name="Freeform 66"/>
            <p:cNvSpPr>
              <a:spLocks/>
            </p:cNvSpPr>
            <p:nvPr/>
          </p:nvSpPr>
          <p:spPr bwMode="gray">
            <a:xfrm>
              <a:off x="3440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084" name="Freeform 67"/>
            <p:cNvSpPr>
              <a:spLocks/>
            </p:cNvSpPr>
            <p:nvPr/>
          </p:nvSpPr>
          <p:spPr bwMode="gray">
            <a:xfrm>
              <a:off x="3541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72" name="Group 68"/>
          <p:cNvGrpSpPr>
            <a:grpSpLocks/>
          </p:cNvGrpSpPr>
          <p:nvPr/>
        </p:nvGrpSpPr>
        <p:grpSpPr bwMode="auto">
          <a:xfrm>
            <a:off x="7124700" y="1371600"/>
            <a:ext cx="342900" cy="381000"/>
            <a:chOff x="3312" y="1632"/>
            <a:chExt cx="525" cy="480"/>
          </a:xfrm>
        </p:grpSpPr>
        <p:sp>
          <p:nvSpPr>
            <p:cNvPr id="2077" name="Freeform 69"/>
            <p:cNvSpPr>
              <a:spLocks/>
            </p:cNvSpPr>
            <p:nvPr/>
          </p:nvSpPr>
          <p:spPr bwMode="gray">
            <a:xfrm>
              <a:off x="3312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078" name="Freeform 70"/>
            <p:cNvSpPr>
              <a:spLocks/>
            </p:cNvSpPr>
            <p:nvPr/>
          </p:nvSpPr>
          <p:spPr bwMode="gray">
            <a:xfrm>
              <a:off x="3384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079" name="Freeform 71"/>
            <p:cNvSpPr>
              <a:spLocks/>
            </p:cNvSpPr>
            <p:nvPr/>
          </p:nvSpPr>
          <p:spPr bwMode="gray">
            <a:xfrm>
              <a:off x="3440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080" name="Freeform 72"/>
            <p:cNvSpPr>
              <a:spLocks/>
            </p:cNvSpPr>
            <p:nvPr/>
          </p:nvSpPr>
          <p:spPr bwMode="gray">
            <a:xfrm>
              <a:off x="3541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77" name="Group 73"/>
          <p:cNvGrpSpPr>
            <a:grpSpLocks/>
          </p:cNvGrpSpPr>
          <p:nvPr/>
        </p:nvGrpSpPr>
        <p:grpSpPr bwMode="auto">
          <a:xfrm>
            <a:off x="4267200" y="2273300"/>
            <a:ext cx="457200" cy="533400"/>
            <a:chOff x="624" y="1632"/>
            <a:chExt cx="525" cy="480"/>
          </a:xfrm>
        </p:grpSpPr>
        <p:sp>
          <p:nvSpPr>
            <p:cNvPr id="2073" name="Freeform 74"/>
            <p:cNvSpPr>
              <a:spLocks/>
            </p:cNvSpPr>
            <p:nvPr/>
          </p:nvSpPr>
          <p:spPr bwMode="gray">
            <a:xfrm>
              <a:off x="624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074" name="Freeform 75"/>
            <p:cNvSpPr>
              <a:spLocks/>
            </p:cNvSpPr>
            <p:nvPr/>
          </p:nvSpPr>
          <p:spPr bwMode="gray">
            <a:xfrm>
              <a:off x="696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chemeClr val="tx1"/>
                </a:gs>
                <a:gs pos="100000">
                  <a:srgbClr val="9900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075" name="Freeform 76"/>
            <p:cNvSpPr>
              <a:spLocks/>
            </p:cNvSpPr>
            <p:nvPr/>
          </p:nvSpPr>
          <p:spPr bwMode="gray">
            <a:xfrm>
              <a:off x="752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076" name="Freeform 77"/>
            <p:cNvSpPr>
              <a:spLocks/>
            </p:cNvSpPr>
            <p:nvPr/>
          </p:nvSpPr>
          <p:spPr bwMode="gray">
            <a:xfrm>
              <a:off x="853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2064" name="Group 38"/>
          <p:cNvGrpSpPr>
            <a:grpSpLocks/>
          </p:cNvGrpSpPr>
          <p:nvPr/>
        </p:nvGrpSpPr>
        <p:grpSpPr bwMode="auto">
          <a:xfrm>
            <a:off x="9731376" y="2916238"/>
            <a:ext cx="625475" cy="762000"/>
            <a:chOff x="624" y="1632"/>
            <a:chExt cx="525" cy="480"/>
          </a:xfrm>
        </p:grpSpPr>
        <p:sp>
          <p:nvSpPr>
            <p:cNvPr id="2069" name="Freeform 39"/>
            <p:cNvSpPr>
              <a:spLocks/>
            </p:cNvSpPr>
            <p:nvPr/>
          </p:nvSpPr>
          <p:spPr bwMode="gray">
            <a:xfrm>
              <a:off x="624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070" name="Freeform 40"/>
            <p:cNvSpPr>
              <a:spLocks/>
            </p:cNvSpPr>
            <p:nvPr/>
          </p:nvSpPr>
          <p:spPr bwMode="gray">
            <a:xfrm>
              <a:off x="696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chemeClr val="tx1"/>
                </a:gs>
                <a:gs pos="100000">
                  <a:srgbClr val="9900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071" name="Freeform 41"/>
            <p:cNvSpPr>
              <a:spLocks/>
            </p:cNvSpPr>
            <p:nvPr/>
          </p:nvSpPr>
          <p:spPr bwMode="gray">
            <a:xfrm>
              <a:off x="752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072" name="Freeform 42"/>
            <p:cNvSpPr>
              <a:spLocks/>
            </p:cNvSpPr>
            <p:nvPr/>
          </p:nvSpPr>
          <p:spPr bwMode="gray">
            <a:xfrm>
              <a:off x="853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04" name="Rectangle 4"/>
          <p:cNvSpPr>
            <a:spLocks noChangeArrowheads="1"/>
          </p:cNvSpPr>
          <p:nvPr/>
        </p:nvSpPr>
        <p:spPr bwMode="auto">
          <a:xfrm>
            <a:off x="4724400" y="1219200"/>
            <a:ext cx="274955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99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800" b="1">
                <a:solidFill>
                  <a:srgbClr val="800000"/>
                </a:solidFill>
                <a:latin typeface="Calibri"/>
                <a:cs typeface="Times New Roman" pitchFamily="18" charset="0"/>
              </a:rPr>
              <a:t> </a:t>
            </a:r>
            <a:r>
              <a:rPr lang="en-US" altLang="en-US" sz="4400" b="1">
                <a:solidFill>
                  <a:srgbClr val="800000"/>
                </a:solidFill>
                <a:latin typeface="Calibri"/>
                <a:cs typeface="Times New Roman" pitchFamily="18" charset="0"/>
              </a:rPr>
              <a:t>MÔN ĐỊA LÍ 9</a:t>
            </a:r>
          </a:p>
        </p:txBody>
      </p:sp>
      <p:pic>
        <p:nvPicPr>
          <p:cNvPr id="2066" name="Picture 1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1976" y="4198939"/>
            <a:ext cx="2600325" cy="274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7" name="Picture 4" descr="EARTH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4014" y="4316414"/>
            <a:ext cx="2471737" cy="2535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7" name="Rectangle 30"/>
          <p:cNvSpPr>
            <a:spLocks noChangeArrowheads="1"/>
          </p:cNvSpPr>
          <p:nvPr/>
        </p:nvSpPr>
        <p:spPr bwMode="auto">
          <a:xfrm>
            <a:off x="1917197" y="1810048"/>
            <a:ext cx="8610600" cy="4616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en-US" sz="4800" b="1" i="1" u="sng" dirty="0" err="1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Tiết</a:t>
            </a:r>
            <a:r>
              <a:rPr lang="en-US" altLang="en-US" sz="4800" b="1" i="1" u="sng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16. Bài 16:</a:t>
            </a:r>
            <a:r>
              <a:rPr lang="en-US" altLang="en-US" sz="4800" b="1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spcBef>
                <a:spcPct val="0"/>
              </a:spcBef>
              <a:buNone/>
              <a:defRPr/>
            </a:pP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</a:t>
            </a:r>
            <a:r>
              <a:rPr lang="en-US" sz="4800" b="1" cap="all" dirty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spcBef>
                <a:spcPct val="0"/>
              </a:spcBef>
              <a:buNone/>
              <a:defRPr/>
            </a:pPr>
            <a:r>
              <a:rPr lang="en-US" sz="4400" b="1" cap="all" dirty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VẼ BIỂU ĐỒ VỀ SỰ THAY ĐỔI CƠ CẤU KINHTẾ</a:t>
            </a:r>
          </a:p>
          <a:p>
            <a:pPr algn="ctr">
              <a:spcBef>
                <a:spcPct val="0"/>
              </a:spcBef>
              <a:buNone/>
              <a:defRPr/>
            </a:pPr>
            <a:r>
              <a:rPr lang="en-US" sz="5400" b="1" cap="all" dirty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altLang="en-US" sz="4800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</a:br>
            <a:endParaRPr lang="en-US" altLang="en-US" sz="4800" dirty="0">
              <a:solidFill>
                <a:srgbClr val="FF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257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91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2" presetID="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93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4" presetID="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95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6" presetID="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97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8" presetID="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9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0" presetID="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01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2" presetID="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03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4" presetID="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05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6" presetID="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0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8" presetID="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09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0" presetID="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11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2" presetID="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1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4" presetID="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15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7" presetID="8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1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9" presetID="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20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1" presetID="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2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3" presetID="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2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5" presetID="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26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7" presetID="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28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9" presetID="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30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1" presetID="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32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3" presetID="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34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5" presetID="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3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7" presetID="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38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9" presetID="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40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1" presetID="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4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4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6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64" y="981402"/>
            <a:ext cx="5722333" cy="5541744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400" dirty="0">
                <a:latin typeface="Times New Roman" pitchFamily="18" charset="0"/>
              </a:rPr>
              <a:t>Trường hợp nào thì ta vẽ biểu đồ hình tròn</a:t>
            </a:r>
            <a:r>
              <a:rPr lang="en-US" sz="2400" dirty="0" smtClean="0">
                <a:latin typeface="Times New Roman" pitchFamily="18" charset="0"/>
              </a:rPr>
              <a:t>, hình </a:t>
            </a:r>
            <a:r>
              <a:rPr lang="en-US" sz="2400" dirty="0">
                <a:latin typeface="Times New Roman" pitchFamily="18" charset="0"/>
              </a:rPr>
              <a:t>cột chồng</a:t>
            </a:r>
            <a:r>
              <a:rPr lang="en-US" sz="2400" dirty="0" smtClean="0">
                <a:latin typeface="Times New Roman" pitchFamily="18" charset="0"/>
              </a:rPr>
              <a:t>?</a:t>
            </a:r>
          </a:p>
          <a:p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Bảng 16.1: Cơ cấu GDP của nước ta thời kì 1991 – 2002 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(%). (SGK trang 60)</a:t>
            </a:r>
          </a:p>
          <a:p>
            <a:pPr marL="514350" indent="-514350">
              <a:buAutoNum type="alphaLcPeriod"/>
            </a:pPr>
            <a:r>
              <a:rPr lang="en-US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 biểu đồ miền thể hiện cơ cấu GDP của nước ta, thời kì 1991 – 2002.</a:t>
            </a:r>
          </a:p>
          <a:p>
            <a:pPr marL="514350" indent="-514350">
              <a:buAutoNum type="alphaLcPeriod"/>
            </a:pPr>
            <a:r>
              <a:rPr lang="en-US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 xét: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US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 giảm mạnh </a:t>
            </a:r>
            <a:r>
              <a:rPr lang="en-US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 trọng % nông-lâm-ngư nghiệp nói 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 điều gì? 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altLang="en-US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5307" y="22922"/>
            <a:ext cx="10959921" cy="89255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cap="none" spc="0" dirty="0" smtClean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NHIỆM VỤ HỌC TẬP</a:t>
            </a:r>
          </a:p>
          <a:p>
            <a:pPr algn="ctr">
              <a:spcBef>
                <a:spcPct val="0"/>
              </a:spcBef>
              <a:buNone/>
              <a:defRPr/>
            </a:pPr>
            <a:r>
              <a:rPr lang="en-US" sz="2400" b="1" dirty="0" smtClean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Bài 16:  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</a:t>
            </a:r>
            <a:r>
              <a:rPr lang="en-US" sz="2800" b="1" cap="all" dirty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cap="all" dirty="0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b="1" cap="all" dirty="0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VẼ </a:t>
            </a:r>
            <a:r>
              <a:rPr lang="en-US" sz="2400" b="1" cap="all" dirty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BIỂU ĐỒ VỀ SỰ THAY ĐỔI CƠ CẤU </a:t>
            </a:r>
            <a:r>
              <a:rPr lang="en-US" sz="2400" b="1" cap="all" dirty="0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KINHTẾ</a:t>
            </a:r>
            <a:endParaRPr lang="en-US" sz="2400" b="1" cap="all" dirty="0">
              <a:ln w="0"/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5640946" y="1016354"/>
            <a:ext cx="6512417" cy="563231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marL="342900" indent="-342900" eaLnBrk="1" hangingPunct="1">
              <a:buFont typeface="Wingdings" pitchFamily="2" charset="2"/>
              <a:buChar char="v"/>
            </a:pPr>
            <a:r>
              <a:rPr lang="en-US" altLang="en-US" sz="2400" b="1" dirty="0" smtClean="0">
                <a:solidFill>
                  <a:srgbClr val="FF0000"/>
                </a:solidFill>
                <a:latin typeface="Times New Roman" pitchFamily="18" charset="0"/>
              </a:rPr>
              <a:t>CÁC </a:t>
            </a:r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</a:rPr>
              <a:t>BƯỚC </a:t>
            </a:r>
            <a:r>
              <a:rPr lang="en-US" altLang="en-US" sz="2400" b="1" smtClean="0">
                <a:solidFill>
                  <a:srgbClr val="FF0000"/>
                </a:solidFill>
                <a:latin typeface="Times New Roman" pitchFamily="18" charset="0"/>
              </a:rPr>
              <a:t>VẼ BIỂU ĐỒ MIỀN</a:t>
            </a:r>
            <a:endParaRPr lang="en-US" altLang="en-US" sz="24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 eaLnBrk="1" hangingPunct="1"/>
            <a:r>
              <a:rPr lang="en-US" altLang="en-US" sz="2400" u="sng" dirty="0">
                <a:solidFill>
                  <a:srgbClr val="FF0000"/>
                </a:solidFill>
                <a:latin typeface="Times New Roman" pitchFamily="18" charset="0"/>
              </a:rPr>
              <a:t>Bước 1</a:t>
            </a:r>
            <a:r>
              <a:rPr lang="en-US" altLang="en-US" sz="2400" u="sng" dirty="0">
                <a:solidFill>
                  <a:srgbClr val="000000"/>
                </a:solidFill>
                <a:latin typeface="Times New Roman" pitchFamily="18" charset="0"/>
              </a:rPr>
              <a:t>: </a:t>
            </a:r>
            <a:r>
              <a:rPr lang="en-US" altLang="en-US" sz="2400" dirty="0">
                <a:solidFill>
                  <a:srgbClr val="000000"/>
                </a:solidFill>
                <a:latin typeface="Times New Roman" pitchFamily="18" charset="0"/>
              </a:rPr>
              <a:t>Kẻ 1 trục tọa độ:</a:t>
            </a:r>
          </a:p>
          <a:p>
            <a:pPr eaLnBrk="1" hangingPunct="1"/>
            <a:r>
              <a:rPr lang="en-US" altLang="en-US" sz="2400" dirty="0">
                <a:solidFill>
                  <a:srgbClr val="000000"/>
                </a:solidFill>
                <a:latin typeface="Times New Roman" pitchFamily="18" charset="0"/>
              </a:rPr>
              <a:t> + Trục tung thể hiện tỉ lệ %(chia khoảng cách đến 100% )</a:t>
            </a:r>
          </a:p>
          <a:p>
            <a:pPr eaLnBrk="1" hangingPunct="1"/>
            <a:r>
              <a:rPr lang="en-US" altLang="en-US" sz="2400" dirty="0">
                <a:solidFill>
                  <a:srgbClr val="000000"/>
                </a:solidFill>
                <a:latin typeface="Times New Roman" pitchFamily="18" charset="0"/>
              </a:rPr>
              <a:t> + Trục hoành thể hiện năm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itchFamily="18" charset="0"/>
              </a:rPr>
              <a:t>(khoảng </a:t>
            </a:r>
            <a:r>
              <a:rPr lang="en-US" altLang="en-US" sz="2400" dirty="0">
                <a:solidFill>
                  <a:srgbClr val="000000"/>
                </a:solidFill>
                <a:latin typeface="Times New Roman" pitchFamily="18" charset="0"/>
              </a:rPr>
              <a:t>cách giữa các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itchFamily="18" charset="0"/>
              </a:rPr>
              <a:t>năm phải </a:t>
            </a:r>
            <a:r>
              <a:rPr lang="en-US" altLang="en-US" sz="2400" dirty="0">
                <a:solidFill>
                  <a:srgbClr val="000000"/>
                </a:solidFill>
                <a:latin typeface="Times New Roman" pitchFamily="18" charset="0"/>
              </a:rPr>
              <a:t>phù hợp, năm đầu tiên phải nằm trên gốc trục tọa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itchFamily="18" charset="0"/>
              </a:rPr>
              <a:t>độ)</a:t>
            </a:r>
            <a:endParaRPr lang="en-US" altLang="en-US" sz="2400" dirty="0">
              <a:solidFill>
                <a:srgbClr val="000000"/>
              </a:solidFill>
              <a:latin typeface="Times New Roman" pitchFamily="18" charset="0"/>
            </a:endParaRPr>
          </a:p>
          <a:p>
            <a:pPr eaLnBrk="1" hangingPunct="1"/>
            <a:r>
              <a:rPr lang="en-US" altLang="en-US" sz="2400" dirty="0">
                <a:solidFill>
                  <a:srgbClr val="000000"/>
                </a:solidFill>
                <a:latin typeface="Times New Roman" pitchFamily="18" charset="0"/>
              </a:rPr>
              <a:t> + Xác định vùng: là khung hình chữ nhật </a:t>
            </a:r>
          </a:p>
          <a:p>
            <a:pPr eaLnBrk="1" hangingPunct="1"/>
            <a:r>
              <a:rPr lang="en-US" altLang="en-US" sz="2400" u="sng" dirty="0">
                <a:solidFill>
                  <a:srgbClr val="FF0000"/>
                </a:solidFill>
                <a:latin typeface="Times New Roman" pitchFamily="18" charset="0"/>
              </a:rPr>
              <a:t>Bước 2</a:t>
            </a:r>
            <a:r>
              <a:rPr lang="en-US" altLang="en-US" sz="2400" u="sng" dirty="0">
                <a:solidFill>
                  <a:srgbClr val="000000"/>
                </a:solidFill>
                <a:latin typeface="Times New Roman" pitchFamily="18" charset="0"/>
              </a:rPr>
              <a:t>: </a:t>
            </a:r>
            <a:r>
              <a:rPr lang="en-US" altLang="en-US" sz="2400" dirty="0">
                <a:solidFill>
                  <a:srgbClr val="000000"/>
                </a:solidFill>
                <a:latin typeface="Times New Roman" pitchFamily="18" charset="0"/>
              </a:rPr>
              <a:t>Vẽ lần lượt từng đối tượng, theo trật tự đầu bài</a:t>
            </a:r>
          </a:p>
          <a:p>
            <a:pPr eaLnBrk="1" hangingPunct="1"/>
            <a:r>
              <a:rPr lang="en-US" altLang="en-US" sz="2400" u="sng" dirty="0">
                <a:solidFill>
                  <a:srgbClr val="FF0000"/>
                </a:solidFill>
                <a:latin typeface="Times New Roman" pitchFamily="18" charset="0"/>
              </a:rPr>
              <a:t>Bước 3</a:t>
            </a:r>
            <a:r>
              <a:rPr lang="en-US" altLang="en-US" sz="2400" u="sng" dirty="0">
                <a:solidFill>
                  <a:srgbClr val="000000"/>
                </a:solidFill>
                <a:latin typeface="Times New Roman" pitchFamily="18" charset="0"/>
              </a:rPr>
              <a:t>: </a:t>
            </a:r>
            <a:r>
              <a:rPr lang="en-US" altLang="en-US" sz="2400" dirty="0">
                <a:solidFill>
                  <a:srgbClr val="000000"/>
                </a:solidFill>
                <a:latin typeface="Times New Roman" pitchFamily="18" charset="0"/>
              </a:rPr>
              <a:t>Hoàn thiện biểu đồ</a:t>
            </a:r>
          </a:p>
          <a:p>
            <a:pPr eaLnBrk="1" hangingPunct="1"/>
            <a:r>
              <a:rPr lang="en-US" altLang="en-US" sz="2400" dirty="0">
                <a:solidFill>
                  <a:srgbClr val="000000"/>
                </a:solidFill>
                <a:latin typeface="Times New Roman" pitchFamily="18" charset="0"/>
              </a:rPr>
              <a:t>     - Điền các số liệu</a:t>
            </a:r>
          </a:p>
          <a:p>
            <a:pPr eaLnBrk="1" hangingPunct="1"/>
            <a:r>
              <a:rPr lang="en-US" altLang="en-US" sz="2400" dirty="0">
                <a:solidFill>
                  <a:srgbClr val="000000"/>
                </a:solidFill>
                <a:latin typeface="Times New Roman" pitchFamily="18" charset="0"/>
              </a:rPr>
              <a:t>     - Chọn kí hiệu để thể hiện biểu đồ</a:t>
            </a:r>
          </a:p>
          <a:p>
            <a:pPr eaLnBrk="1" hangingPunct="1"/>
            <a:r>
              <a:rPr lang="en-US" altLang="en-US" sz="2400" dirty="0">
                <a:solidFill>
                  <a:srgbClr val="000000"/>
                </a:solidFill>
                <a:latin typeface="Times New Roman" pitchFamily="18" charset="0"/>
              </a:rPr>
              <a:t>     -  Lập chú giải</a:t>
            </a:r>
          </a:p>
          <a:p>
            <a:pPr eaLnBrk="1" hangingPunct="1"/>
            <a:r>
              <a:rPr lang="en-US" altLang="en-US" sz="2400" dirty="0">
                <a:solidFill>
                  <a:srgbClr val="000000"/>
                </a:solidFill>
                <a:latin typeface="Times New Roman" pitchFamily="18" charset="0"/>
              </a:rPr>
              <a:t>     - Ghi tên biểu đồ.</a:t>
            </a:r>
          </a:p>
        </p:txBody>
      </p:sp>
    </p:spTree>
    <p:extLst>
      <p:ext uri="{BB962C8B-B14F-4D97-AF65-F5344CB8AC3E}">
        <p14:creationId xmlns:p14="http://schemas.microsoft.com/office/powerpoint/2010/main" val="1873315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36821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268</Words>
  <Application>Microsoft Office PowerPoint</Application>
  <PresentationFormat>Widescreen</PresentationFormat>
  <Paragraphs>26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Times New Roman</vt:lpstr>
      <vt:lpstr>Wingdings</vt:lpstr>
      <vt:lpstr>1_Office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Tuyen</dc:creator>
  <cp:lastModifiedBy>VTVH</cp:lastModifiedBy>
  <cp:revision>11</cp:revision>
  <dcterms:created xsi:type="dcterms:W3CDTF">2021-09-01T14:35:04Z</dcterms:created>
  <dcterms:modified xsi:type="dcterms:W3CDTF">2022-11-26T14:24:14Z</dcterms:modified>
</cp:coreProperties>
</file>