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13"/>
  </p:notesMasterIdLst>
  <p:sldIdLst>
    <p:sldId id="325" r:id="rId4"/>
    <p:sldId id="343" r:id="rId5"/>
    <p:sldId id="329" r:id="rId6"/>
    <p:sldId id="327" r:id="rId7"/>
    <p:sldId id="332" r:id="rId8"/>
    <p:sldId id="330" r:id="rId9"/>
    <p:sldId id="334" r:id="rId10"/>
    <p:sldId id="336" r:id="rId11"/>
    <p:sldId id="335" r:id="rId12"/>
  </p:sldIdLst>
  <p:sldSz cx="9144000" cy="6858000" type="screen4x3"/>
  <p:notesSz cx="6858000" cy="9144000"/>
  <p:defaultTextStyle>
    <a:defPPr>
      <a:defRPr lang="en-US"/>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0000FF"/>
    <a:srgbClr val="FF3300"/>
    <a:srgbClr val="FF0000"/>
    <a:srgbClr val="FF6600"/>
    <a:srgbClr val="00FF00"/>
    <a:srgbClr val="FFFF00"/>
    <a:srgbClr val="0000CC"/>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50"/>
    <p:restoredTop sz="89521"/>
  </p:normalViewPr>
  <p:slideViewPr>
    <p:cSldViewPr showGuides="1">
      <p:cViewPr>
        <p:scale>
          <a:sx n="72" d="100"/>
          <a:sy n="72" d="100"/>
        </p:scale>
        <p:origin x="-1512" y="-312"/>
      </p:cViewPr>
      <p:guideLst>
        <p:guide orient="horz" pos="2160"/>
        <p:guide pos="2856"/>
      </p:guideLst>
    </p:cSldViewPr>
  </p:slideViewPr>
  <p:outlineViewPr>
    <p:cViewPr>
      <p:scale>
        <a:sx n="33" d="100"/>
        <a:sy n="33" d="100"/>
      </p:scale>
      <p:origin x="0" y="0"/>
    </p:cViewPr>
  </p:outlineViewPr>
  <p:notesTextViewPr>
    <p:cViewPr>
      <p:scale>
        <a:sx n="100" d="100"/>
        <a:sy n="100" d="100"/>
      </p:scale>
      <p:origin x="0" y="0"/>
    </p:cViewPr>
  </p:notesTextViewPr>
  <p:sorterViewPr showFormatting="0">
    <p:cViewPr>
      <p:scale>
        <a:sx n="66" d="100"/>
        <a:sy n="66" d="100"/>
      </p:scale>
      <p:origin x="0" y="1044"/>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notesMaster" Target="notesMasters/notesMaster1.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fld id="{1DF8AD60-BB57-4720-AE43-B7B6CD600416}" type="datetimeFigureOut">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fld>
            <a:endPar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Click to edit Master text styles</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Second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Third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Fourth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Fifth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p>
            <a:pPr lvl="0" algn="r" eaLnBrk="1" hangingPunct="1">
              <a:buNone/>
            </a:pPr>
            <a:fld id="{9A0DB2DC-4C9A-4742-B13C-FB6460FD3503}" type="slidenum">
              <a:rPr lang="en-US" sz="1200" dirty="0"/>
            </a:fld>
            <a:endParaRPr lang="en-US" sz="1200"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hasCustomPrompt="1"/>
          </p:nvPr>
        </p:nvSpPr>
        <p:spPr>
          <a:xfrm>
            <a:off x="685800" y="2130425"/>
            <a:ext cx="7772400" cy="1470025"/>
          </a:xfrm>
        </p:spPr>
        <p:txBody>
          <a:bodyPr/>
          <a:lstStyle/>
          <a:p>
            <a:r>
              <a:rPr lang="vi-VN" smtClean="0"/>
              <a:t>Bấm &amp; sửa kiểu tiêu đề</a:t>
            </a:r>
            <a:endParaRPr lang="id-ID"/>
          </a:p>
        </p:txBody>
      </p:sp>
      <p:sp>
        <p:nvSpPr>
          <p:cNvPr id="3" name="Tiêu đề phụ 2"/>
          <p:cNvSpPr>
            <a:spLocks noGrp="1"/>
          </p:cNvSpPr>
          <p:nvPr>
            <p:ph type="subTitle" idx="1" hasCustomPrompt="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vi-VN" smtClean="0"/>
              <a:t>Bấm &amp; sửa kiểu phụ đề</a:t>
            </a:r>
            <a:endParaRPr lang="id-ID"/>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fld>
            <a:endParaRPr lang="en-US" dirty="0">
              <a:latin typeface="Times New Roman" panose="02020603050405020304" pitchFamily="18"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hasCustomPrompt="1"/>
          </p:nvPr>
        </p:nvSpPr>
        <p:spPr/>
        <p:txBody>
          <a:bodyPr/>
          <a:lstStyle/>
          <a:p>
            <a:r>
              <a:rPr lang="vi-VN" smtClean="0"/>
              <a:t>Bấm &amp; sửa kiểu tiêu đề</a:t>
            </a:r>
            <a:endParaRPr lang="id-ID"/>
          </a:p>
        </p:txBody>
      </p:sp>
      <p:sp>
        <p:nvSpPr>
          <p:cNvPr id="3" name="Chỗ dành sẵn cho Văn bản Dọc 2"/>
          <p:cNvSpPr>
            <a:spLocks noGrp="1"/>
          </p:cNvSpPr>
          <p:nvPr>
            <p:ph type="body" orient="vert" idx="1" hasCustomPrompt="1"/>
          </p:nvPr>
        </p:nvSpPr>
        <p:spPr/>
        <p:txBody>
          <a:bodyPr vert="eaVert"/>
          <a:lstStyle/>
          <a:p>
            <a:pPr lvl="0"/>
            <a:r>
              <a:rPr lang="vi-VN" smtClean="0"/>
              <a:t>Bấm &amp; sửa kiểu tiêu đề</a:t>
            </a:r>
            <a:endParaRPr lang="vi-VN" smtClean="0"/>
          </a:p>
          <a:p>
            <a:pPr lvl="1"/>
            <a:r>
              <a:rPr lang="vi-VN" smtClean="0"/>
              <a:t>Mức hai</a:t>
            </a:r>
            <a:endParaRPr lang="vi-VN" smtClean="0"/>
          </a:p>
          <a:p>
            <a:pPr lvl="2"/>
            <a:r>
              <a:rPr lang="vi-VN" smtClean="0"/>
              <a:t>Mức ba</a:t>
            </a:r>
            <a:endParaRPr lang="vi-VN" smtClean="0"/>
          </a:p>
          <a:p>
            <a:pPr lvl="3"/>
            <a:r>
              <a:rPr lang="vi-VN" smtClean="0"/>
              <a:t>Mức bốn</a:t>
            </a:r>
            <a:endParaRPr lang="vi-VN" smtClean="0"/>
          </a:p>
          <a:p>
            <a:pPr lvl="4"/>
            <a:r>
              <a:rPr lang="vi-VN" smtClean="0"/>
              <a:t>Mức năm</a:t>
            </a:r>
            <a:endParaRPr lang="id-ID"/>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fld>
            <a:endParaRPr lang="en-US" dirty="0">
              <a:latin typeface="Times New Roman" panose="02020603050405020304" pitchFamily="18"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hasCustomPrompt="1"/>
          </p:nvPr>
        </p:nvSpPr>
        <p:spPr>
          <a:xfrm>
            <a:off x="6629400" y="274638"/>
            <a:ext cx="2057400" cy="5851525"/>
          </a:xfrm>
        </p:spPr>
        <p:txBody>
          <a:bodyPr vert="eaVert"/>
          <a:lstStyle/>
          <a:p>
            <a:r>
              <a:rPr lang="vi-VN" smtClean="0"/>
              <a:t>Bấm &amp; sửa kiểu tiêu đề</a:t>
            </a:r>
            <a:endParaRPr lang="id-ID"/>
          </a:p>
        </p:txBody>
      </p:sp>
      <p:sp>
        <p:nvSpPr>
          <p:cNvPr id="3" name="Chỗ dành sẵn cho Văn bản Dọc 2"/>
          <p:cNvSpPr>
            <a:spLocks noGrp="1"/>
          </p:cNvSpPr>
          <p:nvPr>
            <p:ph type="body" orient="vert" idx="1" hasCustomPrompt="1"/>
          </p:nvPr>
        </p:nvSpPr>
        <p:spPr>
          <a:xfrm>
            <a:off x="457200" y="274638"/>
            <a:ext cx="6019800" cy="5851525"/>
          </a:xfrm>
        </p:spPr>
        <p:txBody>
          <a:bodyPr vert="eaVert"/>
          <a:lstStyle/>
          <a:p>
            <a:pPr lvl="0"/>
            <a:r>
              <a:rPr lang="vi-VN" smtClean="0"/>
              <a:t>Bấm &amp; sửa kiểu tiêu đề</a:t>
            </a:r>
            <a:endParaRPr lang="vi-VN" smtClean="0"/>
          </a:p>
          <a:p>
            <a:pPr lvl="1"/>
            <a:r>
              <a:rPr lang="vi-VN" smtClean="0"/>
              <a:t>Mức hai</a:t>
            </a:r>
            <a:endParaRPr lang="vi-VN" smtClean="0"/>
          </a:p>
          <a:p>
            <a:pPr lvl="2"/>
            <a:r>
              <a:rPr lang="vi-VN" smtClean="0"/>
              <a:t>Mức ba</a:t>
            </a:r>
            <a:endParaRPr lang="vi-VN" smtClean="0"/>
          </a:p>
          <a:p>
            <a:pPr lvl="3"/>
            <a:r>
              <a:rPr lang="vi-VN" smtClean="0"/>
              <a:t>Mức bốn</a:t>
            </a:r>
            <a:endParaRPr lang="vi-VN" smtClean="0"/>
          </a:p>
          <a:p>
            <a:pPr lvl="4"/>
            <a:r>
              <a:rPr lang="vi-VN" smtClean="0"/>
              <a:t>Mức năm</a:t>
            </a:r>
            <a:endParaRPr lang="id-ID"/>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fld>
            <a:endParaRPr lang="en-US" dirty="0">
              <a:latin typeface="Times New Roman" panose="02020603050405020304" pitchFamily="18"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Ngữ cảnh">
    <p:spTree>
      <p:nvGrpSpPr>
        <p:cNvPr id="1" name=""/>
        <p:cNvGrpSpPr/>
        <p:nvPr/>
      </p:nvGrpSpPr>
      <p:grpSpPr>
        <a:xfrm>
          <a:off x="0" y="0"/>
          <a:ext cx="0" cy="0"/>
          <a:chOff x="0" y="0"/>
          <a:chExt cx="0" cy="0"/>
        </a:xfrm>
      </p:grpSpPr>
      <p:sp>
        <p:nvSpPr>
          <p:cNvPr id="2" name="Chỗ dành sẵn cho Nội dung 1"/>
          <p:cNvSpPr>
            <a:spLocks noGrp="1"/>
          </p:cNvSpPr>
          <p:nvPr>
            <p:ph hasCustomPrompt="1"/>
          </p:nvPr>
        </p:nvSpPr>
        <p:spPr>
          <a:xfrm>
            <a:off x="457200" y="274638"/>
            <a:ext cx="8229600" cy="5851525"/>
          </a:xfrm>
        </p:spPr>
        <p:txBody>
          <a:bodyPr/>
          <a:lstStyle/>
          <a:p>
            <a:pPr lvl="0"/>
            <a:r>
              <a:rPr lang="vi-VN" smtClean="0"/>
              <a:t>Bấm &amp; sửa kiểu tiêu đề</a:t>
            </a:r>
            <a:endParaRPr lang="vi-VN" smtClean="0"/>
          </a:p>
          <a:p>
            <a:pPr lvl="1"/>
            <a:r>
              <a:rPr lang="vi-VN" smtClean="0"/>
              <a:t>Mức hai</a:t>
            </a:r>
            <a:endParaRPr lang="vi-VN" smtClean="0"/>
          </a:p>
          <a:p>
            <a:pPr lvl="2"/>
            <a:r>
              <a:rPr lang="vi-VN" smtClean="0"/>
              <a:t>Mức ba</a:t>
            </a:r>
            <a:endParaRPr lang="vi-VN" smtClean="0"/>
          </a:p>
          <a:p>
            <a:pPr lvl="3"/>
            <a:r>
              <a:rPr lang="vi-VN" smtClean="0"/>
              <a:t>Mức bốn</a:t>
            </a:r>
            <a:endParaRPr lang="vi-VN" smtClean="0"/>
          </a:p>
          <a:p>
            <a:pPr lvl="4"/>
            <a:r>
              <a:rPr lang="vi-VN" smtClean="0"/>
              <a:t>Mức năm</a:t>
            </a:r>
            <a:endParaRPr lang="id-ID"/>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p>
            <a:pPr lvl="0" eaLnBrk="1" hangingPunct="1">
              <a:buNone/>
            </a:pPr>
            <a:fld id="{9A0DB2DC-4C9A-4742-B13C-FB6460FD3503}" type="slidenum">
              <a:rPr lang="en-US" dirty="0"/>
            </a:fld>
            <a:endParaRPr lang="en-US" dirty="0">
              <a:latin typeface="Times New Roman" panose="02020603050405020304" pitchFamily="18"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hasCustomPrompt="1"/>
          </p:nvPr>
        </p:nvSpPr>
        <p:spPr>
          <a:xfrm>
            <a:off x="685800" y="2130425"/>
            <a:ext cx="7772400" cy="1470025"/>
          </a:xfrm>
        </p:spPr>
        <p:txBody>
          <a:bodyPr/>
          <a:lstStyle/>
          <a:p>
            <a:r>
              <a:rPr lang="vi-VN" smtClean="0"/>
              <a:t>Bấm &amp; sửa kiểu tiêu đề</a:t>
            </a:r>
            <a:endParaRPr lang="id-ID"/>
          </a:p>
        </p:txBody>
      </p:sp>
      <p:sp>
        <p:nvSpPr>
          <p:cNvPr id="3" name="Tiêu đề phụ 2"/>
          <p:cNvSpPr>
            <a:spLocks noGrp="1"/>
          </p:cNvSpPr>
          <p:nvPr>
            <p:ph type="subTitle" idx="1" hasCustomPrompt="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vi-VN" smtClean="0"/>
              <a:t>Bấm &amp; sửa kiểu phụ đề</a:t>
            </a:r>
            <a:endParaRPr lang="id-ID"/>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fld>
            <a:endParaRPr lang="en-US" dirty="0">
              <a:latin typeface="Times New Roman" panose="02020603050405020304" pitchFamily="18"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hasCustomPrompt="1"/>
          </p:nvPr>
        </p:nvSpPr>
        <p:spPr/>
        <p:txBody>
          <a:bodyPr/>
          <a:lstStyle/>
          <a:p>
            <a:r>
              <a:rPr lang="vi-VN" smtClean="0"/>
              <a:t>Bấm &amp; sửa kiểu tiêu đề</a:t>
            </a:r>
            <a:endParaRPr lang="id-ID"/>
          </a:p>
        </p:txBody>
      </p:sp>
      <p:sp>
        <p:nvSpPr>
          <p:cNvPr id="3" name="Chỗ dành sẵn cho Nội dung 2"/>
          <p:cNvSpPr>
            <a:spLocks noGrp="1"/>
          </p:cNvSpPr>
          <p:nvPr>
            <p:ph idx="1" hasCustomPrompt="1"/>
          </p:nvPr>
        </p:nvSpPr>
        <p:spPr/>
        <p:txBody>
          <a:bodyPr/>
          <a:lstStyle/>
          <a:p>
            <a:pPr lvl="0"/>
            <a:r>
              <a:rPr lang="vi-VN" smtClean="0"/>
              <a:t>Bấm &amp; sửa kiểu tiêu đề</a:t>
            </a:r>
            <a:endParaRPr lang="vi-VN" smtClean="0"/>
          </a:p>
          <a:p>
            <a:pPr lvl="1"/>
            <a:r>
              <a:rPr lang="vi-VN" smtClean="0"/>
              <a:t>Mức hai</a:t>
            </a:r>
            <a:endParaRPr lang="vi-VN" smtClean="0"/>
          </a:p>
          <a:p>
            <a:pPr lvl="2"/>
            <a:r>
              <a:rPr lang="vi-VN" smtClean="0"/>
              <a:t>Mức ba</a:t>
            </a:r>
            <a:endParaRPr lang="vi-VN" smtClean="0"/>
          </a:p>
          <a:p>
            <a:pPr lvl="3"/>
            <a:r>
              <a:rPr lang="vi-VN" smtClean="0"/>
              <a:t>Mức bốn</a:t>
            </a:r>
            <a:endParaRPr lang="vi-VN" smtClean="0"/>
          </a:p>
          <a:p>
            <a:pPr lvl="4"/>
            <a:r>
              <a:rPr lang="vi-VN" smtClean="0"/>
              <a:t>Mức năm</a:t>
            </a:r>
            <a:endParaRPr lang="id-ID"/>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fld>
            <a:endParaRPr lang="en-US" dirty="0">
              <a:latin typeface="Times New Roman" panose="02020603050405020304" pitchFamily="18"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hasCustomPrompt="1"/>
          </p:nvPr>
        </p:nvSpPr>
        <p:spPr>
          <a:xfrm>
            <a:off x="722313" y="4406900"/>
            <a:ext cx="7772400" cy="1362075"/>
          </a:xfrm>
        </p:spPr>
        <p:txBody>
          <a:bodyPr anchor="t"/>
          <a:lstStyle>
            <a:lvl1pPr algn="l">
              <a:defRPr sz="4000" b="1" cap="all"/>
            </a:lvl1pPr>
          </a:lstStyle>
          <a:p>
            <a:r>
              <a:rPr lang="vi-VN" smtClean="0"/>
              <a:t>Bấm &amp; sửa kiểu tiêu đề</a:t>
            </a:r>
            <a:endParaRPr lang="id-ID"/>
          </a:p>
        </p:txBody>
      </p:sp>
      <p:sp>
        <p:nvSpPr>
          <p:cNvPr id="3" name="Chỗ dành sẵn cho Văn bản 2"/>
          <p:cNvSpPr>
            <a:spLocks noGrp="1"/>
          </p:cNvSpPr>
          <p:nvPr>
            <p:ph type="body" idx="1" hasCustomPrompt="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vi-VN" smtClean="0"/>
              <a:t>Bấm &amp; sửa kiểu tiêu đề</a:t>
            </a:r>
            <a:endParaRPr lang="vi-VN" smtClean="0"/>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fld>
            <a:endParaRPr lang="en-US" dirty="0">
              <a:latin typeface="Times New Roman" panose="02020603050405020304" pitchFamily="18"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hasCustomPrompt="1"/>
          </p:nvPr>
        </p:nvSpPr>
        <p:spPr/>
        <p:txBody>
          <a:bodyPr/>
          <a:lstStyle/>
          <a:p>
            <a:r>
              <a:rPr lang="vi-VN" smtClean="0"/>
              <a:t>Bấm &amp; sửa kiểu tiêu đề</a:t>
            </a:r>
            <a:endParaRPr lang="id-ID"/>
          </a:p>
        </p:txBody>
      </p:sp>
      <p:sp>
        <p:nvSpPr>
          <p:cNvPr id="3" name="Chỗ dành sẵn cho Nội dung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endParaRPr lang="vi-VN" smtClean="0"/>
          </a:p>
          <a:p>
            <a:pPr lvl="1"/>
            <a:r>
              <a:rPr lang="vi-VN" smtClean="0"/>
              <a:t>Mức hai</a:t>
            </a:r>
            <a:endParaRPr lang="vi-VN" smtClean="0"/>
          </a:p>
          <a:p>
            <a:pPr lvl="2"/>
            <a:r>
              <a:rPr lang="vi-VN" smtClean="0"/>
              <a:t>Mức ba</a:t>
            </a:r>
            <a:endParaRPr lang="vi-VN" smtClean="0"/>
          </a:p>
          <a:p>
            <a:pPr lvl="3"/>
            <a:r>
              <a:rPr lang="vi-VN" smtClean="0"/>
              <a:t>Mức bốn</a:t>
            </a:r>
            <a:endParaRPr lang="vi-VN" smtClean="0"/>
          </a:p>
          <a:p>
            <a:pPr lvl="4"/>
            <a:r>
              <a:rPr lang="vi-VN" smtClean="0"/>
              <a:t>Mức năm</a:t>
            </a:r>
            <a:endParaRPr lang="id-ID"/>
          </a:p>
        </p:txBody>
      </p:sp>
      <p:sp>
        <p:nvSpPr>
          <p:cNvPr id="4" name="Chỗ dành sẵn cho Nội dung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endParaRPr lang="vi-VN" smtClean="0"/>
          </a:p>
          <a:p>
            <a:pPr lvl="1"/>
            <a:r>
              <a:rPr lang="vi-VN" smtClean="0"/>
              <a:t>Mức hai</a:t>
            </a:r>
            <a:endParaRPr lang="vi-VN" smtClean="0"/>
          </a:p>
          <a:p>
            <a:pPr lvl="2"/>
            <a:r>
              <a:rPr lang="vi-VN" smtClean="0"/>
              <a:t>Mức ba</a:t>
            </a:r>
            <a:endParaRPr lang="vi-VN" smtClean="0"/>
          </a:p>
          <a:p>
            <a:pPr lvl="3"/>
            <a:r>
              <a:rPr lang="vi-VN" smtClean="0"/>
              <a:t>Mức bốn</a:t>
            </a:r>
            <a:endParaRPr lang="vi-VN" smtClean="0"/>
          </a:p>
          <a:p>
            <a:pPr lvl="4"/>
            <a:r>
              <a:rPr lang="vi-VN" smtClean="0"/>
              <a:t>Mức năm</a:t>
            </a:r>
            <a:endParaRPr lang="id-ID"/>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dirty="0"/>
            </a:fld>
            <a:endParaRPr lang="en-US" dirty="0">
              <a:latin typeface="Times New Roman" panose="02020603050405020304" pitchFamily="18"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hasCustomPrompt="1"/>
          </p:nvPr>
        </p:nvSpPr>
        <p:spPr/>
        <p:txBody>
          <a:bodyPr/>
          <a:lstStyle>
            <a:lvl1pPr>
              <a:defRPr/>
            </a:lvl1pPr>
          </a:lstStyle>
          <a:p>
            <a:r>
              <a:rPr lang="vi-VN" smtClean="0"/>
              <a:t>Bấm &amp; sửa kiểu tiêu đề</a:t>
            </a:r>
            <a:endParaRPr lang="id-ID"/>
          </a:p>
        </p:txBody>
      </p:sp>
      <p:sp>
        <p:nvSpPr>
          <p:cNvPr id="3" name="Chỗ dành sẵn cho Văn bản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&amp; sửa kiểu tiêu đề</a:t>
            </a:r>
            <a:endParaRPr lang="vi-VN" smtClean="0"/>
          </a:p>
        </p:txBody>
      </p:sp>
      <p:sp>
        <p:nvSpPr>
          <p:cNvPr id="4" name="Chỗ dành sẵn cho Nội dung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endParaRPr lang="vi-VN" smtClean="0"/>
          </a:p>
          <a:p>
            <a:pPr lvl="1"/>
            <a:r>
              <a:rPr lang="vi-VN" smtClean="0"/>
              <a:t>Mức hai</a:t>
            </a:r>
            <a:endParaRPr lang="vi-VN" smtClean="0"/>
          </a:p>
          <a:p>
            <a:pPr lvl="2"/>
            <a:r>
              <a:rPr lang="vi-VN" smtClean="0"/>
              <a:t>Mức ba</a:t>
            </a:r>
            <a:endParaRPr lang="vi-VN" smtClean="0"/>
          </a:p>
          <a:p>
            <a:pPr lvl="3"/>
            <a:r>
              <a:rPr lang="vi-VN" smtClean="0"/>
              <a:t>Mức bốn</a:t>
            </a:r>
            <a:endParaRPr lang="vi-VN" smtClean="0"/>
          </a:p>
          <a:p>
            <a:pPr lvl="4"/>
            <a:r>
              <a:rPr lang="vi-VN" smtClean="0"/>
              <a:t>Mức năm</a:t>
            </a:r>
            <a:endParaRPr lang="id-ID"/>
          </a:p>
        </p:txBody>
      </p:sp>
      <p:sp>
        <p:nvSpPr>
          <p:cNvPr id="5" name="Chỗ dành sẵn cho Văn bản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&amp; sửa kiểu tiêu đề</a:t>
            </a:r>
            <a:endParaRPr lang="vi-VN" smtClean="0"/>
          </a:p>
        </p:txBody>
      </p:sp>
      <p:sp>
        <p:nvSpPr>
          <p:cNvPr id="6" name="Chỗ dành sẵn cho Nội dung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endParaRPr lang="vi-VN" smtClean="0"/>
          </a:p>
          <a:p>
            <a:pPr lvl="1"/>
            <a:r>
              <a:rPr lang="vi-VN" smtClean="0"/>
              <a:t>Mức hai</a:t>
            </a:r>
            <a:endParaRPr lang="vi-VN" smtClean="0"/>
          </a:p>
          <a:p>
            <a:pPr lvl="2"/>
            <a:r>
              <a:rPr lang="vi-VN" smtClean="0"/>
              <a:t>Mức ba</a:t>
            </a:r>
            <a:endParaRPr lang="vi-VN" smtClean="0"/>
          </a:p>
          <a:p>
            <a:pPr lvl="3"/>
            <a:r>
              <a:rPr lang="vi-VN" smtClean="0"/>
              <a:t>Mức bốn</a:t>
            </a:r>
            <a:endParaRPr lang="vi-VN" smtClean="0"/>
          </a:p>
          <a:p>
            <a:pPr lvl="4"/>
            <a:r>
              <a:rPr lang="vi-VN" smtClean="0"/>
              <a:t>Mức năm</a:t>
            </a:r>
            <a:endParaRPr lang="id-ID"/>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9" name="Slide Number Placeholder 8"/>
          <p:cNvSpPr>
            <a:spLocks noGrp="1"/>
          </p:cNvSpPr>
          <p:nvPr>
            <p:ph type="sldNum" sz="quarter" idx="12"/>
          </p:nvPr>
        </p:nvSpPr>
        <p:spPr/>
        <p:txBody>
          <a:bodyPr/>
          <a:p>
            <a:pPr lvl="0" eaLnBrk="1" hangingPunct="1">
              <a:buNone/>
            </a:pPr>
            <a:fld id="{9A0DB2DC-4C9A-4742-B13C-FB6460FD3503}" type="slidenum">
              <a:rPr lang="en-US" dirty="0"/>
            </a:fld>
            <a:endParaRPr lang="en-US" dirty="0">
              <a:latin typeface="Times New Roman" panose="02020603050405020304" pitchFamily="18"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hasCustomPrompt="1"/>
          </p:nvPr>
        </p:nvSpPr>
        <p:spPr/>
        <p:txBody>
          <a:bodyPr/>
          <a:lstStyle/>
          <a:p>
            <a:r>
              <a:rPr lang="vi-VN" smtClean="0"/>
              <a:t>Bấm &amp; sửa kiểu tiêu đề</a:t>
            </a:r>
            <a:endParaRPr lang="id-ID"/>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p>
            <a:pPr lvl="0" eaLnBrk="1" hangingPunct="1">
              <a:buNone/>
            </a:pPr>
            <a:fld id="{9A0DB2DC-4C9A-4742-B13C-FB6460FD3503}" type="slidenum">
              <a:rPr lang="en-US" dirty="0"/>
            </a:fld>
            <a:endParaRPr lang="en-US" dirty="0">
              <a:latin typeface="Times New Roman" panose="02020603050405020304" pitchFamily="18"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4" name="Slide Number Placeholder 3"/>
          <p:cNvSpPr>
            <a:spLocks noGrp="1"/>
          </p:cNvSpPr>
          <p:nvPr>
            <p:ph type="sldNum" sz="quarter" idx="12"/>
          </p:nvPr>
        </p:nvSpPr>
        <p:spPr/>
        <p:txBody>
          <a:bodyPr/>
          <a:p>
            <a:pPr lvl="0" eaLnBrk="1" hangingPunct="1">
              <a:buNone/>
            </a:pPr>
            <a:fld id="{9A0DB2DC-4C9A-4742-B13C-FB6460FD3503}" type="slidenum">
              <a:rPr lang="en-US" dirty="0"/>
            </a:fld>
            <a:endParaRPr lang="en-US" dirty="0">
              <a:latin typeface="Times New Roman" panose="02020603050405020304" pitchFamily="18"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hasCustomPrompt="1"/>
          </p:nvPr>
        </p:nvSpPr>
        <p:spPr/>
        <p:txBody>
          <a:bodyPr/>
          <a:lstStyle/>
          <a:p>
            <a:r>
              <a:rPr lang="vi-VN" smtClean="0"/>
              <a:t>Bấm &amp; sửa kiểu tiêu đề</a:t>
            </a:r>
            <a:endParaRPr lang="id-ID"/>
          </a:p>
        </p:txBody>
      </p:sp>
      <p:sp>
        <p:nvSpPr>
          <p:cNvPr id="3" name="Chỗ dành sẵn cho Nội dung 2"/>
          <p:cNvSpPr>
            <a:spLocks noGrp="1"/>
          </p:cNvSpPr>
          <p:nvPr>
            <p:ph idx="1" hasCustomPrompt="1"/>
          </p:nvPr>
        </p:nvSpPr>
        <p:spPr/>
        <p:txBody>
          <a:bodyPr/>
          <a:lstStyle/>
          <a:p>
            <a:pPr lvl="0"/>
            <a:r>
              <a:rPr lang="vi-VN" smtClean="0"/>
              <a:t>Bấm &amp; sửa kiểu tiêu đề</a:t>
            </a:r>
            <a:endParaRPr lang="vi-VN" smtClean="0"/>
          </a:p>
          <a:p>
            <a:pPr lvl="1"/>
            <a:r>
              <a:rPr lang="vi-VN" smtClean="0"/>
              <a:t>Mức hai</a:t>
            </a:r>
            <a:endParaRPr lang="vi-VN" smtClean="0"/>
          </a:p>
          <a:p>
            <a:pPr lvl="2"/>
            <a:r>
              <a:rPr lang="vi-VN" smtClean="0"/>
              <a:t>Mức ba</a:t>
            </a:r>
            <a:endParaRPr lang="vi-VN" smtClean="0"/>
          </a:p>
          <a:p>
            <a:pPr lvl="3"/>
            <a:r>
              <a:rPr lang="vi-VN" smtClean="0"/>
              <a:t>Mức bốn</a:t>
            </a:r>
            <a:endParaRPr lang="vi-VN" smtClean="0"/>
          </a:p>
          <a:p>
            <a:pPr lvl="4"/>
            <a:r>
              <a:rPr lang="vi-VN" smtClean="0"/>
              <a:t>Mức năm</a:t>
            </a:r>
            <a:endParaRPr lang="id-ID"/>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fld>
            <a:endParaRPr lang="en-US" dirty="0">
              <a:latin typeface="Times New Roman" panose="02020603050405020304" pitchFamily="18"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hasCustomPrompt="1"/>
          </p:nvPr>
        </p:nvSpPr>
        <p:spPr>
          <a:xfrm>
            <a:off x="457200" y="273050"/>
            <a:ext cx="3008313" cy="1162050"/>
          </a:xfrm>
        </p:spPr>
        <p:txBody>
          <a:bodyPr anchor="b"/>
          <a:lstStyle>
            <a:lvl1pPr algn="l">
              <a:defRPr sz="2000" b="1"/>
            </a:lvl1pPr>
          </a:lstStyle>
          <a:p>
            <a:r>
              <a:rPr lang="vi-VN" smtClean="0"/>
              <a:t>Bấm &amp; sửa kiểu tiêu đề</a:t>
            </a:r>
            <a:endParaRPr lang="id-ID"/>
          </a:p>
        </p:txBody>
      </p:sp>
      <p:sp>
        <p:nvSpPr>
          <p:cNvPr id="3" name="Chỗ dành sẵn cho Nội dung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smtClean="0"/>
              <a:t>Bấm &amp; sửa kiểu tiêu đề</a:t>
            </a:r>
            <a:endParaRPr lang="vi-VN" smtClean="0"/>
          </a:p>
          <a:p>
            <a:pPr lvl="1"/>
            <a:r>
              <a:rPr lang="vi-VN" smtClean="0"/>
              <a:t>Mức hai</a:t>
            </a:r>
            <a:endParaRPr lang="vi-VN" smtClean="0"/>
          </a:p>
          <a:p>
            <a:pPr lvl="2"/>
            <a:r>
              <a:rPr lang="vi-VN" smtClean="0"/>
              <a:t>Mức ba</a:t>
            </a:r>
            <a:endParaRPr lang="vi-VN" smtClean="0"/>
          </a:p>
          <a:p>
            <a:pPr lvl="3"/>
            <a:r>
              <a:rPr lang="vi-VN" smtClean="0"/>
              <a:t>Mức bốn</a:t>
            </a:r>
            <a:endParaRPr lang="vi-VN" smtClean="0"/>
          </a:p>
          <a:p>
            <a:pPr lvl="4"/>
            <a:r>
              <a:rPr lang="vi-VN" smtClean="0"/>
              <a:t>Mức năm</a:t>
            </a:r>
            <a:endParaRPr lang="id-ID"/>
          </a:p>
        </p:txBody>
      </p:sp>
      <p:sp>
        <p:nvSpPr>
          <p:cNvPr id="4" name="Chỗ dành sẵn cho Văn bản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endParaRPr lang="vi-VN"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dirty="0"/>
            </a:fld>
            <a:endParaRPr lang="en-US" dirty="0">
              <a:latin typeface="Times New Roman" panose="02020603050405020304" pitchFamily="18"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hasCustomPrompt="1"/>
          </p:nvPr>
        </p:nvSpPr>
        <p:spPr>
          <a:xfrm>
            <a:off x="1792288" y="4800600"/>
            <a:ext cx="5486400" cy="566738"/>
          </a:xfrm>
        </p:spPr>
        <p:txBody>
          <a:bodyPr anchor="b"/>
          <a:lstStyle>
            <a:lvl1pPr algn="l">
              <a:defRPr sz="2000" b="1"/>
            </a:lvl1pPr>
          </a:lstStyle>
          <a:p>
            <a:r>
              <a:rPr lang="vi-VN" smtClean="0"/>
              <a:t>Bấm &amp; sửa kiểu tiêu đề</a:t>
            </a:r>
            <a:endParaRPr lang="id-ID"/>
          </a:p>
        </p:txBody>
      </p:sp>
      <p:sp>
        <p:nvSpPr>
          <p:cNvPr id="3" name="Chỗ dành sẵn cho Hình ảnh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id-ID"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Chỗ dành sẵn cho Văn bản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endParaRPr lang="vi-VN"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dirty="0"/>
            </a:fld>
            <a:endParaRPr lang="en-US" dirty="0">
              <a:latin typeface="Times New Roman" panose="02020603050405020304" pitchFamily="18"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hasCustomPrompt="1"/>
          </p:nvPr>
        </p:nvSpPr>
        <p:spPr/>
        <p:txBody>
          <a:bodyPr/>
          <a:lstStyle/>
          <a:p>
            <a:r>
              <a:rPr lang="vi-VN" smtClean="0"/>
              <a:t>Bấm &amp; sửa kiểu tiêu đề</a:t>
            </a:r>
            <a:endParaRPr lang="id-ID"/>
          </a:p>
        </p:txBody>
      </p:sp>
      <p:sp>
        <p:nvSpPr>
          <p:cNvPr id="3" name="Chỗ dành sẵn cho Văn bản Dọc 2"/>
          <p:cNvSpPr>
            <a:spLocks noGrp="1"/>
          </p:cNvSpPr>
          <p:nvPr>
            <p:ph type="body" orient="vert" idx="1" hasCustomPrompt="1"/>
          </p:nvPr>
        </p:nvSpPr>
        <p:spPr/>
        <p:txBody>
          <a:bodyPr vert="eaVert"/>
          <a:lstStyle/>
          <a:p>
            <a:pPr lvl="0"/>
            <a:r>
              <a:rPr lang="vi-VN" smtClean="0"/>
              <a:t>Bấm &amp; sửa kiểu tiêu đề</a:t>
            </a:r>
            <a:endParaRPr lang="vi-VN" smtClean="0"/>
          </a:p>
          <a:p>
            <a:pPr lvl="1"/>
            <a:r>
              <a:rPr lang="vi-VN" smtClean="0"/>
              <a:t>Mức hai</a:t>
            </a:r>
            <a:endParaRPr lang="vi-VN" smtClean="0"/>
          </a:p>
          <a:p>
            <a:pPr lvl="2"/>
            <a:r>
              <a:rPr lang="vi-VN" smtClean="0"/>
              <a:t>Mức ba</a:t>
            </a:r>
            <a:endParaRPr lang="vi-VN" smtClean="0"/>
          </a:p>
          <a:p>
            <a:pPr lvl="3"/>
            <a:r>
              <a:rPr lang="vi-VN" smtClean="0"/>
              <a:t>Mức bốn</a:t>
            </a:r>
            <a:endParaRPr lang="vi-VN" smtClean="0"/>
          </a:p>
          <a:p>
            <a:pPr lvl="4"/>
            <a:r>
              <a:rPr lang="vi-VN" smtClean="0"/>
              <a:t>Mức năm</a:t>
            </a:r>
            <a:endParaRPr lang="id-ID"/>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fld>
            <a:endParaRPr lang="en-US" dirty="0">
              <a:latin typeface="Times New Roman" panose="02020603050405020304" pitchFamily="18"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hasCustomPrompt="1"/>
          </p:nvPr>
        </p:nvSpPr>
        <p:spPr>
          <a:xfrm>
            <a:off x="6629400" y="274638"/>
            <a:ext cx="2057400" cy="5851525"/>
          </a:xfrm>
        </p:spPr>
        <p:txBody>
          <a:bodyPr vert="eaVert"/>
          <a:lstStyle/>
          <a:p>
            <a:r>
              <a:rPr lang="vi-VN" smtClean="0"/>
              <a:t>Bấm &amp; sửa kiểu tiêu đề</a:t>
            </a:r>
            <a:endParaRPr lang="id-ID"/>
          </a:p>
        </p:txBody>
      </p:sp>
      <p:sp>
        <p:nvSpPr>
          <p:cNvPr id="3" name="Chỗ dành sẵn cho Văn bản Dọc 2"/>
          <p:cNvSpPr>
            <a:spLocks noGrp="1"/>
          </p:cNvSpPr>
          <p:nvPr>
            <p:ph type="body" orient="vert" idx="1" hasCustomPrompt="1"/>
          </p:nvPr>
        </p:nvSpPr>
        <p:spPr>
          <a:xfrm>
            <a:off x="457200" y="274638"/>
            <a:ext cx="6019800" cy="5851525"/>
          </a:xfrm>
        </p:spPr>
        <p:txBody>
          <a:bodyPr vert="eaVert"/>
          <a:lstStyle/>
          <a:p>
            <a:pPr lvl="0"/>
            <a:r>
              <a:rPr lang="vi-VN" smtClean="0"/>
              <a:t>Bấm &amp; sửa kiểu tiêu đề</a:t>
            </a:r>
            <a:endParaRPr lang="vi-VN" smtClean="0"/>
          </a:p>
          <a:p>
            <a:pPr lvl="1"/>
            <a:r>
              <a:rPr lang="vi-VN" smtClean="0"/>
              <a:t>Mức hai</a:t>
            </a:r>
            <a:endParaRPr lang="vi-VN" smtClean="0"/>
          </a:p>
          <a:p>
            <a:pPr lvl="2"/>
            <a:r>
              <a:rPr lang="vi-VN" smtClean="0"/>
              <a:t>Mức ba</a:t>
            </a:r>
            <a:endParaRPr lang="vi-VN" smtClean="0"/>
          </a:p>
          <a:p>
            <a:pPr lvl="3"/>
            <a:r>
              <a:rPr lang="vi-VN" smtClean="0"/>
              <a:t>Mức bốn</a:t>
            </a:r>
            <a:endParaRPr lang="vi-VN" smtClean="0"/>
          </a:p>
          <a:p>
            <a:pPr lvl="4"/>
            <a:r>
              <a:rPr lang="vi-VN" smtClean="0"/>
              <a:t>Mức năm</a:t>
            </a:r>
            <a:endParaRPr lang="id-ID"/>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fld>
            <a:endParaRPr lang="en-US" dirty="0">
              <a:latin typeface="Times New Roman" panose="02020603050405020304" pitchFamily="18"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Ngữ cảnh">
    <p:spTree>
      <p:nvGrpSpPr>
        <p:cNvPr id="1" name=""/>
        <p:cNvGrpSpPr/>
        <p:nvPr/>
      </p:nvGrpSpPr>
      <p:grpSpPr>
        <a:xfrm>
          <a:off x="0" y="0"/>
          <a:ext cx="0" cy="0"/>
          <a:chOff x="0" y="0"/>
          <a:chExt cx="0" cy="0"/>
        </a:xfrm>
      </p:grpSpPr>
      <p:sp>
        <p:nvSpPr>
          <p:cNvPr id="2" name="Chỗ dành sẵn cho Nội dung 1"/>
          <p:cNvSpPr>
            <a:spLocks noGrp="1"/>
          </p:cNvSpPr>
          <p:nvPr>
            <p:ph hasCustomPrompt="1"/>
          </p:nvPr>
        </p:nvSpPr>
        <p:spPr>
          <a:xfrm>
            <a:off x="457200" y="274638"/>
            <a:ext cx="8229600" cy="5851525"/>
          </a:xfrm>
        </p:spPr>
        <p:txBody>
          <a:bodyPr/>
          <a:lstStyle/>
          <a:p>
            <a:pPr lvl="0"/>
            <a:r>
              <a:rPr lang="vi-VN" smtClean="0"/>
              <a:t>Bấm &amp; sửa kiểu tiêu đề</a:t>
            </a:r>
            <a:endParaRPr lang="vi-VN" smtClean="0"/>
          </a:p>
          <a:p>
            <a:pPr lvl="1"/>
            <a:r>
              <a:rPr lang="vi-VN" smtClean="0"/>
              <a:t>Mức hai</a:t>
            </a:r>
            <a:endParaRPr lang="vi-VN" smtClean="0"/>
          </a:p>
          <a:p>
            <a:pPr lvl="2"/>
            <a:r>
              <a:rPr lang="vi-VN" smtClean="0"/>
              <a:t>Mức ba</a:t>
            </a:r>
            <a:endParaRPr lang="vi-VN" smtClean="0"/>
          </a:p>
          <a:p>
            <a:pPr lvl="3"/>
            <a:r>
              <a:rPr lang="vi-VN" smtClean="0"/>
              <a:t>Mức bốn</a:t>
            </a:r>
            <a:endParaRPr lang="vi-VN" smtClean="0"/>
          </a:p>
          <a:p>
            <a:pPr lvl="4"/>
            <a:r>
              <a:rPr lang="vi-VN" smtClean="0"/>
              <a:t>Mức năm</a:t>
            </a:r>
            <a:endParaRPr lang="id-ID"/>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p>
            <a:pPr lvl="0" eaLnBrk="1" hangingPunct="1">
              <a:buNone/>
            </a:pPr>
            <a:fld id="{9A0DB2DC-4C9A-4742-B13C-FB6460FD3503}" type="slidenum">
              <a:rPr lang="en-US" dirty="0"/>
            </a:fld>
            <a:endParaRPr lang="en-US" dirty="0">
              <a:latin typeface="Times New Roman" panose="02020603050405020304" pitchFamily="18"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hasCustomPrompt="1"/>
          </p:nvPr>
        </p:nvSpPr>
        <p:spPr>
          <a:xfrm>
            <a:off x="722313" y="4406900"/>
            <a:ext cx="7772400" cy="1362075"/>
          </a:xfrm>
        </p:spPr>
        <p:txBody>
          <a:bodyPr anchor="t"/>
          <a:lstStyle>
            <a:lvl1pPr algn="l">
              <a:defRPr sz="4000" b="1" cap="all"/>
            </a:lvl1pPr>
          </a:lstStyle>
          <a:p>
            <a:r>
              <a:rPr lang="vi-VN" smtClean="0"/>
              <a:t>Bấm &amp; sửa kiểu tiêu đề</a:t>
            </a:r>
            <a:endParaRPr lang="id-ID"/>
          </a:p>
        </p:txBody>
      </p:sp>
      <p:sp>
        <p:nvSpPr>
          <p:cNvPr id="3" name="Chỗ dành sẵn cho Văn bản 2"/>
          <p:cNvSpPr>
            <a:spLocks noGrp="1"/>
          </p:cNvSpPr>
          <p:nvPr>
            <p:ph type="body" idx="1" hasCustomPrompt="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vi-VN" smtClean="0"/>
              <a:t>Bấm &amp; sửa kiểu tiêu đề</a:t>
            </a:r>
            <a:endParaRPr lang="vi-VN" smtClean="0"/>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fld>
            <a:endParaRPr lang="en-US" dirty="0">
              <a:latin typeface="Times New Roman" panose="02020603050405020304" pitchFamily="18"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hasCustomPrompt="1"/>
          </p:nvPr>
        </p:nvSpPr>
        <p:spPr/>
        <p:txBody>
          <a:bodyPr/>
          <a:lstStyle/>
          <a:p>
            <a:r>
              <a:rPr lang="vi-VN" smtClean="0"/>
              <a:t>Bấm &amp; sửa kiểu tiêu đề</a:t>
            </a:r>
            <a:endParaRPr lang="id-ID"/>
          </a:p>
        </p:txBody>
      </p:sp>
      <p:sp>
        <p:nvSpPr>
          <p:cNvPr id="3" name="Chỗ dành sẵn cho Nội dung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endParaRPr lang="vi-VN" smtClean="0"/>
          </a:p>
          <a:p>
            <a:pPr lvl="1"/>
            <a:r>
              <a:rPr lang="vi-VN" smtClean="0"/>
              <a:t>Mức hai</a:t>
            </a:r>
            <a:endParaRPr lang="vi-VN" smtClean="0"/>
          </a:p>
          <a:p>
            <a:pPr lvl="2"/>
            <a:r>
              <a:rPr lang="vi-VN" smtClean="0"/>
              <a:t>Mức ba</a:t>
            </a:r>
            <a:endParaRPr lang="vi-VN" smtClean="0"/>
          </a:p>
          <a:p>
            <a:pPr lvl="3"/>
            <a:r>
              <a:rPr lang="vi-VN" smtClean="0"/>
              <a:t>Mức bốn</a:t>
            </a:r>
            <a:endParaRPr lang="vi-VN" smtClean="0"/>
          </a:p>
          <a:p>
            <a:pPr lvl="4"/>
            <a:r>
              <a:rPr lang="vi-VN" smtClean="0"/>
              <a:t>Mức năm</a:t>
            </a:r>
            <a:endParaRPr lang="id-ID"/>
          </a:p>
        </p:txBody>
      </p:sp>
      <p:sp>
        <p:nvSpPr>
          <p:cNvPr id="4" name="Chỗ dành sẵn cho Nội dung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endParaRPr lang="vi-VN" smtClean="0"/>
          </a:p>
          <a:p>
            <a:pPr lvl="1"/>
            <a:r>
              <a:rPr lang="vi-VN" smtClean="0"/>
              <a:t>Mức hai</a:t>
            </a:r>
            <a:endParaRPr lang="vi-VN" smtClean="0"/>
          </a:p>
          <a:p>
            <a:pPr lvl="2"/>
            <a:r>
              <a:rPr lang="vi-VN" smtClean="0"/>
              <a:t>Mức ba</a:t>
            </a:r>
            <a:endParaRPr lang="vi-VN" smtClean="0"/>
          </a:p>
          <a:p>
            <a:pPr lvl="3"/>
            <a:r>
              <a:rPr lang="vi-VN" smtClean="0"/>
              <a:t>Mức bốn</a:t>
            </a:r>
            <a:endParaRPr lang="vi-VN" smtClean="0"/>
          </a:p>
          <a:p>
            <a:pPr lvl="4"/>
            <a:r>
              <a:rPr lang="vi-VN" smtClean="0"/>
              <a:t>Mức năm</a:t>
            </a:r>
            <a:endParaRPr lang="id-ID"/>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dirty="0"/>
            </a:fld>
            <a:endParaRPr lang="en-US" dirty="0">
              <a:latin typeface="Times New Roman" panose="02020603050405020304" pitchFamily="18"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hasCustomPrompt="1"/>
          </p:nvPr>
        </p:nvSpPr>
        <p:spPr/>
        <p:txBody>
          <a:bodyPr/>
          <a:lstStyle>
            <a:lvl1pPr>
              <a:defRPr/>
            </a:lvl1pPr>
          </a:lstStyle>
          <a:p>
            <a:r>
              <a:rPr lang="vi-VN" smtClean="0"/>
              <a:t>Bấm &amp; sửa kiểu tiêu đề</a:t>
            </a:r>
            <a:endParaRPr lang="id-ID"/>
          </a:p>
        </p:txBody>
      </p:sp>
      <p:sp>
        <p:nvSpPr>
          <p:cNvPr id="3" name="Chỗ dành sẵn cho Văn bản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&amp; sửa kiểu tiêu đề</a:t>
            </a:r>
            <a:endParaRPr lang="vi-VN" smtClean="0"/>
          </a:p>
        </p:txBody>
      </p:sp>
      <p:sp>
        <p:nvSpPr>
          <p:cNvPr id="4" name="Chỗ dành sẵn cho Nội dung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endParaRPr lang="vi-VN" smtClean="0"/>
          </a:p>
          <a:p>
            <a:pPr lvl="1"/>
            <a:r>
              <a:rPr lang="vi-VN" smtClean="0"/>
              <a:t>Mức hai</a:t>
            </a:r>
            <a:endParaRPr lang="vi-VN" smtClean="0"/>
          </a:p>
          <a:p>
            <a:pPr lvl="2"/>
            <a:r>
              <a:rPr lang="vi-VN" smtClean="0"/>
              <a:t>Mức ba</a:t>
            </a:r>
            <a:endParaRPr lang="vi-VN" smtClean="0"/>
          </a:p>
          <a:p>
            <a:pPr lvl="3"/>
            <a:r>
              <a:rPr lang="vi-VN" smtClean="0"/>
              <a:t>Mức bốn</a:t>
            </a:r>
            <a:endParaRPr lang="vi-VN" smtClean="0"/>
          </a:p>
          <a:p>
            <a:pPr lvl="4"/>
            <a:r>
              <a:rPr lang="vi-VN" smtClean="0"/>
              <a:t>Mức năm</a:t>
            </a:r>
            <a:endParaRPr lang="id-ID"/>
          </a:p>
        </p:txBody>
      </p:sp>
      <p:sp>
        <p:nvSpPr>
          <p:cNvPr id="5" name="Chỗ dành sẵn cho Văn bản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&amp; sửa kiểu tiêu đề</a:t>
            </a:r>
            <a:endParaRPr lang="vi-VN" smtClean="0"/>
          </a:p>
        </p:txBody>
      </p:sp>
      <p:sp>
        <p:nvSpPr>
          <p:cNvPr id="6" name="Chỗ dành sẵn cho Nội dung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endParaRPr lang="vi-VN" smtClean="0"/>
          </a:p>
          <a:p>
            <a:pPr lvl="1"/>
            <a:r>
              <a:rPr lang="vi-VN" smtClean="0"/>
              <a:t>Mức hai</a:t>
            </a:r>
            <a:endParaRPr lang="vi-VN" smtClean="0"/>
          </a:p>
          <a:p>
            <a:pPr lvl="2"/>
            <a:r>
              <a:rPr lang="vi-VN" smtClean="0"/>
              <a:t>Mức ba</a:t>
            </a:r>
            <a:endParaRPr lang="vi-VN" smtClean="0"/>
          </a:p>
          <a:p>
            <a:pPr lvl="3"/>
            <a:r>
              <a:rPr lang="vi-VN" smtClean="0"/>
              <a:t>Mức bốn</a:t>
            </a:r>
            <a:endParaRPr lang="vi-VN" smtClean="0"/>
          </a:p>
          <a:p>
            <a:pPr lvl="4"/>
            <a:r>
              <a:rPr lang="vi-VN" smtClean="0"/>
              <a:t>Mức năm</a:t>
            </a:r>
            <a:endParaRPr lang="id-ID"/>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9" name="Slide Number Placeholder 8"/>
          <p:cNvSpPr>
            <a:spLocks noGrp="1"/>
          </p:cNvSpPr>
          <p:nvPr>
            <p:ph type="sldNum" sz="quarter" idx="12"/>
          </p:nvPr>
        </p:nvSpPr>
        <p:spPr/>
        <p:txBody>
          <a:bodyPr/>
          <a:p>
            <a:pPr lvl="0" eaLnBrk="1" hangingPunct="1">
              <a:buNone/>
            </a:pPr>
            <a:fld id="{9A0DB2DC-4C9A-4742-B13C-FB6460FD3503}" type="slidenum">
              <a:rPr lang="en-US" dirty="0"/>
            </a:fld>
            <a:endParaRPr lang="en-US" dirty="0">
              <a:latin typeface="Times New Roman" panose="02020603050405020304" pitchFamily="18"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hasCustomPrompt="1"/>
          </p:nvPr>
        </p:nvSpPr>
        <p:spPr/>
        <p:txBody>
          <a:bodyPr/>
          <a:lstStyle/>
          <a:p>
            <a:r>
              <a:rPr lang="vi-VN" smtClean="0"/>
              <a:t>Bấm &amp; sửa kiểu tiêu đề</a:t>
            </a:r>
            <a:endParaRPr lang="id-ID"/>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p>
            <a:pPr lvl="0" eaLnBrk="1" hangingPunct="1">
              <a:buNone/>
            </a:pPr>
            <a:fld id="{9A0DB2DC-4C9A-4742-B13C-FB6460FD3503}" type="slidenum">
              <a:rPr lang="en-US" dirty="0"/>
            </a:fld>
            <a:endParaRPr lang="en-US" dirty="0">
              <a:latin typeface="Times New Roman" panose="02020603050405020304" pitchFamily="18"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4" name="Slide Number Placeholder 3"/>
          <p:cNvSpPr>
            <a:spLocks noGrp="1"/>
          </p:cNvSpPr>
          <p:nvPr>
            <p:ph type="sldNum" sz="quarter" idx="12"/>
          </p:nvPr>
        </p:nvSpPr>
        <p:spPr/>
        <p:txBody>
          <a:bodyPr/>
          <a:p>
            <a:pPr lvl="0" eaLnBrk="1" hangingPunct="1">
              <a:buNone/>
            </a:pPr>
            <a:fld id="{9A0DB2DC-4C9A-4742-B13C-FB6460FD3503}" type="slidenum">
              <a:rPr lang="en-US" dirty="0"/>
            </a:fld>
            <a:endParaRPr lang="en-US" dirty="0">
              <a:latin typeface="Times New Roman" panose="02020603050405020304" pitchFamily="18"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hasCustomPrompt="1"/>
          </p:nvPr>
        </p:nvSpPr>
        <p:spPr>
          <a:xfrm>
            <a:off x="457200" y="273050"/>
            <a:ext cx="3008313" cy="1162050"/>
          </a:xfrm>
        </p:spPr>
        <p:txBody>
          <a:bodyPr anchor="b"/>
          <a:lstStyle>
            <a:lvl1pPr algn="l">
              <a:defRPr sz="2000" b="1"/>
            </a:lvl1pPr>
          </a:lstStyle>
          <a:p>
            <a:r>
              <a:rPr lang="vi-VN" smtClean="0"/>
              <a:t>Bấm &amp; sửa kiểu tiêu đề</a:t>
            </a:r>
            <a:endParaRPr lang="id-ID"/>
          </a:p>
        </p:txBody>
      </p:sp>
      <p:sp>
        <p:nvSpPr>
          <p:cNvPr id="3" name="Chỗ dành sẵn cho Nội dung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smtClean="0"/>
              <a:t>Bấm &amp; sửa kiểu tiêu đề</a:t>
            </a:r>
            <a:endParaRPr lang="vi-VN" smtClean="0"/>
          </a:p>
          <a:p>
            <a:pPr lvl="1"/>
            <a:r>
              <a:rPr lang="vi-VN" smtClean="0"/>
              <a:t>Mức hai</a:t>
            </a:r>
            <a:endParaRPr lang="vi-VN" smtClean="0"/>
          </a:p>
          <a:p>
            <a:pPr lvl="2"/>
            <a:r>
              <a:rPr lang="vi-VN" smtClean="0"/>
              <a:t>Mức ba</a:t>
            </a:r>
            <a:endParaRPr lang="vi-VN" smtClean="0"/>
          </a:p>
          <a:p>
            <a:pPr lvl="3"/>
            <a:r>
              <a:rPr lang="vi-VN" smtClean="0"/>
              <a:t>Mức bốn</a:t>
            </a:r>
            <a:endParaRPr lang="vi-VN" smtClean="0"/>
          </a:p>
          <a:p>
            <a:pPr lvl="4"/>
            <a:r>
              <a:rPr lang="vi-VN" smtClean="0"/>
              <a:t>Mức năm</a:t>
            </a:r>
            <a:endParaRPr lang="id-ID"/>
          </a:p>
        </p:txBody>
      </p:sp>
      <p:sp>
        <p:nvSpPr>
          <p:cNvPr id="4" name="Chỗ dành sẵn cho Văn bản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endParaRPr lang="vi-VN"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dirty="0"/>
            </a:fld>
            <a:endParaRPr lang="en-US" dirty="0">
              <a:latin typeface="Times New Roman" panose="02020603050405020304" pitchFamily="18"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hasCustomPrompt="1"/>
          </p:nvPr>
        </p:nvSpPr>
        <p:spPr>
          <a:xfrm>
            <a:off x="1792288" y="4800600"/>
            <a:ext cx="5486400" cy="566738"/>
          </a:xfrm>
        </p:spPr>
        <p:txBody>
          <a:bodyPr anchor="b"/>
          <a:lstStyle>
            <a:lvl1pPr algn="l">
              <a:defRPr sz="2000" b="1"/>
            </a:lvl1pPr>
          </a:lstStyle>
          <a:p>
            <a:r>
              <a:rPr lang="vi-VN" smtClean="0"/>
              <a:t>Bấm &amp; sửa kiểu tiêu đề</a:t>
            </a:r>
            <a:endParaRPr lang="id-ID"/>
          </a:p>
        </p:txBody>
      </p:sp>
      <p:sp>
        <p:nvSpPr>
          <p:cNvPr id="3" name="Chỗ dành sẵn cho Hình ảnh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id-ID"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Chỗ dành sẵn cho Văn bản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endParaRPr lang="vi-VN"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dirty="0"/>
            </a:fld>
            <a:endParaRPr lang="en-US" dirty="0">
              <a:latin typeface="Times New Roman" panose="02020603050405020304" pitchFamily="18"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3" Type="http://schemas.openxmlformats.org/officeDocument/2006/relationships/theme" Target="../theme/theme2.xml"/><Relationship Id="rId12" Type="http://schemas.openxmlformats.org/officeDocument/2006/relationships/slideLayout" Target="../slideLayouts/slideLayout24.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nchorCtr="0"/>
          <a:p>
            <a:pPr lvl="0"/>
            <a:r>
              <a:rPr dirty="0"/>
              <a:t>Click to edit Master title style</a:t>
            </a:r>
            <a:endParaRPr dirty="0"/>
          </a:p>
        </p:txBody>
      </p:sp>
      <p:sp>
        <p:nvSpPr>
          <p:cNvPr id="29699" name="Rectangle 3"/>
          <p:cNvSpPr>
            <a:spLocks noGrp="1"/>
          </p:cNvSpPr>
          <p:nvPr>
            <p:ph type="body" idx="1"/>
          </p:nvPr>
        </p:nvSpPr>
        <p:spPr>
          <a:xfrm>
            <a:off x="457200" y="1600200"/>
            <a:ext cx="8229600" cy="4525963"/>
          </a:xfrm>
          <a:prstGeom prst="rect">
            <a:avLst/>
          </a:prstGeom>
          <a:noFill/>
          <a:ln w="9525">
            <a:noFill/>
          </a:ln>
        </p:spPr>
        <p:txBody>
          <a:bodyPr/>
          <a:p>
            <a:pPr lvl="0"/>
            <a:r>
              <a:rPr dirty="0"/>
              <a:t>Click to edit Master text styles</a:t>
            </a:r>
            <a:endParaRPr dirty="0"/>
          </a:p>
          <a:p>
            <a:pPr lvl="1"/>
            <a:r>
              <a:rPr dirty="0"/>
              <a:t>Second level</a:t>
            </a:r>
            <a:endParaRPr dirty="0"/>
          </a:p>
          <a:p>
            <a:pPr lvl="2"/>
            <a:r>
              <a:rPr dirty="0"/>
              <a:t>Third level</a:t>
            </a:r>
            <a:endParaRPr dirty="0"/>
          </a:p>
          <a:p>
            <a:pPr lvl="3"/>
            <a:r>
              <a:rPr dirty="0"/>
              <a:t>Fourth level</a:t>
            </a:r>
            <a:endParaRPr dirty="0"/>
          </a:p>
          <a:p>
            <a:pPr lvl="4"/>
            <a:r>
              <a:rPr dirty="0"/>
              <a:t>Fifth level</a:t>
            </a:r>
            <a:endParaRPr dirty="0"/>
          </a:p>
        </p:txBody>
      </p:sp>
      <p:sp>
        <p:nvSpPr>
          <p:cNvPr id="297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atin typeface="+mn-lt"/>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297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atin typeface="+mn-lt"/>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297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atin typeface="Arial" panose="020B0604020202020204" pitchFamily="34" charset="0"/>
              </a:defRPr>
            </a:lvl1pPr>
          </a:lstStyle>
          <a:p>
            <a:pPr lvl="0" eaLnBrk="1" hangingPunct="1">
              <a:buNone/>
            </a:pPr>
            <a:fld id="{9A0DB2DC-4C9A-4742-B13C-FB6460FD3503}" type="slidenum">
              <a:rPr lang="en-US" dirty="0"/>
            </a:fld>
            <a:endParaRPr lang="en-US" dirty="0">
              <a:latin typeface="Times New Roman"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29699">
                                            <p:txEl>
                                              <p:pRg st="0" end="0"/>
                                            </p:txEl>
                                          </p:spTgt>
                                        </p:tgtEl>
                                        <p:attrNameLst>
                                          <p:attrName>ppt_c</p:attrName>
                                        </p:attrNameLst>
                                      </p:cBhvr>
                                      <p:to>
                                        <a:schemeClr val="bg2"/>
                                      </p:to>
                                    </p:animClr>
                                  </p:subTnLst>
                                </p:cTn>
                              </p:par>
                              <p:par>
                                <p:cTn id="7" presetID="1" presetClass="entr" presetSubtype="0" fill="hold" grpId="0" nodeType="withEffect">
                                  <p:stCondLst>
                                    <p:cond delay="0"/>
                                  </p:stCondLst>
                                  <p:childTnLst>
                                    <p:set>
                                      <p:cBhvr>
                                        <p:cTn id="8" dur="1" fill="hold">
                                          <p:stCondLst>
                                            <p:cond delay="0"/>
                                          </p:stCondLst>
                                        </p:cTn>
                                        <p:tgtEl>
                                          <p:spTgt spid="29699">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29699">
                                            <p:txEl>
                                              <p:pRg st="1" end="1"/>
                                            </p:txEl>
                                          </p:spTgt>
                                        </p:tgtEl>
                                        <p:attrNameLst>
                                          <p:attrName>ppt_c</p:attrName>
                                        </p:attrNameLst>
                                      </p:cBhvr>
                                      <p:to>
                                        <a:schemeClr val="bg2"/>
                                      </p:to>
                                    </p:animClr>
                                  </p:subTnLst>
                                </p:cTn>
                              </p:par>
                              <p:par>
                                <p:cTn id="9" presetID="1" presetClass="entr" presetSubtype="0" fill="hold" grpId="0" nodeType="withEffect">
                                  <p:stCondLst>
                                    <p:cond delay="0"/>
                                  </p:stCondLst>
                                  <p:childTnLst>
                                    <p:set>
                                      <p:cBhvr>
                                        <p:cTn id="10" dur="1" fill="hold">
                                          <p:stCondLst>
                                            <p:cond delay="0"/>
                                          </p:stCondLst>
                                        </p:cTn>
                                        <p:tgtEl>
                                          <p:spTgt spid="29699">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29699">
                                            <p:txEl>
                                              <p:pRg st="2" end="2"/>
                                            </p:txEl>
                                          </p:spTgt>
                                        </p:tgtEl>
                                        <p:attrNameLst>
                                          <p:attrName>ppt_c</p:attrName>
                                        </p:attrNameLst>
                                      </p:cBhvr>
                                      <p:to>
                                        <a:schemeClr val="bg2"/>
                                      </p:to>
                                    </p:animClr>
                                  </p:subTnLst>
                                </p:cTn>
                              </p:par>
                              <p:par>
                                <p:cTn id="11" presetID="1" presetClass="entr" presetSubtype="0" fill="hold" grpId="0" nodeType="withEffect">
                                  <p:stCondLst>
                                    <p:cond delay="0"/>
                                  </p:stCondLst>
                                  <p:childTnLst>
                                    <p:set>
                                      <p:cBhvr>
                                        <p:cTn id="12" dur="1" fill="hold">
                                          <p:stCondLst>
                                            <p:cond delay="0"/>
                                          </p:stCondLst>
                                        </p:cTn>
                                        <p:tgtEl>
                                          <p:spTgt spid="29699">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29699">
                                            <p:txEl>
                                              <p:pRg st="3" end="3"/>
                                            </p:txEl>
                                          </p:spTgt>
                                        </p:tgtEl>
                                        <p:attrNameLst>
                                          <p:attrName>ppt_c</p:attrName>
                                        </p:attrNameLst>
                                      </p:cBhvr>
                                      <p:to>
                                        <a:schemeClr val="bg2"/>
                                      </p:to>
                                    </p:animClr>
                                  </p:subTnLst>
                                </p:cTn>
                              </p:par>
                              <p:par>
                                <p:cTn id="13" presetID="1" presetClass="entr" presetSubtype="0" fill="hold" grpId="0" nodeType="withEffect">
                                  <p:stCondLst>
                                    <p:cond delay="0"/>
                                  </p:stCondLst>
                                  <p:childTnLst>
                                    <p:set>
                                      <p:cBhvr>
                                        <p:cTn id="14" dur="1" fill="hold">
                                          <p:stCondLst>
                                            <p:cond delay="0"/>
                                          </p:stCondLst>
                                        </p:cTn>
                                        <p:tgtEl>
                                          <p:spTgt spid="29699">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29699">
                                            <p:txEl>
                                              <p:pRg st="4" end="4"/>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tmplLst>
          <p:tmpl lvl="1">
            <p:tnLst>
              <p:par>
                <p:cTn presetID="1" presetClass="entr" presetSubtype="0" fill="hold" nodeType="clickEffect">
                  <p:stCondLst>
                    <p:cond delay="0"/>
                  </p:stCondLst>
                  <p:childTnLst>
                    <p:set>
                      <p:cBhvr>
                        <p:cTn dur="1" fill="hold">
                          <p:stCondLst>
                            <p:cond delay="0"/>
                          </p:stCondLst>
                        </p:cTn>
                        <p:tgtEl>
                          <p:spTgt spid="29699"/>
                        </p:tgtEl>
                        <p:attrNameLst>
                          <p:attrName>style.visibility</p:attrName>
                        </p:attrNameLst>
                      </p:cBhvr>
                      <p:to>
                        <p:strVal val="visible"/>
                      </p:to>
                    </p:set>
                  </p:childTnLst>
                  <p:subTnLst>
                    <p:animClr clrSpc="rgb" dir="cw">
                      <p:cBhvr override="childStyle">
                        <p:cTn dur="1" fill="hold" display="0" masterRel="nextClick" afterEffect="1"/>
                        <p:tgtEl>
                          <p:spTgt spid="29699"/>
                        </p:tgtEl>
                        <p:attrNameLst>
                          <p:attrName>ppt_c</p:attrName>
                        </p:attrNameLst>
                      </p:cBhvr>
                      <p:to>
                        <a:schemeClr val="bg2"/>
                      </p:to>
                    </p:animClr>
                  </p:subTnLst>
                </p:cTn>
              </p:par>
            </p:tnLst>
          </p:tmpl>
          <p:tmpl lvl="2">
            <p:tnLst>
              <p:par>
                <p:cTn presetID="1" presetClass="entr" presetSubtype="0" fill="hold" nodeType="withEffect">
                  <p:stCondLst>
                    <p:cond delay="0"/>
                  </p:stCondLst>
                  <p:childTnLst>
                    <p:set>
                      <p:cBhvr>
                        <p:cTn dur="1" fill="hold">
                          <p:stCondLst>
                            <p:cond delay="0"/>
                          </p:stCondLst>
                        </p:cTn>
                        <p:tgtEl>
                          <p:spTgt spid="29699"/>
                        </p:tgtEl>
                        <p:attrNameLst>
                          <p:attrName>style.visibility</p:attrName>
                        </p:attrNameLst>
                      </p:cBhvr>
                      <p:to>
                        <p:strVal val="visible"/>
                      </p:to>
                    </p:set>
                  </p:childTnLst>
                  <p:subTnLst>
                    <p:animClr clrSpc="rgb" dir="cw">
                      <p:cBhvr override="childStyle">
                        <p:cTn dur="1" fill="hold" display="0" masterRel="nextClick" afterEffect="1"/>
                        <p:tgtEl>
                          <p:spTgt spid="29699"/>
                        </p:tgtEl>
                        <p:attrNameLst>
                          <p:attrName>ppt_c</p:attrName>
                        </p:attrNameLst>
                      </p:cBhvr>
                      <p:to>
                        <a:schemeClr val="bg2"/>
                      </p:to>
                    </p:animClr>
                  </p:subTnLst>
                </p:cTn>
              </p:par>
            </p:tnLst>
          </p:tmpl>
          <p:tmpl lvl="3">
            <p:tnLst>
              <p:par>
                <p:cTn presetID="1" presetClass="entr" presetSubtype="0" fill="hold" nodeType="withEffect">
                  <p:stCondLst>
                    <p:cond delay="0"/>
                  </p:stCondLst>
                  <p:childTnLst>
                    <p:set>
                      <p:cBhvr>
                        <p:cTn dur="1" fill="hold">
                          <p:stCondLst>
                            <p:cond delay="0"/>
                          </p:stCondLst>
                        </p:cTn>
                        <p:tgtEl>
                          <p:spTgt spid="29699"/>
                        </p:tgtEl>
                        <p:attrNameLst>
                          <p:attrName>style.visibility</p:attrName>
                        </p:attrNameLst>
                      </p:cBhvr>
                      <p:to>
                        <p:strVal val="visible"/>
                      </p:to>
                    </p:set>
                  </p:childTnLst>
                  <p:subTnLst>
                    <p:animClr clrSpc="rgb" dir="cw">
                      <p:cBhvr override="childStyle">
                        <p:cTn dur="1" fill="hold" display="0" masterRel="nextClick" afterEffect="1"/>
                        <p:tgtEl>
                          <p:spTgt spid="29699"/>
                        </p:tgtEl>
                        <p:attrNameLst>
                          <p:attrName>ppt_c</p:attrName>
                        </p:attrNameLst>
                      </p:cBhvr>
                      <p:to>
                        <a:schemeClr val="bg2"/>
                      </p:to>
                    </p:animClr>
                  </p:subTnLst>
                </p:cTn>
              </p:par>
            </p:tnLst>
          </p:tmpl>
          <p:tmpl lvl="4">
            <p:tnLst>
              <p:par>
                <p:cTn presetID="1" presetClass="entr" presetSubtype="0" fill="hold" nodeType="withEffect">
                  <p:stCondLst>
                    <p:cond delay="0"/>
                  </p:stCondLst>
                  <p:childTnLst>
                    <p:set>
                      <p:cBhvr>
                        <p:cTn dur="1" fill="hold">
                          <p:stCondLst>
                            <p:cond delay="0"/>
                          </p:stCondLst>
                        </p:cTn>
                        <p:tgtEl>
                          <p:spTgt spid="29699"/>
                        </p:tgtEl>
                        <p:attrNameLst>
                          <p:attrName>style.visibility</p:attrName>
                        </p:attrNameLst>
                      </p:cBhvr>
                      <p:to>
                        <p:strVal val="visible"/>
                      </p:to>
                    </p:set>
                  </p:childTnLst>
                  <p:subTnLst>
                    <p:animClr clrSpc="rgb" dir="cw">
                      <p:cBhvr override="childStyle">
                        <p:cTn dur="1" fill="hold" display="0" masterRel="nextClick" afterEffect="1"/>
                        <p:tgtEl>
                          <p:spTgt spid="29699"/>
                        </p:tgtEl>
                        <p:attrNameLst>
                          <p:attrName>ppt_c</p:attrName>
                        </p:attrNameLst>
                      </p:cBhvr>
                      <p:to>
                        <a:schemeClr val="bg2"/>
                      </p:to>
                    </p:animClr>
                  </p:subTnLst>
                </p:cTn>
              </p:par>
            </p:tnLst>
          </p:tmpl>
          <p:tmpl lvl="5">
            <p:tnLst>
              <p:par>
                <p:cTn presetID="1" presetClass="entr" presetSubtype="0" fill="hold" nodeType="withEffect">
                  <p:stCondLst>
                    <p:cond delay="0"/>
                  </p:stCondLst>
                  <p:childTnLst>
                    <p:set>
                      <p:cBhvr>
                        <p:cTn dur="1" fill="hold">
                          <p:stCondLst>
                            <p:cond delay="0"/>
                          </p:stCondLst>
                        </p:cTn>
                        <p:tgtEl>
                          <p:spTgt spid="29699"/>
                        </p:tgtEl>
                        <p:attrNameLst>
                          <p:attrName>style.visibility</p:attrName>
                        </p:attrNameLst>
                      </p:cBhvr>
                      <p:to>
                        <p:strVal val="visible"/>
                      </p:to>
                    </p:set>
                  </p:childTnLst>
                  <p:subTnLst>
                    <p:animClr clrSpc="rgb" dir="cw">
                      <p:cBhvr override="childStyle">
                        <p:cTn dur="1" fill="hold" display="0" masterRel="nextClick" afterEffect="1"/>
                        <p:tgtEl>
                          <p:spTgt spid="29699"/>
                        </p:tgtEl>
                        <p:attrNameLst>
                          <p:attrName>ppt_c</p:attrName>
                        </p:attrNameLst>
                      </p:cBhvr>
                      <p:to>
                        <a:schemeClr val="bg2"/>
                      </p:to>
                    </p:animClr>
                  </p:subTnLst>
                </p:cTn>
              </p:par>
            </p:tnLst>
          </p:tmpl>
        </p:tmplLst>
      </p:bldP>
    </p:bldLst>
  </p:timing>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nchorCtr="0"/>
          <a:p>
            <a:pPr lvl="0"/>
            <a:r>
              <a:rPr dirty="0"/>
              <a:t>Click to edit Master title style</a:t>
            </a:r>
            <a:endParaRPr dirty="0"/>
          </a:p>
        </p:txBody>
      </p:sp>
      <p:sp>
        <p:nvSpPr>
          <p:cNvPr id="29699" name="Rectangle 3"/>
          <p:cNvSpPr>
            <a:spLocks noGrp="1"/>
          </p:cNvSpPr>
          <p:nvPr>
            <p:ph type="body" idx="1"/>
          </p:nvPr>
        </p:nvSpPr>
        <p:spPr>
          <a:xfrm>
            <a:off x="457200" y="1600200"/>
            <a:ext cx="8229600" cy="4525963"/>
          </a:xfrm>
          <a:prstGeom prst="rect">
            <a:avLst/>
          </a:prstGeom>
          <a:noFill/>
          <a:ln w="9525">
            <a:noFill/>
          </a:ln>
        </p:spPr>
        <p:txBody>
          <a:bodyPr/>
          <a:p>
            <a:pPr lvl="0"/>
            <a:r>
              <a:rPr dirty="0"/>
              <a:t>Click to edit Master text styles</a:t>
            </a:r>
            <a:endParaRPr dirty="0"/>
          </a:p>
          <a:p>
            <a:pPr lvl="1"/>
            <a:r>
              <a:rPr dirty="0"/>
              <a:t>Second level</a:t>
            </a:r>
            <a:endParaRPr dirty="0"/>
          </a:p>
          <a:p>
            <a:pPr lvl="2"/>
            <a:r>
              <a:rPr dirty="0"/>
              <a:t>Third level</a:t>
            </a:r>
            <a:endParaRPr dirty="0"/>
          </a:p>
          <a:p>
            <a:pPr lvl="3"/>
            <a:r>
              <a:rPr dirty="0"/>
              <a:t>Fourth level</a:t>
            </a:r>
            <a:endParaRPr dirty="0"/>
          </a:p>
          <a:p>
            <a:pPr lvl="4"/>
            <a:r>
              <a:rPr dirty="0"/>
              <a:t>Fifth level</a:t>
            </a:r>
            <a:endParaRPr dirty="0"/>
          </a:p>
        </p:txBody>
      </p:sp>
      <p:sp>
        <p:nvSpPr>
          <p:cNvPr id="297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atin typeface="+mn-lt"/>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297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atin typeface="+mn-lt"/>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297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atin typeface="Arial" panose="020B0604020202020204" pitchFamily="34" charset="0"/>
              </a:defRPr>
            </a:lvl1pPr>
          </a:lstStyle>
          <a:p>
            <a:pPr lvl="0" eaLnBrk="1" hangingPunct="1">
              <a:buNone/>
            </a:pPr>
            <a:fld id="{9A0DB2DC-4C9A-4742-B13C-FB6460FD3503}" type="slidenum">
              <a:rPr lang="en-US" dirty="0"/>
            </a:fld>
            <a:endParaRPr lang="en-US" dirty="0">
              <a:latin typeface="Times New Roman"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29699">
                                            <p:txEl>
                                              <p:pRg st="0" end="0"/>
                                            </p:txEl>
                                          </p:spTgt>
                                        </p:tgtEl>
                                        <p:attrNameLst>
                                          <p:attrName>ppt_c</p:attrName>
                                        </p:attrNameLst>
                                      </p:cBhvr>
                                      <p:to>
                                        <a:schemeClr val="bg2"/>
                                      </p:to>
                                    </p:animClr>
                                  </p:subTnLst>
                                </p:cTn>
                              </p:par>
                              <p:par>
                                <p:cTn id="7" presetID="1" presetClass="entr" presetSubtype="0" fill="hold" grpId="0" nodeType="withEffect">
                                  <p:stCondLst>
                                    <p:cond delay="0"/>
                                  </p:stCondLst>
                                  <p:childTnLst>
                                    <p:set>
                                      <p:cBhvr>
                                        <p:cTn id="8" dur="1" fill="hold">
                                          <p:stCondLst>
                                            <p:cond delay="0"/>
                                          </p:stCondLst>
                                        </p:cTn>
                                        <p:tgtEl>
                                          <p:spTgt spid="29699">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29699">
                                            <p:txEl>
                                              <p:pRg st="1" end="1"/>
                                            </p:txEl>
                                          </p:spTgt>
                                        </p:tgtEl>
                                        <p:attrNameLst>
                                          <p:attrName>ppt_c</p:attrName>
                                        </p:attrNameLst>
                                      </p:cBhvr>
                                      <p:to>
                                        <a:schemeClr val="bg2"/>
                                      </p:to>
                                    </p:animClr>
                                  </p:subTnLst>
                                </p:cTn>
                              </p:par>
                              <p:par>
                                <p:cTn id="9" presetID="1" presetClass="entr" presetSubtype="0" fill="hold" grpId="0" nodeType="withEffect">
                                  <p:stCondLst>
                                    <p:cond delay="0"/>
                                  </p:stCondLst>
                                  <p:childTnLst>
                                    <p:set>
                                      <p:cBhvr>
                                        <p:cTn id="10" dur="1" fill="hold">
                                          <p:stCondLst>
                                            <p:cond delay="0"/>
                                          </p:stCondLst>
                                        </p:cTn>
                                        <p:tgtEl>
                                          <p:spTgt spid="29699">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29699">
                                            <p:txEl>
                                              <p:pRg st="2" end="2"/>
                                            </p:txEl>
                                          </p:spTgt>
                                        </p:tgtEl>
                                        <p:attrNameLst>
                                          <p:attrName>ppt_c</p:attrName>
                                        </p:attrNameLst>
                                      </p:cBhvr>
                                      <p:to>
                                        <a:schemeClr val="bg2"/>
                                      </p:to>
                                    </p:animClr>
                                  </p:subTnLst>
                                </p:cTn>
                              </p:par>
                              <p:par>
                                <p:cTn id="11" presetID="1" presetClass="entr" presetSubtype="0" fill="hold" grpId="0" nodeType="withEffect">
                                  <p:stCondLst>
                                    <p:cond delay="0"/>
                                  </p:stCondLst>
                                  <p:childTnLst>
                                    <p:set>
                                      <p:cBhvr>
                                        <p:cTn id="12" dur="1" fill="hold">
                                          <p:stCondLst>
                                            <p:cond delay="0"/>
                                          </p:stCondLst>
                                        </p:cTn>
                                        <p:tgtEl>
                                          <p:spTgt spid="29699">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29699">
                                            <p:txEl>
                                              <p:pRg st="3" end="3"/>
                                            </p:txEl>
                                          </p:spTgt>
                                        </p:tgtEl>
                                        <p:attrNameLst>
                                          <p:attrName>ppt_c</p:attrName>
                                        </p:attrNameLst>
                                      </p:cBhvr>
                                      <p:to>
                                        <a:schemeClr val="bg2"/>
                                      </p:to>
                                    </p:animClr>
                                  </p:subTnLst>
                                </p:cTn>
                              </p:par>
                              <p:par>
                                <p:cTn id="13" presetID="1" presetClass="entr" presetSubtype="0" fill="hold" grpId="0" nodeType="withEffect">
                                  <p:stCondLst>
                                    <p:cond delay="0"/>
                                  </p:stCondLst>
                                  <p:childTnLst>
                                    <p:set>
                                      <p:cBhvr>
                                        <p:cTn id="14" dur="1" fill="hold">
                                          <p:stCondLst>
                                            <p:cond delay="0"/>
                                          </p:stCondLst>
                                        </p:cTn>
                                        <p:tgtEl>
                                          <p:spTgt spid="29699">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29699">
                                            <p:txEl>
                                              <p:pRg st="4" end="4"/>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tmplLst>
          <p:tmpl lvl="1">
            <p:tnLst>
              <p:par>
                <p:cTn presetID="1" presetClass="entr" presetSubtype="0" fill="hold" nodeType="clickEffect">
                  <p:stCondLst>
                    <p:cond delay="0"/>
                  </p:stCondLst>
                  <p:childTnLst>
                    <p:set>
                      <p:cBhvr>
                        <p:cTn dur="1" fill="hold">
                          <p:stCondLst>
                            <p:cond delay="0"/>
                          </p:stCondLst>
                        </p:cTn>
                        <p:tgtEl>
                          <p:spTgt spid="29699"/>
                        </p:tgtEl>
                        <p:attrNameLst>
                          <p:attrName>style.visibility</p:attrName>
                        </p:attrNameLst>
                      </p:cBhvr>
                      <p:to>
                        <p:strVal val="visible"/>
                      </p:to>
                    </p:set>
                  </p:childTnLst>
                  <p:subTnLst>
                    <p:animClr clrSpc="rgb" dir="cw">
                      <p:cBhvr override="childStyle">
                        <p:cTn dur="1" fill="hold" display="0" masterRel="nextClick" afterEffect="1"/>
                        <p:tgtEl>
                          <p:spTgt spid="29699"/>
                        </p:tgtEl>
                        <p:attrNameLst>
                          <p:attrName>ppt_c</p:attrName>
                        </p:attrNameLst>
                      </p:cBhvr>
                      <p:to>
                        <a:schemeClr val="bg2"/>
                      </p:to>
                    </p:animClr>
                  </p:subTnLst>
                </p:cTn>
              </p:par>
            </p:tnLst>
          </p:tmpl>
          <p:tmpl lvl="2">
            <p:tnLst>
              <p:par>
                <p:cTn presetID="1" presetClass="entr" presetSubtype="0" fill="hold" nodeType="withEffect">
                  <p:stCondLst>
                    <p:cond delay="0"/>
                  </p:stCondLst>
                  <p:childTnLst>
                    <p:set>
                      <p:cBhvr>
                        <p:cTn dur="1" fill="hold">
                          <p:stCondLst>
                            <p:cond delay="0"/>
                          </p:stCondLst>
                        </p:cTn>
                        <p:tgtEl>
                          <p:spTgt spid="29699"/>
                        </p:tgtEl>
                        <p:attrNameLst>
                          <p:attrName>style.visibility</p:attrName>
                        </p:attrNameLst>
                      </p:cBhvr>
                      <p:to>
                        <p:strVal val="visible"/>
                      </p:to>
                    </p:set>
                  </p:childTnLst>
                  <p:subTnLst>
                    <p:animClr clrSpc="rgb" dir="cw">
                      <p:cBhvr override="childStyle">
                        <p:cTn dur="1" fill="hold" display="0" masterRel="nextClick" afterEffect="1"/>
                        <p:tgtEl>
                          <p:spTgt spid="29699"/>
                        </p:tgtEl>
                        <p:attrNameLst>
                          <p:attrName>ppt_c</p:attrName>
                        </p:attrNameLst>
                      </p:cBhvr>
                      <p:to>
                        <a:schemeClr val="bg2"/>
                      </p:to>
                    </p:animClr>
                  </p:subTnLst>
                </p:cTn>
              </p:par>
            </p:tnLst>
          </p:tmpl>
          <p:tmpl lvl="3">
            <p:tnLst>
              <p:par>
                <p:cTn presetID="1" presetClass="entr" presetSubtype="0" fill="hold" nodeType="withEffect">
                  <p:stCondLst>
                    <p:cond delay="0"/>
                  </p:stCondLst>
                  <p:childTnLst>
                    <p:set>
                      <p:cBhvr>
                        <p:cTn dur="1" fill="hold">
                          <p:stCondLst>
                            <p:cond delay="0"/>
                          </p:stCondLst>
                        </p:cTn>
                        <p:tgtEl>
                          <p:spTgt spid="29699"/>
                        </p:tgtEl>
                        <p:attrNameLst>
                          <p:attrName>style.visibility</p:attrName>
                        </p:attrNameLst>
                      </p:cBhvr>
                      <p:to>
                        <p:strVal val="visible"/>
                      </p:to>
                    </p:set>
                  </p:childTnLst>
                  <p:subTnLst>
                    <p:animClr clrSpc="rgb" dir="cw">
                      <p:cBhvr override="childStyle">
                        <p:cTn dur="1" fill="hold" display="0" masterRel="nextClick" afterEffect="1"/>
                        <p:tgtEl>
                          <p:spTgt spid="29699"/>
                        </p:tgtEl>
                        <p:attrNameLst>
                          <p:attrName>ppt_c</p:attrName>
                        </p:attrNameLst>
                      </p:cBhvr>
                      <p:to>
                        <a:schemeClr val="bg2"/>
                      </p:to>
                    </p:animClr>
                  </p:subTnLst>
                </p:cTn>
              </p:par>
            </p:tnLst>
          </p:tmpl>
          <p:tmpl lvl="4">
            <p:tnLst>
              <p:par>
                <p:cTn presetID="1" presetClass="entr" presetSubtype="0" fill="hold" nodeType="withEffect">
                  <p:stCondLst>
                    <p:cond delay="0"/>
                  </p:stCondLst>
                  <p:childTnLst>
                    <p:set>
                      <p:cBhvr>
                        <p:cTn dur="1" fill="hold">
                          <p:stCondLst>
                            <p:cond delay="0"/>
                          </p:stCondLst>
                        </p:cTn>
                        <p:tgtEl>
                          <p:spTgt spid="29699"/>
                        </p:tgtEl>
                        <p:attrNameLst>
                          <p:attrName>style.visibility</p:attrName>
                        </p:attrNameLst>
                      </p:cBhvr>
                      <p:to>
                        <p:strVal val="visible"/>
                      </p:to>
                    </p:set>
                  </p:childTnLst>
                  <p:subTnLst>
                    <p:animClr clrSpc="rgb" dir="cw">
                      <p:cBhvr override="childStyle">
                        <p:cTn dur="1" fill="hold" display="0" masterRel="nextClick" afterEffect="1"/>
                        <p:tgtEl>
                          <p:spTgt spid="29699"/>
                        </p:tgtEl>
                        <p:attrNameLst>
                          <p:attrName>ppt_c</p:attrName>
                        </p:attrNameLst>
                      </p:cBhvr>
                      <p:to>
                        <a:schemeClr val="bg2"/>
                      </p:to>
                    </p:animClr>
                  </p:subTnLst>
                </p:cTn>
              </p:par>
            </p:tnLst>
          </p:tmpl>
          <p:tmpl lvl="5">
            <p:tnLst>
              <p:par>
                <p:cTn presetID="1" presetClass="entr" presetSubtype="0" fill="hold" nodeType="withEffect">
                  <p:stCondLst>
                    <p:cond delay="0"/>
                  </p:stCondLst>
                  <p:childTnLst>
                    <p:set>
                      <p:cBhvr>
                        <p:cTn dur="1" fill="hold">
                          <p:stCondLst>
                            <p:cond delay="0"/>
                          </p:stCondLst>
                        </p:cTn>
                        <p:tgtEl>
                          <p:spTgt spid="29699"/>
                        </p:tgtEl>
                        <p:attrNameLst>
                          <p:attrName>style.visibility</p:attrName>
                        </p:attrNameLst>
                      </p:cBhvr>
                      <p:to>
                        <p:strVal val="visible"/>
                      </p:to>
                    </p:set>
                  </p:childTnLst>
                  <p:subTnLst>
                    <p:animClr clrSpc="rgb" dir="cw">
                      <p:cBhvr override="childStyle">
                        <p:cTn dur="1" fill="hold" display="0" masterRel="nextClick" afterEffect="1"/>
                        <p:tgtEl>
                          <p:spTgt spid="29699"/>
                        </p:tgtEl>
                        <p:attrNameLst>
                          <p:attrName>ppt_c</p:attrName>
                        </p:attrNameLst>
                      </p:cBhvr>
                      <p:to>
                        <a:schemeClr val="bg2"/>
                      </p:to>
                    </p:animClr>
                  </p:subTnLst>
                </p:cTn>
              </p:par>
            </p:tnLst>
          </p:tmpl>
        </p:tmplLst>
      </p:bldP>
    </p:bldLst>
  </p:timing>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6" Type="http://schemas.openxmlformats.org/officeDocument/2006/relationships/slideLayout" Target="../slideLayouts/slideLayout19.xml"/><Relationship Id="rId5" Type="http://schemas.openxmlformats.org/officeDocument/2006/relationships/image" Target="../media/image5.png"/><Relationship Id="rId4" Type="http://schemas.openxmlformats.org/officeDocument/2006/relationships/image" Target="../media/image4.png"/><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jpeg"/><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jpeg"/><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jpeg"/><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jpeg"/><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jpeg"/><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jpeg"/><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jpeg"/><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Title 2"/>
          <p:cNvSpPr>
            <a:spLocks noGrp="1"/>
          </p:cNvSpPr>
          <p:nvPr>
            <p:ph type="ctrTitle"/>
          </p:nvPr>
        </p:nvSpPr>
        <p:spPr/>
        <p:txBody>
          <a:bodyPr/>
          <a:p>
            <a:endParaRPr lang="en-US"/>
          </a:p>
        </p:txBody>
      </p:sp>
      <p:sp>
        <p:nvSpPr>
          <p:cNvPr id="4" name="Subtitle 3"/>
          <p:cNvSpPr>
            <a:spLocks noGrp="1"/>
          </p:cNvSpPr>
          <p:nvPr>
            <p:ph type="subTitle" idx="1"/>
          </p:nvPr>
        </p:nvSpPr>
        <p:spPr/>
        <p:txBody>
          <a:bodyPr/>
          <a:p>
            <a:endParaRPr lang="en-US"/>
          </a:p>
        </p:txBody>
      </p:sp>
      <p:grpSp>
        <p:nvGrpSpPr>
          <p:cNvPr id="4098" name="Group 4"/>
          <p:cNvGrpSpPr/>
          <p:nvPr/>
        </p:nvGrpSpPr>
        <p:grpSpPr>
          <a:xfrm>
            <a:off x="-76517" y="-38417"/>
            <a:ext cx="9220200" cy="6934200"/>
            <a:chOff x="0" y="0"/>
            <a:chExt cx="5760" cy="4320"/>
          </a:xfrm>
        </p:grpSpPr>
        <p:pic>
          <p:nvPicPr>
            <p:cNvPr id="4106" name="Picture 5"/>
            <p:cNvPicPr>
              <a:picLocks noChangeAspect="1"/>
            </p:cNvPicPr>
            <p:nvPr/>
          </p:nvPicPr>
          <p:blipFill>
            <a:blip r:embed="rId1"/>
            <a:stretch>
              <a:fillRect/>
            </a:stretch>
          </p:blipFill>
          <p:spPr>
            <a:xfrm>
              <a:off x="0" y="0"/>
              <a:ext cx="5760" cy="4320"/>
            </a:xfrm>
            <a:prstGeom prst="rect">
              <a:avLst/>
            </a:prstGeom>
            <a:noFill/>
            <a:ln w="9525">
              <a:noFill/>
            </a:ln>
          </p:spPr>
        </p:pic>
        <p:grpSp>
          <p:nvGrpSpPr>
            <p:cNvPr id="4107" name="Group 6"/>
            <p:cNvGrpSpPr/>
            <p:nvPr/>
          </p:nvGrpSpPr>
          <p:grpSpPr>
            <a:xfrm>
              <a:off x="94" y="3272"/>
              <a:ext cx="859" cy="952"/>
              <a:chOff x="2794" y="2160"/>
              <a:chExt cx="1154" cy="1279"/>
            </a:xfrm>
          </p:grpSpPr>
          <p:sp>
            <p:nvSpPr>
              <p:cNvPr id="4249" name="AutoShape 7"/>
              <p:cNvSpPr>
                <a:spLocks noChangeAspect="1" noTextEdit="1"/>
              </p:cNvSpPr>
              <p:nvPr/>
            </p:nvSpPr>
            <p:spPr>
              <a:xfrm>
                <a:off x="2832" y="2160"/>
                <a:ext cx="1116" cy="1237"/>
              </a:xfrm>
              <a:prstGeom prst="rect">
                <a:avLst/>
              </a:prstGeom>
              <a:noFill/>
              <a:ln w="9525">
                <a:noFill/>
              </a:ln>
            </p:spPr>
            <p:txBody>
              <a:bodyPr/>
              <a:p>
                <a:endParaRPr lang="en-US"/>
              </a:p>
            </p:txBody>
          </p:sp>
          <p:sp>
            <p:nvSpPr>
              <p:cNvPr id="4250" name="Freeform 8"/>
              <p:cNvSpPr/>
              <p:nvPr/>
            </p:nvSpPr>
            <p:spPr>
              <a:xfrm>
                <a:off x="2912" y="2780"/>
                <a:ext cx="30" cy="30"/>
              </a:xfrm>
              <a:custGeom>
                <a:avLst/>
                <a:gdLst>
                  <a:gd name="txL" fmla="*/ 0 w 61"/>
                  <a:gd name="txT" fmla="*/ 0 h 60"/>
                  <a:gd name="txR" fmla="*/ 61 w 61"/>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61" h="60">
                    <a:moveTo>
                      <a:pt x="31" y="60"/>
                    </a:moveTo>
                    <a:lnTo>
                      <a:pt x="18" y="57"/>
                    </a:lnTo>
                    <a:lnTo>
                      <a:pt x="9" y="50"/>
                    </a:lnTo>
                    <a:lnTo>
                      <a:pt x="2" y="41"/>
                    </a:lnTo>
                    <a:lnTo>
                      <a:pt x="0" y="30"/>
                    </a:lnTo>
                    <a:lnTo>
                      <a:pt x="2" y="18"/>
                    </a:lnTo>
                    <a:lnTo>
                      <a:pt x="9" y="8"/>
                    </a:lnTo>
                    <a:lnTo>
                      <a:pt x="18" y="2"/>
                    </a:lnTo>
                    <a:lnTo>
                      <a:pt x="31" y="0"/>
                    </a:lnTo>
                    <a:lnTo>
                      <a:pt x="42" y="2"/>
                    </a:lnTo>
                    <a:lnTo>
                      <a:pt x="52" y="8"/>
                    </a:lnTo>
                    <a:lnTo>
                      <a:pt x="58" y="18"/>
                    </a:lnTo>
                    <a:lnTo>
                      <a:pt x="61" y="30"/>
                    </a:lnTo>
                    <a:lnTo>
                      <a:pt x="58" y="41"/>
                    </a:lnTo>
                    <a:lnTo>
                      <a:pt x="52" y="50"/>
                    </a:lnTo>
                    <a:lnTo>
                      <a:pt x="42" y="57"/>
                    </a:lnTo>
                    <a:lnTo>
                      <a:pt x="31" y="60"/>
                    </a:lnTo>
                    <a:close/>
                  </a:path>
                </a:pathLst>
              </a:custGeom>
              <a:solidFill>
                <a:srgbClr val="FFFF93">
                  <a:alpha val="100000"/>
                </a:srgbClr>
              </a:solidFill>
              <a:ln w="9525">
                <a:noFill/>
              </a:ln>
            </p:spPr>
            <p:txBody>
              <a:bodyPr/>
              <a:p>
                <a:endParaRPr lang="en-US"/>
              </a:p>
            </p:txBody>
          </p:sp>
          <p:sp>
            <p:nvSpPr>
              <p:cNvPr id="4251" name="Freeform 9"/>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4252" name="Freeform 10"/>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4253" name="Freeform 11"/>
              <p:cNvSpPr/>
              <p:nvPr/>
            </p:nvSpPr>
            <p:spPr>
              <a:xfrm>
                <a:off x="2821" y="2718"/>
                <a:ext cx="89" cy="73"/>
              </a:xfrm>
              <a:custGeom>
                <a:avLst/>
                <a:gdLst>
                  <a:gd name="txL" fmla="*/ 0 w 177"/>
                  <a:gd name="txT" fmla="*/ 0 h 146"/>
                  <a:gd name="txR" fmla="*/ 177 w 177"/>
                  <a:gd name="txB" fmla="*/ 146 h 146"/>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77" h="146">
                    <a:moveTo>
                      <a:pt x="163" y="144"/>
                    </a:moveTo>
                    <a:lnTo>
                      <a:pt x="177" y="118"/>
                    </a:lnTo>
                    <a:lnTo>
                      <a:pt x="172" y="110"/>
                    </a:lnTo>
                    <a:lnTo>
                      <a:pt x="161" y="89"/>
                    </a:lnTo>
                    <a:lnTo>
                      <a:pt x="144" y="62"/>
                    </a:lnTo>
                    <a:lnTo>
                      <a:pt x="122" y="33"/>
                    </a:lnTo>
                    <a:lnTo>
                      <a:pt x="95" y="11"/>
                    </a:lnTo>
                    <a:lnTo>
                      <a:pt x="69" y="0"/>
                    </a:lnTo>
                    <a:lnTo>
                      <a:pt x="40" y="7"/>
                    </a:lnTo>
                    <a:lnTo>
                      <a:pt x="14" y="38"/>
                    </a:lnTo>
                    <a:lnTo>
                      <a:pt x="3" y="60"/>
                    </a:lnTo>
                    <a:lnTo>
                      <a:pt x="0" y="78"/>
                    </a:lnTo>
                    <a:lnTo>
                      <a:pt x="1" y="94"/>
                    </a:lnTo>
                    <a:lnTo>
                      <a:pt x="8" y="106"/>
                    </a:lnTo>
                    <a:lnTo>
                      <a:pt x="17" y="117"/>
                    </a:lnTo>
                    <a:lnTo>
                      <a:pt x="30" y="126"/>
                    </a:lnTo>
                    <a:lnTo>
                      <a:pt x="46" y="132"/>
                    </a:lnTo>
                    <a:lnTo>
                      <a:pt x="62" y="138"/>
                    </a:lnTo>
                    <a:lnTo>
                      <a:pt x="79" y="141"/>
                    </a:lnTo>
                    <a:lnTo>
                      <a:pt x="98" y="143"/>
                    </a:lnTo>
                    <a:lnTo>
                      <a:pt x="115" y="144"/>
                    </a:lnTo>
                    <a:lnTo>
                      <a:pt x="130" y="146"/>
                    </a:lnTo>
                    <a:lnTo>
                      <a:pt x="144" y="146"/>
                    </a:lnTo>
                    <a:lnTo>
                      <a:pt x="154" y="144"/>
                    </a:lnTo>
                    <a:lnTo>
                      <a:pt x="161" y="144"/>
                    </a:lnTo>
                    <a:lnTo>
                      <a:pt x="163" y="144"/>
                    </a:lnTo>
                    <a:close/>
                  </a:path>
                </a:pathLst>
              </a:custGeom>
              <a:solidFill>
                <a:srgbClr val="6800E0">
                  <a:alpha val="100000"/>
                </a:srgbClr>
              </a:solidFill>
              <a:ln w="9525">
                <a:noFill/>
              </a:ln>
            </p:spPr>
            <p:txBody>
              <a:bodyPr/>
              <a:p>
                <a:endParaRPr lang="en-US"/>
              </a:p>
            </p:txBody>
          </p:sp>
          <p:sp>
            <p:nvSpPr>
              <p:cNvPr id="4254" name="Freeform 12"/>
              <p:cNvSpPr/>
              <p:nvPr/>
            </p:nvSpPr>
            <p:spPr>
              <a:xfrm>
                <a:off x="2821" y="2800"/>
                <a:ext cx="89" cy="71"/>
              </a:xfrm>
              <a:custGeom>
                <a:avLst/>
                <a:gdLst>
                  <a:gd name="txL" fmla="*/ 0 w 178"/>
                  <a:gd name="txT" fmla="*/ 0 h 143"/>
                  <a:gd name="txR" fmla="*/ 178 w 178"/>
                  <a:gd name="txB" fmla="*/ 143 h 14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78" h="143">
                    <a:moveTo>
                      <a:pt x="178" y="27"/>
                    </a:moveTo>
                    <a:lnTo>
                      <a:pt x="164" y="1"/>
                    </a:lnTo>
                    <a:lnTo>
                      <a:pt x="162" y="1"/>
                    </a:lnTo>
                    <a:lnTo>
                      <a:pt x="155" y="1"/>
                    </a:lnTo>
                    <a:lnTo>
                      <a:pt x="145" y="0"/>
                    </a:lnTo>
                    <a:lnTo>
                      <a:pt x="131" y="0"/>
                    </a:lnTo>
                    <a:lnTo>
                      <a:pt x="116" y="1"/>
                    </a:lnTo>
                    <a:lnTo>
                      <a:pt x="99" y="2"/>
                    </a:lnTo>
                    <a:lnTo>
                      <a:pt x="80" y="5"/>
                    </a:lnTo>
                    <a:lnTo>
                      <a:pt x="63" y="7"/>
                    </a:lnTo>
                    <a:lnTo>
                      <a:pt x="46" y="13"/>
                    </a:lnTo>
                    <a:lnTo>
                      <a:pt x="31" y="18"/>
                    </a:lnTo>
                    <a:lnTo>
                      <a:pt x="18" y="27"/>
                    </a:lnTo>
                    <a:lnTo>
                      <a:pt x="8" y="37"/>
                    </a:lnTo>
                    <a:lnTo>
                      <a:pt x="2" y="50"/>
                    </a:lnTo>
                    <a:lnTo>
                      <a:pt x="0" y="65"/>
                    </a:lnTo>
                    <a:lnTo>
                      <a:pt x="4" y="83"/>
                    </a:lnTo>
                    <a:lnTo>
                      <a:pt x="14" y="104"/>
                    </a:lnTo>
                    <a:lnTo>
                      <a:pt x="41" y="135"/>
                    </a:lnTo>
                    <a:lnTo>
                      <a:pt x="69" y="143"/>
                    </a:lnTo>
                    <a:lnTo>
                      <a:pt x="96" y="132"/>
                    </a:lnTo>
                    <a:lnTo>
                      <a:pt x="122" y="111"/>
                    </a:lnTo>
                    <a:lnTo>
                      <a:pt x="145" y="83"/>
                    </a:lnTo>
                    <a:lnTo>
                      <a:pt x="162" y="55"/>
                    </a:lnTo>
                    <a:lnTo>
                      <a:pt x="174" y="35"/>
                    </a:lnTo>
                    <a:lnTo>
                      <a:pt x="178" y="27"/>
                    </a:lnTo>
                    <a:close/>
                  </a:path>
                </a:pathLst>
              </a:custGeom>
              <a:solidFill>
                <a:srgbClr val="6800E0">
                  <a:alpha val="100000"/>
                </a:srgbClr>
              </a:solidFill>
              <a:ln w="9525">
                <a:noFill/>
              </a:ln>
            </p:spPr>
            <p:txBody>
              <a:bodyPr/>
              <a:p>
                <a:endParaRPr lang="en-US"/>
              </a:p>
            </p:txBody>
          </p:sp>
          <p:sp>
            <p:nvSpPr>
              <p:cNvPr id="4255" name="Freeform 13"/>
              <p:cNvSpPr/>
              <p:nvPr/>
            </p:nvSpPr>
            <p:spPr>
              <a:xfrm>
                <a:off x="2894" y="2818"/>
                <a:ext cx="66" cy="90"/>
              </a:xfrm>
              <a:custGeom>
                <a:avLst/>
                <a:gdLst>
                  <a:gd name="txL" fmla="*/ 0 w 132"/>
                  <a:gd name="txT" fmla="*/ 0 h 181"/>
                  <a:gd name="txR" fmla="*/ 132 w 132"/>
                  <a:gd name="txB" fmla="*/ 181 h 181"/>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2" h="181">
                    <a:moveTo>
                      <a:pt x="82" y="0"/>
                    </a:moveTo>
                    <a:lnTo>
                      <a:pt x="52" y="0"/>
                    </a:lnTo>
                    <a:lnTo>
                      <a:pt x="47" y="8"/>
                    </a:lnTo>
                    <a:lnTo>
                      <a:pt x="35" y="29"/>
                    </a:lnTo>
                    <a:lnTo>
                      <a:pt x="20" y="57"/>
                    </a:lnTo>
                    <a:lnTo>
                      <a:pt x="7" y="90"/>
                    </a:lnTo>
                    <a:lnTo>
                      <a:pt x="0" y="123"/>
                    </a:lnTo>
                    <a:lnTo>
                      <a:pt x="5" y="152"/>
                    </a:lnTo>
                    <a:lnTo>
                      <a:pt x="24" y="172"/>
                    </a:lnTo>
                    <a:lnTo>
                      <a:pt x="64" y="181"/>
                    </a:lnTo>
                    <a:lnTo>
                      <a:pt x="106" y="172"/>
                    </a:lnTo>
                    <a:lnTo>
                      <a:pt x="127" y="152"/>
                    </a:lnTo>
                    <a:lnTo>
                      <a:pt x="132" y="123"/>
                    </a:lnTo>
                    <a:lnTo>
                      <a:pt x="127" y="90"/>
                    </a:lnTo>
                    <a:lnTo>
                      <a:pt x="114" y="57"/>
                    </a:lnTo>
                    <a:lnTo>
                      <a:pt x="99" y="29"/>
                    </a:lnTo>
                    <a:lnTo>
                      <a:pt x="86" y="8"/>
                    </a:lnTo>
                    <a:lnTo>
                      <a:pt x="82" y="0"/>
                    </a:lnTo>
                    <a:close/>
                  </a:path>
                </a:pathLst>
              </a:custGeom>
              <a:solidFill>
                <a:srgbClr val="6800E0">
                  <a:alpha val="100000"/>
                </a:srgbClr>
              </a:solidFill>
              <a:ln w="9525">
                <a:noFill/>
              </a:ln>
            </p:spPr>
            <p:txBody>
              <a:bodyPr/>
              <a:p>
                <a:endParaRPr lang="en-US"/>
              </a:p>
            </p:txBody>
          </p:sp>
          <p:sp>
            <p:nvSpPr>
              <p:cNvPr id="4256" name="Freeform 14"/>
              <p:cNvSpPr/>
              <p:nvPr/>
            </p:nvSpPr>
            <p:spPr>
              <a:xfrm>
                <a:off x="2944" y="2799"/>
                <a:ext cx="88" cy="72"/>
              </a:xfrm>
              <a:custGeom>
                <a:avLst/>
                <a:gdLst>
                  <a:gd name="txL" fmla="*/ 0 w 177"/>
                  <a:gd name="txT" fmla="*/ 0 h 144"/>
                  <a:gd name="txR" fmla="*/ 177 w 177"/>
                  <a:gd name="txB" fmla="*/ 144 h 144"/>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77" h="144">
                    <a:moveTo>
                      <a:pt x="15" y="1"/>
                    </a:moveTo>
                    <a:lnTo>
                      <a:pt x="0" y="26"/>
                    </a:lnTo>
                    <a:lnTo>
                      <a:pt x="5" y="34"/>
                    </a:lnTo>
                    <a:lnTo>
                      <a:pt x="16" y="55"/>
                    </a:lnTo>
                    <a:lnTo>
                      <a:pt x="33" y="83"/>
                    </a:lnTo>
                    <a:lnTo>
                      <a:pt x="56" y="110"/>
                    </a:lnTo>
                    <a:lnTo>
                      <a:pt x="82" y="132"/>
                    </a:lnTo>
                    <a:lnTo>
                      <a:pt x="109" y="144"/>
                    </a:lnTo>
                    <a:lnTo>
                      <a:pt x="137" y="137"/>
                    </a:lnTo>
                    <a:lnTo>
                      <a:pt x="164" y="106"/>
                    </a:lnTo>
                    <a:lnTo>
                      <a:pt x="174" y="85"/>
                    </a:lnTo>
                    <a:lnTo>
                      <a:pt x="177" y="67"/>
                    </a:lnTo>
                    <a:lnTo>
                      <a:pt x="176" y="50"/>
                    </a:lnTo>
                    <a:lnTo>
                      <a:pt x="170" y="38"/>
                    </a:lnTo>
                    <a:lnTo>
                      <a:pt x="161" y="27"/>
                    </a:lnTo>
                    <a:lnTo>
                      <a:pt x="147" y="19"/>
                    </a:lnTo>
                    <a:lnTo>
                      <a:pt x="132" y="12"/>
                    </a:lnTo>
                    <a:lnTo>
                      <a:pt x="116" y="8"/>
                    </a:lnTo>
                    <a:lnTo>
                      <a:pt x="98" y="4"/>
                    </a:lnTo>
                    <a:lnTo>
                      <a:pt x="81" y="2"/>
                    </a:lnTo>
                    <a:lnTo>
                      <a:pt x="63" y="1"/>
                    </a:lnTo>
                    <a:lnTo>
                      <a:pt x="48" y="0"/>
                    </a:lnTo>
                    <a:lnTo>
                      <a:pt x="35" y="0"/>
                    </a:lnTo>
                    <a:lnTo>
                      <a:pt x="24" y="1"/>
                    </a:lnTo>
                    <a:lnTo>
                      <a:pt x="17" y="1"/>
                    </a:lnTo>
                    <a:lnTo>
                      <a:pt x="15" y="1"/>
                    </a:lnTo>
                    <a:close/>
                  </a:path>
                </a:pathLst>
              </a:custGeom>
              <a:solidFill>
                <a:srgbClr val="6800E0">
                  <a:alpha val="100000"/>
                </a:srgbClr>
              </a:solidFill>
              <a:ln w="9525">
                <a:noFill/>
              </a:ln>
            </p:spPr>
            <p:txBody>
              <a:bodyPr/>
              <a:p>
                <a:endParaRPr lang="en-US"/>
              </a:p>
            </p:txBody>
          </p:sp>
          <p:sp>
            <p:nvSpPr>
              <p:cNvPr id="4257" name="Freeform 15"/>
              <p:cNvSpPr/>
              <p:nvPr/>
            </p:nvSpPr>
            <p:spPr>
              <a:xfrm>
                <a:off x="2943" y="2718"/>
                <a:ext cx="90" cy="72"/>
              </a:xfrm>
              <a:custGeom>
                <a:avLst/>
                <a:gdLst>
                  <a:gd name="txL" fmla="*/ 0 w 180"/>
                  <a:gd name="txT" fmla="*/ 0 h 143"/>
                  <a:gd name="txR" fmla="*/ 180 w 180"/>
                  <a:gd name="txB" fmla="*/ 143 h 143"/>
                </a:gdLst>
                <a:ahLst/>
                <a:cxnLst>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0" y="1"/>
                  </a:cxn>
                </a:cxnLst>
                <a:rect l="txL" t="txT" r="txR" b="txB"/>
                <a:pathLst>
                  <a:path w="180" h="143">
                    <a:moveTo>
                      <a:pt x="0" y="116"/>
                    </a:moveTo>
                    <a:lnTo>
                      <a:pt x="15" y="142"/>
                    </a:lnTo>
                    <a:lnTo>
                      <a:pt x="17" y="142"/>
                    </a:lnTo>
                    <a:lnTo>
                      <a:pt x="24" y="142"/>
                    </a:lnTo>
                    <a:lnTo>
                      <a:pt x="34" y="143"/>
                    </a:lnTo>
                    <a:lnTo>
                      <a:pt x="48" y="143"/>
                    </a:lnTo>
                    <a:lnTo>
                      <a:pt x="63" y="142"/>
                    </a:lnTo>
                    <a:lnTo>
                      <a:pt x="80" y="141"/>
                    </a:lnTo>
                    <a:lnTo>
                      <a:pt x="99" y="139"/>
                    </a:lnTo>
                    <a:lnTo>
                      <a:pt x="116" y="135"/>
                    </a:lnTo>
                    <a:lnTo>
                      <a:pt x="133" y="131"/>
                    </a:lnTo>
                    <a:lnTo>
                      <a:pt x="148" y="125"/>
                    </a:lnTo>
                    <a:lnTo>
                      <a:pt x="161" y="117"/>
                    </a:lnTo>
                    <a:lnTo>
                      <a:pt x="171" y="106"/>
                    </a:lnTo>
                    <a:lnTo>
                      <a:pt x="177" y="94"/>
                    </a:lnTo>
                    <a:lnTo>
                      <a:pt x="180" y="79"/>
                    </a:lnTo>
                    <a:lnTo>
                      <a:pt x="175" y="60"/>
                    </a:lnTo>
                    <a:lnTo>
                      <a:pt x="166" y="40"/>
                    </a:lnTo>
                    <a:lnTo>
                      <a:pt x="138" y="7"/>
                    </a:lnTo>
                    <a:lnTo>
                      <a:pt x="109" y="0"/>
                    </a:lnTo>
                    <a:lnTo>
                      <a:pt x="82" y="10"/>
                    </a:lnTo>
                    <a:lnTo>
                      <a:pt x="56" y="32"/>
                    </a:lnTo>
                    <a:lnTo>
                      <a:pt x="33" y="59"/>
                    </a:lnTo>
                    <a:lnTo>
                      <a:pt x="16" y="87"/>
                    </a:lnTo>
                    <a:lnTo>
                      <a:pt x="4" y="108"/>
                    </a:lnTo>
                    <a:lnTo>
                      <a:pt x="0" y="116"/>
                    </a:lnTo>
                    <a:close/>
                  </a:path>
                </a:pathLst>
              </a:custGeom>
              <a:solidFill>
                <a:srgbClr val="6800E0">
                  <a:alpha val="100000"/>
                </a:srgbClr>
              </a:solidFill>
              <a:ln w="9525">
                <a:noFill/>
              </a:ln>
            </p:spPr>
            <p:txBody>
              <a:bodyPr/>
              <a:p>
                <a:endParaRPr lang="en-US"/>
              </a:p>
            </p:txBody>
          </p:sp>
          <p:sp>
            <p:nvSpPr>
              <p:cNvPr id="4258" name="Freeform 16"/>
              <p:cNvSpPr/>
              <p:nvPr/>
            </p:nvSpPr>
            <p:spPr>
              <a:xfrm>
                <a:off x="3116" y="2261"/>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2" y="24"/>
                    </a:moveTo>
                    <a:lnTo>
                      <a:pt x="8" y="23"/>
                    </a:lnTo>
                    <a:lnTo>
                      <a:pt x="3" y="21"/>
                    </a:lnTo>
                    <a:lnTo>
                      <a:pt x="1" y="16"/>
                    </a:lnTo>
                    <a:lnTo>
                      <a:pt x="0" y="11"/>
                    </a:lnTo>
                    <a:lnTo>
                      <a:pt x="1" y="7"/>
                    </a:lnTo>
                    <a:lnTo>
                      <a:pt x="3" y="3"/>
                    </a:lnTo>
                    <a:lnTo>
                      <a:pt x="8" y="1"/>
                    </a:lnTo>
                    <a:lnTo>
                      <a:pt x="12" y="0"/>
                    </a:lnTo>
                    <a:lnTo>
                      <a:pt x="17" y="1"/>
                    </a:lnTo>
                    <a:lnTo>
                      <a:pt x="20" y="3"/>
                    </a:lnTo>
                    <a:lnTo>
                      <a:pt x="23" y="7"/>
                    </a:lnTo>
                    <a:lnTo>
                      <a:pt x="24" y="11"/>
                    </a:lnTo>
                    <a:lnTo>
                      <a:pt x="23" y="16"/>
                    </a:lnTo>
                    <a:lnTo>
                      <a:pt x="20" y="21"/>
                    </a:lnTo>
                    <a:lnTo>
                      <a:pt x="17" y="23"/>
                    </a:lnTo>
                    <a:lnTo>
                      <a:pt x="12" y="24"/>
                    </a:lnTo>
                    <a:close/>
                  </a:path>
                </a:pathLst>
              </a:custGeom>
              <a:solidFill>
                <a:srgbClr val="FFFF93">
                  <a:alpha val="100000"/>
                </a:srgbClr>
              </a:solidFill>
              <a:ln w="9525">
                <a:noFill/>
              </a:ln>
            </p:spPr>
            <p:txBody>
              <a:bodyPr/>
              <a:p>
                <a:endParaRPr lang="en-US"/>
              </a:p>
            </p:txBody>
          </p:sp>
          <p:sp>
            <p:nvSpPr>
              <p:cNvPr id="4259" name="Freeform 17"/>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4260" name="Freeform 18"/>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4261" name="Freeform 19"/>
              <p:cNvSpPr/>
              <p:nvPr/>
            </p:nvSpPr>
            <p:spPr>
              <a:xfrm>
                <a:off x="3080" y="2236"/>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8"/>
                    </a:lnTo>
                    <a:lnTo>
                      <a:pt x="70" y="44"/>
                    </a:lnTo>
                    <a:lnTo>
                      <a:pt x="64" y="36"/>
                    </a:lnTo>
                    <a:lnTo>
                      <a:pt x="58" y="25"/>
                    </a:lnTo>
                    <a:lnTo>
                      <a:pt x="49" y="14"/>
                    </a:lnTo>
                    <a:lnTo>
                      <a:pt x="39" y="5"/>
                    </a:lnTo>
                    <a:lnTo>
                      <a:pt x="28" y="0"/>
                    </a:lnTo>
                    <a:lnTo>
                      <a:pt x="16" y="4"/>
                    </a:lnTo>
                    <a:lnTo>
                      <a:pt x="6" y="17"/>
                    </a:lnTo>
                    <a:lnTo>
                      <a:pt x="0" y="33"/>
                    </a:lnTo>
                    <a:lnTo>
                      <a:pt x="3" y="43"/>
                    </a:lnTo>
                    <a:lnTo>
                      <a:pt x="11" y="51"/>
                    </a:lnTo>
                    <a:lnTo>
                      <a:pt x="25" y="56"/>
                    </a:lnTo>
                    <a:lnTo>
                      <a:pt x="39" y="58"/>
                    </a:lnTo>
                    <a:lnTo>
                      <a:pt x="52" y="58"/>
                    </a:lnTo>
                    <a:lnTo>
                      <a:pt x="62" y="58"/>
                    </a:lnTo>
                    <a:lnTo>
                      <a:pt x="66" y="58"/>
                    </a:lnTo>
                    <a:close/>
                  </a:path>
                </a:pathLst>
              </a:custGeom>
              <a:solidFill>
                <a:srgbClr val="6800E0">
                  <a:alpha val="100000"/>
                </a:srgbClr>
              </a:solidFill>
              <a:ln w="9525">
                <a:noFill/>
              </a:ln>
            </p:spPr>
            <p:txBody>
              <a:bodyPr/>
              <a:p>
                <a:endParaRPr lang="en-US"/>
              </a:p>
            </p:txBody>
          </p:sp>
          <p:sp>
            <p:nvSpPr>
              <p:cNvPr id="4262" name="Freeform 20"/>
              <p:cNvSpPr/>
              <p:nvPr/>
            </p:nvSpPr>
            <p:spPr>
              <a:xfrm>
                <a:off x="3080" y="2269"/>
                <a:ext cx="36" cy="28"/>
              </a:xfrm>
              <a:custGeom>
                <a:avLst/>
                <a:gdLst>
                  <a:gd name="txL" fmla="*/ 0 w 71"/>
                  <a:gd name="txT" fmla="*/ 0 h 57"/>
                  <a:gd name="txR" fmla="*/ 71 w 71"/>
                  <a:gd name="txB" fmla="*/ 57 h 57"/>
                </a:gdLst>
                <a:ahLst/>
                <a:cxnLst>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71" y="10"/>
                    </a:moveTo>
                    <a:lnTo>
                      <a:pt x="66" y="0"/>
                    </a:lnTo>
                    <a:lnTo>
                      <a:pt x="62" y="0"/>
                    </a:lnTo>
                    <a:lnTo>
                      <a:pt x="53" y="0"/>
                    </a:lnTo>
                    <a:lnTo>
                      <a:pt x="39" y="0"/>
                    </a:lnTo>
                    <a:lnTo>
                      <a:pt x="25" y="2"/>
                    </a:lnTo>
                    <a:lnTo>
                      <a:pt x="13" y="7"/>
                    </a:lnTo>
                    <a:lnTo>
                      <a:pt x="3" y="15"/>
                    </a:lnTo>
                    <a:lnTo>
                      <a:pt x="0" y="25"/>
                    </a:lnTo>
                    <a:lnTo>
                      <a:pt x="6" y="42"/>
                    </a:lnTo>
                    <a:lnTo>
                      <a:pt x="16" y="54"/>
                    </a:lnTo>
                    <a:lnTo>
                      <a:pt x="28" y="57"/>
                    </a:lnTo>
                    <a:lnTo>
                      <a:pt x="39" y="53"/>
                    </a:lnTo>
                    <a:lnTo>
                      <a:pt x="49" y="44"/>
                    </a:lnTo>
                    <a:lnTo>
                      <a:pt x="58" y="33"/>
                    </a:lnTo>
                    <a:lnTo>
                      <a:pt x="64" y="22"/>
                    </a:lnTo>
                    <a:lnTo>
                      <a:pt x="70" y="14"/>
                    </a:lnTo>
                    <a:lnTo>
                      <a:pt x="71" y="10"/>
                    </a:lnTo>
                    <a:close/>
                  </a:path>
                </a:pathLst>
              </a:custGeom>
              <a:solidFill>
                <a:srgbClr val="6800E0">
                  <a:alpha val="100000"/>
                </a:srgbClr>
              </a:solidFill>
              <a:ln w="9525">
                <a:noFill/>
              </a:ln>
            </p:spPr>
            <p:txBody>
              <a:bodyPr/>
              <a:p>
                <a:endParaRPr lang="en-US"/>
              </a:p>
            </p:txBody>
          </p:sp>
          <p:sp>
            <p:nvSpPr>
              <p:cNvPr id="4263" name="Freeform 21"/>
              <p:cNvSpPr/>
              <p:nvPr/>
            </p:nvSpPr>
            <p:spPr>
              <a:xfrm>
                <a:off x="3109" y="2277"/>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2" h="73">
                    <a:moveTo>
                      <a:pt x="32" y="0"/>
                    </a:moveTo>
                    <a:lnTo>
                      <a:pt x="20" y="0"/>
                    </a:lnTo>
                    <a:lnTo>
                      <a:pt x="18" y="4"/>
                    </a:lnTo>
                    <a:lnTo>
                      <a:pt x="14" y="12"/>
                    </a:lnTo>
                    <a:lnTo>
                      <a:pt x="8" y="23"/>
                    </a:lnTo>
                    <a:lnTo>
                      <a:pt x="2" y="36"/>
                    </a:lnTo>
                    <a:lnTo>
                      <a:pt x="0" y="50"/>
                    </a:lnTo>
                    <a:lnTo>
                      <a:pt x="1" y="61"/>
                    </a:lnTo>
                    <a:lnTo>
                      <a:pt x="9" y="69"/>
                    </a:lnTo>
                    <a:lnTo>
                      <a:pt x="25" y="73"/>
                    </a:lnTo>
                    <a:lnTo>
                      <a:pt x="41" y="69"/>
                    </a:lnTo>
                    <a:lnTo>
                      <a:pt x="50" y="61"/>
                    </a:lnTo>
                    <a:lnTo>
                      <a:pt x="52" y="50"/>
                    </a:lnTo>
                    <a:lnTo>
                      <a:pt x="49" y="36"/>
                    </a:lnTo>
                    <a:lnTo>
                      <a:pt x="45" y="23"/>
                    </a:lnTo>
                    <a:lnTo>
                      <a:pt x="39" y="12"/>
                    </a:lnTo>
                    <a:lnTo>
                      <a:pt x="34" y="4"/>
                    </a:lnTo>
                    <a:lnTo>
                      <a:pt x="32" y="0"/>
                    </a:lnTo>
                    <a:close/>
                  </a:path>
                </a:pathLst>
              </a:custGeom>
              <a:solidFill>
                <a:srgbClr val="6800E0">
                  <a:alpha val="100000"/>
                </a:srgbClr>
              </a:solidFill>
              <a:ln w="9525">
                <a:noFill/>
              </a:ln>
            </p:spPr>
            <p:txBody>
              <a:bodyPr/>
              <a:p>
                <a:endParaRPr lang="en-US"/>
              </a:p>
            </p:txBody>
          </p:sp>
          <p:sp>
            <p:nvSpPr>
              <p:cNvPr id="4264" name="Freeform 22"/>
              <p:cNvSpPr/>
              <p:nvPr/>
            </p:nvSpPr>
            <p:spPr>
              <a:xfrm>
                <a:off x="3129" y="2269"/>
                <a:ext cx="36" cy="28"/>
              </a:xfrm>
              <a:custGeom>
                <a:avLst/>
                <a:gdLst>
                  <a:gd name="txL" fmla="*/ 0 w 71"/>
                  <a:gd name="txT" fmla="*/ 0 h 57"/>
                  <a:gd name="txR" fmla="*/ 71 w 71"/>
                  <a:gd name="txB" fmla="*/ 57 h 57"/>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6" y="0"/>
                    </a:moveTo>
                    <a:lnTo>
                      <a:pt x="0" y="10"/>
                    </a:lnTo>
                    <a:lnTo>
                      <a:pt x="1" y="14"/>
                    </a:lnTo>
                    <a:lnTo>
                      <a:pt x="7" y="22"/>
                    </a:lnTo>
                    <a:lnTo>
                      <a:pt x="14" y="33"/>
                    </a:lnTo>
                    <a:lnTo>
                      <a:pt x="23" y="44"/>
                    </a:lnTo>
                    <a:lnTo>
                      <a:pt x="32" y="53"/>
                    </a:lnTo>
                    <a:lnTo>
                      <a:pt x="44" y="57"/>
                    </a:lnTo>
                    <a:lnTo>
                      <a:pt x="55" y="54"/>
                    </a:lnTo>
                    <a:lnTo>
                      <a:pt x="66" y="42"/>
                    </a:lnTo>
                    <a:lnTo>
                      <a:pt x="71" y="25"/>
                    </a:lnTo>
                    <a:lnTo>
                      <a:pt x="68" y="15"/>
                    </a:lnTo>
                    <a:lnTo>
                      <a:pt x="60" y="7"/>
                    </a:lnTo>
                    <a:lnTo>
                      <a:pt x="46" y="2"/>
                    </a:lnTo>
                    <a:lnTo>
                      <a:pt x="32" y="0"/>
                    </a:lnTo>
                    <a:lnTo>
                      <a:pt x="19" y="0"/>
                    </a:lnTo>
                    <a:lnTo>
                      <a:pt x="9" y="0"/>
                    </a:lnTo>
                    <a:lnTo>
                      <a:pt x="6" y="0"/>
                    </a:lnTo>
                    <a:close/>
                  </a:path>
                </a:pathLst>
              </a:custGeom>
              <a:solidFill>
                <a:srgbClr val="6800E0">
                  <a:alpha val="100000"/>
                </a:srgbClr>
              </a:solidFill>
              <a:ln w="9525">
                <a:noFill/>
              </a:ln>
            </p:spPr>
            <p:txBody>
              <a:bodyPr/>
              <a:p>
                <a:endParaRPr lang="en-US"/>
              </a:p>
            </p:txBody>
          </p:sp>
          <p:sp>
            <p:nvSpPr>
              <p:cNvPr id="4265" name="Freeform 23"/>
              <p:cNvSpPr/>
              <p:nvPr/>
            </p:nvSpPr>
            <p:spPr>
              <a:xfrm>
                <a:off x="3129" y="2236"/>
                <a:ext cx="36" cy="28"/>
              </a:xfrm>
              <a:custGeom>
                <a:avLst/>
                <a:gdLst>
                  <a:gd name="txL" fmla="*/ 0 w 71"/>
                  <a:gd name="txT" fmla="*/ 0 h 57"/>
                  <a:gd name="txR" fmla="*/ 71 w 71"/>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1" h="57">
                    <a:moveTo>
                      <a:pt x="0" y="47"/>
                    </a:moveTo>
                    <a:lnTo>
                      <a:pt x="6" y="57"/>
                    </a:lnTo>
                    <a:lnTo>
                      <a:pt x="9" y="57"/>
                    </a:lnTo>
                    <a:lnTo>
                      <a:pt x="19" y="57"/>
                    </a:lnTo>
                    <a:lnTo>
                      <a:pt x="32" y="57"/>
                    </a:lnTo>
                    <a:lnTo>
                      <a:pt x="46" y="55"/>
                    </a:lnTo>
                    <a:lnTo>
                      <a:pt x="59" y="50"/>
                    </a:lnTo>
                    <a:lnTo>
                      <a:pt x="68" y="43"/>
                    </a:lnTo>
                    <a:lnTo>
                      <a:pt x="71" y="32"/>
                    </a:lnTo>
                    <a:lnTo>
                      <a:pt x="66" y="17"/>
                    </a:lnTo>
                    <a:lnTo>
                      <a:pt x="55" y="4"/>
                    </a:lnTo>
                    <a:lnTo>
                      <a:pt x="44" y="0"/>
                    </a:lnTo>
                    <a:lnTo>
                      <a:pt x="32" y="4"/>
                    </a:lnTo>
                    <a:lnTo>
                      <a:pt x="23" y="13"/>
                    </a:lnTo>
                    <a:lnTo>
                      <a:pt x="14" y="23"/>
                    </a:lnTo>
                    <a:lnTo>
                      <a:pt x="7" y="35"/>
                    </a:lnTo>
                    <a:lnTo>
                      <a:pt x="1" y="43"/>
                    </a:lnTo>
                    <a:lnTo>
                      <a:pt x="0" y="47"/>
                    </a:lnTo>
                    <a:close/>
                  </a:path>
                </a:pathLst>
              </a:custGeom>
              <a:solidFill>
                <a:srgbClr val="6800E0">
                  <a:alpha val="100000"/>
                </a:srgbClr>
              </a:solidFill>
              <a:ln w="9525">
                <a:noFill/>
              </a:ln>
            </p:spPr>
            <p:txBody>
              <a:bodyPr/>
              <a:p>
                <a:endParaRPr lang="en-US"/>
              </a:p>
            </p:txBody>
          </p:sp>
          <p:sp>
            <p:nvSpPr>
              <p:cNvPr id="4266" name="Freeform 24"/>
              <p:cNvSpPr/>
              <p:nvPr/>
            </p:nvSpPr>
            <p:spPr>
              <a:xfrm>
                <a:off x="3830" y="3106"/>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1" y="24"/>
                    </a:moveTo>
                    <a:lnTo>
                      <a:pt x="7" y="23"/>
                    </a:lnTo>
                    <a:lnTo>
                      <a:pt x="3" y="20"/>
                    </a:lnTo>
                    <a:lnTo>
                      <a:pt x="1" y="16"/>
                    </a:lnTo>
                    <a:lnTo>
                      <a:pt x="0" y="11"/>
                    </a:lnTo>
                    <a:lnTo>
                      <a:pt x="1" y="7"/>
                    </a:lnTo>
                    <a:lnTo>
                      <a:pt x="3" y="3"/>
                    </a:lnTo>
                    <a:lnTo>
                      <a:pt x="7" y="1"/>
                    </a:lnTo>
                    <a:lnTo>
                      <a:pt x="11" y="0"/>
                    </a:lnTo>
                    <a:lnTo>
                      <a:pt x="16" y="1"/>
                    </a:lnTo>
                    <a:lnTo>
                      <a:pt x="20" y="3"/>
                    </a:lnTo>
                    <a:lnTo>
                      <a:pt x="23" y="7"/>
                    </a:lnTo>
                    <a:lnTo>
                      <a:pt x="24" y="11"/>
                    </a:lnTo>
                    <a:lnTo>
                      <a:pt x="23" y="16"/>
                    </a:lnTo>
                    <a:lnTo>
                      <a:pt x="20" y="20"/>
                    </a:lnTo>
                    <a:lnTo>
                      <a:pt x="16" y="23"/>
                    </a:lnTo>
                    <a:lnTo>
                      <a:pt x="11" y="24"/>
                    </a:lnTo>
                    <a:close/>
                  </a:path>
                </a:pathLst>
              </a:custGeom>
              <a:solidFill>
                <a:srgbClr val="FFFF93">
                  <a:alpha val="100000"/>
                </a:srgbClr>
              </a:solidFill>
              <a:ln w="9525">
                <a:noFill/>
              </a:ln>
            </p:spPr>
            <p:txBody>
              <a:bodyPr/>
              <a:p>
                <a:endParaRPr lang="en-US"/>
              </a:p>
            </p:txBody>
          </p:sp>
          <p:sp>
            <p:nvSpPr>
              <p:cNvPr id="4267" name="Freeform 25"/>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4268" name="Freeform 26"/>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4269" name="Freeform 27"/>
              <p:cNvSpPr/>
              <p:nvPr/>
            </p:nvSpPr>
            <p:spPr>
              <a:xfrm>
                <a:off x="3793" y="3081"/>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7"/>
                    </a:lnTo>
                    <a:lnTo>
                      <a:pt x="70" y="44"/>
                    </a:lnTo>
                    <a:lnTo>
                      <a:pt x="64" y="36"/>
                    </a:lnTo>
                    <a:lnTo>
                      <a:pt x="58" y="24"/>
                    </a:lnTo>
                    <a:lnTo>
                      <a:pt x="49" y="14"/>
                    </a:lnTo>
                    <a:lnTo>
                      <a:pt x="39" y="5"/>
                    </a:lnTo>
                    <a:lnTo>
                      <a:pt x="28" y="0"/>
                    </a:lnTo>
                    <a:lnTo>
                      <a:pt x="16" y="4"/>
                    </a:lnTo>
                    <a:lnTo>
                      <a:pt x="6" y="16"/>
                    </a:lnTo>
                    <a:lnTo>
                      <a:pt x="0" y="32"/>
                    </a:lnTo>
                    <a:lnTo>
                      <a:pt x="3" y="43"/>
                    </a:lnTo>
                    <a:lnTo>
                      <a:pt x="13" y="51"/>
                    </a:lnTo>
                    <a:lnTo>
                      <a:pt x="25" y="55"/>
                    </a:lnTo>
                    <a:lnTo>
                      <a:pt x="39" y="58"/>
                    </a:lnTo>
                    <a:lnTo>
                      <a:pt x="53" y="58"/>
                    </a:lnTo>
                    <a:lnTo>
                      <a:pt x="62" y="58"/>
                    </a:lnTo>
                    <a:lnTo>
                      <a:pt x="66" y="58"/>
                    </a:lnTo>
                    <a:close/>
                  </a:path>
                </a:pathLst>
              </a:custGeom>
              <a:solidFill>
                <a:srgbClr val="6800E0">
                  <a:alpha val="100000"/>
                </a:srgbClr>
              </a:solidFill>
              <a:ln w="9525">
                <a:noFill/>
              </a:ln>
            </p:spPr>
            <p:txBody>
              <a:bodyPr/>
              <a:p>
                <a:endParaRPr lang="en-US"/>
              </a:p>
            </p:txBody>
          </p:sp>
          <p:sp>
            <p:nvSpPr>
              <p:cNvPr id="4270" name="Freeform 28"/>
              <p:cNvSpPr/>
              <p:nvPr/>
            </p:nvSpPr>
            <p:spPr>
              <a:xfrm>
                <a:off x="3793" y="3114"/>
                <a:ext cx="37" cy="28"/>
              </a:xfrm>
              <a:custGeom>
                <a:avLst/>
                <a:gdLst>
                  <a:gd name="txL" fmla="*/ 0 w 72"/>
                  <a:gd name="txT" fmla="*/ 0 h 56"/>
                  <a:gd name="txR" fmla="*/ 72 w 72"/>
                  <a:gd name="txB" fmla="*/ 56 h 56"/>
                </a:gdLst>
                <a:ahLst/>
                <a:cxnLst>
                  <a:cxn ang="0">
                    <a:pos x="1" y="1"/>
                  </a:cxn>
                  <a:cxn ang="0">
                    <a:pos x="1" y="0"/>
                  </a:cxn>
                  <a:cxn ang="0">
                    <a:pos x="1" y="0"/>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2" h="56">
                    <a:moveTo>
                      <a:pt x="72" y="10"/>
                    </a:moveTo>
                    <a:lnTo>
                      <a:pt x="67" y="0"/>
                    </a:lnTo>
                    <a:lnTo>
                      <a:pt x="63" y="0"/>
                    </a:lnTo>
                    <a:lnTo>
                      <a:pt x="53" y="0"/>
                    </a:lnTo>
                    <a:lnTo>
                      <a:pt x="40" y="0"/>
                    </a:lnTo>
                    <a:lnTo>
                      <a:pt x="26" y="2"/>
                    </a:lnTo>
                    <a:lnTo>
                      <a:pt x="13" y="7"/>
                    </a:lnTo>
                    <a:lnTo>
                      <a:pt x="3" y="15"/>
                    </a:lnTo>
                    <a:lnTo>
                      <a:pt x="0" y="25"/>
                    </a:lnTo>
                    <a:lnTo>
                      <a:pt x="6" y="41"/>
                    </a:lnTo>
                    <a:lnTo>
                      <a:pt x="17" y="54"/>
                    </a:lnTo>
                    <a:lnTo>
                      <a:pt x="29" y="56"/>
                    </a:lnTo>
                    <a:lnTo>
                      <a:pt x="39" y="53"/>
                    </a:lnTo>
                    <a:lnTo>
                      <a:pt x="49" y="44"/>
                    </a:lnTo>
                    <a:lnTo>
                      <a:pt x="59" y="33"/>
                    </a:lnTo>
                    <a:lnTo>
                      <a:pt x="66" y="22"/>
                    </a:lnTo>
                    <a:lnTo>
                      <a:pt x="71" y="14"/>
                    </a:lnTo>
                    <a:lnTo>
                      <a:pt x="72" y="10"/>
                    </a:lnTo>
                    <a:close/>
                  </a:path>
                </a:pathLst>
              </a:custGeom>
              <a:solidFill>
                <a:srgbClr val="6800E0">
                  <a:alpha val="100000"/>
                </a:srgbClr>
              </a:solidFill>
              <a:ln w="9525">
                <a:noFill/>
              </a:ln>
            </p:spPr>
            <p:txBody>
              <a:bodyPr/>
              <a:p>
                <a:endParaRPr lang="en-US"/>
              </a:p>
            </p:txBody>
          </p:sp>
          <p:sp>
            <p:nvSpPr>
              <p:cNvPr id="4271" name="Freeform 29"/>
              <p:cNvSpPr/>
              <p:nvPr/>
            </p:nvSpPr>
            <p:spPr>
              <a:xfrm>
                <a:off x="3823" y="3121"/>
                <a:ext cx="26" cy="37"/>
              </a:xfrm>
              <a:custGeom>
                <a:avLst/>
                <a:gdLst>
                  <a:gd name="txL" fmla="*/ 0 w 53"/>
                  <a:gd name="txT" fmla="*/ 0 h 72"/>
                  <a:gd name="txR" fmla="*/ 53 w 53"/>
                  <a:gd name="txB" fmla="*/ 72 h 72"/>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53" h="72">
                    <a:moveTo>
                      <a:pt x="33" y="0"/>
                    </a:moveTo>
                    <a:lnTo>
                      <a:pt x="20" y="0"/>
                    </a:lnTo>
                    <a:lnTo>
                      <a:pt x="18" y="3"/>
                    </a:lnTo>
                    <a:lnTo>
                      <a:pt x="13" y="11"/>
                    </a:lnTo>
                    <a:lnTo>
                      <a:pt x="8" y="23"/>
                    </a:lnTo>
                    <a:lnTo>
                      <a:pt x="3" y="35"/>
                    </a:lnTo>
                    <a:lnTo>
                      <a:pt x="0" y="49"/>
                    </a:lnTo>
                    <a:lnTo>
                      <a:pt x="2" y="61"/>
                    </a:lnTo>
                    <a:lnTo>
                      <a:pt x="10" y="69"/>
                    </a:lnTo>
                    <a:lnTo>
                      <a:pt x="26" y="72"/>
                    </a:lnTo>
                    <a:lnTo>
                      <a:pt x="42" y="69"/>
                    </a:lnTo>
                    <a:lnTo>
                      <a:pt x="51" y="61"/>
                    </a:lnTo>
                    <a:lnTo>
                      <a:pt x="53" y="49"/>
                    </a:lnTo>
                    <a:lnTo>
                      <a:pt x="50" y="35"/>
                    </a:lnTo>
                    <a:lnTo>
                      <a:pt x="46" y="23"/>
                    </a:lnTo>
                    <a:lnTo>
                      <a:pt x="40" y="11"/>
                    </a:lnTo>
                    <a:lnTo>
                      <a:pt x="35" y="3"/>
                    </a:lnTo>
                    <a:lnTo>
                      <a:pt x="33" y="0"/>
                    </a:lnTo>
                    <a:close/>
                  </a:path>
                </a:pathLst>
              </a:custGeom>
              <a:solidFill>
                <a:srgbClr val="6800E0">
                  <a:alpha val="100000"/>
                </a:srgbClr>
              </a:solidFill>
              <a:ln w="9525">
                <a:noFill/>
              </a:ln>
            </p:spPr>
            <p:txBody>
              <a:bodyPr/>
              <a:p>
                <a:endParaRPr lang="en-US"/>
              </a:p>
            </p:txBody>
          </p:sp>
          <p:sp>
            <p:nvSpPr>
              <p:cNvPr id="4272" name="Freeform 30"/>
              <p:cNvSpPr/>
              <p:nvPr/>
            </p:nvSpPr>
            <p:spPr>
              <a:xfrm>
                <a:off x="3843" y="3114"/>
                <a:ext cx="36" cy="28"/>
              </a:xfrm>
              <a:custGeom>
                <a:avLst/>
                <a:gdLst>
                  <a:gd name="txL" fmla="*/ 0 w 71"/>
                  <a:gd name="txT" fmla="*/ 0 h 56"/>
                  <a:gd name="txR" fmla="*/ 71 w 71"/>
                  <a:gd name="txB" fmla="*/ 56 h 56"/>
                </a:gdLst>
                <a:ahLst/>
                <a:cxnLst>
                  <a:cxn ang="0">
                    <a:pos x="1"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Lst>
                <a:rect l="txL" t="txT" r="txR" b="txB"/>
                <a:pathLst>
                  <a:path w="71" h="56">
                    <a:moveTo>
                      <a:pt x="6" y="0"/>
                    </a:moveTo>
                    <a:lnTo>
                      <a:pt x="0" y="10"/>
                    </a:lnTo>
                    <a:lnTo>
                      <a:pt x="1" y="14"/>
                    </a:lnTo>
                    <a:lnTo>
                      <a:pt x="7" y="22"/>
                    </a:lnTo>
                    <a:lnTo>
                      <a:pt x="14" y="33"/>
                    </a:lnTo>
                    <a:lnTo>
                      <a:pt x="23" y="44"/>
                    </a:lnTo>
                    <a:lnTo>
                      <a:pt x="32" y="53"/>
                    </a:lnTo>
                    <a:lnTo>
                      <a:pt x="44" y="56"/>
                    </a:lnTo>
                    <a:lnTo>
                      <a:pt x="55" y="54"/>
                    </a:lnTo>
                    <a:lnTo>
                      <a:pt x="66" y="41"/>
                    </a:lnTo>
                    <a:lnTo>
                      <a:pt x="71" y="25"/>
                    </a:lnTo>
                    <a:lnTo>
                      <a:pt x="68" y="15"/>
                    </a:lnTo>
                    <a:lnTo>
                      <a:pt x="59" y="7"/>
                    </a:lnTo>
                    <a:lnTo>
                      <a:pt x="46" y="2"/>
                    </a:lnTo>
                    <a:lnTo>
                      <a:pt x="32"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4273" name="Freeform 31"/>
              <p:cNvSpPr/>
              <p:nvPr/>
            </p:nvSpPr>
            <p:spPr>
              <a:xfrm>
                <a:off x="3842" y="3081"/>
                <a:ext cx="37" cy="28"/>
              </a:xfrm>
              <a:custGeom>
                <a:avLst/>
                <a:gdLst>
                  <a:gd name="txL" fmla="*/ 0 w 72"/>
                  <a:gd name="txT" fmla="*/ 0 h 57"/>
                  <a:gd name="txR" fmla="*/ 72 w 72"/>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2" h="57">
                    <a:moveTo>
                      <a:pt x="0" y="46"/>
                    </a:moveTo>
                    <a:lnTo>
                      <a:pt x="6" y="57"/>
                    </a:lnTo>
                    <a:lnTo>
                      <a:pt x="9" y="57"/>
                    </a:lnTo>
                    <a:lnTo>
                      <a:pt x="19" y="57"/>
                    </a:lnTo>
                    <a:lnTo>
                      <a:pt x="32" y="57"/>
                    </a:lnTo>
                    <a:lnTo>
                      <a:pt x="47" y="54"/>
                    </a:lnTo>
                    <a:lnTo>
                      <a:pt x="60" y="50"/>
                    </a:lnTo>
                    <a:lnTo>
                      <a:pt x="69" y="43"/>
                    </a:lnTo>
                    <a:lnTo>
                      <a:pt x="72" y="31"/>
                    </a:lnTo>
                    <a:lnTo>
                      <a:pt x="67" y="16"/>
                    </a:lnTo>
                    <a:lnTo>
                      <a:pt x="55" y="4"/>
                    </a:lnTo>
                    <a:lnTo>
                      <a:pt x="44" y="0"/>
                    </a:lnTo>
                    <a:lnTo>
                      <a:pt x="33" y="4"/>
                    </a:lnTo>
                    <a:lnTo>
                      <a:pt x="23" y="13"/>
                    </a:lnTo>
                    <a:lnTo>
                      <a:pt x="14" y="23"/>
                    </a:lnTo>
                    <a:lnTo>
                      <a:pt x="7" y="35"/>
                    </a:lnTo>
                    <a:lnTo>
                      <a:pt x="1" y="43"/>
                    </a:lnTo>
                    <a:lnTo>
                      <a:pt x="0" y="46"/>
                    </a:lnTo>
                    <a:close/>
                  </a:path>
                </a:pathLst>
              </a:custGeom>
              <a:solidFill>
                <a:srgbClr val="6800E0">
                  <a:alpha val="100000"/>
                </a:srgbClr>
              </a:solidFill>
              <a:ln w="9525">
                <a:noFill/>
              </a:ln>
            </p:spPr>
            <p:txBody>
              <a:bodyPr/>
              <a:p>
                <a:endParaRPr lang="en-US"/>
              </a:p>
            </p:txBody>
          </p:sp>
          <p:sp>
            <p:nvSpPr>
              <p:cNvPr id="4274" name="Freeform 32"/>
              <p:cNvSpPr/>
              <p:nvPr/>
            </p:nvSpPr>
            <p:spPr>
              <a:xfrm>
                <a:off x="3134" y="3087"/>
                <a:ext cx="11" cy="12"/>
              </a:xfrm>
              <a:custGeom>
                <a:avLst/>
                <a:gdLst>
                  <a:gd name="txL" fmla="*/ 0 w 23"/>
                  <a:gd name="txT" fmla="*/ 0 h 24"/>
                  <a:gd name="txR" fmla="*/ 23 w 23"/>
                  <a:gd name="txB" fmla="*/ 24 h 24"/>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23" h="24">
                    <a:moveTo>
                      <a:pt x="12" y="24"/>
                    </a:moveTo>
                    <a:lnTo>
                      <a:pt x="7" y="23"/>
                    </a:lnTo>
                    <a:lnTo>
                      <a:pt x="4" y="20"/>
                    </a:lnTo>
                    <a:lnTo>
                      <a:pt x="1" y="17"/>
                    </a:lnTo>
                    <a:lnTo>
                      <a:pt x="0" y="12"/>
                    </a:lnTo>
                    <a:lnTo>
                      <a:pt x="1" y="8"/>
                    </a:lnTo>
                    <a:lnTo>
                      <a:pt x="4" y="3"/>
                    </a:lnTo>
                    <a:lnTo>
                      <a:pt x="7" y="1"/>
                    </a:lnTo>
                    <a:lnTo>
                      <a:pt x="12" y="0"/>
                    </a:lnTo>
                    <a:lnTo>
                      <a:pt x="16" y="1"/>
                    </a:lnTo>
                    <a:lnTo>
                      <a:pt x="20" y="3"/>
                    </a:lnTo>
                    <a:lnTo>
                      <a:pt x="22" y="8"/>
                    </a:lnTo>
                    <a:lnTo>
                      <a:pt x="23" y="12"/>
                    </a:lnTo>
                    <a:lnTo>
                      <a:pt x="22" y="17"/>
                    </a:lnTo>
                    <a:lnTo>
                      <a:pt x="20" y="20"/>
                    </a:lnTo>
                    <a:lnTo>
                      <a:pt x="16" y="23"/>
                    </a:lnTo>
                    <a:lnTo>
                      <a:pt x="12" y="24"/>
                    </a:lnTo>
                    <a:close/>
                  </a:path>
                </a:pathLst>
              </a:custGeom>
              <a:solidFill>
                <a:srgbClr val="FFFF93">
                  <a:alpha val="100000"/>
                </a:srgbClr>
              </a:solidFill>
              <a:ln w="9525">
                <a:noFill/>
              </a:ln>
            </p:spPr>
            <p:txBody>
              <a:bodyPr/>
              <a:p>
                <a:endParaRPr lang="en-US"/>
              </a:p>
            </p:txBody>
          </p:sp>
          <p:sp>
            <p:nvSpPr>
              <p:cNvPr id="4275" name="Freeform 33"/>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4276" name="Freeform 34"/>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4277" name="Freeform 35"/>
              <p:cNvSpPr/>
              <p:nvPr/>
            </p:nvSpPr>
            <p:spPr>
              <a:xfrm>
                <a:off x="3097" y="3063"/>
                <a:ext cx="35" cy="28"/>
              </a:xfrm>
              <a:custGeom>
                <a:avLst/>
                <a:gdLst>
                  <a:gd name="txL" fmla="*/ 0 w 72"/>
                  <a:gd name="txT" fmla="*/ 0 h 58"/>
                  <a:gd name="txR" fmla="*/ 72 w 72"/>
                  <a:gd name="txB" fmla="*/ 58 h 58"/>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72" h="58">
                    <a:moveTo>
                      <a:pt x="66" y="58"/>
                    </a:moveTo>
                    <a:lnTo>
                      <a:pt x="72" y="47"/>
                    </a:lnTo>
                    <a:lnTo>
                      <a:pt x="71" y="44"/>
                    </a:lnTo>
                    <a:lnTo>
                      <a:pt x="65" y="36"/>
                    </a:lnTo>
                    <a:lnTo>
                      <a:pt x="58" y="24"/>
                    </a:lnTo>
                    <a:lnTo>
                      <a:pt x="50" y="14"/>
                    </a:lnTo>
                    <a:lnTo>
                      <a:pt x="40" y="5"/>
                    </a:lnTo>
                    <a:lnTo>
                      <a:pt x="28" y="0"/>
                    </a:lnTo>
                    <a:lnTo>
                      <a:pt x="16" y="3"/>
                    </a:lnTo>
                    <a:lnTo>
                      <a:pt x="6" y="15"/>
                    </a:lnTo>
                    <a:lnTo>
                      <a:pt x="0" y="31"/>
                    </a:lnTo>
                    <a:lnTo>
                      <a:pt x="4" y="43"/>
                    </a:lnTo>
                    <a:lnTo>
                      <a:pt x="12" y="51"/>
                    </a:lnTo>
                    <a:lnTo>
                      <a:pt x="26" y="56"/>
                    </a:lnTo>
                    <a:lnTo>
                      <a:pt x="40" y="58"/>
                    </a:lnTo>
                    <a:lnTo>
                      <a:pt x="52" y="58"/>
                    </a:lnTo>
                    <a:lnTo>
                      <a:pt x="63" y="58"/>
                    </a:lnTo>
                    <a:lnTo>
                      <a:pt x="66" y="58"/>
                    </a:lnTo>
                    <a:close/>
                  </a:path>
                </a:pathLst>
              </a:custGeom>
              <a:solidFill>
                <a:srgbClr val="6800E0">
                  <a:alpha val="100000"/>
                </a:srgbClr>
              </a:solidFill>
              <a:ln w="9525">
                <a:noFill/>
              </a:ln>
            </p:spPr>
            <p:txBody>
              <a:bodyPr/>
              <a:p>
                <a:endParaRPr lang="en-US"/>
              </a:p>
            </p:txBody>
          </p:sp>
          <p:sp>
            <p:nvSpPr>
              <p:cNvPr id="4278" name="Freeform 36"/>
              <p:cNvSpPr/>
              <p:nvPr/>
            </p:nvSpPr>
            <p:spPr>
              <a:xfrm>
                <a:off x="3097" y="3095"/>
                <a:ext cx="35" cy="29"/>
              </a:xfrm>
              <a:custGeom>
                <a:avLst/>
                <a:gdLst>
                  <a:gd name="txL" fmla="*/ 0 w 72"/>
                  <a:gd name="txT" fmla="*/ 0 h 56"/>
                  <a:gd name="txR" fmla="*/ 72 w 72"/>
                  <a:gd name="txB" fmla="*/ 56 h 56"/>
                </a:gdLst>
                <a:ahLst/>
                <a:cxnLst>
                  <a:cxn ang="0">
                    <a:pos x="0" y="1"/>
                  </a:cxn>
                  <a:cxn ang="0">
                    <a:pos x="0" y="0"/>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72" h="56">
                    <a:moveTo>
                      <a:pt x="72" y="10"/>
                    </a:moveTo>
                    <a:lnTo>
                      <a:pt x="66" y="0"/>
                    </a:lnTo>
                    <a:lnTo>
                      <a:pt x="63" y="0"/>
                    </a:lnTo>
                    <a:lnTo>
                      <a:pt x="53" y="0"/>
                    </a:lnTo>
                    <a:lnTo>
                      <a:pt x="40" y="0"/>
                    </a:lnTo>
                    <a:lnTo>
                      <a:pt x="26" y="2"/>
                    </a:lnTo>
                    <a:lnTo>
                      <a:pt x="13" y="7"/>
                    </a:lnTo>
                    <a:lnTo>
                      <a:pt x="4" y="14"/>
                    </a:lnTo>
                    <a:lnTo>
                      <a:pt x="0" y="25"/>
                    </a:lnTo>
                    <a:lnTo>
                      <a:pt x="6" y="40"/>
                    </a:lnTo>
                    <a:lnTo>
                      <a:pt x="16" y="53"/>
                    </a:lnTo>
                    <a:lnTo>
                      <a:pt x="28" y="56"/>
                    </a:lnTo>
                    <a:lnTo>
                      <a:pt x="40" y="53"/>
                    </a:lnTo>
                    <a:lnTo>
                      <a:pt x="50" y="44"/>
                    </a:lnTo>
                    <a:lnTo>
                      <a:pt x="58" y="33"/>
                    </a:lnTo>
                    <a:lnTo>
                      <a:pt x="65" y="22"/>
                    </a:lnTo>
                    <a:lnTo>
                      <a:pt x="71" y="14"/>
                    </a:lnTo>
                    <a:lnTo>
                      <a:pt x="72" y="10"/>
                    </a:lnTo>
                    <a:close/>
                  </a:path>
                </a:pathLst>
              </a:custGeom>
              <a:solidFill>
                <a:srgbClr val="6800E0">
                  <a:alpha val="100000"/>
                </a:srgbClr>
              </a:solidFill>
              <a:ln w="9525">
                <a:noFill/>
              </a:ln>
            </p:spPr>
            <p:txBody>
              <a:bodyPr/>
              <a:p>
                <a:endParaRPr lang="en-US"/>
              </a:p>
            </p:txBody>
          </p:sp>
          <p:sp>
            <p:nvSpPr>
              <p:cNvPr id="4279" name="Freeform 37"/>
              <p:cNvSpPr/>
              <p:nvPr/>
            </p:nvSpPr>
            <p:spPr>
              <a:xfrm>
                <a:off x="3126" y="3102"/>
                <a:ext cx="27" cy="37"/>
              </a:xfrm>
              <a:custGeom>
                <a:avLst/>
                <a:gdLst>
                  <a:gd name="txL" fmla="*/ 0 w 53"/>
                  <a:gd name="txT" fmla="*/ 0 h 72"/>
                  <a:gd name="txR" fmla="*/ 53 w 53"/>
                  <a:gd name="txB" fmla="*/ 72 h 72"/>
                </a:gdLst>
                <a:ahLst/>
                <a:cxnLst>
                  <a:cxn ang="0">
                    <a:pos x="1" y="0"/>
                  </a:cxn>
                  <a:cxn ang="0">
                    <a:pos x="1" y="0"/>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53" h="72">
                    <a:moveTo>
                      <a:pt x="32" y="0"/>
                    </a:moveTo>
                    <a:lnTo>
                      <a:pt x="21" y="0"/>
                    </a:lnTo>
                    <a:lnTo>
                      <a:pt x="19" y="3"/>
                    </a:lnTo>
                    <a:lnTo>
                      <a:pt x="14" y="11"/>
                    </a:lnTo>
                    <a:lnTo>
                      <a:pt x="8" y="23"/>
                    </a:lnTo>
                    <a:lnTo>
                      <a:pt x="2" y="35"/>
                    </a:lnTo>
                    <a:lnTo>
                      <a:pt x="0" y="49"/>
                    </a:lnTo>
                    <a:lnTo>
                      <a:pt x="2" y="61"/>
                    </a:lnTo>
                    <a:lnTo>
                      <a:pt x="10" y="69"/>
                    </a:lnTo>
                    <a:lnTo>
                      <a:pt x="27" y="72"/>
                    </a:lnTo>
                    <a:lnTo>
                      <a:pt x="43" y="69"/>
                    </a:lnTo>
                    <a:lnTo>
                      <a:pt x="51" y="61"/>
                    </a:lnTo>
                    <a:lnTo>
                      <a:pt x="53" y="49"/>
                    </a:lnTo>
                    <a:lnTo>
                      <a:pt x="51" y="35"/>
                    </a:lnTo>
                    <a:lnTo>
                      <a:pt x="45" y="23"/>
                    </a:lnTo>
                    <a:lnTo>
                      <a:pt x="39" y="11"/>
                    </a:lnTo>
                    <a:lnTo>
                      <a:pt x="35" y="3"/>
                    </a:lnTo>
                    <a:lnTo>
                      <a:pt x="32" y="0"/>
                    </a:lnTo>
                    <a:close/>
                  </a:path>
                </a:pathLst>
              </a:custGeom>
              <a:solidFill>
                <a:srgbClr val="6800E0">
                  <a:alpha val="100000"/>
                </a:srgbClr>
              </a:solidFill>
              <a:ln w="9525">
                <a:noFill/>
              </a:ln>
            </p:spPr>
            <p:txBody>
              <a:bodyPr/>
              <a:p>
                <a:endParaRPr lang="en-US"/>
              </a:p>
            </p:txBody>
          </p:sp>
          <p:sp>
            <p:nvSpPr>
              <p:cNvPr id="4280" name="Freeform 38"/>
              <p:cNvSpPr/>
              <p:nvPr/>
            </p:nvSpPr>
            <p:spPr>
              <a:xfrm>
                <a:off x="3146" y="3095"/>
                <a:ext cx="35" cy="29"/>
              </a:xfrm>
              <a:custGeom>
                <a:avLst/>
                <a:gdLst>
                  <a:gd name="txL" fmla="*/ 0 w 72"/>
                  <a:gd name="txT" fmla="*/ 0 h 57"/>
                  <a:gd name="txR" fmla="*/ 72 w 72"/>
                  <a:gd name="txB" fmla="*/ 57 h 57"/>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0"/>
                  </a:cxn>
                </a:cxnLst>
                <a:rect l="txL" t="txT" r="txR" b="txB"/>
                <a:pathLst>
                  <a:path w="72" h="57">
                    <a:moveTo>
                      <a:pt x="6" y="0"/>
                    </a:moveTo>
                    <a:lnTo>
                      <a:pt x="0" y="10"/>
                    </a:lnTo>
                    <a:lnTo>
                      <a:pt x="1" y="14"/>
                    </a:lnTo>
                    <a:lnTo>
                      <a:pt x="7" y="22"/>
                    </a:lnTo>
                    <a:lnTo>
                      <a:pt x="14" y="33"/>
                    </a:lnTo>
                    <a:lnTo>
                      <a:pt x="23" y="43"/>
                    </a:lnTo>
                    <a:lnTo>
                      <a:pt x="33" y="53"/>
                    </a:lnTo>
                    <a:lnTo>
                      <a:pt x="44" y="57"/>
                    </a:lnTo>
                    <a:lnTo>
                      <a:pt x="56" y="55"/>
                    </a:lnTo>
                    <a:lnTo>
                      <a:pt x="66" y="42"/>
                    </a:lnTo>
                    <a:lnTo>
                      <a:pt x="72" y="26"/>
                    </a:lnTo>
                    <a:lnTo>
                      <a:pt x="68" y="15"/>
                    </a:lnTo>
                    <a:lnTo>
                      <a:pt x="60" y="7"/>
                    </a:lnTo>
                    <a:lnTo>
                      <a:pt x="46" y="2"/>
                    </a:lnTo>
                    <a:lnTo>
                      <a:pt x="33"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4281" name="Freeform 39"/>
              <p:cNvSpPr/>
              <p:nvPr/>
            </p:nvSpPr>
            <p:spPr>
              <a:xfrm>
                <a:off x="3146" y="3062"/>
                <a:ext cx="35" cy="29"/>
              </a:xfrm>
              <a:custGeom>
                <a:avLst/>
                <a:gdLst>
                  <a:gd name="txL" fmla="*/ 0 w 72"/>
                  <a:gd name="txT" fmla="*/ 0 h 58"/>
                  <a:gd name="txR" fmla="*/ 72 w 72"/>
                  <a:gd name="txB" fmla="*/ 58 h 5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Lst>
                <a:rect l="txL" t="txT" r="txR" b="txB"/>
                <a:pathLst>
                  <a:path w="72" h="58">
                    <a:moveTo>
                      <a:pt x="0" y="47"/>
                    </a:moveTo>
                    <a:lnTo>
                      <a:pt x="6" y="58"/>
                    </a:lnTo>
                    <a:lnTo>
                      <a:pt x="9" y="58"/>
                    </a:lnTo>
                    <a:lnTo>
                      <a:pt x="20" y="58"/>
                    </a:lnTo>
                    <a:lnTo>
                      <a:pt x="33" y="58"/>
                    </a:lnTo>
                    <a:lnTo>
                      <a:pt x="46" y="55"/>
                    </a:lnTo>
                    <a:lnTo>
                      <a:pt x="59" y="51"/>
                    </a:lnTo>
                    <a:lnTo>
                      <a:pt x="68" y="43"/>
                    </a:lnTo>
                    <a:lnTo>
                      <a:pt x="72" y="32"/>
                    </a:lnTo>
                    <a:lnTo>
                      <a:pt x="66" y="16"/>
                    </a:lnTo>
                    <a:lnTo>
                      <a:pt x="56" y="4"/>
                    </a:lnTo>
                    <a:lnTo>
                      <a:pt x="44" y="0"/>
                    </a:lnTo>
                    <a:lnTo>
                      <a:pt x="33" y="5"/>
                    </a:lnTo>
                    <a:lnTo>
                      <a:pt x="23" y="14"/>
                    </a:lnTo>
                    <a:lnTo>
                      <a:pt x="14" y="24"/>
                    </a:lnTo>
                    <a:lnTo>
                      <a:pt x="7" y="36"/>
                    </a:lnTo>
                    <a:lnTo>
                      <a:pt x="1" y="44"/>
                    </a:lnTo>
                    <a:lnTo>
                      <a:pt x="0" y="47"/>
                    </a:lnTo>
                    <a:close/>
                  </a:path>
                </a:pathLst>
              </a:custGeom>
              <a:solidFill>
                <a:srgbClr val="6800E0">
                  <a:alpha val="100000"/>
                </a:srgbClr>
              </a:solidFill>
              <a:ln w="9525">
                <a:noFill/>
              </a:ln>
            </p:spPr>
            <p:txBody>
              <a:bodyPr/>
              <a:p>
                <a:endParaRPr lang="en-US"/>
              </a:p>
            </p:txBody>
          </p:sp>
          <p:sp>
            <p:nvSpPr>
              <p:cNvPr id="4282" name="Freeform 40"/>
              <p:cNvSpPr/>
              <p:nvPr/>
            </p:nvSpPr>
            <p:spPr>
              <a:xfrm>
                <a:off x="2933" y="2482"/>
                <a:ext cx="72" cy="84"/>
              </a:xfrm>
              <a:custGeom>
                <a:avLst/>
                <a:gdLst>
                  <a:gd name="txL" fmla="*/ 0 w 144"/>
                  <a:gd name="txT" fmla="*/ 0 h 167"/>
                  <a:gd name="txR" fmla="*/ 144 w 144"/>
                  <a:gd name="txB" fmla="*/ 167 h 167"/>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144" h="167">
                    <a:moveTo>
                      <a:pt x="144" y="0"/>
                    </a:moveTo>
                    <a:lnTo>
                      <a:pt x="143" y="28"/>
                    </a:lnTo>
                    <a:lnTo>
                      <a:pt x="138" y="57"/>
                    </a:lnTo>
                    <a:lnTo>
                      <a:pt x="129" y="84"/>
                    </a:lnTo>
                    <a:lnTo>
                      <a:pt x="116" y="111"/>
                    </a:lnTo>
                    <a:lnTo>
                      <a:pt x="100" y="135"/>
                    </a:lnTo>
                    <a:lnTo>
                      <a:pt x="82" y="152"/>
                    </a:lnTo>
                    <a:lnTo>
                      <a:pt x="60" y="164"/>
                    </a:lnTo>
                    <a:lnTo>
                      <a:pt x="36" y="167"/>
                    </a:lnTo>
                    <a:lnTo>
                      <a:pt x="16" y="163"/>
                    </a:lnTo>
                    <a:lnTo>
                      <a:pt x="5" y="152"/>
                    </a:lnTo>
                    <a:lnTo>
                      <a:pt x="0" y="140"/>
                    </a:lnTo>
                    <a:lnTo>
                      <a:pt x="2" y="123"/>
                    </a:lnTo>
                    <a:lnTo>
                      <a:pt x="12" y="109"/>
                    </a:lnTo>
                    <a:lnTo>
                      <a:pt x="24" y="96"/>
                    </a:lnTo>
                    <a:lnTo>
                      <a:pt x="42" y="85"/>
                    </a:lnTo>
                    <a:lnTo>
                      <a:pt x="62" y="82"/>
                    </a:lnTo>
                    <a:lnTo>
                      <a:pt x="80" y="79"/>
                    </a:lnTo>
                    <a:lnTo>
                      <a:pt x="95" y="69"/>
                    </a:lnTo>
                    <a:lnTo>
                      <a:pt x="108" y="57"/>
                    </a:lnTo>
                    <a:lnTo>
                      <a:pt x="121" y="41"/>
                    </a:lnTo>
                    <a:lnTo>
                      <a:pt x="130" y="26"/>
                    </a:lnTo>
                    <a:lnTo>
                      <a:pt x="138" y="13"/>
                    </a:lnTo>
                    <a:lnTo>
                      <a:pt x="143" y="4"/>
                    </a:lnTo>
                    <a:lnTo>
                      <a:pt x="144" y="0"/>
                    </a:lnTo>
                    <a:close/>
                  </a:path>
                </a:pathLst>
              </a:custGeom>
              <a:solidFill>
                <a:srgbClr val="6800E0">
                  <a:alpha val="100000"/>
                </a:srgbClr>
              </a:solidFill>
              <a:ln w="9525">
                <a:noFill/>
              </a:ln>
            </p:spPr>
            <p:txBody>
              <a:bodyPr/>
              <a:p>
                <a:endParaRPr lang="en-US"/>
              </a:p>
            </p:txBody>
          </p:sp>
          <p:sp>
            <p:nvSpPr>
              <p:cNvPr id="4283" name="Freeform 41"/>
              <p:cNvSpPr/>
              <p:nvPr/>
            </p:nvSpPr>
            <p:spPr>
              <a:xfrm>
                <a:off x="2898" y="2478"/>
                <a:ext cx="102" cy="40"/>
              </a:xfrm>
              <a:custGeom>
                <a:avLst/>
                <a:gdLst>
                  <a:gd name="txL" fmla="*/ 0 w 204"/>
                  <a:gd name="txT" fmla="*/ 0 h 82"/>
                  <a:gd name="txR" fmla="*/ 204 w 204"/>
                  <a:gd name="txB" fmla="*/ 82 h 82"/>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04" h="82">
                    <a:moveTo>
                      <a:pt x="204" y="0"/>
                    </a:moveTo>
                    <a:lnTo>
                      <a:pt x="196" y="10"/>
                    </a:lnTo>
                    <a:lnTo>
                      <a:pt x="187" y="21"/>
                    </a:lnTo>
                    <a:lnTo>
                      <a:pt x="175" y="31"/>
                    </a:lnTo>
                    <a:lnTo>
                      <a:pt x="165" y="40"/>
                    </a:lnTo>
                    <a:lnTo>
                      <a:pt x="152" y="50"/>
                    </a:lnTo>
                    <a:lnTo>
                      <a:pt x="139" y="58"/>
                    </a:lnTo>
                    <a:lnTo>
                      <a:pt x="127" y="65"/>
                    </a:lnTo>
                    <a:lnTo>
                      <a:pt x="114" y="70"/>
                    </a:lnTo>
                    <a:lnTo>
                      <a:pt x="100" y="76"/>
                    </a:lnTo>
                    <a:lnTo>
                      <a:pt x="88" y="80"/>
                    </a:lnTo>
                    <a:lnTo>
                      <a:pt x="74" y="81"/>
                    </a:lnTo>
                    <a:lnTo>
                      <a:pt x="61" y="82"/>
                    </a:lnTo>
                    <a:lnTo>
                      <a:pt x="48" y="81"/>
                    </a:lnTo>
                    <a:lnTo>
                      <a:pt x="37" y="77"/>
                    </a:lnTo>
                    <a:lnTo>
                      <a:pt x="25" y="71"/>
                    </a:lnTo>
                    <a:lnTo>
                      <a:pt x="15" y="65"/>
                    </a:lnTo>
                    <a:lnTo>
                      <a:pt x="2" y="48"/>
                    </a:lnTo>
                    <a:lnTo>
                      <a:pt x="0" y="33"/>
                    </a:lnTo>
                    <a:lnTo>
                      <a:pt x="6" y="21"/>
                    </a:lnTo>
                    <a:lnTo>
                      <a:pt x="17" y="10"/>
                    </a:lnTo>
                    <a:lnTo>
                      <a:pt x="33" y="3"/>
                    </a:lnTo>
                    <a:lnTo>
                      <a:pt x="52" y="1"/>
                    </a:lnTo>
                    <a:lnTo>
                      <a:pt x="71" y="5"/>
                    </a:lnTo>
                    <a:lnTo>
                      <a:pt x="90" y="15"/>
                    </a:lnTo>
                    <a:lnTo>
                      <a:pt x="105" y="22"/>
                    </a:lnTo>
                    <a:lnTo>
                      <a:pt x="123" y="24"/>
                    </a:lnTo>
                    <a:lnTo>
                      <a:pt x="142" y="22"/>
                    </a:lnTo>
                    <a:lnTo>
                      <a:pt x="160" y="17"/>
                    </a:lnTo>
                    <a:lnTo>
                      <a:pt x="177" y="12"/>
                    </a:lnTo>
                    <a:lnTo>
                      <a:pt x="191" y="6"/>
                    </a:lnTo>
                    <a:lnTo>
                      <a:pt x="200" y="2"/>
                    </a:lnTo>
                    <a:lnTo>
                      <a:pt x="204" y="0"/>
                    </a:lnTo>
                    <a:close/>
                  </a:path>
                </a:pathLst>
              </a:custGeom>
              <a:solidFill>
                <a:srgbClr val="6800E0">
                  <a:alpha val="100000"/>
                </a:srgbClr>
              </a:solidFill>
              <a:ln w="9525">
                <a:noFill/>
              </a:ln>
            </p:spPr>
            <p:txBody>
              <a:bodyPr/>
              <a:p>
                <a:endParaRPr lang="en-US"/>
              </a:p>
            </p:txBody>
          </p:sp>
          <p:sp>
            <p:nvSpPr>
              <p:cNvPr id="4284" name="Freeform 42"/>
              <p:cNvSpPr/>
              <p:nvPr/>
            </p:nvSpPr>
            <p:spPr>
              <a:xfrm>
                <a:off x="2996" y="2482"/>
                <a:ext cx="42" cy="104"/>
              </a:xfrm>
              <a:custGeom>
                <a:avLst/>
                <a:gdLst>
                  <a:gd name="txL" fmla="*/ 0 w 84"/>
                  <a:gd name="txT" fmla="*/ 0 h 208"/>
                  <a:gd name="txR" fmla="*/ 84 w 84"/>
                  <a:gd name="txB" fmla="*/ 208 h 208"/>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0"/>
                  </a:cxn>
                </a:cxnLst>
                <a:rect l="txL" t="txT" r="txR" b="txB"/>
                <a:pathLst>
                  <a:path w="84" h="208">
                    <a:moveTo>
                      <a:pt x="24" y="0"/>
                    </a:moveTo>
                    <a:lnTo>
                      <a:pt x="42" y="21"/>
                    </a:lnTo>
                    <a:lnTo>
                      <a:pt x="59" y="45"/>
                    </a:lnTo>
                    <a:lnTo>
                      <a:pt x="71" y="73"/>
                    </a:lnTo>
                    <a:lnTo>
                      <a:pt x="79" y="100"/>
                    </a:lnTo>
                    <a:lnTo>
                      <a:pt x="84" y="128"/>
                    </a:lnTo>
                    <a:lnTo>
                      <a:pt x="82" y="155"/>
                    </a:lnTo>
                    <a:lnTo>
                      <a:pt x="74" y="178"/>
                    </a:lnTo>
                    <a:lnTo>
                      <a:pt x="57" y="197"/>
                    </a:lnTo>
                    <a:lnTo>
                      <a:pt x="40" y="208"/>
                    </a:lnTo>
                    <a:lnTo>
                      <a:pt x="25" y="208"/>
                    </a:lnTo>
                    <a:lnTo>
                      <a:pt x="12" y="201"/>
                    </a:lnTo>
                    <a:lnTo>
                      <a:pt x="4" y="187"/>
                    </a:lnTo>
                    <a:lnTo>
                      <a:pt x="0" y="170"/>
                    </a:lnTo>
                    <a:lnTo>
                      <a:pt x="1" y="151"/>
                    </a:lnTo>
                    <a:lnTo>
                      <a:pt x="7" y="133"/>
                    </a:lnTo>
                    <a:lnTo>
                      <a:pt x="19" y="115"/>
                    </a:lnTo>
                    <a:lnTo>
                      <a:pt x="34" y="84"/>
                    </a:lnTo>
                    <a:lnTo>
                      <a:pt x="34" y="46"/>
                    </a:lnTo>
                    <a:lnTo>
                      <a:pt x="27" y="14"/>
                    </a:lnTo>
                    <a:lnTo>
                      <a:pt x="24" y="0"/>
                    </a:lnTo>
                    <a:close/>
                  </a:path>
                </a:pathLst>
              </a:custGeom>
              <a:solidFill>
                <a:srgbClr val="6800E0">
                  <a:alpha val="100000"/>
                </a:srgbClr>
              </a:solidFill>
              <a:ln w="9525">
                <a:noFill/>
              </a:ln>
            </p:spPr>
            <p:txBody>
              <a:bodyPr/>
              <a:p>
                <a:endParaRPr lang="en-US"/>
              </a:p>
            </p:txBody>
          </p:sp>
          <p:sp>
            <p:nvSpPr>
              <p:cNvPr id="4285" name="Freeform 43"/>
              <p:cNvSpPr/>
              <p:nvPr/>
            </p:nvSpPr>
            <p:spPr>
              <a:xfrm>
                <a:off x="3013" y="2479"/>
                <a:ext cx="72" cy="84"/>
              </a:xfrm>
              <a:custGeom>
                <a:avLst/>
                <a:gdLst>
                  <a:gd name="txL" fmla="*/ 0 w 144"/>
                  <a:gd name="txT" fmla="*/ 0 h 170"/>
                  <a:gd name="txR" fmla="*/ 144 w 144"/>
                  <a:gd name="txB" fmla="*/ 170 h 170"/>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4" h="170">
                    <a:moveTo>
                      <a:pt x="0" y="0"/>
                    </a:moveTo>
                    <a:lnTo>
                      <a:pt x="27" y="7"/>
                    </a:lnTo>
                    <a:lnTo>
                      <a:pt x="54" y="18"/>
                    </a:lnTo>
                    <a:lnTo>
                      <a:pt x="81" y="33"/>
                    </a:lnTo>
                    <a:lnTo>
                      <a:pt x="104" y="50"/>
                    </a:lnTo>
                    <a:lnTo>
                      <a:pt x="123" y="71"/>
                    </a:lnTo>
                    <a:lnTo>
                      <a:pt x="137" y="92"/>
                    </a:lnTo>
                    <a:lnTo>
                      <a:pt x="144" y="117"/>
                    </a:lnTo>
                    <a:lnTo>
                      <a:pt x="142" y="141"/>
                    </a:lnTo>
                    <a:lnTo>
                      <a:pt x="134" y="159"/>
                    </a:lnTo>
                    <a:lnTo>
                      <a:pt x="121" y="168"/>
                    </a:lnTo>
                    <a:lnTo>
                      <a:pt x="107" y="170"/>
                    </a:lnTo>
                    <a:lnTo>
                      <a:pt x="94" y="164"/>
                    </a:lnTo>
                    <a:lnTo>
                      <a:pt x="80" y="152"/>
                    </a:lnTo>
                    <a:lnTo>
                      <a:pt x="69" y="136"/>
                    </a:lnTo>
                    <a:lnTo>
                      <a:pt x="64" y="118"/>
                    </a:lnTo>
                    <a:lnTo>
                      <a:pt x="65" y="97"/>
                    </a:lnTo>
                    <a:lnTo>
                      <a:pt x="65" y="80"/>
                    </a:lnTo>
                    <a:lnTo>
                      <a:pt x="59" y="63"/>
                    </a:lnTo>
                    <a:lnTo>
                      <a:pt x="49" y="46"/>
                    </a:lnTo>
                    <a:lnTo>
                      <a:pt x="36" y="31"/>
                    </a:lnTo>
                    <a:lnTo>
                      <a:pt x="23" y="19"/>
                    </a:lnTo>
                    <a:lnTo>
                      <a:pt x="12" y="10"/>
                    </a:lnTo>
                    <a:lnTo>
                      <a:pt x="4" y="3"/>
                    </a:lnTo>
                    <a:lnTo>
                      <a:pt x="0" y="0"/>
                    </a:lnTo>
                    <a:close/>
                  </a:path>
                </a:pathLst>
              </a:custGeom>
              <a:solidFill>
                <a:srgbClr val="6800E0">
                  <a:alpha val="100000"/>
                </a:srgbClr>
              </a:solidFill>
              <a:ln w="9525">
                <a:noFill/>
              </a:ln>
            </p:spPr>
            <p:txBody>
              <a:bodyPr/>
              <a:p>
                <a:endParaRPr lang="en-US"/>
              </a:p>
            </p:txBody>
          </p:sp>
          <p:sp>
            <p:nvSpPr>
              <p:cNvPr id="4286" name="Freeform 44"/>
              <p:cNvSpPr/>
              <p:nvPr/>
            </p:nvSpPr>
            <p:spPr>
              <a:xfrm>
                <a:off x="3020" y="2460"/>
                <a:ext cx="99" cy="51"/>
              </a:xfrm>
              <a:custGeom>
                <a:avLst/>
                <a:gdLst>
                  <a:gd name="txL" fmla="*/ 0 w 199"/>
                  <a:gd name="txT" fmla="*/ 0 h 103"/>
                  <a:gd name="txR" fmla="*/ 199 w 199"/>
                  <a:gd name="txB" fmla="*/ 103 h 10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99" h="103">
                    <a:moveTo>
                      <a:pt x="0" y="18"/>
                    </a:moveTo>
                    <a:lnTo>
                      <a:pt x="13" y="13"/>
                    </a:lnTo>
                    <a:lnTo>
                      <a:pt x="27" y="8"/>
                    </a:lnTo>
                    <a:lnTo>
                      <a:pt x="40" y="5"/>
                    </a:lnTo>
                    <a:lnTo>
                      <a:pt x="54" y="3"/>
                    </a:lnTo>
                    <a:lnTo>
                      <a:pt x="69" y="0"/>
                    </a:lnTo>
                    <a:lnTo>
                      <a:pt x="84" y="0"/>
                    </a:lnTo>
                    <a:lnTo>
                      <a:pt x="99" y="0"/>
                    </a:lnTo>
                    <a:lnTo>
                      <a:pt x="114" y="1"/>
                    </a:lnTo>
                    <a:lnTo>
                      <a:pt x="128" y="4"/>
                    </a:lnTo>
                    <a:lnTo>
                      <a:pt x="141" y="8"/>
                    </a:lnTo>
                    <a:lnTo>
                      <a:pt x="153" y="13"/>
                    </a:lnTo>
                    <a:lnTo>
                      <a:pt x="165" y="19"/>
                    </a:lnTo>
                    <a:lnTo>
                      <a:pt x="175" y="27"/>
                    </a:lnTo>
                    <a:lnTo>
                      <a:pt x="183" y="35"/>
                    </a:lnTo>
                    <a:lnTo>
                      <a:pt x="190" y="45"/>
                    </a:lnTo>
                    <a:lnTo>
                      <a:pt x="196" y="57"/>
                    </a:lnTo>
                    <a:lnTo>
                      <a:pt x="199" y="76"/>
                    </a:lnTo>
                    <a:lnTo>
                      <a:pt x="194" y="91"/>
                    </a:lnTo>
                    <a:lnTo>
                      <a:pt x="182" y="99"/>
                    </a:lnTo>
                    <a:lnTo>
                      <a:pt x="167" y="103"/>
                    </a:lnTo>
                    <a:lnTo>
                      <a:pt x="150" y="101"/>
                    </a:lnTo>
                    <a:lnTo>
                      <a:pt x="132" y="92"/>
                    </a:lnTo>
                    <a:lnTo>
                      <a:pt x="118" y="80"/>
                    </a:lnTo>
                    <a:lnTo>
                      <a:pt x="106" y="63"/>
                    </a:lnTo>
                    <a:lnTo>
                      <a:pt x="97" y="49"/>
                    </a:lnTo>
                    <a:lnTo>
                      <a:pt x="82" y="37"/>
                    </a:lnTo>
                    <a:lnTo>
                      <a:pt x="65" y="29"/>
                    </a:lnTo>
                    <a:lnTo>
                      <a:pt x="46" y="25"/>
                    </a:lnTo>
                    <a:lnTo>
                      <a:pt x="29" y="21"/>
                    </a:lnTo>
                    <a:lnTo>
                      <a:pt x="14" y="19"/>
                    </a:lnTo>
                    <a:lnTo>
                      <a:pt x="4" y="18"/>
                    </a:lnTo>
                    <a:lnTo>
                      <a:pt x="0" y="18"/>
                    </a:lnTo>
                    <a:close/>
                  </a:path>
                </a:pathLst>
              </a:custGeom>
              <a:solidFill>
                <a:srgbClr val="6800E0">
                  <a:alpha val="100000"/>
                </a:srgbClr>
              </a:solidFill>
              <a:ln w="9525">
                <a:noFill/>
              </a:ln>
            </p:spPr>
            <p:txBody>
              <a:bodyPr/>
              <a:p>
                <a:endParaRPr lang="en-US"/>
              </a:p>
            </p:txBody>
          </p:sp>
          <p:sp>
            <p:nvSpPr>
              <p:cNvPr id="4287" name="Freeform 45"/>
              <p:cNvSpPr/>
              <p:nvPr/>
            </p:nvSpPr>
            <p:spPr>
              <a:xfrm>
                <a:off x="3093" y="3326"/>
                <a:ext cx="53" cy="98"/>
              </a:xfrm>
              <a:custGeom>
                <a:avLst/>
                <a:gdLst>
                  <a:gd name="txL" fmla="*/ 0 w 107"/>
                  <a:gd name="txT" fmla="*/ 0 h 195"/>
                  <a:gd name="txR" fmla="*/ 107 w 107"/>
                  <a:gd name="txB" fmla="*/ 195 h 195"/>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07" h="195">
                    <a:moveTo>
                      <a:pt x="95" y="0"/>
                    </a:moveTo>
                    <a:lnTo>
                      <a:pt x="103" y="26"/>
                    </a:lnTo>
                    <a:lnTo>
                      <a:pt x="107" y="55"/>
                    </a:lnTo>
                    <a:lnTo>
                      <a:pt x="107" y="85"/>
                    </a:lnTo>
                    <a:lnTo>
                      <a:pt x="104" y="114"/>
                    </a:lnTo>
                    <a:lnTo>
                      <a:pt x="96" y="141"/>
                    </a:lnTo>
                    <a:lnTo>
                      <a:pt x="83" y="164"/>
                    </a:lnTo>
                    <a:lnTo>
                      <a:pt x="66" y="183"/>
                    </a:lnTo>
                    <a:lnTo>
                      <a:pt x="44" y="193"/>
                    </a:lnTo>
                    <a:lnTo>
                      <a:pt x="24" y="195"/>
                    </a:lnTo>
                    <a:lnTo>
                      <a:pt x="10" y="190"/>
                    </a:lnTo>
                    <a:lnTo>
                      <a:pt x="3" y="177"/>
                    </a:lnTo>
                    <a:lnTo>
                      <a:pt x="0" y="162"/>
                    </a:lnTo>
                    <a:lnTo>
                      <a:pt x="3" y="145"/>
                    </a:lnTo>
                    <a:lnTo>
                      <a:pt x="12" y="127"/>
                    </a:lnTo>
                    <a:lnTo>
                      <a:pt x="24" y="114"/>
                    </a:lnTo>
                    <a:lnTo>
                      <a:pt x="43" y="103"/>
                    </a:lnTo>
                    <a:lnTo>
                      <a:pt x="58" y="94"/>
                    </a:lnTo>
                    <a:lnTo>
                      <a:pt x="69" y="80"/>
                    </a:lnTo>
                    <a:lnTo>
                      <a:pt x="79" y="64"/>
                    </a:lnTo>
                    <a:lnTo>
                      <a:pt x="86" y="46"/>
                    </a:lnTo>
                    <a:lnTo>
                      <a:pt x="90" y="28"/>
                    </a:lnTo>
                    <a:lnTo>
                      <a:pt x="92" y="13"/>
                    </a:lnTo>
                    <a:lnTo>
                      <a:pt x="95" y="3"/>
                    </a:lnTo>
                    <a:lnTo>
                      <a:pt x="95" y="0"/>
                    </a:lnTo>
                    <a:close/>
                  </a:path>
                </a:pathLst>
              </a:custGeom>
              <a:solidFill>
                <a:srgbClr val="6800E0">
                  <a:alpha val="100000"/>
                </a:srgbClr>
              </a:solidFill>
              <a:ln w="9525">
                <a:noFill/>
              </a:ln>
            </p:spPr>
            <p:txBody>
              <a:bodyPr/>
              <a:p>
                <a:endParaRPr lang="en-US"/>
              </a:p>
            </p:txBody>
          </p:sp>
          <p:sp>
            <p:nvSpPr>
              <p:cNvPr id="4288" name="Freeform 46"/>
              <p:cNvSpPr/>
              <p:nvPr/>
            </p:nvSpPr>
            <p:spPr>
              <a:xfrm>
                <a:off x="3043" y="3323"/>
                <a:ext cx="91" cy="63"/>
              </a:xfrm>
              <a:custGeom>
                <a:avLst/>
                <a:gdLst>
                  <a:gd name="txL" fmla="*/ 0 w 183"/>
                  <a:gd name="txT" fmla="*/ 0 h 126"/>
                  <a:gd name="txR" fmla="*/ 183 w 183"/>
                  <a:gd name="txB" fmla="*/ 126 h 126"/>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83" h="126">
                    <a:moveTo>
                      <a:pt x="183" y="0"/>
                    </a:moveTo>
                    <a:lnTo>
                      <a:pt x="173" y="25"/>
                    </a:lnTo>
                    <a:lnTo>
                      <a:pt x="159" y="51"/>
                    </a:lnTo>
                    <a:lnTo>
                      <a:pt x="141" y="74"/>
                    </a:lnTo>
                    <a:lnTo>
                      <a:pt x="120" y="94"/>
                    </a:lnTo>
                    <a:lnTo>
                      <a:pt x="97" y="111"/>
                    </a:lnTo>
                    <a:lnTo>
                      <a:pt x="73" y="122"/>
                    </a:lnTo>
                    <a:lnTo>
                      <a:pt x="48" y="126"/>
                    </a:lnTo>
                    <a:lnTo>
                      <a:pt x="24" y="120"/>
                    </a:lnTo>
                    <a:lnTo>
                      <a:pt x="7" y="109"/>
                    </a:lnTo>
                    <a:lnTo>
                      <a:pt x="0" y="96"/>
                    </a:lnTo>
                    <a:lnTo>
                      <a:pt x="1" y="82"/>
                    </a:lnTo>
                    <a:lnTo>
                      <a:pt x="8" y="69"/>
                    </a:lnTo>
                    <a:lnTo>
                      <a:pt x="22" y="58"/>
                    </a:lnTo>
                    <a:lnTo>
                      <a:pt x="39" y="50"/>
                    </a:lnTo>
                    <a:lnTo>
                      <a:pt x="58" y="46"/>
                    </a:lnTo>
                    <a:lnTo>
                      <a:pt x="78" y="50"/>
                    </a:lnTo>
                    <a:lnTo>
                      <a:pt x="96" y="52"/>
                    </a:lnTo>
                    <a:lnTo>
                      <a:pt x="113" y="48"/>
                    </a:lnTo>
                    <a:lnTo>
                      <a:pt x="130" y="40"/>
                    </a:lnTo>
                    <a:lnTo>
                      <a:pt x="148" y="30"/>
                    </a:lnTo>
                    <a:lnTo>
                      <a:pt x="161" y="20"/>
                    </a:lnTo>
                    <a:lnTo>
                      <a:pt x="173" y="10"/>
                    </a:lnTo>
                    <a:lnTo>
                      <a:pt x="181" y="2"/>
                    </a:lnTo>
                    <a:lnTo>
                      <a:pt x="183" y="0"/>
                    </a:lnTo>
                    <a:close/>
                  </a:path>
                </a:pathLst>
              </a:custGeom>
              <a:solidFill>
                <a:srgbClr val="6800E0">
                  <a:alpha val="100000"/>
                </a:srgbClr>
              </a:solidFill>
              <a:ln w="9525">
                <a:noFill/>
              </a:ln>
            </p:spPr>
            <p:txBody>
              <a:bodyPr/>
              <a:p>
                <a:endParaRPr lang="en-US"/>
              </a:p>
            </p:txBody>
          </p:sp>
          <p:sp>
            <p:nvSpPr>
              <p:cNvPr id="4289" name="Freeform 47"/>
              <p:cNvSpPr/>
              <p:nvPr/>
            </p:nvSpPr>
            <p:spPr>
              <a:xfrm>
                <a:off x="3143" y="3325"/>
                <a:ext cx="52" cy="98"/>
              </a:xfrm>
              <a:custGeom>
                <a:avLst/>
                <a:gdLst>
                  <a:gd name="txL" fmla="*/ 0 w 102"/>
                  <a:gd name="txT" fmla="*/ 0 h 197"/>
                  <a:gd name="txR" fmla="*/ 102 w 102"/>
                  <a:gd name="txB" fmla="*/ 197 h 19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02" h="197">
                    <a:moveTo>
                      <a:pt x="0" y="0"/>
                    </a:moveTo>
                    <a:lnTo>
                      <a:pt x="23" y="14"/>
                    </a:lnTo>
                    <a:lnTo>
                      <a:pt x="46" y="33"/>
                    </a:lnTo>
                    <a:lnTo>
                      <a:pt x="66" y="54"/>
                    </a:lnTo>
                    <a:lnTo>
                      <a:pt x="83" y="77"/>
                    </a:lnTo>
                    <a:lnTo>
                      <a:pt x="95" y="103"/>
                    </a:lnTo>
                    <a:lnTo>
                      <a:pt x="102" y="128"/>
                    </a:lnTo>
                    <a:lnTo>
                      <a:pt x="102" y="153"/>
                    </a:lnTo>
                    <a:lnTo>
                      <a:pt x="93" y="177"/>
                    </a:lnTo>
                    <a:lnTo>
                      <a:pt x="79" y="191"/>
                    </a:lnTo>
                    <a:lnTo>
                      <a:pt x="65" y="197"/>
                    </a:lnTo>
                    <a:lnTo>
                      <a:pt x="51" y="194"/>
                    </a:lnTo>
                    <a:lnTo>
                      <a:pt x="39" y="183"/>
                    </a:lnTo>
                    <a:lnTo>
                      <a:pt x="30" y="170"/>
                    </a:lnTo>
                    <a:lnTo>
                      <a:pt x="25" y="151"/>
                    </a:lnTo>
                    <a:lnTo>
                      <a:pt x="25" y="132"/>
                    </a:lnTo>
                    <a:lnTo>
                      <a:pt x="32" y="112"/>
                    </a:lnTo>
                    <a:lnTo>
                      <a:pt x="37" y="96"/>
                    </a:lnTo>
                    <a:lnTo>
                      <a:pt x="35" y="77"/>
                    </a:lnTo>
                    <a:lnTo>
                      <a:pt x="31" y="59"/>
                    </a:lnTo>
                    <a:lnTo>
                      <a:pt x="24" y="41"/>
                    </a:lnTo>
                    <a:lnTo>
                      <a:pt x="16" y="24"/>
                    </a:lnTo>
                    <a:lnTo>
                      <a:pt x="8" y="12"/>
                    </a:lnTo>
                    <a:lnTo>
                      <a:pt x="2" y="4"/>
                    </a:lnTo>
                    <a:lnTo>
                      <a:pt x="0" y="0"/>
                    </a:lnTo>
                    <a:close/>
                  </a:path>
                </a:pathLst>
              </a:custGeom>
              <a:solidFill>
                <a:srgbClr val="6800E0">
                  <a:alpha val="100000"/>
                </a:srgbClr>
              </a:solidFill>
              <a:ln w="9525">
                <a:noFill/>
              </a:ln>
            </p:spPr>
            <p:txBody>
              <a:bodyPr/>
              <a:p>
                <a:endParaRPr lang="en-US"/>
              </a:p>
            </p:txBody>
          </p:sp>
          <p:sp>
            <p:nvSpPr>
              <p:cNvPr id="4290" name="Freeform 48"/>
              <p:cNvSpPr/>
              <p:nvPr/>
            </p:nvSpPr>
            <p:spPr>
              <a:xfrm>
                <a:off x="3146" y="3319"/>
                <a:ext cx="90" cy="64"/>
              </a:xfrm>
              <a:custGeom>
                <a:avLst/>
                <a:gdLst>
                  <a:gd name="txL" fmla="*/ 0 w 180"/>
                  <a:gd name="txT" fmla="*/ 0 h 129"/>
                  <a:gd name="txR" fmla="*/ 180 w 180"/>
                  <a:gd name="txB" fmla="*/ 129 h 12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80" h="129">
                    <a:moveTo>
                      <a:pt x="0" y="2"/>
                    </a:moveTo>
                    <a:lnTo>
                      <a:pt x="28" y="0"/>
                    </a:lnTo>
                    <a:lnTo>
                      <a:pt x="57" y="1"/>
                    </a:lnTo>
                    <a:lnTo>
                      <a:pt x="87" y="7"/>
                    </a:lnTo>
                    <a:lnTo>
                      <a:pt x="114" y="16"/>
                    </a:lnTo>
                    <a:lnTo>
                      <a:pt x="140" y="30"/>
                    </a:lnTo>
                    <a:lnTo>
                      <a:pt x="159" y="46"/>
                    </a:lnTo>
                    <a:lnTo>
                      <a:pt x="173" y="67"/>
                    </a:lnTo>
                    <a:lnTo>
                      <a:pt x="180" y="91"/>
                    </a:lnTo>
                    <a:lnTo>
                      <a:pt x="178" y="110"/>
                    </a:lnTo>
                    <a:lnTo>
                      <a:pt x="170" y="123"/>
                    </a:lnTo>
                    <a:lnTo>
                      <a:pt x="156" y="129"/>
                    </a:lnTo>
                    <a:lnTo>
                      <a:pt x="141" y="128"/>
                    </a:lnTo>
                    <a:lnTo>
                      <a:pt x="125" y="121"/>
                    </a:lnTo>
                    <a:lnTo>
                      <a:pt x="110" y="109"/>
                    </a:lnTo>
                    <a:lnTo>
                      <a:pt x="98" y="93"/>
                    </a:lnTo>
                    <a:lnTo>
                      <a:pt x="93" y="73"/>
                    </a:lnTo>
                    <a:lnTo>
                      <a:pt x="87" y="57"/>
                    </a:lnTo>
                    <a:lnTo>
                      <a:pt x="75" y="44"/>
                    </a:lnTo>
                    <a:lnTo>
                      <a:pt x="60" y="31"/>
                    </a:lnTo>
                    <a:lnTo>
                      <a:pt x="44" y="20"/>
                    </a:lnTo>
                    <a:lnTo>
                      <a:pt x="28" y="12"/>
                    </a:lnTo>
                    <a:lnTo>
                      <a:pt x="14" y="7"/>
                    </a:lnTo>
                    <a:lnTo>
                      <a:pt x="4" y="3"/>
                    </a:lnTo>
                    <a:lnTo>
                      <a:pt x="0" y="2"/>
                    </a:lnTo>
                    <a:close/>
                  </a:path>
                </a:pathLst>
              </a:custGeom>
              <a:solidFill>
                <a:srgbClr val="6800E0">
                  <a:alpha val="100000"/>
                </a:srgbClr>
              </a:solidFill>
              <a:ln w="9525">
                <a:noFill/>
              </a:ln>
            </p:spPr>
            <p:txBody>
              <a:bodyPr/>
              <a:p>
                <a:endParaRPr lang="en-US"/>
              </a:p>
            </p:txBody>
          </p:sp>
          <p:sp>
            <p:nvSpPr>
              <p:cNvPr id="4291" name="Freeform 49"/>
              <p:cNvSpPr/>
              <p:nvPr/>
            </p:nvSpPr>
            <p:spPr>
              <a:xfrm>
                <a:off x="3150" y="3281"/>
                <a:ext cx="103" cy="42"/>
              </a:xfrm>
              <a:custGeom>
                <a:avLst/>
                <a:gdLst>
                  <a:gd name="txL" fmla="*/ 0 w 206"/>
                  <a:gd name="txT" fmla="*/ 0 h 85"/>
                  <a:gd name="txR" fmla="*/ 206 w 206"/>
                  <a:gd name="txB" fmla="*/ 85 h 8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206" h="85">
                    <a:moveTo>
                      <a:pt x="0" y="54"/>
                    </a:moveTo>
                    <a:lnTo>
                      <a:pt x="11" y="45"/>
                    </a:lnTo>
                    <a:lnTo>
                      <a:pt x="22" y="37"/>
                    </a:lnTo>
                    <a:lnTo>
                      <a:pt x="34" y="30"/>
                    </a:lnTo>
                    <a:lnTo>
                      <a:pt x="46" y="23"/>
                    </a:lnTo>
                    <a:lnTo>
                      <a:pt x="60" y="16"/>
                    </a:lnTo>
                    <a:lnTo>
                      <a:pt x="74" y="11"/>
                    </a:lnTo>
                    <a:lnTo>
                      <a:pt x="88" y="7"/>
                    </a:lnTo>
                    <a:lnTo>
                      <a:pt x="103" y="3"/>
                    </a:lnTo>
                    <a:lnTo>
                      <a:pt x="117" y="1"/>
                    </a:lnTo>
                    <a:lnTo>
                      <a:pt x="130" y="0"/>
                    </a:lnTo>
                    <a:lnTo>
                      <a:pt x="143" y="1"/>
                    </a:lnTo>
                    <a:lnTo>
                      <a:pt x="156" y="3"/>
                    </a:lnTo>
                    <a:lnTo>
                      <a:pt x="168" y="7"/>
                    </a:lnTo>
                    <a:lnTo>
                      <a:pt x="179" y="12"/>
                    </a:lnTo>
                    <a:lnTo>
                      <a:pt x="189" y="19"/>
                    </a:lnTo>
                    <a:lnTo>
                      <a:pt x="197" y="29"/>
                    </a:lnTo>
                    <a:lnTo>
                      <a:pt x="206" y="47"/>
                    </a:lnTo>
                    <a:lnTo>
                      <a:pt x="206" y="62"/>
                    </a:lnTo>
                    <a:lnTo>
                      <a:pt x="198" y="73"/>
                    </a:lnTo>
                    <a:lnTo>
                      <a:pt x="185" y="82"/>
                    </a:lnTo>
                    <a:lnTo>
                      <a:pt x="167" y="85"/>
                    </a:lnTo>
                    <a:lnTo>
                      <a:pt x="149" y="84"/>
                    </a:lnTo>
                    <a:lnTo>
                      <a:pt x="132" y="76"/>
                    </a:lnTo>
                    <a:lnTo>
                      <a:pt x="116" y="63"/>
                    </a:lnTo>
                    <a:lnTo>
                      <a:pt x="102" y="53"/>
                    </a:lnTo>
                    <a:lnTo>
                      <a:pt x="84" y="47"/>
                    </a:lnTo>
                    <a:lnTo>
                      <a:pt x="66" y="45"/>
                    </a:lnTo>
                    <a:lnTo>
                      <a:pt x="46" y="46"/>
                    </a:lnTo>
                    <a:lnTo>
                      <a:pt x="29" y="48"/>
                    </a:lnTo>
                    <a:lnTo>
                      <a:pt x="14" y="50"/>
                    </a:lnTo>
                    <a:lnTo>
                      <a:pt x="4" y="53"/>
                    </a:lnTo>
                    <a:lnTo>
                      <a:pt x="0" y="54"/>
                    </a:lnTo>
                    <a:close/>
                  </a:path>
                </a:pathLst>
              </a:custGeom>
              <a:solidFill>
                <a:srgbClr val="6800E0">
                  <a:alpha val="100000"/>
                </a:srgbClr>
              </a:solidFill>
              <a:ln w="9525">
                <a:noFill/>
              </a:ln>
            </p:spPr>
            <p:txBody>
              <a:bodyPr/>
              <a:p>
                <a:endParaRPr lang="en-US"/>
              </a:p>
            </p:txBody>
          </p:sp>
          <p:sp>
            <p:nvSpPr>
              <p:cNvPr id="4292" name="Freeform 50"/>
              <p:cNvSpPr/>
              <p:nvPr/>
            </p:nvSpPr>
            <p:spPr>
              <a:xfrm>
                <a:off x="2822" y="3075"/>
                <a:ext cx="74" cy="47"/>
              </a:xfrm>
              <a:custGeom>
                <a:avLst/>
                <a:gdLst>
                  <a:gd name="txL" fmla="*/ 0 w 147"/>
                  <a:gd name="txT" fmla="*/ 0 h 95"/>
                  <a:gd name="txR" fmla="*/ 147 w 147"/>
                  <a:gd name="txB" fmla="*/ 95 h 9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7" h="95">
                    <a:moveTo>
                      <a:pt x="0" y="5"/>
                    </a:moveTo>
                    <a:lnTo>
                      <a:pt x="22" y="2"/>
                    </a:lnTo>
                    <a:lnTo>
                      <a:pt x="45" y="0"/>
                    </a:lnTo>
                    <a:lnTo>
                      <a:pt x="68" y="3"/>
                    </a:lnTo>
                    <a:lnTo>
                      <a:pt x="91" y="8"/>
                    </a:lnTo>
                    <a:lnTo>
                      <a:pt x="111" y="17"/>
                    </a:lnTo>
                    <a:lnTo>
                      <a:pt x="128" y="29"/>
                    </a:lnTo>
                    <a:lnTo>
                      <a:pt x="141" y="44"/>
                    </a:lnTo>
                    <a:lnTo>
                      <a:pt x="147" y="63"/>
                    </a:lnTo>
                    <a:lnTo>
                      <a:pt x="146" y="79"/>
                    </a:lnTo>
                    <a:lnTo>
                      <a:pt x="141" y="89"/>
                    </a:lnTo>
                    <a:lnTo>
                      <a:pt x="130" y="94"/>
                    </a:lnTo>
                    <a:lnTo>
                      <a:pt x="119" y="95"/>
                    </a:lnTo>
                    <a:lnTo>
                      <a:pt x="105" y="90"/>
                    </a:lnTo>
                    <a:lnTo>
                      <a:pt x="93" y="82"/>
                    </a:lnTo>
                    <a:lnTo>
                      <a:pt x="83" y="70"/>
                    </a:lnTo>
                    <a:lnTo>
                      <a:pt x="77" y="55"/>
                    </a:lnTo>
                    <a:lnTo>
                      <a:pt x="71" y="43"/>
                    </a:lnTo>
                    <a:lnTo>
                      <a:pt x="62" y="33"/>
                    </a:lnTo>
                    <a:lnTo>
                      <a:pt x="50" y="23"/>
                    </a:lnTo>
                    <a:lnTo>
                      <a:pt x="36" y="17"/>
                    </a:lnTo>
                    <a:lnTo>
                      <a:pt x="22" y="12"/>
                    </a:lnTo>
                    <a:lnTo>
                      <a:pt x="10" y="7"/>
                    </a:lnTo>
                    <a:lnTo>
                      <a:pt x="3" y="6"/>
                    </a:lnTo>
                    <a:lnTo>
                      <a:pt x="0" y="5"/>
                    </a:lnTo>
                    <a:close/>
                  </a:path>
                </a:pathLst>
              </a:custGeom>
              <a:solidFill>
                <a:srgbClr val="6800E0">
                  <a:alpha val="100000"/>
                </a:srgbClr>
              </a:solidFill>
              <a:ln w="9525">
                <a:noFill/>
              </a:ln>
            </p:spPr>
            <p:txBody>
              <a:bodyPr/>
              <a:p>
                <a:endParaRPr lang="en-US"/>
              </a:p>
            </p:txBody>
          </p:sp>
          <p:sp>
            <p:nvSpPr>
              <p:cNvPr id="4293" name="Freeform 51"/>
              <p:cNvSpPr/>
              <p:nvPr/>
            </p:nvSpPr>
            <p:spPr>
              <a:xfrm>
                <a:off x="2819" y="3081"/>
                <a:ext cx="43" cy="77"/>
              </a:xfrm>
              <a:custGeom>
                <a:avLst/>
                <a:gdLst>
                  <a:gd name="txL" fmla="*/ 0 w 87"/>
                  <a:gd name="txT" fmla="*/ 0 h 154"/>
                  <a:gd name="txR" fmla="*/ 87 w 87"/>
                  <a:gd name="txB" fmla="*/ 154 h 154"/>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87" h="154">
                    <a:moveTo>
                      <a:pt x="0" y="0"/>
                    </a:moveTo>
                    <a:lnTo>
                      <a:pt x="20" y="10"/>
                    </a:lnTo>
                    <a:lnTo>
                      <a:pt x="38" y="24"/>
                    </a:lnTo>
                    <a:lnTo>
                      <a:pt x="56" y="40"/>
                    </a:lnTo>
                    <a:lnTo>
                      <a:pt x="69" y="59"/>
                    </a:lnTo>
                    <a:lnTo>
                      <a:pt x="81" y="78"/>
                    </a:lnTo>
                    <a:lnTo>
                      <a:pt x="87" y="98"/>
                    </a:lnTo>
                    <a:lnTo>
                      <a:pt x="87" y="119"/>
                    </a:lnTo>
                    <a:lnTo>
                      <a:pt x="81" y="137"/>
                    </a:lnTo>
                    <a:lnTo>
                      <a:pt x="71" y="150"/>
                    </a:lnTo>
                    <a:lnTo>
                      <a:pt x="59" y="154"/>
                    </a:lnTo>
                    <a:lnTo>
                      <a:pt x="49" y="152"/>
                    </a:lnTo>
                    <a:lnTo>
                      <a:pt x="38" y="144"/>
                    </a:lnTo>
                    <a:lnTo>
                      <a:pt x="30" y="133"/>
                    </a:lnTo>
                    <a:lnTo>
                      <a:pt x="26" y="119"/>
                    </a:lnTo>
                    <a:lnTo>
                      <a:pt x="26" y="103"/>
                    </a:lnTo>
                    <a:lnTo>
                      <a:pt x="30" y="88"/>
                    </a:lnTo>
                    <a:lnTo>
                      <a:pt x="34" y="74"/>
                    </a:lnTo>
                    <a:lnTo>
                      <a:pt x="31" y="60"/>
                    </a:lnTo>
                    <a:lnTo>
                      <a:pt x="27" y="45"/>
                    </a:lnTo>
                    <a:lnTo>
                      <a:pt x="21" y="31"/>
                    </a:lnTo>
                    <a:lnTo>
                      <a:pt x="14" y="19"/>
                    </a:lnTo>
                    <a:lnTo>
                      <a:pt x="7" y="9"/>
                    </a:lnTo>
                    <a:lnTo>
                      <a:pt x="3" y="2"/>
                    </a:lnTo>
                    <a:lnTo>
                      <a:pt x="0" y="0"/>
                    </a:lnTo>
                    <a:close/>
                  </a:path>
                </a:pathLst>
              </a:custGeom>
              <a:solidFill>
                <a:srgbClr val="6800E0">
                  <a:alpha val="100000"/>
                </a:srgbClr>
              </a:solidFill>
              <a:ln w="9525">
                <a:noFill/>
              </a:ln>
            </p:spPr>
            <p:txBody>
              <a:bodyPr/>
              <a:p>
                <a:endParaRPr lang="en-US"/>
              </a:p>
            </p:txBody>
          </p:sp>
          <p:sp>
            <p:nvSpPr>
              <p:cNvPr id="4294" name="Freeform 52"/>
              <p:cNvSpPr/>
              <p:nvPr/>
            </p:nvSpPr>
            <p:spPr>
              <a:xfrm>
                <a:off x="2821" y="3040"/>
                <a:ext cx="81" cy="34"/>
              </a:xfrm>
              <a:custGeom>
                <a:avLst/>
                <a:gdLst>
                  <a:gd name="txL" fmla="*/ 0 w 161"/>
                  <a:gd name="txT" fmla="*/ 0 h 69"/>
                  <a:gd name="txR" fmla="*/ 161 w 161"/>
                  <a:gd name="txB" fmla="*/ 69 h 6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61" h="69">
                    <a:moveTo>
                      <a:pt x="0" y="69"/>
                    </a:moveTo>
                    <a:lnTo>
                      <a:pt x="14" y="52"/>
                    </a:lnTo>
                    <a:lnTo>
                      <a:pt x="30" y="36"/>
                    </a:lnTo>
                    <a:lnTo>
                      <a:pt x="49" y="22"/>
                    </a:lnTo>
                    <a:lnTo>
                      <a:pt x="69" y="11"/>
                    </a:lnTo>
                    <a:lnTo>
                      <a:pt x="90" y="4"/>
                    </a:lnTo>
                    <a:lnTo>
                      <a:pt x="110" y="0"/>
                    </a:lnTo>
                    <a:lnTo>
                      <a:pt x="130" y="4"/>
                    </a:lnTo>
                    <a:lnTo>
                      <a:pt x="147" y="13"/>
                    </a:lnTo>
                    <a:lnTo>
                      <a:pt x="158" y="25"/>
                    </a:lnTo>
                    <a:lnTo>
                      <a:pt x="161" y="37"/>
                    </a:lnTo>
                    <a:lnTo>
                      <a:pt x="156" y="47"/>
                    </a:lnTo>
                    <a:lnTo>
                      <a:pt x="148" y="55"/>
                    </a:lnTo>
                    <a:lnTo>
                      <a:pt x="136" y="61"/>
                    </a:lnTo>
                    <a:lnTo>
                      <a:pt x="121" y="64"/>
                    </a:lnTo>
                    <a:lnTo>
                      <a:pt x="105" y="61"/>
                    </a:lnTo>
                    <a:lnTo>
                      <a:pt x="90" y="54"/>
                    </a:lnTo>
                    <a:lnTo>
                      <a:pt x="77" y="49"/>
                    </a:lnTo>
                    <a:lnTo>
                      <a:pt x="63" y="47"/>
                    </a:lnTo>
                    <a:lnTo>
                      <a:pt x="48" y="50"/>
                    </a:lnTo>
                    <a:lnTo>
                      <a:pt x="34" y="54"/>
                    </a:lnTo>
                    <a:lnTo>
                      <a:pt x="21" y="59"/>
                    </a:lnTo>
                    <a:lnTo>
                      <a:pt x="10" y="64"/>
                    </a:lnTo>
                    <a:lnTo>
                      <a:pt x="2" y="68"/>
                    </a:lnTo>
                    <a:lnTo>
                      <a:pt x="0" y="69"/>
                    </a:lnTo>
                    <a:close/>
                  </a:path>
                </a:pathLst>
              </a:custGeom>
              <a:solidFill>
                <a:srgbClr val="6800E0">
                  <a:alpha val="100000"/>
                </a:srgbClr>
              </a:solidFill>
              <a:ln w="9525">
                <a:noFill/>
              </a:ln>
            </p:spPr>
            <p:txBody>
              <a:bodyPr/>
              <a:p>
                <a:endParaRPr lang="en-US"/>
              </a:p>
            </p:txBody>
          </p:sp>
          <p:sp>
            <p:nvSpPr>
              <p:cNvPr id="4295" name="Freeform 53"/>
              <p:cNvSpPr/>
              <p:nvPr/>
            </p:nvSpPr>
            <p:spPr>
              <a:xfrm>
                <a:off x="2818" y="3005"/>
                <a:ext cx="57" cy="66"/>
              </a:xfrm>
              <a:custGeom>
                <a:avLst/>
                <a:gdLst>
                  <a:gd name="txL" fmla="*/ 0 w 114"/>
                  <a:gd name="txT" fmla="*/ 0 h 133"/>
                  <a:gd name="txR" fmla="*/ 114 w 114"/>
                  <a:gd name="txB" fmla="*/ 133 h 133"/>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14" h="133">
                    <a:moveTo>
                      <a:pt x="0" y="133"/>
                    </a:moveTo>
                    <a:lnTo>
                      <a:pt x="1" y="111"/>
                    </a:lnTo>
                    <a:lnTo>
                      <a:pt x="5" y="88"/>
                    </a:lnTo>
                    <a:lnTo>
                      <a:pt x="11" y="65"/>
                    </a:lnTo>
                    <a:lnTo>
                      <a:pt x="22" y="44"/>
                    </a:lnTo>
                    <a:lnTo>
                      <a:pt x="35" y="25"/>
                    </a:lnTo>
                    <a:lnTo>
                      <a:pt x="49" y="12"/>
                    </a:lnTo>
                    <a:lnTo>
                      <a:pt x="67" y="2"/>
                    </a:lnTo>
                    <a:lnTo>
                      <a:pt x="86" y="0"/>
                    </a:lnTo>
                    <a:lnTo>
                      <a:pt x="102" y="4"/>
                    </a:lnTo>
                    <a:lnTo>
                      <a:pt x="112" y="12"/>
                    </a:lnTo>
                    <a:lnTo>
                      <a:pt x="114" y="22"/>
                    </a:lnTo>
                    <a:lnTo>
                      <a:pt x="112" y="35"/>
                    </a:lnTo>
                    <a:lnTo>
                      <a:pt x="105" y="46"/>
                    </a:lnTo>
                    <a:lnTo>
                      <a:pt x="94" y="56"/>
                    </a:lnTo>
                    <a:lnTo>
                      <a:pt x="81" y="65"/>
                    </a:lnTo>
                    <a:lnTo>
                      <a:pt x="64" y="67"/>
                    </a:lnTo>
                    <a:lnTo>
                      <a:pt x="52" y="69"/>
                    </a:lnTo>
                    <a:lnTo>
                      <a:pt x="39" y="77"/>
                    </a:lnTo>
                    <a:lnTo>
                      <a:pt x="29" y="88"/>
                    </a:lnTo>
                    <a:lnTo>
                      <a:pt x="18" y="99"/>
                    </a:lnTo>
                    <a:lnTo>
                      <a:pt x="11" y="112"/>
                    </a:lnTo>
                    <a:lnTo>
                      <a:pt x="5" y="122"/>
                    </a:lnTo>
                    <a:lnTo>
                      <a:pt x="1" y="130"/>
                    </a:lnTo>
                    <a:lnTo>
                      <a:pt x="0" y="133"/>
                    </a:lnTo>
                    <a:close/>
                  </a:path>
                </a:pathLst>
              </a:custGeom>
              <a:solidFill>
                <a:srgbClr val="6800E0">
                  <a:alpha val="100000"/>
                </a:srgbClr>
              </a:solidFill>
              <a:ln w="9525">
                <a:noFill/>
              </a:ln>
            </p:spPr>
            <p:txBody>
              <a:bodyPr/>
              <a:p>
                <a:endParaRPr lang="en-US"/>
              </a:p>
            </p:txBody>
          </p:sp>
          <p:sp>
            <p:nvSpPr>
              <p:cNvPr id="4296" name="Freeform 54"/>
              <p:cNvSpPr/>
              <p:nvPr/>
            </p:nvSpPr>
            <p:spPr>
              <a:xfrm>
                <a:off x="2794" y="2985"/>
                <a:ext cx="35" cy="82"/>
              </a:xfrm>
              <a:custGeom>
                <a:avLst/>
                <a:gdLst>
                  <a:gd name="txL" fmla="*/ 0 w 70"/>
                  <a:gd name="txT" fmla="*/ 0 h 163"/>
                  <a:gd name="txR" fmla="*/ 70 w 70"/>
                  <a:gd name="txB" fmla="*/ 163 h 163"/>
                </a:gdLst>
                <a:ahLst/>
                <a:cxnLst>
                  <a:cxn ang="0">
                    <a:pos x="1" y="1"/>
                  </a:cxn>
                  <a:cxn ang="0">
                    <a:pos x="1" y="1"/>
                  </a:cxn>
                  <a:cxn ang="0">
                    <a:pos x="1" y="1"/>
                  </a:cxn>
                  <a:cxn ang="0">
                    <a:pos x="1" y="1"/>
                  </a:cxn>
                  <a:cxn ang="0">
                    <a:pos x="0"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0" h="163">
                    <a:moveTo>
                      <a:pt x="30" y="163"/>
                    </a:moveTo>
                    <a:lnTo>
                      <a:pt x="18" y="145"/>
                    </a:lnTo>
                    <a:lnTo>
                      <a:pt x="9" y="124"/>
                    </a:lnTo>
                    <a:lnTo>
                      <a:pt x="3" y="101"/>
                    </a:lnTo>
                    <a:lnTo>
                      <a:pt x="0" y="78"/>
                    </a:lnTo>
                    <a:lnTo>
                      <a:pt x="0" y="56"/>
                    </a:lnTo>
                    <a:lnTo>
                      <a:pt x="4" y="36"/>
                    </a:lnTo>
                    <a:lnTo>
                      <a:pt x="13" y="18"/>
                    </a:lnTo>
                    <a:lnTo>
                      <a:pt x="28" y="6"/>
                    </a:lnTo>
                    <a:lnTo>
                      <a:pt x="43" y="0"/>
                    </a:lnTo>
                    <a:lnTo>
                      <a:pt x="56" y="2"/>
                    </a:lnTo>
                    <a:lnTo>
                      <a:pt x="64" y="9"/>
                    </a:lnTo>
                    <a:lnTo>
                      <a:pt x="70" y="21"/>
                    </a:lnTo>
                    <a:lnTo>
                      <a:pt x="70" y="34"/>
                    </a:lnTo>
                    <a:lnTo>
                      <a:pt x="68" y="48"/>
                    </a:lnTo>
                    <a:lnTo>
                      <a:pt x="59" y="62"/>
                    </a:lnTo>
                    <a:lnTo>
                      <a:pt x="48" y="74"/>
                    </a:lnTo>
                    <a:lnTo>
                      <a:pt x="33" y="97"/>
                    </a:lnTo>
                    <a:lnTo>
                      <a:pt x="27" y="127"/>
                    </a:lnTo>
                    <a:lnTo>
                      <a:pt x="28" y="152"/>
                    </a:lnTo>
                    <a:lnTo>
                      <a:pt x="30" y="163"/>
                    </a:lnTo>
                    <a:close/>
                  </a:path>
                </a:pathLst>
              </a:custGeom>
              <a:solidFill>
                <a:srgbClr val="6800E0">
                  <a:alpha val="100000"/>
                </a:srgbClr>
              </a:solidFill>
              <a:ln w="9525">
                <a:noFill/>
              </a:ln>
            </p:spPr>
            <p:txBody>
              <a:bodyPr/>
              <a:p>
                <a:endParaRPr lang="en-US"/>
              </a:p>
            </p:txBody>
          </p:sp>
          <p:sp>
            <p:nvSpPr>
              <p:cNvPr id="4297" name="Freeform 55"/>
              <p:cNvSpPr/>
              <p:nvPr/>
            </p:nvSpPr>
            <p:spPr>
              <a:xfrm>
                <a:off x="2838" y="2266"/>
                <a:ext cx="180" cy="174"/>
              </a:xfrm>
              <a:custGeom>
                <a:avLst/>
                <a:gdLst>
                  <a:gd name="txL" fmla="*/ 0 w 361"/>
                  <a:gd name="txT" fmla="*/ 0 h 348"/>
                  <a:gd name="txR" fmla="*/ 361 w 361"/>
                  <a:gd name="txB" fmla="*/ 348 h 348"/>
                </a:gdLst>
                <a:ahLst/>
                <a:cxnLst>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61" h="348">
                    <a:moveTo>
                      <a:pt x="8" y="6"/>
                    </a:moveTo>
                    <a:lnTo>
                      <a:pt x="0" y="1"/>
                    </a:lnTo>
                    <a:lnTo>
                      <a:pt x="0" y="0"/>
                    </a:lnTo>
                    <a:lnTo>
                      <a:pt x="8" y="0"/>
                    </a:lnTo>
                    <a:lnTo>
                      <a:pt x="23" y="4"/>
                    </a:lnTo>
                    <a:lnTo>
                      <a:pt x="44" y="8"/>
                    </a:lnTo>
                    <a:lnTo>
                      <a:pt x="69" y="16"/>
                    </a:lnTo>
                    <a:lnTo>
                      <a:pt x="98" y="27"/>
                    </a:lnTo>
                    <a:lnTo>
                      <a:pt x="129" y="39"/>
                    </a:lnTo>
                    <a:lnTo>
                      <a:pt x="162" y="55"/>
                    </a:lnTo>
                    <a:lnTo>
                      <a:pt x="196" y="74"/>
                    </a:lnTo>
                    <a:lnTo>
                      <a:pt x="229" y="96"/>
                    </a:lnTo>
                    <a:lnTo>
                      <a:pt x="262" y="120"/>
                    </a:lnTo>
                    <a:lnTo>
                      <a:pt x="291" y="146"/>
                    </a:lnTo>
                    <a:lnTo>
                      <a:pt x="317" y="178"/>
                    </a:lnTo>
                    <a:lnTo>
                      <a:pt x="340" y="210"/>
                    </a:lnTo>
                    <a:lnTo>
                      <a:pt x="356" y="247"/>
                    </a:lnTo>
                    <a:lnTo>
                      <a:pt x="361" y="267"/>
                    </a:lnTo>
                    <a:lnTo>
                      <a:pt x="358" y="287"/>
                    </a:lnTo>
                    <a:lnTo>
                      <a:pt x="354" y="304"/>
                    </a:lnTo>
                    <a:lnTo>
                      <a:pt x="346" y="319"/>
                    </a:lnTo>
                    <a:lnTo>
                      <a:pt x="336" y="331"/>
                    </a:lnTo>
                    <a:lnTo>
                      <a:pt x="328" y="340"/>
                    </a:lnTo>
                    <a:lnTo>
                      <a:pt x="323" y="346"/>
                    </a:lnTo>
                    <a:lnTo>
                      <a:pt x="320" y="348"/>
                    </a:lnTo>
                    <a:lnTo>
                      <a:pt x="321" y="346"/>
                    </a:lnTo>
                    <a:lnTo>
                      <a:pt x="326" y="341"/>
                    </a:lnTo>
                    <a:lnTo>
                      <a:pt x="331" y="332"/>
                    </a:lnTo>
                    <a:lnTo>
                      <a:pt x="336" y="320"/>
                    </a:lnTo>
                    <a:lnTo>
                      <a:pt x="340" y="305"/>
                    </a:lnTo>
                    <a:lnTo>
                      <a:pt x="342" y="287"/>
                    </a:lnTo>
                    <a:lnTo>
                      <a:pt x="341" y="267"/>
                    </a:lnTo>
                    <a:lnTo>
                      <a:pt x="336" y="244"/>
                    </a:lnTo>
                    <a:lnTo>
                      <a:pt x="326" y="220"/>
                    </a:lnTo>
                    <a:lnTo>
                      <a:pt x="309" y="194"/>
                    </a:lnTo>
                    <a:lnTo>
                      <a:pt x="283" y="165"/>
                    </a:lnTo>
                    <a:lnTo>
                      <a:pt x="250" y="136"/>
                    </a:lnTo>
                    <a:lnTo>
                      <a:pt x="207" y="105"/>
                    </a:lnTo>
                    <a:lnTo>
                      <a:pt x="153" y="73"/>
                    </a:lnTo>
                    <a:lnTo>
                      <a:pt x="88" y="39"/>
                    </a:lnTo>
                    <a:lnTo>
                      <a:pt x="8" y="6"/>
                    </a:lnTo>
                    <a:close/>
                  </a:path>
                </a:pathLst>
              </a:custGeom>
              <a:solidFill>
                <a:srgbClr val="6800E0">
                  <a:alpha val="100000"/>
                </a:srgbClr>
              </a:solidFill>
              <a:ln w="9525">
                <a:noFill/>
              </a:ln>
            </p:spPr>
            <p:txBody>
              <a:bodyPr/>
              <a:p>
                <a:endParaRPr lang="en-US"/>
              </a:p>
            </p:txBody>
          </p:sp>
          <p:sp>
            <p:nvSpPr>
              <p:cNvPr id="4298" name="Freeform 56"/>
              <p:cNvSpPr/>
              <p:nvPr/>
            </p:nvSpPr>
            <p:spPr>
              <a:xfrm>
                <a:off x="2794" y="3106"/>
                <a:ext cx="63" cy="171"/>
              </a:xfrm>
              <a:custGeom>
                <a:avLst/>
                <a:gdLst>
                  <a:gd name="txL" fmla="*/ 0 w 126"/>
                  <a:gd name="txT" fmla="*/ 0 h 343"/>
                  <a:gd name="txR" fmla="*/ 126 w 126"/>
                  <a:gd name="txB" fmla="*/ 343 h 343"/>
                </a:gdLst>
                <a:ahLst/>
                <a:cxnLst>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26" h="343">
                    <a:moveTo>
                      <a:pt x="25" y="0"/>
                    </a:moveTo>
                    <a:lnTo>
                      <a:pt x="10" y="30"/>
                    </a:lnTo>
                    <a:lnTo>
                      <a:pt x="2" y="71"/>
                    </a:lnTo>
                    <a:lnTo>
                      <a:pt x="0" y="121"/>
                    </a:lnTo>
                    <a:lnTo>
                      <a:pt x="5" y="175"/>
                    </a:lnTo>
                    <a:lnTo>
                      <a:pt x="19" y="228"/>
                    </a:lnTo>
                    <a:lnTo>
                      <a:pt x="43" y="276"/>
                    </a:lnTo>
                    <a:lnTo>
                      <a:pt x="79" y="316"/>
                    </a:lnTo>
                    <a:lnTo>
                      <a:pt x="126" y="343"/>
                    </a:lnTo>
                    <a:lnTo>
                      <a:pt x="123" y="341"/>
                    </a:lnTo>
                    <a:lnTo>
                      <a:pt x="115" y="332"/>
                    </a:lnTo>
                    <a:lnTo>
                      <a:pt x="102" y="321"/>
                    </a:lnTo>
                    <a:lnTo>
                      <a:pt x="87" y="306"/>
                    </a:lnTo>
                    <a:lnTo>
                      <a:pt x="71" y="288"/>
                    </a:lnTo>
                    <a:lnTo>
                      <a:pt x="55" y="267"/>
                    </a:lnTo>
                    <a:lnTo>
                      <a:pt x="41" y="245"/>
                    </a:lnTo>
                    <a:lnTo>
                      <a:pt x="30" y="221"/>
                    </a:lnTo>
                    <a:lnTo>
                      <a:pt x="19" y="183"/>
                    </a:lnTo>
                    <a:lnTo>
                      <a:pt x="13" y="145"/>
                    </a:lnTo>
                    <a:lnTo>
                      <a:pt x="12" y="108"/>
                    </a:lnTo>
                    <a:lnTo>
                      <a:pt x="13" y="73"/>
                    </a:lnTo>
                    <a:lnTo>
                      <a:pt x="17" y="43"/>
                    </a:lnTo>
                    <a:lnTo>
                      <a:pt x="20" y="20"/>
                    </a:lnTo>
                    <a:lnTo>
                      <a:pt x="24" y="5"/>
                    </a:lnTo>
                    <a:lnTo>
                      <a:pt x="25" y="0"/>
                    </a:lnTo>
                    <a:close/>
                  </a:path>
                </a:pathLst>
              </a:custGeom>
              <a:solidFill>
                <a:srgbClr val="6800E0">
                  <a:alpha val="100000"/>
                </a:srgbClr>
              </a:solidFill>
              <a:ln w="9525">
                <a:noFill/>
              </a:ln>
            </p:spPr>
            <p:txBody>
              <a:bodyPr/>
              <a:p>
                <a:endParaRPr lang="en-US"/>
              </a:p>
            </p:txBody>
          </p:sp>
          <p:sp>
            <p:nvSpPr>
              <p:cNvPr id="4299" name="Freeform 57"/>
              <p:cNvSpPr/>
              <p:nvPr/>
            </p:nvSpPr>
            <p:spPr>
              <a:xfrm>
                <a:off x="3146" y="3147"/>
                <a:ext cx="165" cy="80"/>
              </a:xfrm>
              <a:custGeom>
                <a:avLst/>
                <a:gdLst>
                  <a:gd name="txL" fmla="*/ 0 w 332"/>
                  <a:gd name="txT" fmla="*/ 0 h 160"/>
                  <a:gd name="txR" fmla="*/ 332 w 332"/>
                  <a:gd name="txB" fmla="*/ 160 h 16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32" h="160">
                    <a:moveTo>
                      <a:pt x="332" y="160"/>
                    </a:moveTo>
                    <a:lnTo>
                      <a:pt x="326" y="146"/>
                    </a:lnTo>
                    <a:lnTo>
                      <a:pt x="318" y="130"/>
                    </a:lnTo>
                    <a:lnTo>
                      <a:pt x="305" y="114"/>
                    </a:lnTo>
                    <a:lnTo>
                      <a:pt x="290" y="96"/>
                    </a:lnTo>
                    <a:lnTo>
                      <a:pt x="273" y="79"/>
                    </a:lnTo>
                    <a:lnTo>
                      <a:pt x="254" y="63"/>
                    </a:lnTo>
                    <a:lnTo>
                      <a:pt x="232" y="48"/>
                    </a:lnTo>
                    <a:lnTo>
                      <a:pt x="208" y="34"/>
                    </a:lnTo>
                    <a:lnTo>
                      <a:pt x="183" y="21"/>
                    </a:lnTo>
                    <a:lnTo>
                      <a:pt x="158" y="11"/>
                    </a:lnTo>
                    <a:lnTo>
                      <a:pt x="132" y="4"/>
                    </a:lnTo>
                    <a:lnTo>
                      <a:pt x="104" y="0"/>
                    </a:lnTo>
                    <a:lnTo>
                      <a:pt x="77" y="0"/>
                    </a:lnTo>
                    <a:lnTo>
                      <a:pt x="51" y="2"/>
                    </a:lnTo>
                    <a:lnTo>
                      <a:pt x="26" y="10"/>
                    </a:lnTo>
                    <a:lnTo>
                      <a:pt x="0" y="23"/>
                    </a:lnTo>
                    <a:lnTo>
                      <a:pt x="5" y="21"/>
                    </a:lnTo>
                    <a:lnTo>
                      <a:pt x="15" y="19"/>
                    </a:lnTo>
                    <a:lnTo>
                      <a:pt x="33" y="17"/>
                    </a:lnTo>
                    <a:lnTo>
                      <a:pt x="54" y="15"/>
                    </a:lnTo>
                    <a:lnTo>
                      <a:pt x="79" y="13"/>
                    </a:lnTo>
                    <a:lnTo>
                      <a:pt x="105" y="15"/>
                    </a:lnTo>
                    <a:lnTo>
                      <a:pt x="132" y="18"/>
                    </a:lnTo>
                    <a:lnTo>
                      <a:pt x="157" y="24"/>
                    </a:lnTo>
                    <a:lnTo>
                      <a:pt x="194" y="39"/>
                    </a:lnTo>
                    <a:lnTo>
                      <a:pt x="226" y="59"/>
                    </a:lnTo>
                    <a:lnTo>
                      <a:pt x="256" y="81"/>
                    </a:lnTo>
                    <a:lnTo>
                      <a:pt x="282" y="104"/>
                    </a:lnTo>
                    <a:lnTo>
                      <a:pt x="303" y="125"/>
                    </a:lnTo>
                    <a:lnTo>
                      <a:pt x="318" y="144"/>
                    </a:lnTo>
                    <a:lnTo>
                      <a:pt x="329" y="155"/>
                    </a:lnTo>
                    <a:lnTo>
                      <a:pt x="332" y="160"/>
                    </a:lnTo>
                    <a:close/>
                  </a:path>
                </a:pathLst>
              </a:custGeom>
              <a:solidFill>
                <a:srgbClr val="6800E0">
                  <a:alpha val="100000"/>
                </a:srgbClr>
              </a:solidFill>
              <a:ln w="9525">
                <a:noFill/>
              </a:ln>
            </p:spPr>
            <p:txBody>
              <a:bodyPr/>
              <a:p>
                <a:endParaRPr lang="en-US"/>
              </a:p>
            </p:txBody>
          </p:sp>
          <p:sp>
            <p:nvSpPr>
              <p:cNvPr id="4300" name="Freeform 58"/>
              <p:cNvSpPr/>
              <p:nvPr/>
            </p:nvSpPr>
            <p:spPr>
              <a:xfrm>
                <a:off x="2926" y="2651"/>
                <a:ext cx="186" cy="670"/>
              </a:xfrm>
              <a:custGeom>
                <a:avLst/>
                <a:gdLst>
                  <a:gd name="txL" fmla="*/ 0 w 373"/>
                  <a:gd name="txT" fmla="*/ 0 h 1340"/>
                  <a:gd name="txR" fmla="*/ 373 w 373"/>
                  <a:gd name="txB" fmla="*/ 1340 h 134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73" h="1340">
                    <a:moveTo>
                      <a:pt x="373" y="1336"/>
                    </a:moveTo>
                    <a:lnTo>
                      <a:pt x="330" y="1333"/>
                    </a:lnTo>
                    <a:lnTo>
                      <a:pt x="286" y="1329"/>
                    </a:lnTo>
                    <a:lnTo>
                      <a:pt x="242" y="1323"/>
                    </a:lnTo>
                    <a:lnTo>
                      <a:pt x="201" y="1315"/>
                    </a:lnTo>
                    <a:lnTo>
                      <a:pt x="162" y="1304"/>
                    </a:lnTo>
                    <a:lnTo>
                      <a:pt x="127" y="1287"/>
                    </a:lnTo>
                    <a:lnTo>
                      <a:pt x="96" y="1268"/>
                    </a:lnTo>
                    <a:lnTo>
                      <a:pt x="72" y="1242"/>
                    </a:lnTo>
                    <a:lnTo>
                      <a:pt x="53" y="1211"/>
                    </a:lnTo>
                    <a:lnTo>
                      <a:pt x="43" y="1175"/>
                    </a:lnTo>
                    <a:lnTo>
                      <a:pt x="42" y="1130"/>
                    </a:lnTo>
                    <a:lnTo>
                      <a:pt x="50" y="1077"/>
                    </a:lnTo>
                    <a:lnTo>
                      <a:pt x="68" y="1017"/>
                    </a:lnTo>
                    <a:lnTo>
                      <a:pt x="99" y="946"/>
                    </a:lnTo>
                    <a:lnTo>
                      <a:pt x="142" y="867"/>
                    </a:lnTo>
                    <a:lnTo>
                      <a:pt x="200" y="777"/>
                    </a:lnTo>
                    <a:lnTo>
                      <a:pt x="248" y="700"/>
                    </a:lnTo>
                    <a:lnTo>
                      <a:pt x="287" y="626"/>
                    </a:lnTo>
                    <a:lnTo>
                      <a:pt x="318" y="556"/>
                    </a:lnTo>
                    <a:lnTo>
                      <a:pt x="341" y="489"/>
                    </a:lnTo>
                    <a:lnTo>
                      <a:pt x="357" y="426"/>
                    </a:lnTo>
                    <a:lnTo>
                      <a:pt x="365" y="366"/>
                    </a:lnTo>
                    <a:lnTo>
                      <a:pt x="368" y="310"/>
                    </a:lnTo>
                    <a:lnTo>
                      <a:pt x="364" y="258"/>
                    </a:lnTo>
                    <a:lnTo>
                      <a:pt x="355" y="210"/>
                    </a:lnTo>
                    <a:lnTo>
                      <a:pt x="341" y="167"/>
                    </a:lnTo>
                    <a:lnTo>
                      <a:pt x="323" y="129"/>
                    </a:lnTo>
                    <a:lnTo>
                      <a:pt x="301" y="94"/>
                    </a:lnTo>
                    <a:lnTo>
                      <a:pt x="276" y="65"/>
                    </a:lnTo>
                    <a:lnTo>
                      <a:pt x="248" y="41"/>
                    </a:lnTo>
                    <a:lnTo>
                      <a:pt x="218" y="22"/>
                    </a:lnTo>
                    <a:lnTo>
                      <a:pt x="186" y="8"/>
                    </a:lnTo>
                    <a:lnTo>
                      <a:pt x="162" y="2"/>
                    </a:lnTo>
                    <a:lnTo>
                      <a:pt x="140" y="0"/>
                    </a:lnTo>
                    <a:lnTo>
                      <a:pt x="119" y="2"/>
                    </a:lnTo>
                    <a:lnTo>
                      <a:pt x="101" y="7"/>
                    </a:lnTo>
                    <a:lnTo>
                      <a:pt x="84" y="15"/>
                    </a:lnTo>
                    <a:lnTo>
                      <a:pt x="69" y="25"/>
                    </a:lnTo>
                    <a:lnTo>
                      <a:pt x="56" y="35"/>
                    </a:lnTo>
                    <a:lnTo>
                      <a:pt x="43" y="48"/>
                    </a:lnTo>
                    <a:lnTo>
                      <a:pt x="33" y="62"/>
                    </a:lnTo>
                    <a:lnTo>
                      <a:pt x="25" y="75"/>
                    </a:lnTo>
                    <a:lnTo>
                      <a:pt x="16" y="87"/>
                    </a:lnTo>
                    <a:lnTo>
                      <a:pt x="11" y="99"/>
                    </a:lnTo>
                    <a:lnTo>
                      <a:pt x="6" y="108"/>
                    </a:lnTo>
                    <a:lnTo>
                      <a:pt x="3" y="116"/>
                    </a:lnTo>
                    <a:lnTo>
                      <a:pt x="1" y="121"/>
                    </a:lnTo>
                    <a:lnTo>
                      <a:pt x="0" y="123"/>
                    </a:lnTo>
                    <a:lnTo>
                      <a:pt x="1" y="122"/>
                    </a:lnTo>
                    <a:lnTo>
                      <a:pt x="4" y="117"/>
                    </a:lnTo>
                    <a:lnTo>
                      <a:pt x="8" y="111"/>
                    </a:lnTo>
                    <a:lnTo>
                      <a:pt x="15" y="103"/>
                    </a:lnTo>
                    <a:lnTo>
                      <a:pt x="23" y="94"/>
                    </a:lnTo>
                    <a:lnTo>
                      <a:pt x="33" y="85"/>
                    </a:lnTo>
                    <a:lnTo>
                      <a:pt x="44" y="75"/>
                    </a:lnTo>
                    <a:lnTo>
                      <a:pt x="56" y="64"/>
                    </a:lnTo>
                    <a:lnTo>
                      <a:pt x="69" y="54"/>
                    </a:lnTo>
                    <a:lnTo>
                      <a:pt x="84" y="45"/>
                    </a:lnTo>
                    <a:lnTo>
                      <a:pt x="99" y="37"/>
                    </a:lnTo>
                    <a:lnTo>
                      <a:pt x="115" y="31"/>
                    </a:lnTo>
                    <a:lnTo>
                      <a:pt x="133" y="27"/>
                    </a:lnTo>
                    <a:lnTo>
                      <a:pt x="151" y="26"/>
                    </a:lnTo>
                    <a:lnTo>
                      <a:pt x="170" y="27"/>
                    </a:lnTo>
                    <a:lnTo>
                      <a:pt x="189" y="33"/>
                    </a:lnTo>
                    <a:lnTo>
                      <a:pt x="210" y="42"/>
                    </a:lnTo>
                    <a:lnTo>
                      <a:pt x="232" y="55"/>
                    </a:lnTo>
                    <a:lnTo>
                      <a:pt x="253" y="72"/>
                    </a:lnTo>
                    <a:lnTo>
                      <a:pt x="273" y="92"/>
                    </a:lnTo>
                    <a:lnTo>
                      <a:pt x="293" y="114"/>
                    </a:lnTo>
                    <a:lnTo>
                      <a:pt x="311" y="140"/>
                    </a:lnTo>
                    <a:lnTo>
                      <a:pt x="327" y="169"/>
                    </a:lnTo>
                    <a:lnTo>
                      <a:pt x="340" y="200"/>
                    </a:lnTo>
                    <a:lnTo>
                      <a:pt x="350" y="236"/>
                    </a:lnTo>
                    <a:lnTo>
                      <a:pt x="357" y="273"/>
                    </a:lnTo>
                    <a:lnTo>
                      <a:pt x="361" y="313"/>
                    </a:lnTo>
                    <a:lnTo>
                      <a:pt x="360" y="357"/>
                    </a:lnTo>
                    <a:lnTo>
                      <a:pt x="353" y="402"/>
                    </a:lnTo>
                    <a:lnTo>
                      <a:pt x="340" y="450"/>
                    </a:lnTo>
                    <a:lnTo>
                      <a:pt x="322" y="501"/>
                    </a:lnTo>
                    <a:lnTo>
                      <a:pt x="297" y="554"/>
                    </a:lnTo>
                    <a:lnTo>
                      <a:pt x="268" y="610"/>
                    </a:lnTo>
                    <a:lnTo>
                      <a:pt x="236" y="663"/>
                    </a:lnTo>
                    <a:lnTo>
                      <a:pt x="205" y="715"/>
                    </a:lnTo>
                    <a:lnTo>
                      <a:pt x="175" y="764"/>
                    </a:lnTo>
                    <a:lnTo>
                      <a:pt x="145" y="813"/>
                    </a:lnTo>
                    <a:lnTo>
                      <a:pt x="118" y="858"/>
                    </a:lnTo>
                    <a:lnTo>
                      <a:pt x="92" y="902"/>
                    </a:lnTo>
                    <a:lnTo>
                      <a:pt x="68" y="944"/>
                    </a:lnTo>
                    <a:lnTo>
                      <a:pt x="49" y="984"/>
                    </a:lnTo>
                    <a:lnTo>
                      <a:pt x="31" y="1022"/>
                    </a:lnTo>
                    <a:lnTo>
                      <a:pt x="19" y="1060"/>
                    </a:lnTo>
                    <a:lnTo>
                      <a:pt x="11" y="1095"/>
                    </a:lnTo>
                    <a:lnTo>
                      <a:pt x="7" y="1130"/>
                    </a:lnTo>
                    <a:lnTo>
                      <a:pt x="11" y="1162"/>
                    </a:lnTo>
                    <a:lnTo>
                      <a:pt x="19" y="1193"/>
                    </a:lnTo>
                    <a:lnTo>
                      <a:pt x="35" y="1223"/>
                    </a:lnTo>
                    <a:lnTo>
                      <a:pt x="56" y="1249"/>
                    </a:lnTo>
                    <a:lnTo>
                      <a:pt x="79" y="1271"/>
                    </a:lnTo>
                    <a:lnTo>
                      <a:pt x="104" y="1290"/>
                    </a:lnTo>
                    <a:lnTo>
                      <a:pt x="130" y="1305"/>
                    </a:lnTo>
                    <a:lnTo>
                      <a:pt x="158" y="1317"/>
                    </a:lnTo>
                    <a:lnTo>
                      <a:pt x="187" y="1325"/>
                    </a:lnTo>
                    <a:lnTo>
                      <a:pt x="215" y="1332"/>
                    </a:lnTo>
                    <a:lnTo>
                      <a:pt x="242" y="1337"/>
                    </a:lnTo>
                    <a:lnTo>
                      <a:pt x="269" y="1339"/>
                    </a:lnTo>
                    <a:lnTo>
                      <a:pt x="293" y="1340"/>
                    </a:lnTo>
                    <a:lnTo>
                      <a:pt x="316" y="1340"/>
                    </a:lnTo>
                    <a:lnTo>
                      <a:pt x="334" y="1339"/>
                    </a:lnTo>
                    <a:lnTo>
                      <a:pt x="350" y="1338"/>
                    </a:lnTo>
                    <a:lnTo>
                      <a:pt x="363" y="1337"/>
                    </a:lnTo>
                    <a:lnTo>
                      <a:pt x="371" y="1336"/>
                    </a:lnTo>
                    <a:lnTo>
                      <a:pt x="373" y="1336"/>
                    </a:lnTo>
                    <a:close/>
                  </a:path>
                </a:pathLst>
              </a:custGeom>
              <a:solidFill>
                <a:srgbClr val="6800E0">
                  <a:alpha val="100000"/>
                </a:srgbClr>
              </a:solidFill>
              <a:ln w="9525">
                <a:noFill/>
              </a:ln>
            </p:spPr>
            <p:txBody>
              <a:bodyPr/>
              <a:p>
                <a:endParaRPr lang="en-US"/>
              </a:p>
            </p:txBody>
          </p:sp>
          <p:sp>
            <p:nvSpPr>
              <p:cNvPr id="4301" name="Freeform 59"/>
              <p:cNvSpPr/>
              <p:nvPr/>
            </p:nvSpPr>
            <p:spPr>
              <a:xfrm>
                <a:off x="3348" y="3352"/>
                <a:ext cx="55" cy="62"/>
              </a:xfrm>
              <a:custGeom>
                <a:avLst/>
                <a:gdLst>
                  <a:gd name="txL" fmla="*/ 0 w 110"/>
                  <a:gd name="txT" fmla="*/ 0 h 123"/>
                  <a:gd name="txR" fmla="*/ 110 w 110"/>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0" h="123">
                    <a:moveTo>
                      <a:pt x="99" y="62"/>
                    </a:moveTo>
                    <a:lnTo>
                      <a:pt x="105" y="56"/>
                    </a:lnTo>
                    <a:lnTo>
                      <a:pt x="110" y="48"/>
                    </a:lnTo>
                    <a:lnTo>
                      <a:pt x="110" y="39"/>
                    </a:lnTo>
                    <a:lnTo>
                      <a:pt x="108" y="31"/>
                    </a:lnTo>
                    <a:lnTo>
                      <a:pt x="102" y="25"/>
                    </a:lnTo>
                    <a:lnTo>
                      <a:pt x="94" y="21"/>
                    </a:lnTo>
                    <a:lnTo>
                      <a:pt x="86" y="20"/>
                    </a:lnTo>
                    <a:lnTo>
                      <a:pt x="77" y="23"/>
                    </a:lnTo>
                    <a:lnTo>
                      <a:pt x="74" y="13"/>
                    </a:lnTo>
                    <a:lnTo>
                      <a:pt x="70" y="6"/>
                    </a:lnTo>
                    <a:lnTo>
                      <a:pt x="63" y="2"/>
                    </a:lnTo>
                    <a:lnTo>
                      <a:pt x="55" y="0"/>
                    </a:lnTo>
                    <a:lnTo>
                      <a:pt x="48" y="2"/>
                    </a:lnTo>
                    <a:lnTo>
                      <a:pt x="41" y="6"/>
                    </a:lnTo>
                    <a:lnTo>
                      <a:pt x="36" y="13"/>
                    </a:lnTo>
                    <a:lnTo>
                      <a:pt x="34" y="23"/>
                    </a:lnTo>
                    <a:lnTo>
                      <a:pt x="25" y="20"/>
                    </a:lnTo>
                    <a:lnTo>
                      <a:pt x="17" y="20"/>
                    </a:lnTo>
                    <a:lnTo>
                      <a:pt x="9" y="24"/>
                    </a:lnTo>
                    <a:lnTo>
                      <a:pt x="3" y="31"/>
                    </a:lnTo>
                    <a:lnTo>
                      <a:pt x="1" y="39"/>
                    </a:lnTo>
                    <a:lnTo>
                      <a:pt x="1" y="47"/>
                    </a:lnTo>
                    <a:lnTo>
                      <a:pt x="4" y="55"/>
                    </a:lnTo>
                    <a:lnTo>
                      <a:pt x="11" y="61"/>
                    </a:lnTo>
                    <a:lnTo>
                      <a:pt x="4" y="66"/>
                    </a:lnTo>
                    <a:lnTo>
                      <a:pt x="0" y="74"/>
                    </a:lnTo>
                    <a:lnTo>
                      <a:pt x="0" y="84"/>
                    </a:lnTo>
                    <a:lnTo>
                      <a:pt x="2" y="92"/>
                    </a:lnTo>
                    <a:lnTo>
                      <a:pt x="8" y="97"/>
                    </a:lnTo>
                    <a:lnTo>
                      <a:pt x="16" y="101"/>
                    </a:lnTo>
                    <a:lnTo>
                      <a:pt x="24" y="102"/>
                    </a:lnTo>
                    <a:lnTo>
                      <a:pt x="33" y="100"/>
                    </a:lnTo>
                    <a:lnTo>
                      <a:pt x="35" y="109"/>
                    </a:lnTo>
                    <a:lnTo>
                      <a:pt x="40" y="116"/>
                    </a:lnTo>
                    <a:lnTo>
                      <a:pt x="46" y="121"/>
                    </a:lnTo>
                    <a:lnTo>
                      <a:pt x="54" y="123"/>
                    </a:lnTo>
                    <a:lnTo>
                      <a:pt x="62" y="121"/>
                    </a:lnTo>
                    <a:lnTo>
                      <a:pt x="69" y="116"/>
                    </a:lnTo>
                    <a:lnTo>
                      <a:pt x="73" y="109"/>
                    </a:lnTo>
                    <a:lnTo>
                      <a:pt x="76" y="101"/>
                    </a:lnTo>
                    <a:lnTo>
                      <a:pt x="85" y="103"/>
                    </a:lnTo>
                    <a:lnTo>
                      <a:pt x="93" y="102"/>
                    </a:lnTo>
                    <a:lnTo>
                      <a:pt x="101" y="99"/>
                    </a:lnTo>
                    <a:lnTo>
                      <a:pt x="107" y="93"/>
                    </a:lnTo>
                    <a:lnTo>
                      <a:pt x="109" y="85"/>
                    </a:lnTo>
                    <a:lnTo>
                      <a:pt x="109" y="77"/>
                    </a:lnTo>
                    <a:lnTo>
                      <a:pt x="105" y="69"/>
                    </a:lnTo>
                    <a:lnTo>
                      <a:pt x="99" y="62"/>
                    </a:lnTo>
                    <a:close/>
                  </a:path>
                </a:pathLst>
              </a:custGeom>
              <a:solidFill>
                <a:srgbClr val="6800E0">
                  <a:alpha val="100000"/>
                </a:srgbClr>
              </a:solidFill>
              <a:ln w="9525">
                <a:noFill/>
              </a:ln>
            </p:spPr>
            <p:txBody>
              <a:bodyPr/>
              <a:p>
                <a:endParaRPr lang="en-US"/>
              </a:p>
            </p:txBody>
          </p:sp>
          <p:sp>
            <p:nvSpPr>
              <p:cNvPr id="4302" name="Freeform 60"/>
              <p:cNvSpPr/>
              <p:nvPr/>
            </p:nvSpPr>
            <p:spPr>
              <a:xfrm>
                <a:off x="3367" y="3375"/>
                <a:ext cx="16" cy="16"/>
              </a:xfrm>
              <a:custGeom>
                <a:avLst/>
                <a:gdLst>
                  <a:gd name="txL" fmla="*/ 0 w 31"/>
                  <a:gd name="txT" fmla="*/ 0 h 33"/>
                  <a:gd name="txR" fmla="*/ 31 w 31"/>
                  <a:gd name="txB" fmla="*/ 33 h 33"/>
                </a:gdLst>
                <a:ahLst/>
                <a:cxnLst>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1" h="33">
                    <a:moveTo>
                      <a:pt x="15" y="33"/>
                    </a:moveTo>
                    <a:lnTo>
                      <a:pt x="9" y="32"/>
                    </a:lnTo>
                    <a:lnTo>
                      <a:pt x="4" y="28"/>
                    </a:lnTo>
                    <a:lnTo>
                      <a:pt x="1" y="24"/>
                    </a:lnTo>
                    <a:lnTo>
                      <a:pt x="0" y="17"/>
                    </a:lnTo>
                    <a:lnTo>
                      <a:pt x="1" y="10"/>
                    </a:lnTo>
                    <a:lnTo>
                      <a:pt x="4" y="5"/>
                    </a:lnTo>
                    <a:lnTo>
                      <a:pt x="9" y="2"/>
                    </a:lnTo>
                    <a:lnTo>
                      <a:pt x="15" y="0"/>
                    </a:lnTo>
                    <a:lnTo>
                      <a:pt x="22" y="2"/>
                    </a:lnTo>
                    <a:lnTo>
                      <a:pt x="26" y="5"/>
                    </a:lnTo>
                    <a:lnTo>
                      <a:pt x="30" y="10"/>
                    </a:lnTo>
                    <a:lnTo>
                      <a:pt x="31" y="17"/>
                    </a:lnTo>
                    <a:lnTo>
                      <a:pt x="30" y="24"/>
                    </a:lnTo>
                    <a:lnTo>
                      <a:pt x="26" y="28"/>
                    </a:lnTo>
                    <a:lnTo>
                      <a:pt x="22" y="32"/>
                    </a:lnTo>
                    <a:lnTo>
                      <a:pt x="15" y="33"/>
                    </a:lnTo>
                    <a:close/>
                  </a:path>
                </a:pathLst>
              </a:custGeom>
              <a:solidFill>
                <a:srgbClr val="FFFF93">
                  <a:alpha val="100000"/>
                </a:srgbClr>
              </a:solidFill>
              <a:ln w="9525">
                <a:noFill/>
              </a:ln>
            </p:spPr>
            <p:txBody>
              <a:bodyPr/>
              <a:p>
                <a:endParaRPr lang="en-US"/>
              </a:p>
            </p:txBody>
          </p:sp>
          <p:sp>
            <p:nvSpPr>
              <p:cNvPr id="4303" name="Freeform 61"/>
              <p:cNvSpPr/>
              <p:nvPr/>
            </p:nvSpPr>
            <p:spPr>
              <a:xfrm>
                <a:off x="2828" y="3366"/>
                <a:ext cx="56" cy="61"/>
              </a:xfrm>
              <a:custGeom>
                <a:avLst/>
                <a:gdLst>
                  <a:gd name="txL" fmla="*/ 0 w 111"/>
                  <a:gd name="txT" fmla="*/ 0 h 122"/>
                  <a:gd name="txR" fmla="*/ 111 w 111"/>
                  <a:gd name="txB" fmla="*/ 122 h 122"/>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1" h="122">
                    <a:moveTo>
                      <a:pt x="101" y="61"/>
                    </a:moveTo>
                    <a:lnTo>
                      <a:pt x="108" y="55"/>
                    </a:lnTo>
                    <a:lnTo>
                      <a:pt x="111" y="47"/>
                    </a:lnTo>
                    <a:lnTo>
                      <a:pt x="111" y="39"/>
                    </a:lnTo>
                    <a:lnTo>
                      <a:pt x="109" y="31"/>
                    </a:lnTo>
                    <a:lnTo>
                      <a:pt x="103" y="24"/>
                    </a:lnTo>
                    <a:lnTo>
                      <a:pt x="96" y="21"/>
                    </a:lnTo>
                    <a:lnTo>
                      <a:pt x="88" y="20"/>
                    </a:lnTo>
                    <a:lnTo>
                      <a:pt x="79" y="22"/>
                    </a:lnTo>
                    <a:lnTo>
                      <a:pt x="77" y="13"/>
                    </a:lnTo>
                    <a:lnTo>
                      <a:pt x="71" y="6"/>
                    </a:lnTo>
                    <a:lnTo>
                      <a:pt x="64" y="1"/>
                    </a:lnTo>
                    <a:lnTo>
                      <a:pt x="56" y="0"/>
                    </a:lnTo>
                    <a:lnTo>
                      <a:pt x="48" y="1"/>
                    </a:lnTo>
                    <a:lnTo>
                      <a:pt x="41" y="6"/>
                    </a:lnTo>
                    <a:lnTo>
                      <a:pt x="36" y="13"/>
                    </a:lnTo>
                    <a:lnTo>
                      <a:pt x="34" y="22"/>
                    </a:lnTo>
                    <a:lnTo>
                      <a:pt x="25" y="20"/>
                    </a:lnTo>
                    <a:lnTo>
                      <a:pt x="17" y="20"/>
                    </a:lnTo>
                    <a:lnTo>
                      <a:pt x="9" y="23"/>
                    </a:lnTo>
                    <a:lnTo>
                      <a:pt x="3" y="30"/>
                    </a:lnTo>
                    <a:lnTo>
                      <a:pt x="1" y="38"/>
                    </a:lnTo>
                    <a:lnTo>
                      <a:pt x="1" y="46"/>
                    </a:lnTo>
                    <a:lnTo>
                      <a:pt x="4" y="54"/>
                    </a:lnTo>
                    <a:lnTo>
                      <a:pt x="11" y="60"/>
                    </a:lnTo>
                    <a:lnTo>
                      <a:pt x="4" y="66"/>
                    </a:lnTo>
                    <a:lnTo>
                      <a:pt x="1" y="74"/>
                    </a:lnTo>
                    <a:lnTo>
                      <a:pt x="0" y="83"/>
                    </a:lnTo>
                    <a:lnTo>
                      <a:pt x="2" y="91"/>
                    </a:lnTo>
                    <a:lnTo>
                      <a:pt x="8" y="98"/>
                    </a:lnTo>
                    <a:lnTo>
                      <a:pt x="16" y="102"/>
                    </a:lnTo>
                    <a:lnTo>
                      <a:pt x="24" y="102"/>
                    </a:lnTo>
                    <a:lnTo>
                      <a:pt x="33" y="99"/>
                    </a:lnTo>
                    <a:lnTo>
                      <a:pt x="35" y="108"/>
                    </a:lnTo>
                    <a:lnTo>
                      <a:pt x="40" y="115"/>
                    </a:lnTo>
                    <a:lnTo>
                      <a:pt x="47" y="120"/>
                    </a:lnTo>
                    <a:lnTo>
                      <a:pt x="55" y="122"/>
                    </a:lnTo>
                    <a:lnTo>
                      <a:pt x="63" y="120"/>
                    </a:lnTo>
                    <a:lnTo>
                      <a:pt x="70" y="115"/>
                    </a:lnTo>
                    <a:lnTo>
                      <a:pt x="76" y="108"/>
                    </a:lnTo>
                    <a:lnTo>
                      <a:pt x="78" y="100"/>
                    </a:lnTo>
                    <a:lnTo>
                      <a:pt x="87" y="103"/>
                    </a:lnTo>
                    <a:lnTo>
                      <a:pt x="95" y="102"/>
                    </a:lnTo>
                    <a:lnTo>
                      <a:pt x="103" y="98"/>
                    </a:lnTo>
                    <a:lnTo>
                      <a:pt x="109" y="92"/>
                    </a:lnTo>
                    <a:lnTo>
                      <a:pt x="111" y="84"/>
                    </a:lnTo>
                    <a:lnTo>
                      <a:pt x="110" y="76"/>
                    </a:lnTo>
                    <a:lnTo>
                      <a:pt x="107" y="68"/>
                    </a:lnTo>
                    <a:lnTo>
                      <a:pt x="101" y="61"/>
                    </a:lnTo>
                    <a:close/>
                  </a:path>
                </a:pathLst>
              </a:custGeom>
              <a:solidFill>
                <a:srgbClr val="6800E0">
                  <a:alpha val="100000"/>
                </a:srgbClr>
              </a:solidFill>
              <a:ln w="9525">
                <a:noFill/>
              </a:ln>
            </p:spPr>
            <p:txBody>
              <a:bodyPr/>
              <a:p>
                <a:endParaRPr lang="en-US"/>
              </a:p>
            </p:txBody>
          </p:sp>
          <p:sp>
            <p:nvSpPr>
              <p:cNvPr id="4304" name="Freeform 62"/>
              <p:cNvSpPr/>
              <p:nvPr/>
            </p:nvSpPr>
            <p:spPr>
              <a:xfrm>
                <a:off x="2847" y="3388"/>
                <a:ext cx="16" cy="16"/>
              </a:xfrm>
              <a:custGeom>
                <a:avLst/>
                <a:gdLst>
                  <a:gd name="txL" fmla="*/ 0 w 32"/>
                  <a:gd name="txT" fmla="*/ 0 h 32"/>
                  <a:gd name="txR" fmla="*/ 32 w 32"/>
                  <a:gd name="txB" fmla="*/ 32 h 32"/>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2" h="32">
                    <a:moveTo>
                      <a:pt x="16" y="32"/>
                    </a:moveTo>
                    <a:lnTo>
                      <a:pt x="9" y="31"/>
                    </a:lnTo>
                    <a:lnTo>
                      <a:pt x="4" y="28"/>
                    </a:lnTo>
                    <a:lnTo>
                      <a:pt x="1" y="23"/>
                    </a:lnTo>
                    <a:lnTo>
                      <a:pt x="0" y="16"/>
                    </a:lnTo>
                    <a:lnTo>
                      <a:pt x="1" y="9"/>
                    </a:lnTo>
                    <a:lnTo>
                      <a:pt x="4" y="5"/>
                    </a:lnTo>
                    <a:lnTo>
                      <a:pt x="9" y="1"/>
                    </a:lnTo>
                    <a:lnTo>
                      <a:pt x="16" y="0"/>
                    </a:lnTo>
                    <a:lnTo>
                      <a:pt x="23" y="1"/>
                    </a:lnTo>
                    <a:lnTo>
                      <a:pt x="27" y="5"/>
                    </a:lnTo>
                    <a:lnTo>
                      <a:pt x="31" y="9"/>
                    </a:lnTo>
                    <a:lnTo>
                      <a:pt x="32" y="16"/>
                    </a:lnTo>
                    <a:lnTo>
                      <a:pt x="31" y="23"/>
                    </a:lnTo>
                    <a:lnTo>
                      <a:pt x="27" y="28"/>
                    </a:lnTo>
                    <a:lnTo>
                      <a:pt x="23" y="31"/>
                    </a:lnTo>
                    <a:lnTo>
                      <a:pt x="16" y="32"/>
                    </a:lnTo>
                    <a:close/>
                  </a:path>
                </a:pathLst>
              </a:custGeom>
              <a:solidFill>
                <a:srgbClr val="FFFF93">
                  <a:alpha val="100000"/>
                </a:srgbClr>
              </a:solidFill>
              <a:ln w="9525">
                <a:noFill/>
              </a:ln>
            </p:spPr>
            <p:txBody>
              <a:bodyPr/>
              <a:p>
                <a:endParaRPr lang="en-US"/>
              </a:p>
            </p:txBody>
          </p:sp>
          <p:sp>
            <p:nvSpPr>
              <p:cNvPr id="4305" name="Freeform 63"/>
              <p:cNvSpPr/>
              <p:nvPr/>
            </p:nvSpPr>
            <p:spPr>
              <a:xfrm>
                <a:off x="2862" y="2353"/>
                <a:ext cx="68" cy="74"/>
              </a:xfrm>
              <a:custGeom>
                <a:avLst/>
                <a:gdLst>
                  <a:gd name="txL" fmla="*/ 0 w 136"/>
                  <a:gd name="txT" fmla="*/ 0 h 149"/>
                  <a:gd name="txR" fmla="*/ 136 w 136"/>
                  <a:gd name="txB" fmla="*/ 149 h 14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6" h="149">
                    <a:moveTo>
                      <a:pt x="123" y="75"/>
                    </a:moveTo>
                    <a:lnTo>
                      <a:pt x="131" y="67"/>
                    </a:lnTo>
                    <a:lnTo>
                      <a:pt x="135" y="58"/>
                    </a:lnTo>
                    <a:lnTo>
                      <a:pt x="136" y="47"/>
                    </a:lnTo>
                    <a:lnTo>
                      <a:pt x="133" y="38"/>
                    </a:lnTo>
                    <a:lnTo>
                      <a:pt x="129" y="34"/>
                    </a:lnTo>
                    <a:lnTo>
                      <a:pt x="126" y="30"/>
                    </a:lnTo>
                    <a:lnTo>
                      <a:pt x="121" y="28"/>
                    </a:lnTo>
                    <a:lnTo>
                      <a:pt x="117" y="26"/>
                    </a:lnTo>
                    <a:lnTo>
                      <a:pt x="112" y="26"/>
                    </a:lnTo>
                    <a:lnTo>
                      <a:pt x="106" y="26"/>
                    </a:lnTo>
                    <a:lnTo>
                      <a:pt x="102" y="26"/>
                    </a:lnTo>
                    <a:lnTo>
                      <a:pt x="96" y="28"/>
                    </a:lnTo>
                    <a:lnTo>
                      <a:pt x="94" y="18"/>
                    </a:lnTo>
                    <a:lnTo>
                      <a:pt x="88" y="8"/>
                    </a:lnTo>
                    <a:lnTo>
                      <a:pt x="79" y="3"/>
                    </a:lnTo>
                    <a:lnTo>
                      <a:pt x="68" y="0"/>
                    </a:lnTo>
                    <a:lnTo>
                      <a:pt x="58" y="3"/>
                    </a:lnTo>
                    <a:lnTo>
                      <a:pt x="50" y="8"/>
                    </a:lnTo>
                    <a:lnTo>
                      <a:pt x="44" y="16"/>
                    </a:lnTo>
                    <a:lnTo>
                      <a:pt x="42" y="27"/>
                    </a:lnTo>
                    <a:lnTo>
                      <a:pt x="36" y="24"/>
                    </a:lnTo>
                    <a:lnTo>
                      <a:pt x="30" y="24"/>
                    </a:lnTo>
                    <a:lnTo>
                      <a:pt x="25" y="24"/>
                    </a:lnTo>
                    <a:lnTo>
                      <a:pt x="20" y="24"/>
                    </a:lnTo>
                    <a:lnTo>
                      <a:pt x="15" y="27"/>
                    </a:lnTo>
                    <a:lnTo>
                      <a:pt x="11" y="29"/>
                    </a:lnTo>
                    <a:lnTo>
                      <a:pt x="7" y="32"/>
                    </a:lnTo>
                    <a:lnTo>
                      <a:pt x="4" y="37"/>
                    </a:lnTo>
                    <a:lnTo>
                      <a:pt x="0" y="46"/>
                    </a:lnTo>
                    <a:lnTo>
                      <a:pt x="2" y="57"/>
                    </a:lnTo>
                    <a:lnTo>
                      <a:pt x="6" y="66"/>
                    </a:lnTo>
                    <a:lnTo>
                      <a:pt x="13" y="74"/>
                    </a:lnTo>
                    <a:lnTo>
                      <a:pt x="5" y="81"/>
                    </a:lnTo>
                    <a:lnTo>
                      <a:pt x="0" y="90"/>
                    </a:lnTo>
                    <a:lnTo>
                      <a:pt x="0" y="100"/>
                    </a:lnTo>
                    <a:lnTo>
                      <a:pt x="4" y="111"/>
                    </a:lnTo>
                    <a:lnTo>
                      <a:pt x="7" y="115"/>
                    </a:lnTo>
                    <a:lnTo>
                      <a:pt x="11" y="119"/>
                    </a:lnTo>
                    <a:lnTo>
                      <a:pt x="14" y="121"/>
                    </a:lnTo>
                    <a:lnTo>
                      <a:pt x="19" y="122"/>
                    </a:lnTo>
                    <a:lnTo>
                      <a:pt x="25" y="123"/>
                    </a:lnTo>
                    <a:lnTo>
                      <a:pt x="29" y="123"/>
                    </a:lnTo>
                    <a:lnTo>
                      <a:pt x="34" y="122"/>
                    </a:lnTo>
                    <a:lnTo>
                      <a:pt x="40" y="121"/>
                    </a:lnTo>
                    <a:lnTo>
                      <a:pt x="42" y="132"/>
                    </a:lnTo>
                    <a:lnTo>
                      <a:pt x="49" y="141"/>
                    </a:lnTo>
                    <a:lnTo>
                      <a:pt x="57" y="147"/>
                    </a:lnTo>
                    <a:lnTo>
                      <a:pt x="67" y="149"/>
                    </a:lnTo>
                    <a:lnTo>
                      <a:pt x="78" y="147"/>
                    </a:lnTo>
                    <a:lnTo>
                      <a:pt x="86" y="141"/>
                    </a:lnTo>
                    <a:lnTo>
                      <a:pt x="91" y="133"/>
                    </a:lnTo>
                    <a:lnTo>
                      <a:pt x="94" y="122"/>
                    </a:lnTo>
                    <a:lnTo>
                      <a:pt x="100" y="123"/>
                    </a:lnTo>
                    <a:lnTo>
                      <a:pt x="105" y="125"/>
                    </a:lnTo>
                    <a:lnTo>
                      <a:pt x="111" y="125"/>
                    </a:lnTo>
                    <a:lnTo>
                      <a:pt x="116" y="123"/>
                    </a:lnTo>
                    <a:lnTo>
                      <a:pt x="120" y="122"/>
                    </a:lnTo>
                    <a:lnTo>
                      <a:pt x="125" y="120"/>
                    </a:lnTo>
                    <a:lnTo>
                      <a:pt x="128" y="117"/>
                    </a:lnTo>
                    <a:lnTo>
                      <a:pt x="132" y="112"/>
                    </a:lnTo>
                    <a:lnTo>
                      <a:pt x="135" y="103"/>
                    </a:lnTo>
                    <a:lnTo>
                      <a:pt x="134" y="92"/>
                    </a:lnTo>
                    <a:lnTo>
                      <a:pt x="129" y="83"/>
                    </a:lnTo>
                    <a:lnTo>
                      <a:pt x="123" y="75"/>
                    </a:lnTo>
                    <a:close/>
                  </a:path>
                </a:pathLst>
              </a:custGeom>
              <a:solidFill>
                <a:srgbClr val="6800E0">
                  <a:alpha val="100000"/>
                </a:srgbClr>
              </a:solidFill>
              <a:ln w="9525">
                <a:noFill/>
              </a:ln>
            </p:spPr>
            <p:txBody>
              <a:bodyPr/>
              <a:p>
                <a:endParaRPr lang="en-US"/>
              </a:p>
            </p:txBody>
          </p:sp>
          <p:sp>
            <p:nvSpPr>
              <p:cNvPr id="4306" name="Freeform 64"/>
              <p:cNvSpPr/>
              <p:nvPr/>
            </p:nvSpPr>
            <p:spPr>
              <a:xfrm>
                <a:off x="2885" y="2380"/>
                <a:ext cx="20" cy="20"/>
              </a:xfrm>
              <a:custGeom>
                <a:avLst/>
                <a:gdLst>
                  <a:gd name="txL" fmla="*/ 0 w 39"/>
                  <a:gd name="txT" fmla="*/ 0 h 40"/>
                  <a:gd name="txR" fmla="*/ 39 w 39"/>
                  <a:gd name="txB" fmla="*/ 40 h 40"/>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9" h="40">
                    <a:moveTo>
                      <a:pt x="19" y="40"/>
                    </a:moveTo>
                    <a:lnTo>
                      <a:pt x="11" y="38"/>
                    </a:lnTo>
                    <a:lnTo>
                      <a:pt x="5" y="34"/>
                    </a:lnTo>
                    <a:lnTo>
                      <a:pt x="1" y="27"/>
                    </a:lnTo>
                    <a:lnTo>
                      <a:pt x="0" y="20"/>
                    </a:lnTo>
                    <a:lnTo>
                      <a:pt x="1" y="12"/>
                    </a:lnTo>
                    <a:lnTo>
                      <a:pt x="5" y="6"/>
                    </a:lnTo>
                    <a:lnTo>
                      <a:pt x="11" y="2"/>
                    </a:lnTo>
                    <a:lnTo>
                      <a:pt x="19" y="0"/>
                    </a:lnTo>
                    <a:lnTo>
                      <a:pt x="26" y="2"/>
                    </a:lnTo>
                    <a:lnTo>
                      <a:pt x="33" y="6"/>
                    </a:lnTo>
                    <a:lnTo>
                      <a:pt x="38" y="12"/>
                    </a:lnTo>
                    <a:lnTo>
                      <a:pt x="39" y="20"/>
                    </a:lnTo>
                    <a:lnTo>
                      <a:pt x="38" y="27"/>
                    </a:lnTo>
                    <a:lnTo>
                      <a:pt x="33" y="34"/>
                    </a:lnTo>
                    <a:lnTo>
                      <a:pt x="26" y="38"/>
                    </a:lnTo>
                    <a:lnTo>
                      <a:pt x="19" y="40"/>
                    </a:lnTo>
                    <a:close/>
                  </a:path>
                </a:pathLst>
              </a:custGeom>
              <a:solidFill>
                <a:srgbClr val="FFFF93">
                  <a:alpha val="100000"/>
                </a:srgbClr>
              </a:solidFill>
              <a:ln w="9525">
                <a:noFill/>
              </a:ln>
            </p:spPr>
            <p:txBody>
              <a:bodyPr/>
              <a:p>
                <a:endParaRPr lang="en-US"/>
              </a:p>
            </p:txBody>
          </p:sp>
          <p:sp>
            <p:nvSpPr>
              <p:cNvPr id="4307" name="Freeform 65"/>
              <p:cNvSpPr/>
              <p:nvPr/>
            </p:nvSpPr>
            <p:spPr>
              <a:xfrm>
                <a:off x="3744" y="3196"/>
                <a:ext cx="64" cy="90"/>
              </a:xfrm>
              <a:custGeom>
                <a:avLst/>
                <a:gdLst>
                  <a:gd name="txL" fmla="*/ 0 w 129"/>
                  <a:gd name="txT" fmla="*/ 0 h 181"/>
                  <a:gd name="txR" fmla="*/ 129 w 129"/>
                  <a:gd name="txB" fmla="*/ 181 h 181"/>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29" h="181">
                    <a:moveTo>
                      <a:pt x="0" y="181"/>
                    </a:moveTo>
                    <a:lnTo>
                      <a:pt x="25" y="172"/>
                    </a:lnTo>
                    <a:lnTo>
                      <a:pt x="52" y="158"/>
                    </a:lnTo>
                    <a:lnTo>
                      <a:pt x="76" y="141"/>
                    </a:lnTo>
                    <a:lnTo>
                      <a:pt x="97" y="120"/>
                    </a:lnTo>
                    <a:lnTo>
                      <a:pt x="114" y="98"/>
                    </a:lnTo>
                    <a:lnTo>
                      <a:pt x="124" y="74"/>
                    </a:lnTo>
                    <a:lnTo>
                      <a:pt x="129" y="50"/>
                    </a:lnTo>
                    <a:lnTo>
                      <a:pt x="124" y="26"/>
                    </a:lnTo>
                    <a:lnTo>
                      <a:pt x="114" y="8"/>
                    </a:lnTo>
                    <a:lnTo>
                      <a:pt x="100" y="0"/>
                    </a:lnTo>
                    <a:lnTo>
                      <a:pt x="86" y="1"/>
                    </a:lnTo>
                    <a:lnTo>
                      <a:pt x="72" y="8"/>
                    </a:lnTo>
                    <a:lnTo>
                      <a:pt x="61" y="21"/>
                    </a:lnTo>
                    <a:lnTo>
                      <a:pt x="53" y="38"/>
                    </a:lnTo>
                    <a:lnTo>
                      <a:pt x="49" y="58"/>
                    </a:lnTo>
                    <a:lnTo>
                      <a:pt x="52" y="79"/>
                    </a:lnTo>
                    <a:lnTo>
                      <a:pt x="54" y="95"/>
                    </a:lnTo>
                    <a:lnTo>
                      <a:pt x="49" y="113"/>
                    </a:lnTo>
                    <a:lnTo>
                      <a:pt x="41" y="129"/>
                    </a:lnTo>
                    <a:lnTo>
                      <a:pt x="31" y="145"/>
                    </a:lnTo>
                    <a:lnTo>
                      <a:pt x="19" y="160"/>
                    </a:lnTo>
                    <a:lnTo>
                      <a:pt x="10" y="171"/>
                    </a:lnTo>
                    <a:lnTo>
                      <a:pt x="2" y="179"/>
                    </a:lnTo>
                    <a:lnTo>
                      <a:pt x="0" y="181"/>
                    </a:lnTo>
                    <a:close/>
                  </a:path>
                </a:pathLst>
              </a:custGeom>
              <a:solidFill>
                <a:srgbClr val="6800E0">
                  <a:alpha val="100000"/>
                </a:srgbClr>
              </a:solidFill>
              <a:ln w="9525">
                <a:noFill/>
              </a:ln>
            </p:spPr>
            <p:txBody>
              <a:bodyPr/>
              <a:p>
                <a:endParaRPr lang="en-US"/>
              </a:p>
            </p:txBody>
          </p:sp>
          <p:sp>
            <p:nvSpPr>
              <p:cNvPr id="4308" name="Freeform 66"/>
              <p:cNvSpPr/>
              <p:nvPr/>
            </p:nvSpPr>
            <p:spPr>
              <a:xfrm>
                <a:off x="3713" y="3180"/>
                <a:ext cx="45" cy="103"/>
              </a:xfrm>
              <a:custGeom>
                <a:avLst/>
                <a:gdLst>
                  <a:gd name="txL" fmla="*/ 0 w 90"/>
                  <a:gd name="txT" fmla="*/ 0 h 206"/>
                  <a:gd name="txR" fmla="*/ 90 w 90"/>
                  <a:gd name="txB" fmla="*/ 206 h 206"/>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90" h="206">
                    <a:moveTo>
                      <a:pt x="50" y="206"/>
                    </a:moveTo>
                    <a:lnTo>
                      <a:pt x="65" y="183"/>
                    </a:lnTo>
                    <a:lnTo>
                      <a:pt x="77" y="157"/>
                    </a:lnTo>
                    <a:lnTo>
                      <a:pt x="85" y="128"/>
                    </a:lnTo>
                    <a:lnTo>
                      <a:pt x="90" y="99"/>
                    </a:lnTo>
                    <a:lnTo>
                      <a:pt x="88" y="70"/>
                    </a:lnTo>
                    <a:lnTo>
                      <a:pt x="83" y="45"/>
                    </a:lnTo>
                    <a:lnTo>
                      <a:pt x="70" y="23"/>
                    </a:lnTo>
                    <a:lnTo>
                      <a:pt x="52" y="7"/>
                    </a:lnTo>
                    <a:lnTo>
                      <a:pt x="33" y="0"/>
                    </a:lnTo>
                    <a:lnTo>
                      <a:pt x="18" y="2"/>
                    </a:lnTo>
                    <a:lnTo>
                      <a:pt x="7" y="12"/>
                    </a:lnTo>
                    <a:lnTo>
                      <a:pt x="1" y="26"/>
                    </a:lnTo>
                    <a:lnTo>
                      <a:pt x="0" y="43"/>
                    </a:lnTo>
                    <a:lnTo>
                      <a:pt x="3" y="61"/>
                    </a:lnTo>
                    <a:lnTo>
                      <a:pt x="12" y="80"/>
                    </a:lnTo>
                    <a:lnTo>
                      <a:pt x="27" y="93"/>
                    </a:lnTo>
                    <a:lnTo>
                      <a:pt x="39" y="106"/>
                    </a:lnTo>
                    <a:lnTo>
                      <a:pt x="47" y="122"/>
                    </a:lnTo>
                    <a:lnTo>
                      <a:pt x="52" y="141"/>
                    </a:lnTo>
                    <a:lnTo>
                      <a:pt x="53" y="159"/>
                    </a:lnTo>
                    <a:lnTo>
                      <a:pt x="53" y="178"/>
                    </a:lnTo>
                    <a:lnTo>
                      <a:pt x="53" y="193"/>
                    </a:lnTo>
                    <a:lnTo>
                      <a:pt x="50" y="203"/>
                    </a:lnTo>
                    <a:lnTo>
                      <a:pt x="50" y="206"/>
                    </a:lnTo>
                    <a:close/>
                  </a:path>
                </a:pathLst>
              </a:custGeom>
              <a:solidFill>
                <a:srgbClr val="6800E0">
                  <a:alpha val="100000"/>
                </a:srgbClr>
              </a:solidFill>
              <a:ln w="9525">
                <a:noFill/>
              </a:ln>
            </p:spPr>
            <p:txBody>
              <a:bodyPr/>
              <a:p>
                <a:endParaRPr lang="en-US"/>
              </a:p>
            </p:txBody>
          </p:sp>
          <p:sp>
            <p:nvSpPr>
              <p:cNvPr id="4309" name="Freeform 67"/>
              <p:cNvSpPr/>
              <p:nvPr/>
            </p:nvSpPr>
            <p:spPr>
              <a:xfrm>
                <a:off x="3745" y="3250"/>
                <a:ext cx="100" cy="50"/>
              </a:xfrm>
              <a:custGeom>
                <a:avLst/>
                <a:gdLst>
                  <a:gd name="txL" fmla="*/ 0 w 201"/>
                  <a:gd name="txT" fmla="*/ 0 h 99"/>
                  <a:gd name="txR" fmla="*/ 201 w 201"/>
                  <a:gd name="txB" fmla="*/ 99 h 99"/>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01" h="99">
                    <a:moveTo>
                      <a:pt x="0" y="78"/>
                    </a:moveTo>
                    <a:lnTo>
                      <a:pt x="13" y="84"/>
                    </a:lnTo>
                    <a:lnTo>
                      <a:pt x="26" y="88"/>
                    </a:lnTo>
                    <a:lnTo>
                      <a:pt x="39" y="92"/>
                    </a:lnTo>
                    <a:lnTo>
                      <a:pt x="53" y="95"/>
                    </a:lnTo>
                    <a:lnTo>
                      <a:pt x="68" y="98"/>
                    </a:lnTo>
                    <a:lnTo>
                      <a:pt x="83" y="99"/>
                    </a:lnTo>
                    <a:lnTo>
                      <a:pt x="98" y="99"/>
                    </a:lnTo>
                    <a:lnTo>
                      <a:pt x="113" y="99"/>
                    </a:lnTo>
                    <a:lnTo>
                      <a:pt x="127" y="96"/>
                    </a:lnTo>
                    <a:lnTo>
                      <a:pt x="140" y="93"/>
                    </a:lnTo>
                    <a:lnTo>
                      <a:pt x="152" y="90"/>
                    </a:lnTo>
                    <a:lnTo>
                      <a:pt x="165" y="84"/>
                    </a:lnTo>
                    <a:lnTo>
                      <a:pt x="175" y="77"/>
                    </a:lnTo>
                    <a:lnTo>
                      <a:pt x="184" y="68"/>
                    </a:lnTo>
                    <a:lnTo>
                      <a:pt x="191" y="58"/>
                    </a:lnTo>
                    <a:lnTo>
                      <a:pt x="197" y="47"/>
                    </a:lnTo>
                    <a:lnTo>
                      <a:pt x="201" y="27"/>
                    </a:lnTo>
                    <a:lnTo>
                      <a:pt x="196" y="12"/>
                    </a:lnTo>
                    <a:lnTo>
                      <a:pt x="186" y="3"/>
                    </a:lnTo>
                    <a:lnTo>
                      <a:pt x="171" y="0"/>
                    </a:lnTo>
                    <a:lnTo>
                      <a:pt x="153" y="2"/>
                    </a:lnTo>
                    <a:lnTo>
                      <a:pt x="136" y="9"/>
                    </a:lnTo>
                    <a:lnTo>
                      <a:pt x="120" y="20"/>
                    </a:lnTo>
                    <a:lnTo>
                      <a:pt x="108" y="38"/>
                    </a:lnTo>
                    <a:lnTo>
                      <a:pt x="98" y="52"/>
                    </a:lnTo>
                    <a:lnTo>
                      <a:pt x="83" y="62"/>
                    </a:lnTo>
                    <a:lnTo>
                      <a:pt x="66" y="69"/>
                    </a:lnTo>
                    <a:lnTo>
                      <a:pt x="47" y="73"/>
                    </a:lnTo>
                    <a:lnTo>
                      <a:pt x="29" y="76"/>
                    </a:lnTo>
                    <a:lnTo>
                      <a:pt x="14" y="78"/>
                    </a:lnTo>
                    <a:lnTo>
                      <a:pt x="4" y="78"/>
                    </a:lnTo>
                    <a:lnTo>
                      <a:pt x="0" y="78"/>
                    </a:lnTo>
                    <a:close/>
                  </a:path>
                </a:pathLst>
              </a:custGeom>
              <a:solidFill>
                <a:srgbClr val="6800E0">
                  <a:alpha val="100000"/>
                </a:srgbClr>
              </a:solidFill>
              <a:ln w="9525">
                <a:noFill/>
              </a:ln>
            </p:spPr>
            <p:txBody>
              <a:bodyPr/>
              <a:p>
                <a:endParaRPr lang="en-US"/>
              </a:p>
            </p:txBody>
          </p:sp>
          <p:sp>
            <p:nvSpPr>
              <p:cNvPr id="4310" name="Freeform 68"/>
              <p:cNvSpPr/>
              <p:nvPr/>
            </p:nvSpPr>
            <p:spPr>
              <a:xfrm>
                <a:off x="3743" y="3295"/>
                <a:ext cx="99" cy="50"/>
              </a:xfrm>
              <a:custGeom>
                <a:avLst/>
                <a:gdLst>
                  <a:gd name="txL" fmla="*/ 0 w 198"/>
                  <a:gd name="txT" fmla="*/ 0 h 100"/>
                  <a:gd name="txR" fmla="*/ 198 w 198"/>
                  <a:gd name="txB" fmla="*/ 100 h 100"/>
                </a:gdLst>
                <a:ahLst/>
                <a:cxnLst>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98" h="100">
                    <a:moveTo>
                      <a:pt x="0" y="0"/>
                    </a:moveTo>
                    <a:lnTo>
                      <a:pt x="15" y="23"/>
                    </a:lnTo>
                    <a:lnTo>
                      <a:pt x="33" y="44"/>
                    </a:lnTo>
                    <a:lnTo>
                      <a:pt x="55" y="65"/>
                    </a:lnTo>
                    <a:lnTo>
                      <a:pt x="79" y="81"/>
                    </a:lnTo>
                    <a:lnTo>
                      <a:pt x="105" y="94"/>
                    </a:lnTo>
                    <a:lnTo>
                      <a:pt x="130" y="100"/>
                    </a:lnTo>
                    <a:lnTo>
                      <a:pt x="154" y="99"/>
                    </a:lnTo>
                    <a:lnTo>
                      <a:pt x="177" y="89"/>
                    </a:lnTo>
                    <a:lnTo>
                      <a:pt x="192" y="76"/>
                    </a:lnTo>
                    <a:lnTo>
                      <a:pt x="198" y="61"/>
                    </a:lnTo>
                    <a:lnTo>
                      <a:pt x="194" y="47"/>
                    </a:lnTo>
                    <a:lnTo>
                      <a:pt x="184" y="35"/>
                    </a:lnTo>
                    <a:lnTo>
                      <a:pt x="169" y="26"/>
                    </a:lnTo>
                    <a:lnTo>
                      <a:pt x="151" y="21"/>
                    </a:lnTo>
                    <a:lnTo>
                      <a:pt x="131" y="23"/>
                    </a:lnTo>
                    <a:lnTo>
                      <a:pt x="111" y="29"/>
                    </a:lnTo>
                    <a:lnTo>
                      <a:pt x="95" y="34"/>
                    </a:lnTo>
                    <a:lnTo>
                      <a:pt x="78" y="34"/>
                    </a:lnTo>
                    <a:lnTo>
                      <a:pt x="58" y="29"/>
                    </a:lnTo>
                    <a:lnTo>
                      <a:pt x="41" y="23"/>
                    </a:lnTo>
                    <a:lnTo>
                      <a:pt x="25" y="15"/>
                    </a:lnTo>
                    <a:lnTo>
                      <a:pt x="11" y="8"/>
                    </a:lnTo>
                    <a:lnTo>
                      <a:pt x="3" y="2"/>
                    </a:lnTo>
                    <a:lnTo>
                      <a:pt x="0" y="0"/>
                    </a:lnTo>
                    <a:close/>
                  </a:path>
                </a:pathLst>
              </a:custGeom>
              <a:solidFill>
                <a:srgbClr val="6800E0">
                  <a:alpha val="100000"/>
                </a:srgbClr>
              </a:solidFill>
              <a:ln w="9525">
                <a:noFill/>
              </a:ln>
            </p:spPr>
            <p:txBody>
              <a:bodyPr/>
              <a:p>
                <a:endParaRPr lang="en-US"/>
              </a:p>
            </p:txBody>
          </p:sp>
          <p:sp>
            <p:nvSpPr>
              <p:cNvPr id="4311" name="Freeform 69"/>
              <p:cNvSpPr/>
              <p:nvPr/>
            </p:nvSpPr>
            <p:spPr>
              <a:xfrm>
                <a:off x="3735" y="3304"/>
                <a:ext cx="68" cy="87"/>
              </a:xfrm>
              <a:custGeom>
                <a:avLst/>
                <a:gdLst>
                  <a:gd name="txL" fmla="*/ 0 w 136"/>
                  <a:gd name="txT" fmla="*/ 0 h 174"/>
                  <a:gd name="txR" fmla="*/ 136 w 136"/>
                  <a:gd name="txB" fmla="*/ 174 h 174"/>
                </a:gdLst>
                <a:ahLst/>
                <a:cxnLst>
                  <a:cxn ang="0">
                    <a:pos x="0"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36" h="174">
                    <a:moveTo>
                      <a:pt x="0" y="0"/>
                    </a:moveTo>
                    <a:lnTo>
                      <a:pt x="0" y="28"/>
                    </a:lnTo>
                    <a:lnTo>
                      <a:pt x="2" y="56"/>
                    </a:lnTo>
                    <a:lnTo>
                      <a:pt x="10" y="85"/>
                    </a:lnTo>
                    <a:lnTo>
                      <a:pt x="20" y="113"/>
                    </a:lnTo>
                    <a:lnTo>
                      <a:pt x="35" y="137"/>
                    </a:lnTo>
                    <a:lnTo>
                      <a:pt x="53" y="157"/>
                    </a:lnTo>
                    <a:lnTo>
                      <a:pt x="74" y="169"/>
                    </a:lnTo>
                    <a:lnTo>
                      <a:pt x="99" y="174"/>
                    </a:lnTo>
                    <a:lnTo>
                      <a:pt x="118" y="170"/>
                    </a:lnTo>
                    <a:lnTo>
                      <a:pt x="131" y="161"/>
                    </a:lnTo>
                    <a:lnTo>
                      <a:pt x="136" y="147"/>
                    </a:lnTo>
                    <a:lnTo>
                      <a:pt x="133" y="132"/>
                    </a:lnTo>
                    <a:lnTo>
                      <a:pt x="126" y="116"/>
                    </a:lnTo>
                    <a:lnTo>
                      <a:pt x="114" y="102"/>
                    </a:lnTo>
                    <a:lnTo>
                      <a:pt x="96" y="92"/>
                    </a:lnTo>
                    <a:lnTo>
                      <a:pt x="77" y="88"/>
                    </a:lnTo>
                    <a:lnTo>
                      <a:pt x="61" y="83"/>
                    </a:lnTo>
                    <a:lnTo>
                      <a:pt x="46" y="73"/>
                    </a:lnTo>
                    <a:lnTo>
                      <a:pt x="32" y="59"/>
                    </a:lnTo>
                    <a:lnTo>
                      <a:pt x="21" y="43"/>
                    </a:lnTo>
                    <a:lnTo>
                      <a:pt x="12" y="26"/>
                    </a:lnTo>
                    <a:lnTo>
                      <a:pt x="5" y="13"/>
                    </a:lnTo>
                    <a:lnTo>
                      <a:pt x="1" y="3"/>
                    </a:lnTo>
                    <a:lnTo>
                      <a:pt x="0" y="0"/>
                    </a:lnTo>
                    <a:close/>
                  </a:path>
                </a:pathLst>
              </a:custGeom>
              <a:solidFill>
                <a:srgbClr val="6800E0">
                  <a:alpha val="100000"/>
                </a:srgbClr>
              </a:solidFill>
              <a:ln w="9525">
                <a:noFill/>
              </a:ln>
            </p:spPr>
            <p:txBody>
              <a:bodyPr/>
              <a:p>
                <a:endParaRPr lang="en-US"/>
              </a:p>
            </p:txBody>
          </p:sp>
          <p:sp>
            <p:nvSpPr>
              <p:cNvPr id="4312" name="Freeform 70"/>
              <p:cNvSpPr/>
              <p:nvPr/>
            </p:nvSpPr>
            <p:spPr>
              <a:xfrm>
                <a:off x="3490" y="3260"/>
                <a:ext cx="234" cy="81"/>
              </a:xfrm>
              <a:custGeom>
                <a:avLst/>
                <a:gdLst>
                  <a:gd name="txL" fmla="*/ 0 w 469"/>
                  <a:gd name="txT" fmla="*/ 0 h 163"/>
                  <a:gd name="txR" fmla="*/ 469 w 469"/>
                  <a:gd name="txB" fmla="*/ 163 h 16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469" h="163">
                    <a:moveTo>
                      <a:pt x="9" y="5"/>
                    </a:moveTo>
                    <a:lnTo>
                      <a:pt x="1" y="0"/>
                    </a:lnTo>
                    <a:lnTo>
                      <a:pt x="0" y="2"/>
                    </a:lnTo>
                    <a:lnTo>
                      <a:pt x="6" y="8"/>
                    </a:lnTo>
                    <a:lnTo>
                      <a:pt x="16" y="19"/>
                    </a:lnTo>
                    <a:lnTo>
                      <a:pt x="32" y="34"/>
                    </a:lnTo>
                    <a:lnTo>
                      <a:pt x="53" y="50"/>
                    </a:lnTo>
                    <a:lnTo>
                      <a:pt x="78" y="67"/>
                    </a:lnTo>
                    <a:lnTo>
                      <a:pt x="107" y="85"/>
                    </a:lnTo>
                    <a:lnTo>
                      <a:pt x="138" y="104"/>
                    </a:lnTo>
                    <a:lnTo>
                      <a:pt x="173" y="121"/>
                    </a:lnTo>
                    <a:lnTo>
                      <a:pt x="210" y="137"/>
                    </a:lnTo>
                    <a:lnTo>
                      <a:pt x="248" y="149"/>
                    </a:lnTo>
                    <a:lnTo>
                      <a:pt x="287" y="158"/>
                    </a:lnTo>
                    <a:lnTo>
                      <a:pt x="326" y="163"/>
                    </a:lnTo>
                    <a:lnTo>
                      <a:pt x="366" y="161"/>
                    </a:lnTo>
                    <a:lnTo>
                      <a:pt x="405" y="154"/>
                    </a:lnTo>
                    <a:lnTo>
                      <a:pt x="425" y="146"/>
                    </a:lnTo>
                    <a:lnTo>
                      <a:pt x="440" y="135"/>
                    </a:lnTo>
                    <a:lnTo>
                      <a:pt x="451" y="121"/>
                    </a:lnTo>
                    <a:lnTo>
                      <a:pt x="460" y="106"/>
                    </a:lnTo>
                    <a:lnTo>
                      <a:pt x="464" y="91"/>
                    </a:lnTo>
                    <a:lnTo>
                      <a:pt x="468" y="80"/>
                    </a:lnTo>
                    <a:lnTo>
                      <a:pt x="469" y="72"/>
                    </a:lnTo>
                    <a:lnTo>
                      <a:pt x="469" y="68"/>
                    </a:lnTo>
                    <a:lnTo>
                      <a:pt x="468" y="70"/>
                    </a:lnTo>
                    <a:lnTo>
                      <a:pt x="465" y="76"/>
                    </a:lnTo>
                    <a:lnTo>
                      <a:pt x="462" y="85"/>
                    </a:lnTo>
                    <a:lnTo>
                      <a:pt x="455" y="97"/>
                    </a:lnTo>
                    <a:lnTo>
                      <a:pt x="445" y="108"/>
                    </a:lnTo>
                    <a:lnTo>
                      <a:pt x="432" y="121"/>
                    </a:lnTo>
                    <a:lnTo>
                      <a:pt x="415" y="131"/>
                    </a:lnTo>
                    <a:lnTo>
                      <a:pt x="393" y="139"/>
                    </a:lnTo>
                    <a:lnTo>
                      <a:pt x="366" y="145"/>
                    </a:lnTo>
                    <a:lnTo>
                      <a:pt x="335" y="145"/>
                    </a:lnTo>
                    <a:lnTo>
                      <a:pt x="297" y="142"/>
                    </a:lnTo>
                    <a:lnTo>
                      <a:pt x="255" y="130"/>
                    </a:lnTo>
                    <a:lnTo>
                      <a:pt x="204" y="113"/>
                    </a:lnTo>
                    <a:lnTo>
                      <a:pt x="146" y="87"/>
                    </a:lnTo>
                    <a:lnTo>
                      <a:pt x="82" y="51"/>
                    </a:lnTo>
                    <a:lnTo>
                      <a:pt x="9" y="5"/>
                    </a:lnTo>
                    <a:close/>
                  </a:path>
                </a:pathLst>
              </a:custGeom>
              <a:solidFill>
                <a:srgbClr val="6800E0">
                  <a:alpha val="100000"/>
                </a:srgbClr>
              </a:solidFill>
              <a:ln w="9525">
                <a:noFill/>
              </a:ln>
            </p:spPr>
            <p:txBody>
              <a:bodyPr/>
              <a:p>
                <a:endParaRPr lang="en-US"/>
              </a:p>
            </p:txBody>
          </p:sp>
          <p:sp>
            <p:nvSpPr>
              <p:cNvPr id="4313" name="Freeform 71"/>
              <p:cNvSpPr/>
              <p:nvPr/>
            </p:nvSpPr>
            <p:spPr>
              <a:xfrm>
                <a:off x="3587" y="3175"/>
                <a:ext cx="71" cy="73"/>
              </a:xfrm>
              <a:custGeom>
                <a:avLst/>
                <a:gdLst>
                  <a:gd name="txL" fmla="*/ 0 w 142"/>
                  <a:gd name="txT" fmla="*/ 0 h 145"/>
                  <a:gd name="txR" fmla="*/ 142 w 142"/>
                  <a:gd name="txB" fmla="*/ 145 h 145"/>
                </a:gdLst>
                <a:ahLst/>
                <a:cxnLst>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42" h="145">
                    <a:moveTo>
                      <a:pt x="89" y="123"/>
                    </a:moveTo>
                    <a:lnTo>
                      <a:pt x="85" y="134"/>
                    </a:lnTo>
                    <a:lnTo>
                      <a:pt x="76" y="140"/>
                    </a:lnTo>
                    <a:lnTo>
                      <a:pt x="67" y="145"/>
                    </a:lnTo>
                    <a:lnTo>
                      <a:pt x="57" y="145"/>
                    </a:lnTo>
                    <a:lnTo>
                      <a:pt x="48" y="140"/>
                    </a:lnTo>
                    <a:lnTo>
                      <a:pt x="41" y="134"/>
                    </a:lnTo>
                    <a:lnTo>
                      <a:pt x="37" y="124"/>
                    </a:lnTo>
                    <a:lnTo>
                      <a:pt x="36" y="113"/>
                    </a:lnTo>
                    <a:lnTo>
                      <a:pt x="30" y="114"/>
                    </a:lnTo>
                    <a:lnTo>
                      <a:pt x="25" y="114"/>
                    </a:lnTo>
                    <a:lnTo>
                      <a:pt x="20" y="113"/>
                    </a:lnTo>
                    <a:lnTo>
                      <a:pt x="15" y="112"/>
                    </a:lnTo>
                    <a:lnTo>
                      <a:pt x="11" y="108"/>
                    </a:lnTo>
                    <a:lnTo>
                      <a:pt x="7" y="105"/>
                    </a:lnTo>
                    <a:lnTo>
                      <a:pt x="4" y="101"/>
                    </a:lnTo>
                    <a:lnTo>
                      <a:pt x="2" y="97"/>
                    </a:lnTo>
                    <a:lnTo>
                      <a:pt x="0" y="86"/>
                    </a:lnTo>
                    <a:lnTo>
                      <a:pt x="3" y="76"/>
                    </a:lnTo>
                    <a:lnTo>
                      <a:pt x="9" y="68"/>
                    </a:lnTo>
                    <a:lnTo>
                      <a:pt x="18" y="62"/>
                    </a:lnTo>
                    <a:lnTo>
                      <a:pt x="12" y="53"/>
                    </a:lnTo>
                    <a:lnTo>
                      <a:pt x="10" y="43"/>
                    </a:lnTo>
                    <a:lnTo>
                      <a:pt x="11" y="32"/>
                    </a:lnTo>
                    <a:lnTo>
                      <a:pt x="15" y="23"/>
                    </a:lnTo>
                    <a:lnTo>
                      <a:pt x="19" y="20"/>
                    </a:lnTo>
                    <a:lnTo>
                      <a:pt x="24" y="17"/>
                    </a:lnTo>
                    <a:lnTo>
                      <a:pt x="28" y="16"/>
                    </a:lnTo>
                    <a:lnTo>
                      <a:pt x="33" y="15"/>
                    </a:lnTo>
                    <a:lnTo>
                      <a:pt x="38" y="15"/>
                    </a:lnTo>
                    <a:lnTo>
                      <a:pt x="43" y="16"/>
                    </a:lnTo>
                    <a:lnTo>
                      <a:pt x="49" y="18"/>
                    </a:lnTo>
                    <a:lnTo>
                      <a:pt x="53" y="21"/>
                    </a:lnTo>
                    <a:lnTo>
                      <a:pt x="58" y="10"/>
                    </a:lnTo>
                    <a:lnTo>
                      <a:pt x="66" y="3"/>
                    </a:lnTo>
                    <a:lnTo>
                      <a:pt x="75" y="0"/>
                    </a:lnTo>
                    <a:lnTo>
                      <a:pt x="86" y="0"/>
                    </a:lnTo>
                    <a:lnTo>
                      <a:pt x="95" y="3"/>
                    </a:lnTo>
                    <a:lnTo>
                      <a:pt x="102" y="10"/>
                    </a:lnTo>
                    <a:lnTo>
                      <a:pt x="106" y="21"/>
                    </a:lnTo>
                    <a:lnTo>
                      <a:pt x="106" y="31"/>
                    </a:lnTo>
                    <a:lnTo>
                      <a:pt x="112" y="30"/>
                    </a:lnTo>
                    <a:lnTo>
                      <a:pt x="118" y="30"/>
                    </a:lnTo>
                    <a:lnTo>
                      <a:pt x="123" y="31"/>
                    </a:lnTo>
                    <a:lnTo>
                      <a:pt x="128" y="33"/>
                    </a:lnTo>
                    <a:lnTo>
                      <a:pt x="133" y="36"/>
                    </a:lnTo>
                    <a:lnTo>
                      <a:pt x="136" y="39"/>
                    </a:lnTo>
                    <a:lnTo>
                      <a:pt x="139" y="44"/>
                    </a:lnTo>
                    <a:lnTo>
                      <a:pt x="141" y="48"/>
                    </a:lnTo>
                    <a:lnTo>
                      <a:pt x="142" y="58"/>
                    </a:lnTo>
                    <a:lnTo>
                      <a:pt x="140" y="68"/>
                    </a:lnTo>
                    <a:lnTo>
                      <a:pt x="134" y="76"/>
                    </a:lnTo>
                    <a:lnTo>
                      <a:pt x="125" y="83"/>
                    </a:lnTo>
                    <a:lnTo>
                      <a:pt x="131" y="92"/>
                    </a:lnTo>
                    <a:lnTo>
                      <a:pt x="133" y="101"/>
                    </a:lnTo>
                    <a:lnTo>
                      <a:pt x="132" y="112"/>
                    </a:lnTo>
                    <a:lnTo>
                      <a:pt x="127" y="121"/>
                    </a:lnTo>
                    <a:lnTo>
                      <a:pt x="124" y="124"/>
                    </a:lnTo>
                    <a:lnTo>
                      <a:pt x="119" y="127"/>
                    </a:lnTo>
                    <a:lnTo>
                      <a:pt x="114" y="129"/>
                    </a:lnTo>
                    <a:lnTo>
                      <a:pt x="110" y="129"/>
                    </a:lnTo>
                    <a:lnTo>
                      <a:pt x="104" y="129"/>
                    </a:lnTo>
                    <a:lnTo>
                      <a:pt x="100" y="128"/>
                    </a:lnTo>
                    <a:lnTo>
                      <a:pt x="94" y="127"/>
                    </a:lnTo>
                    <a:lnTo>
                      <a:pt x="89" y="123"/>
                    </a:lnTo>
                    <a:close/>
                  </a:path>
                </a:pathLst>
              </a:custGeom>
              <a:solidFill>
                <a:srgbClr val="6800E0">
                  <a:alpha val="100000"/>
                </a:srgbClr>
              </a:solidFill>
              <a:ln w="9525">
                <a:noFill/>
              </a:ln>
            </p:spPr>
            <p:txBody>
              <a:bodyPr/>
              <a:p>
                <a:endParaRPr lang="en-US"/>
              </a:p>
            </p:txBody>
          </p:sp>
          <p:sp>
            <p:nvSpPr>
              <p:cNvPr id="4314" name="Freeform 72"/>
              <p:cNvSpPr/>
              <p:nvPr/>
            </p:nvSpPr>
            <p:spPr>
              <a:xfrm>
                <a:off x="3611" y="3201"/>
                <a:ext cx="21" cy="20"/>
              </a:xfrm>
              <a:custGeom>
                <a:avLst/>
                <a:gdLst>
                  <a:gd name="txL" fmla="*/ 0 w 40"/>
                  <a:gd name="txT" fmla="*/ 0 h 39"/>
                  <a:gd name="txR" fmla="*/ 40 w 40"/>
                  <a:gd name="txB" fmla="*/ 39 h 39"/>
                </a:gdLst>
                <a:ahLst/>
                <a:cxnLst>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40" h="39">
                    <a:moveTo>
                      <a:pt x="39" y="14"/>
                    </a:moveTo>
                    <a:lnTo>
                      <a:pt x="36" y="7"/>
                    </a:lnTo>
                    <a:lnTo>
                      <a:pt x="29" y="2"/>
                    </a:lnTo>
                    <a:lnTo>
                      <a:pt x="22" y="0"/>
                    </a:lnTo>
                    <a:lnTo>
                      <a:pt x="14" y="1"/>
                    </a:lnTo>
                    <a:lnTo>
                      <a:pt x="7" y="4"/>
                    </a:lnTo>
                    <a:lnTo>
                      <a:pt x="2" y="11"/>
                    </a:lnTo>
                    <a:lnTo>
                      <a:pt x="0" y="18"/>
                    </a:lnTo>
                    <a:lnTo>
                      <a:pt x="1" y="26"/>
                    </a:lnTo>
                    <a:lnTo>
                      <a:pt x="5" y="32"/>
                    </a:lnTo>
                    <a:lnTo>
                      <a:pt x="12" y="37"/>
                    </a:lnTo>
                    <a:lnTo>
                      <a:pt x="18" y="39"/>
                    </a:lnTo>
                    <a:lnTo>
                      <a:pt x="26" y="38"/>
                    </a:lnTo>
                    <a:lnTo>
                      <a:pt x="33" y="34"/>
                    </a:lnTo>
                    <a:lnTo>
                      <a:pt x="38" y="29"/>
                    </a:lnTo>
                    <a:lnTo>
                      <a:pt x="40" y="22"/>
                    </a:lnTo>
                    <a:lnTo>
                      <a:pt x="39" y="14"/>
                    </a:lnTo>
                    <a:close/>
                  </a:path>
                </a:pathLst>
              </a:custGeom>
              <a:solidFill>
                <a:srgbClr val="FFFF93">
                  <a:alpha val="100000"/>
                </a:srgbClr>
              </a:solidFill>
              <a:ln w="9525">
                <a:noFill/>
              </a:ln>
            </p:spPr>
            <p:txBody>
              <a:bodyPr/>
              <a:p>
                <a:endParaRPr lang="en-US"/>
              </a:p>
            </p:txBody>
          </p:sp>
          <p:sp>
            <p:nvSpPr>
              <p:cNvPr id="4315" name="Freeform 73"/>
              <p:cNvSpPr/>
              <p:nvPr/>
            </p:nvSpPr>
            <p:spPr>
              <a:xfrm>
                <a:off x="3406" y="3166"/>
                <a:ext cx="26" cy="26"/>
              </a:xfrm>
              <a:custGeom>
                <a:avLst/>
                <a:gdLst>
                  <a:gd name="txL" fmla="*/ 0 w 52"/>
                  <a:gd name="txT" fmla="*/ 0 h 50"/>
                  <a:gd name="txR" fmla="*/ 52 w 52"/>
                  <a:gd name="txB" fmla="*/ 50 h 5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52" h="50">
                    <a:moveTo>
                      <a:pt x="26" y="50"/>
                    </a:moveTo>
                    <a:lnTo>
                      <a:pt x="37" y="48"/>
                    </a:lnTo>
                    <a:lnTo>
                      <a:pt x="45" y="42"/>
                    </a:lnTo>
                    <a:lnTo>
                      <a:pt x="49" y="34"/>
                    </a:lnTo>
                    <a:lnTo>
                      <a:pt x="52" y="25"/>
                    </a:lnTo>
                    <a:lnTo>
                      <a:pt x="49" y="15"/>
                    </a:lnTo>
                    <a:lnTo>
                      <a:pt x="45" y="6"/>
                    </a:lnTo>
                    <a:lnTo>
                      <a:pt x="37" y="2"/>
                    </a:lnTo>
                    <a:lnTo>
                      <a:pt x="26" y="0"/>
                    </a:lnTo>
                    <a:lnTo>
                      <a:pt x="16" y="2"/>
                    </a:lnTo>
                    <a:lnTo>
                      <a:pt x="8" y="6"/>
                    </a:lnTo>
                    <a:lnTo>
                      <a:pt x="2" y="15"/>
                    </a:lnTo>
                    <a:lnTo>
                      <a:pt x="0" y="25"/>
                    </a:lnTo>
                    <a:lnTo>
                      <a:pt x="2" y="34"/>
                    </a:lnTo>
                    <a:lnTo>
                      <a:pt x="8" y="42"/>
                    </a:lnTo>
                    <a:lnTo>
                      <a:pt x="16" y="48"/>
                    </a:lnTo>
                    <a:lnTo>
                      <a:pt x="26" y="50"/>
                    </a:lnTo>
                    <a:close/>
                  </a:path>
                </a:pathLst>
              </a:custGeom>
              <a:solidFill>
                <a:srgbClr val="FFFF93">
                  <a:alpha val="100000"/>
                </a:srgbClr>
              </a:solidFill>
              <a:ln w="9525">
                <a:noFill/>
              </a:ln>
            </p:spPr>
            <p:txBody>
              <a:bodyPr/>
              <a:p>
                <a:endParaRPr lang="en-US"/>
              </a:p>
            </p:txBody>
          </p:sp>
          <p:sp>
            <p:nvSpPr>
              <p:cNvPr id="4316" name="Freeform 74"/>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4317" name="Freeform 75"/>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4318" name="Freeform 76"/>
              <p:cNvSpPr/>
              <p:nvPr/>
            </p:nvSpPr>
            <p:spPr>
              <a:xfrm>
                <a:off x="3434" y="3114"/>
                <a:ext cx="76" cy="61"/>
              </a:xfrm>
              <a:custGeom>
                <a:avLst/>
                <a:gdLst>
                  <a:gd name="txL" fmla="*/ 0 w 152"/>
                  <a:gd name="txT" fmla="*/ 0 h 123"/>
                  <a:gd name="txR" fmla="*/ 152 w 152"/>
                  <a:gd name="txB" fmla="*/ 123 h 123"/>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52" h="123">
                    <a:moveTo>
                      <a:pt x="13" y="122"/>
                    </a:moveTo>
                    <a:lnTo>
                      <a:pt x="0" y="100"/>
                    </a:lnTo>
                    <a:lnTo>
                      <a:pt x="4" y="93"/>
                    </a:lnTo>
                    <a:lnTo>
                      <a:pt x="14" y="75"/>
                    </a:lnTo>
                    <a:lnTo>
                      <a:pt x="29" y="52"/>
                    </a:lnTo>
                    <a:lnTo>
                      <a:pt x="48" y="27"/>
                    </a:lnTo>
                    <a:lnTo>
                      <a:pt x="70" y="9"/>
                    </a:lnTo>
                    <a:lnTo>
                      <a:pt x="93" y="0"/>
                    </a:lnTo>
                    <a:lnTo>
                      <a:pt x="118" y="5"/>
                    </a:lnTo>
                    <a:lnTo>
                      <a:pt x="141" y="32"/>
                    </a:lnTo>
                    <a:lnTo>
                      <a:pt x="149" y="50"/>
                    </a:lnTo>
                    <a:lnTo>
                      <a:pt x="152" y="65"/>
                    </a:lnTo>
                    <a:lnTo>
                      <a:pt x="151" y="79"/>
                    </a:lnTo>
                    <a:lnTo>
                      <a:pt x="146" y="91"/>
                    </a:lnTo>
                    <a:lnTo>
                      <a:pt x="138" y="99"/>
                    </a:lnTo>
                    <a:lnTo>
                      <a:pt x="127" y="107"/>
                    </a:lnTo>
                    <a:lnTo>
                      <a:pt x="114" y="113"/>
                    </a:lnTo>
                    <a:lnTo>
                      <a:pt x="99" y="116"/>
                    </a:lnTo>
                    <a:lnTo>
                      <a:pt x="84" y="120"/>
                    </a:lnTo>
                    <a:lnTo>
                      <a:pt x="69" y="121"/>
                    </a:lnTo>
                    <a:lnTo>
                      <a:pt x="54" y="122"/>
                    </a:lnTo>
                    <a:lnTo>
                      <a:pt x="42" y="123"/>
                    </a:lnTo>
                    <a:lnTo>
                      <a:pt x="30" y="123"/>
                    </a:lnTo>
                    <a:lnTo>
                      <a:pt x="21" y="122"/>
                    </a:lnTo>
                    <a:lnTo>
                      <a:pt x="15" y="122"/>
                    </a:lnTo>
                    <a:lnTo>
                      <a:pt x="13" y="122"/>
                    </a:lnTo>
                    <a:close/>
                  </a:path>
                </a:pathLst>
              </a:custGeom>
              <a:solidFill>
                <a:srgbClr val="6800E0">
                  <a:alpha val="100000"/>
                </a:srgbClr>
              </a:solidFill>
              <a:ln w="9525">
                <a:noFill/>
              </a:ln>
            </p:spPr>
            <p:txBody>
              <a:bodyPr/>
              <a:p>
                <a:endParaRPr lang="en-US"/>
              </a:p>
            </p:txBody>
          </p:sp>
          <p:sp>
            <p:nvSpPr>
              <p:cNvPr id="4319" name="Freeform 77"/>
              <p:cNvSpPr/>
              <p:nvPr/>
            </p:nvSpPr>
            <p:spPr>
              <a:xfrm>
                <a:off x="3434" y="3184"/>
                <a:ext cx="76" cy="61"/>
              </a:xfrm>
              <a:custGeom>
                <a:avLst/>
                <a:gdLst>
                  <a:gd name="txL" fmla="*/ 0 w 153"/>
                  <a:gd name="txT" fmla="*/ 0 h 122"/>
                  <a:gd name="txR" fmla="*/ 153 w 153"/>
                  <a:gd name="txB" fmla="*/ 122 h 122"/>
                </a:gdLst>
                <a:ahLst/>
                <a:cxnLst>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153" h="122">
                    <a:moveTo>
                      <a:pt x="0" y="23"/>
                    </a:moveTo>
                    <a:lnTo>
                      <a:pt x="13" y="1"/>
                    </a:lnTo>
                    <a:lnTo>
                      <a:pt x="15" y="1"/>
                    </a:lnTo>
                    <a:lnTo>
                      <a:pt x="21" y="1"/>
                    </a:lnTo>
                    <a:lnTo>
                      <a:pt x="30" y="0"/>
                    </a:lnTo>
                    <a:lnTo>
                      <a:pt x="42" y="0"/>
                    </a:lnTo>
                    <a:lnTo>
                      <a:pt x="54" y="1"/>
                    </a:lnTo>
                    <a:lnTo>
                      <a:pt x="69" y="2"/>
                    </a:lnTo>
                    <a:lnTo>
                      <a:pt x="84" y="4"/>
                    </a:lnTo>
                    <a:lnTo>
                      <a:pt x="99" y="7"/>
                    </a:lnTo>
                    <a:lnTo>
                      <a:pt x="114" y="10"/>
                    </a:lnTo>
                    <a:lnTo>
                      <a:pt x="127" y="16"/>
                    </a:lnTo>
                    <a:lnTo>
                      <a:pt x="138" y="23"/>
                    </a:lnTo>
                    <a:lnTo>
                      <a:pt x="146" y="32"/>
                    </a:lnTo>
                    <a:lnTo>
                      <a:pt x="152" y="43"/>
                    </a:lnTo>
                    <a:lnTo>
                      <a:pt x="153" y="55"/>
                    </a:lnTo>
                    <a:lnTo>
                      <a:pt x="150" y="70"/>
                    </a:lnTo>
                    <a:lnTo>
                      <a:pt x="142" y="89"/>
                    </a:lnTo>
                    <a:lnTo>
                      <a:pt x="118" y="115"/>
                    </a:lnTo>
                    <a:lnTo>
                      <a:pt x="93" y="122"/>
                    </a:lnTo>
                    <a:lnTo>
                      <a:pt x="70" y="114"/>
                    </a:lnTo>
                    <a:lnTo>
                      <a:pt x="48" y="95"/>
                    </a:lnTo>
                    <a:lnTo>
                      <a:pt x="29" y="72"/>
                    </a:lnTo>
                    <a:lnTo>
                      <a:pt x="14" y="48"/>
                    </a:lnTo>
                    <a:lnTo>
                      <a:pt x="4" y="30"/>
                    </a:lnTo>
                    <a:lnTo>
                      <a:pt x="0" y="23"/>
                    </a:lnTo>
                    <a:close/>
                  </a:path>
                </a:pathLst>
              </a:custGeom>
              <a:solidFill>
                <a:srgbClr val="6800E0">
                  <a:alpha val="100000"/>
                </a:srgbClr>
              </a:solidFill>
              <a:ln w="9525">
                <a:noFill/>
              </a:ln>
            </p:spPr>
            <p:txBody>
              <a:bodyPr/>
              <a:p>
                <a:endParaRPr lang="en-US"/>
              </a:p>
            </p:txBody>
          </p:sp>
          <p:sp>
            <p:nvSpPr>
              <p:cNvPr id="4320" name="Freeform 78"/>
              <p:cNvSpPr/>
              <p:nvPr/>
            </p:nvSpPr>
            <p:spPr>
              <a:xfrm>
                <a:off x="3392" y="3199"/>
                <a:ext cx="55" cy="78"/>
              </a:xfrm>
              <a:custGeom>
                <a:avLst/>
                <a:gdLst>
                  <a:gd name="txL" fmla="*/ 0 w 112"/>
                  <a:gd name="txT" fmla="*/ 0 h 156"/>
                  <a:gd name="txR" fmla="*/ 112 w 112"/>
                  <a:gd name="txB" fmla="*/ 156 h 156"/>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12" h="156">
                    <a:moveTo>
                      <a:pt x="43" y="0"/>
                    </a:moveTo>
                    <a:lnTo>
                      <a:pt x="68" y="0"/>
                    </a:lnTo>
                    <a:lnTo>
                      <a:pt x="73" y="7"/>
                    </a:lnTo>
                    <a:lnTo>
                      <a:pt x="83" y="24"/>
                    </a:lnTo>
                    <a:lnTo>
                      <a:pt x="96" y="50"/>
                    </a:lnTo>
                    <a:lnTo>
                      <a:pt x="106" y="77"/>
                    </a:lnTo>
                    <a:lnTo>
                      <a:pt x="112" y="106"/>
                    </a:lnTo>
                    <a:lnTo>
                      <a:pt x="108" y="131"/>
                    </a:lnTo>
                    <a:lnTo>
                      <a:pt x="91" y="149"/>
                    </a:lnTo>
                    <a:lnTo>
                      <a:pt x="56" y="156"/>
                    </a:lnTo>
                    <a:lnTo>
                      <a:pt x="22" y="149"/>
                    </a:lnTo>
                    <a:lnTo>
                      <a:pt x="4" y="131"/>
                    </a:lnTo>
                    <a:lnTo>
                      <a:pt x="0" y="106"/>
                    </a:lnTo>
                    <a:lnTo>
                      <a:pt x="5" y="77"/>
                    </a:lnTo>
                    <a:lnTo>
                      <a:pt x="15" y="50"/>
                    </a:lnTo>
                    <a:lnTo>
                      <a:pt x="28" y="24"/>
                    </a:lnTo>
                    <a:lnTo>
                      <a:pt x="38" y="7"/>
                    </a:lnTo>
                    <a:lnTo>
                      <a:pt x="43" y="0"/>
                    </a:lnTo>
                    <a:close/>
                  </a:path>
                </a:pathLst>
              </a:custGeom>
              <a:solidFill>
                <a:srgbClr val="6800E0">
                  <a:alpha val="100000"/>
                </a:srgbClr>
              </a:solidFill>
              <a:ln w="9525">
                <a:noFill/>
              </a:ln>
            </p:spPr>
            <p:txBody>
              <a:bodyPr/>
              <a:p>
                <a:endParaRPr lang="en-US"/>
              </a:p>
            </p:txBody>
          </p:sp>
          <p:sp>
            <p:nvSpPr>
              <p:cNvPr id="4321" name="Freeform 79"/>
              <p:cNvSpPr/>
              <p:nvPr/>
            </p:nvSpPr>
            <p:spPr>
              <a:xfrm>
                <a:off x="3330" y="3182"/>
                <a:ext cx="75" cy="62"/>
              </a:xfrm>
              <a:custGeom>
                <a:avLst/>
                <a:gdLst>
                  <a:gd name="txL" fmla="*/ 0 w 151"/>
                  <a:gd name="txT" fmla="*/ 0 h 123"/>
                  <a:gd name="txR" fmla="*/ 151 w 151"/>
                  <a:gd name="txB" fmla="*/ 123 h 123"/>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51" h="123">
                    <a:moveTo>
                      <a:pt x="138" y="1"/>
                    </a:moveTo>
                    <a:lnTo>
                      <a:pt x="151" y="23"/>
                    </a:lnTo>
                    <a:lnTo>
                      <a:pt x="147" y="30"/>
                    </a:lnTo>
                    <a:lnTo>
                      <a:pt x="137" y="48"/>
                    </a:lnTo>
                    <a:lnTo>
                      <a:pt x="122" y="71"/>
                    </a:lnTo>
                    <a:lnTo>
                      <a:pt x="103" y="95"/>
                    </a:lnTo>
                    <a:lnTo>
                      <a:pt x="82" y="114"/>
                    </a:lnTo>
                    <a:lnTo>
                      <a:pt x="57" y="123"/>
                    </a:lnTo>
                    <a:lnTo>
                      <a:pt x="34" y="117"/>
                    </a:lnTo>
                    <a:lnTo>
                      <a:pt x="11" y="91"/>
                    </a:lnTo>
                    <a:lnTo>
                      <a:pt x="3" y="72"/>
                    </a:lnTo>
                    <a:lnTo>
                      <a:pt x="0" y="57"/>
                    </a:lnTo>
                    <a:lnTo>
                      <a:pt x="0" y="44"/>
                    </a:lnTo>
                    <a:lnTo>
                      <a:pt x="6" y="32"/>
                    </a:lnTo>
                    <a:lnTo>
                      <a:pt x="14" y="24"/>
                    </a:lnTo>
                    <a:lnTo>
                      <a:pt x="25" y="16"/>
                    </a:lnTo>
                    <a:lnTo>
                      <a:pt x="38" y="10"/>
                    </a:lnTo>
                    <a:lnTo>
                      <a:pt x="52" y="7"/>
                    </a:lnTo>
                    <a:lnTo>
                      <a:pt x="67" y="3"/>
                    </a:lnTo>
                    <a:lnTo>
                      <a:pt x="82" y="2"/>
                    </a:lnTo>
                    <a:lnTo>
                      <a:pt x="97" y="1"/>
                    </a:lnTo>
                    <a:lnTo>
                      <a:pt x="109" y="0"/>
                    </a:lnTo>
                    <a:lnTo>
                      <a:pt x="121" y="0"/>
                    </a:lnTo>
                    <a:lnTo>
                      <a:pt x="130" y="1"/>
                    </a:lnTo>
                    <a:lnTo>
                      <a:pt x="136" y="1"/>
                    </a:lnTo>
                    <a:lnTo>
                      <a:pt x="138" y="1"/>
                    </a:lnTo>
                    <a:close/>
                  </a:path>
                </a:pathLst>
              </a:custGeom>
              <a:solidFill>
                <a:srgbClr val="6800E0">
                  <a:alpha val="100000"/>
                </a:srgbClr>
              </a:solidFill>
              <a:ln w="9525">
                <a:noFill/>
              </a:ln>
            </p:spPr>
            <p:txBody>
              <a:bodyPr/>
              <a:p>
                <a:endParaRPr lang="en-US"/>
              </a:p>
            </p:txBody>
          </p:sp>
          <p:sp>
            <p:nvSpPr>
              <p:cNvPr id="4322" name="Freeform 80"/>
              <p:cNvSpPr/>
              <p:nvPr/>
            </p:nvSpPr>
            <p:spPr>
              <a:xfrm>
                <a:off x="3329" y="3113"/>
                <a:ext cx="76" cy="62"/>
              </a:xfrm>
              <a:custGeom>
                <a:avLst/>
                <a:gdLst>
                  <a:gd name="txL" fmla="*/ 0 w 152"/>
                  <a:gd name="txT" fmla="*/ 0 h 123"/>
                  <a:gd name="txR" fmla="*/ 152 w 152"/>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Lst>
                <a:rect l="txL" t="txT" r="txR" b="txB"/>
                <a:pathLst>
                  <a:path w="152" h="123">
                    <a:moveTo>
                      <a:pt x="152" y="99"/>
                    </a:moveTo>
                    <a:lnTo>
                      <a:pt x="139" y="122"/>
                    </a:lnTo>
                    <a:lnTo>
                      <a:pt x="137" y="122"/>
                    </a:lnTo>
                    <a:lnTo>
                      <a:pt x="131" y="122"/>
                    </a:lnTo>
                    <a:lnTo>
                      <a:pt x="122" y="123"/>
                    </a:lnTo>
                    <a:lnTo>
                      <a:pt x="110" y="122"/>
                    </a:lnTo>
                    <a:lnTo>
                      <a:pt x="98" y="122"/>
                    </a:lnTo>
                    <a:lnTo>
                      <a:pt x="83" y="121"/>
                    </a:lnTo>
                    <a:lnTo>
                      <a:pt x="68" y="118"/>
                    </a:lnTo>
                    <a:lnTo>
                      <a:pt x="53" y="116"/>
                    </a:lnTo>
                    <a:lnTo>
                      <a:pt x="39" y="111"/>
                    </a:lnTo>
                    <a:lnTo>
                      <a:pt x="26" y="106"/>
                    </a:lnTo>
                    <a:lnTo>
                      <a:pt x="15" y="99"/>
                    </a:lnTo>
                    <a:lnTo>
                      <a:pt x="7" y="91"/>
                    </a:lnTo>
                    <a:lnTo>
                      <a:pt x="1" y="79"/>
                    </a:lnTo>
                    <a:lnTo>
                      <a:pt x="0" y="66"/>
                    </a:lnTo>
                    <a:lnTo>
                      <a:pt x="3" y="51"/>
                    </a:lnTo>
                    <a:lnTo>
                      <a:pt x="11" y="33"/>
                    </a:lnTo>
                    <a:lnTo>
                      <a:pt x="34" y="6"/>
                    </a:lnTo>
                    <a:lnTo>
                      <a:pt x="58" y="0"/>
                    </a:lnTo>
                    <a:lnTo>
                      <a:pt x="83" y="8"/>
                    </a:lnTo>
                    <a:lnTo>
                      <a:pt x="104" y="27"/>
                    </a:lnTo>
                    <a:lnTo>
                      <a:pt x="123" y="50"/>
                    </a:lnTo>
                    <a:lnTo>
                      <a:pt x="138" y="73"/>
                    </a:lnTo>
                    <a:lnTo>
                      <a:pt x="148" y="92"/>
                    </a:lnTo>
                    <a:lnTo>
                      <a:pt x="152" y="99"/>
                    </a:lnTo>
                    <a:close/>
                  </a:path>
                </a:pathLst>
              </a:custGeom>
              <a:solidFill>
                <a:srgbClr val="6800E0">
                  <a:alpha val="100000"/>
                </a:srgbClr>
              </a:solidFill>
              <a:ln w="9525">
                <a:noFill/>
              </a:ln>
            </p:spPr>
            <p:txBody>
              <a:bodyPr/>
              <a:p>
                <a:endParaRPr lang="en-US"/>
              </a:p>
            </p:txBody>
          </p:sp>
          <p:sp>
            <p:nvSpPr>
              <p:cNvPr id="4323" name="Freeform 81"/>
              <p:cNvSpPr/>
              <p:nvPr/>
            </p:nvSpPr>
            <p:spPr>
              <a:xfrm>
                <a:off x="3017" y="3114"/>
                <a:ext cx="68" cy="74"/>
              </a:xfrm>
              <a:custGeom>
                <a:avLst/>
                <a:gdLst>
                  <a:gd name="txL" fmla="*/ 0 w 136"/>
                  <a:gd name="txT" fmla="*/ 0 h 148"/>
                  <a:gd name="txR" fmla="*/ 136 w 136"/>
                  <a:gd name="txB" fmla="*/ 148 h 148"/>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8">
                    <a:moveTo>
                      <a:pt x="14" y="75"/>
                    </a:moveTo>
                    <a:lnTo>
                      <a:pt x="6" y="67"/>
                    </a:lnTo>
                    <a:lnTo>
                      <a:pt x="1" y="57"/>
                    </a:lnTo>
                    <a:lnTo>
                      <a:pt x="0" y="47"/>
                    </a:lnTo>
                    <a:lnTo>
                      <a:pt x="4" y="38"/>
                    </a:lnTo>
                    <a:lnTo>
                      <a:pt x="7" y="33"/>
                    </a:lnTo>
                    <a:lnTo>
                      <a:pt x="11" y="30"/>
                    </a:lnTo>
                    <a:lnTo>
                      <a:pt x="15" y="27"/>
                    </a:lnTo>
                    <a:lnTo>
                      <a:pt x="20" y="25"/>
                    </a:lnTo>
                    <a:lnTo>
                      <a:pt x="24" y="25"/>
                    </a:lnTo>
                    <a:lnTo>
                      <a:pt x="30" y="25"/>
                    </a:lnTo>
                    <a:lnTo>
                      <a:pt x="35" y="25"/>
                    </a:lnTo>
                    <a:lnTo>
                      <a:pt x="41" y="27"/>
                    </a:lnTo>
                    <a:lnTo>
                      <a:pt x="43" y="16"/>
                    </a:lnTo>
                    <a:lnTo>
                      <a:pt x="50" y="8"/>
                    </a:lnTo>
                    <a:lnTo>
                      <a:pt x="58" y="2"/>
                    </a:lnTo>
                    <a:lnTo>
                      <a:pt x="68" y="0"/>
                    </a:lnTo>
                    <a:lnTo>
                      <a:pt x="79" y="2"/>
                    </a:lnTo>
                    <a:lnTo>
                      <a:pt x="87" y="8"/>
                    </a:lnTo>
                    <a:lnTo>
                      <a:pt x="92" y="16"/>
                    </a:lnTo>
                    <a:lnTo>
                      <a:pt x="95" y="26"/>
                    </a:lnTo>
                    <a:lnTo>
                      <a:pt x="100" y="24"/>
                    </a:lnTo>
                    <a:lnTo>
                      <a:pt x="105" y="23"/>
                    </a:lnTo>
                    <a:lnTo>
                      <a:pt x="111" y="23"/>
                    </a:lnTo>
                    <a:lnTo>
                      <a:pt x="117" y="24"/>
                    </a:lnTo>
                    <a:lnTo>
                      <a:pt x="121" y="26"/>
                    </a:lnTo>
                    <a:lnTo>
                      <a:pt x="126" y="29"/>
                    </a:lnTo>
                    <a:lnTo>
                      <a:pt x="129" y="32"/>
                    </a:lnTo>
                    <a:lnTo>
                      <a:pt x="133" y="37"/>
                    </a:lnTo>
                    <a:lnTo>
                      <a:pt x="136" y="46"/>
                    </a:lnTo>
                    <a:lnTo>
                      <a:pt x="135" y="56"/>
                    </a:lnTo>
                    <a:lnTo>
                      <a:pt x="130" y="65"/>
                    </a:lnTo>
                    <a:lnTo>
                      <a:pt x="122" y="73"/>
                    </a:lnTo>
                    <a:lnTo>
                      <a:pt x="130" y="80"/>
                    </a:lnTo>
                    <a:lnTo>
                      <a:pt x="135" y="90"/>
                    </a:lnTo>
                    <a:lnTo>
                      <a:pt x="136" y="100"/>
                    </a:lnTo>
                    <a:lnTo>
                      <a:pt x="133" y="110"/>
                    </a:lnTo>
                    <a:lnTo>
                      <a:pt x="129" y="115"/>
                    </a:lnTo>
                    <a:lnTo>
                      <a:pt x="126" y="118"/>
                    </a:lnTo>
                    <a:lnTo>
                      <a:pt x="121" y="121"/>
                    </a:lnTo>
                    <a:lnTo>
                      <a:pt x="117" y="122"/>
                    </a:lnTo>
                    <a:lnTo>
                      <a:pt x="112" y="123"/>
                    </a:lnTo>
                    <a:lnTo>
                      <a:pt x="106" y="123"/>
                    </a:lnTo>
                    <a:lnTo>
                      <a:pt x="102" y="122"/>
                    </a:lnTo>
                    <a:lnTo>
                      <a:pt x="96" y="121"/>
                    </a:lnTo>
                    <a:lnTo>
                      <a:pt x="94" y="131"/>
                    </a:lnTo>
                    <a:lnTo>
                      <a:pt x="88" y="140"/>
                    </a:lnTo>
                    <a:lnTo>
                      <a:pt x="80" y="146"/>
                    </a:lnTo>
                    <a:lnTo>
                      <a:pt x="69" y="148"/>
                    </a:lnTo>
                    <a:lnTo>
                      <a:pt x="59" y="146"/>
                    </a:lnTo>
                    <a:lnTo>
                      <a:pt x="51" y="140"/>
                    </a:lnTo>
                    <a:lnTo>
                      <a:pt x="45" y="131"/>
                    </a:lnTo>
                    <a:lnTo>
                      <a:pt x="42" y="121"/>
                    </a:lnTo>
                    <a:lnTo>
                      <a:pt x="36" y="123"/>
                    </a:lnTo>
                    <a:lnTo>
                      <a:pt x="31" y="124"/>
                    </a:lnTo>
                    <a:lnTo>
                      <a:pt x="26" y="124"/>
                    </a:lnTo>
                    <a:lnTo>
                      <a:pt x="21" y="123"/>
                    </a:lnTo>
                    <a:lnTo>
                      <a:pt x="16" y="122"/>
                    </a:lnTo>
                    <a:lnTo>
                      <a:pt x="12" y="120"/>
                    </a:lnTo>
                    <a:lnTo>
                      <a:pt x="8" y="116"/>
                    </a:lnTo>
                    <a:lnTo>
                      <a:pt x="5" y="111"/>
                    </a:lnTo>
                    <a:lnTo>
                      <a:pt x="1" y="101"/>
                    </a:lnTo>
                    <a:lnTo>
                      <a:pt x="3" y="92"/>
                    </a:lnTo>
                    <a:lnTo>
                      <a:pt x="7" y="83"/>
                    </a:lnTo>
                    <a:lnTo>
                      <a:pt x="14" y="75"/>
                    </a:lnTo>
                    <a:close/>
                  </a:path>
                </a:pathLst>
              </a:custGeom>
              <a:solidFill>
                <a:srgbClr val="6800E0">
                  <a:alpha val="100000"/>
                </a:srgbClr>
              </a:solidFill>
              <a:ln w="9525">
                <a:noFill/>
              </a:ln>
            </p:spPr>
            <p:txBody>
              <a:bodyPr/>
              <a:p>
                <a:endParaRPr lang="en-US"/>
              </a:p>
            </p:txBody>
          </p:sp>
          <p:sp>
            <p:nvSpPr>
              <p:cNvPr id="4324" name="Freeform 82"/>
              <p:cNvSpPr/>
              <p:nvPr/>
            </p:nvSpPr>
            <p:spPr>
              <a:xfrm>
                <a:off x="3041" y="3140"/>
                <a:ext cx="20" cy="21"/>
              </a:xfrm>
              <a:custGeom>
                <a:avLst/>
                <a:gdLst>
                  <a:gd name="txL" fmla="*/ 0 w 39"/>
                  <a:gd name="txT" fmla="*/ 0 h 40"/>
                  <a:gd name="txR" fmla="*/ 39 w 39"/>
                  <a:gd name="txB" fmla="*/ 40 h 4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40">
                    <a:moveTo>
                      <a:pt x="19" y="40"/>
                    </a:moveTo>
                    <a:lnTo>
                      <a:pt x="27" y="39"/>
                    </a:lnTo>
                    <a:lnTo>
                      <a:pt x="33" y="34"/>
                    </a:lnTo>
                    <a:lnTo>
                      <a:pt x="38" y="27"/>
                    </a:lnTo>
                    <a:lnTo>
                      <a:pt x="39" y="20"/>
                    </a:lnTo>
                    <a:lnTo>
                      <a:pt x="38" y="12"/>
                    </a:lnTo>
                    <a:lnTo>
                      <a:pt x="33" y="5"/>
                    </a:lnTo>
                    <a:lnTo>
                      <a:pt x="27" y="1"/>
                    </a:lnTo>
                    <a:lnTo>
                      <a:pt x="19" y="0"/>
                    </a:lnTo>
                    <a:lnTo>
                      <a:pt x="12" y="1"/>
                    </a:lnTo>
                    <a:lnTo>
                      <a:pt x="6" y="5"/>
                    </a:lnTo>
                    <a:lnTo>
                      <a:pt x="1" y="12"/>
                    </a:lnTo>
                    <a:lnTo>
                      <a:pt x="0" y="20"/>
                    </a:lnTo>
                    <a:lnTo>
                      <a:pt x="1" y="27"/>
                    </a:lnTo>
                    <a:lnTo>
                      <a:pt x="6" y="34"/>
                    </a:lnTo>
                    <a:lnTo>
                      <a:pt x="12" y="39"/>
                    </a:lnTo>
                    <a:lnTo>
                      <a:pt x="19" y="40"/>
                    </a:lnTo>
                    <a:close/>
                  </a:path>
                </a:pathLst>
              </a:custGeom>
              <a:solidFill>
                <a:srgbClr val="FFFF93">
                  <a:alpha val="100000"/>
                </a:srgbClr>
              </a:solidFill>
              <a:ln w="9525">
                <a:noFill/>
              </a:ln>
            </p:spPr>
            <p:txBody>
              <a:bodyPr/>
              <a:p>
                <a:endParaRPr lang="en-US"/>
              </a:p>
            </p:txBody>
          </p:sp>
          <p:sp>
            <p:nvSpPr>
              <p:cNvPr id="4325" name="Freeform 83"/>
              <p:cNvSpPr/>
              <p:nvPr/>
            </p:nvSpPr>
            <p:spPr>
              <a:xfrm>
                <a:off x="3104" y="2590"/>
                <a:ext cx="68" cy="74"/>
              </a:xfrm>
              <a:custGeom>
                <a:avLst/>
                <a:gdLst>
                  <a:gd name="txL" fmla="*/ 0 w 136"/>
                  <a:gd name="txT" fmla="*/ 0 h 147"/>
                  <a:gd name="txR" fmla="*/ 136 w 136"/>
                  <a:gd name="txB" fmla="*/ 147 h 147"/>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7">
                    <a:moveTo>
                      <a:pt x="14" y="74"/>
                    </a:moveTo>
                    <a:lnTo>
                      <a:pt x="6" y="66"/>
                    </a:lnTo>
                    <a:lnTo>
                      <a:pt x="1" y="57"/>
                    </a:lnTo>
                    <a:lnTo>
                      <a:pt x="0" y="47"/>
                    </a:lnTo>
                    <a:lnTo>
                      <a:pt x="4" y="36"/>
                    </a:lnTo>
                    <a:lnTo>
                      <a:pt x="7" y="33"/>
                    </a:lnTo>
                    <a:lnTo>
                      <a:pt x="11" y="30"/>
                    </a:lnTo>
                    <a:lnTo>
                      <a:pt x="15" y="26"/>
                    </a:lnTo>
                    <a:lnTo>
                      <a:pt x="20" y="25"/>
                    </a:lnTo>
                    <a:lnTo>
                      <a:pt x="25" y="24"/>
                    </a:lnTo>
                    <a:lnTo>
                      <a:pt x="30" y="24"/>
                    </a:lnTo>
                    <a:lnTo>
                      <a:pt x="35" y="25"/>
                    </a:lnTo>
                    <a:lnTo>
                      <a:pt x="41" y="27"/>
                    </a:lnTo>
                    <a:lnTo>
                      <a:pt x="43" y="16"/>
                    </a:lnTo>
                    <a:lnTo>
                      <a:pt x="50" y="8"/>
                    </a:lnTo>
                    <a:lnTo>
                      <a:pt x="58" y="2"/>
                    </a:lnTo>
                    <a:lnTo>
                      <a:pt x="68" y="0"/>
                    </a:lnTo>
                    <a:lnTo>
                      <a:pt x="79" y="2"/>
                    </a:lnTo>
                    <a:lnTo>
                      <a:pt x="87" y="8"/>
                    </a:lnTo>
                    <a:lnTo>
                      <a:pt x="92" y="16"/>
                    </a:lnTo>
                    <a:lnTo>
                      <a:pt x="95" y="26"/>
                    </a:lnTo>
                    <a:lnTo>
                      <a:pt x="101" y="24"/>
                    </a:lnTo>
                    <a:lnTo>
                      <a:pt x="105" y="23"/>
                    </a:lnTo>
                    <a:lnTo>
                      <a:pt x="111" y="23"/>
                    </a:lnTo>
                    <a:lnTo>
                      <a:pt x="116" y="24"/>
                    </a:lnTo>
                    <a:lnTo>
                      <a:pt x="121" y="25"/>
                    </a:lnTo>
                    <a:lnTo>
                      <a:pt x="126" y="28"/>
                    </a:lnTo>
                    <a:lnTo>
                      <a:pt x="129" y="32"/>
                    </a:lnTo>
                    <a:lnTo>
                      <a:pt x="133" y="35"/>
                    </a:lnTo>
                    <a:lnTo>
                      <a:pt x="136" y="46"/>
                    </a:lnTo>
                    <a:lnTo>
                      <a:pt x="135" y="55"/>
                    </a:lnTo>
                    <a:lnTo>
                      <a:pt x="130" y="65"/>
                    </a:lnTo>
                    <a:lnTo>
                      <a:pt x="122" y="72"/>
                    </a:lnTo>
                    <a:lnTo>
                      <a:pt x="130" y="80"/>
                    </a:lnTo>
                    <a:lnTo>
                      <a:pt x="135" y="89"/>
                    </a:lnTo>
                    <a:lnTo>
                      <a:pt x="136" y="100"/>
                    </a:lnTo>
                    <a:lnTo>
                      <a:pt x="133" y="110"/>
                    </a:lnTo>
                    <a:lnTo>
                      <a:pt x="129" y="114"/>
                    </a:lnTo>
                    <a:lnTo>
                      <a:pt x="126" y="117"/>
                    </a:lnTo>
                    <a:lnTo>
                      <a:pt x="121" y="121"/>
                    </a:lnTo>
                    <a:lnTo>
                      <a:pt x="117" y="122"/>
                    </a:lnTo>
                    <a:lnTo>
                      <a:pt x="112" y="123"/>
                    </a:lnTo>
                    <a:lnTo>
                      <a:pt x="106" y="123"/>
                    </a:lnTo>
                    <a:lnTo>
                      <a:pt x="102" y="122"/>
                    </a:lnTo>
                    <a:lnTo>
                      <a:pt x="96" y="121"/>
                    </a:lnTo>
                    <a:lnTo>
                      <a:pt x="94" y="131"/>
                    </a:lnTo>
                    <a:lnTo>
                      <a:pt x="88" y="139"/>
                    </a:lnTo>
                    <a:lnTo>
                      <a:pt x="80" y="145"/>
                    </a:lnTo>
                    <a:lnTo>
                      <a:pt x="69" y="147"/>
                    </a:lnTo>
                    <a:lnTo>
                      <a:pt x="59" y="145"/>
                    </a:lnTo>
                    <a:lnTo>
                      <a:pt x="51" y="139"/>
                    </a:lnTo>
                    <a:lnTo>
                      <a:pt x="45" y="131"/>
                    </a:lnTo>
                    <a:lnTo>
                      <a:pt x="42" y="121"/>
                    </a:lnTo>
                    <a:lnTo>
                      <a:pt x="36" y="123"/>
                    </a:lnTo>
                    <a:lnTo>
                      <a:pt x="31" y="124"/>
                    </a:lnTo>
                    <a:lnTo>
                      <a:pt x="26" y="124"/>
                    </a:lnTo>
                    <a:lnTo>
                      <a:pt x="21" y="123"/>
                    </a:lnTo>
                    <a:lnTo>
                      <a:pt x="16" y="122"/>
                    </a:lnTo>
                    <a:lnTo>
                      <a:pt x="12" y="119"/>
                    </a:lnTo>
                    <a:lnTo>
                      <a:pt x="8" y="116"/>
                    </a:lnTo>
                    <a:lnTo>
                      <a:pt x="5" y="111"/>
                    </a:lnTo>
                    <a:lnTo>
                      <a:pt x="1" y="101"/>
                    </a:lnTo>
                    <a:lnTo>
                      <a:pt x="3" y="92"/>
                    </a:lnTo>
                    <a:lnTo>
                      <a:pt x="7" y="83"/>
                    </a:lnTo>
                    <a:lnTo>
                      <a:pt x="14" y="74"/>
                    </a:lnTo>
                    <a:close/>
                  </a:path>
                </a:pathLst>
              </a:custGeom>
              <a:solidFill>
                <a:srgbClr val="6800E0">
                  <a:alpha val="100000"/>
                </a:srgbClr>
              </a:solidFill>
              <a:ln w="9525">
                <a:noFill/>
              </a:ln>
            </p:spPr>
            <p:txBody>
              <a:bodyPr/>
              <a:p>
                <a:endParaRPr lang="en-US"/>
              </a:p>
            </p:txBody>
          </p:sp>
          <p:sp>
            <p:nvSpPr>
              <p:cNvPr id="4326" name="Freeform 84"/>
              <p:cNvSpPr/>
              <p:nvPr/>
            </p:nvSpPr>
            <p:spPr>
              <a:xfrm>
                <a:off x="3129" y="2616"/>
                <a:ext cx="20" cy="20"/>
              </a:xfrm>
              <a:custGeom>
                <a:avLst/>
                <a:gdLst>
                  <a:gd name="txL" fmla="*/ 0 w 39"/>
                  <a:gd name="txT" fmla="*/ 0 h 39"/>
                  <a:gd name="txR" fmla="*/ 39 w 39"/>
                  <a:gd name="txB" fmla="*/ 39 h 3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39">
                    <a:moveTo>
                      <a:pt x="19" y="39"/>
                    </a:moveTo>
                    <a:lnTo>
                      <a:pt x="28" y="38"/>
                    </a:lnTo>
                    <a:lnTo>
                      <a:pt x="33" y="33"/>
                    </a:lnTo>
                    <a:lnTo>
                      <a:pt x="38" y="27"/>
                    </a:lnTo>
                    <a:lnTo>
                      <a:pt x="39" y="19"/>
                    </a:lnTo>
                    <a:lnTo>
                      <a:pt x="38" y="12"/>
                    </a:lnTo>
                    <a:lnTo>
                      <a:pt x="33" y="5"/>
                    </a:lnTo>
                    <a:lnTo>
                      <a:pt x="28" y="1"/>
                    </a:lnTo>
                    <a:lnTo>
                      <a:pt x="19" y="0"/>
                    </a:lnTo>
                    <a:lnTo>
                      <a:pt x="13" y="1"/>
                    </a:lnTo>
                    <a:lnTo>
                      <a:pt x="6" y="5"/>
                    </a:lnTo>
                    <a:lnTo>
                      <a:pt x="1" y="12"/>
                    </a:lnTo>
                    <a:lnTo>
                      <a:pt x="0" y="19"/>
                    </a:lnTo>
                    <a:lnTo>
                      <a:pt x="1" y="27"/>
                    </a:lnTo>
                    <a:lnTo>
                      <a:pt x="6" y="33"/>
                    </a:lnTo>
                    <a:lnTo>
                      <a:pt x="13" y="38"/>
                    </a:lnTo>
                    <a:lnTo>
                      <a:pt x="19" y="39"/>
                    </a:lnTo>
                    <a:close/>
                  </a:path>
                </a:pathLst>
              </a:custGeom>
              <a:solidFill>
                <a:srgbClr val="FFFF93">
                  <a:alpha val="100000"/>
                </a:srgbClr>
              </a:solidFill>
              <a:ln w="9525">
                <a:noFill/>
              </a:ln>
            </p:spPr>
            <p:txBody>
              <a:bodyPr/>
              <a:p>
                <a:endParaRPr lang="en-US"/>
              </a:p>
            </p:txBody>
          </p:sp>
          <p:sp>
            <p:nvSpPr>
              <p:cNvPr id="4327" name="Freeform 85"/>
              <p:cNvSpPr/>
              <p:nvPr/>
            </p:nvSpPr>
            <p:spPr>
              <a:xfrm>
                <a:off x="3055" y="2362"/>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5" y="13"/>
                    </a:lnTo>
                    <a:lnTo>
                      <a:pt x="51" y="9"/>
                    </a:lnTo>
                    <a:lnTo>
                      <a:pt x="47" y="5"/>
                    </a:lnTo>
                    <a:lnTo>
                      <a:pt x="42" y="2"/>
                    </a:lnTo>
                    <a:lnTo>
                      <a:pt x="36" y="1"/>
                    </a:lnTo>
                    <a:lnTo>
                      <a:pt x="30" y="0"/>
                    </a:lnTo>
                    <a:lnTo>
                      <a:pt x="19" y="2"/>
                    </a:lnTo>
                    <a:lnTo>
                      <a:pt x="10" y="9"/>
                    </a:lnTo>
                    <a:lnTo>
                      <a:pt x="3" y="18"/>
                    </a:lnTo>
                    <a:lnTo>
                      <a:pt x="0" y="29"/>
                    </a:lnTo>
                    <a:lnTo>
                      <a:pt x="2" y="35"/>
                    </a:lnTo>
                    <a:lnTo>
                      <a:pt x="3" y="41"/>
                    </a:lnTo>
                    <a:lnTo>
                      <a:pt x="6" y="46"/>
                    </a:lnTo>
                    <a:lnTo>
                      <a:pt x="10" y="50"/>
                    </a:lnTo>
                    <a:lnTo>
                      <a:pt x="14" y="54"/>
                    </a:lnTo>
                    <a:lnTo>
                      <a:pt x="19" y="57"/>
                    </a:lnTo>
                    <a:lnTo>
                      <a:pt x="25" y="58"/>
                    </a:lnTo>
                    <a:lnTo>
                      <a:pt x="30" y="59"/>
                    </a:lnTo>
                    <a:lnTo>
                      <a:pt x="36" y="58"/>
                    </a:lnTo>
                    <a:lnTo>
                      <a:pt x="42" y="57"/>
                    </a:lnTo>
                    <a:lnTo>
                      <a:pt x="47" y="54"/>
                    </a:lnTo>
                    <a:lnTo>
                      <a:pt x="51" y="50"/>
                    </a:lnTo>
                    <a:lnTo>
                      <a:pt x="55"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4328" name="Freeform 86"/>
              <p:cNvSpPr/>
              <p:nvPr/>
            </p:nvSpPr>
            <p:spPr>
              <a:xfrm>
                <a:off x="3063" y="236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4"/>
                    </a:lnTo>
                    <a:lnTo>
                      <a:pt x="2" y="20"/>
                    </a:lnTo>
                    <a:lnTo>
                      <a:pt x="0" y="18"/>
                    </a:lnTo>
                    <a:lnTo>
                      <a:pt x="0" y="15"/>
                    </a:lnTo>
                    <a:lnTo>
                      <a:pt x="0" y="12"/>
                    </a:lnTo>
                    <a:lnTo>
                      <a:pt x="2" y="10"/>
                    </a:lnTo>
                    <a:lnTo>
                      <a:pt x="4" y="7"/>
                    </a:lnTo>
                    <a:lnTo>
                      <a:pt x="5" y="5"/>
                    </a:lnTo>
                    <a:lnTo>
                      <a:pt x="7" y="3"/>
                    </a:lnTo>
                    <a:lnTo>
                      <a:pt x="11" y="2"/>
                    </a:lnTo>
                    <a:lnTo>
                      <a:pt x="13" y="0"/>
                    </a:lnTo>
                    <a:lnTo>
                      <a:pt x="15" y="0"/>
                    </a:lnTo>
                    <a:lnTo>
                      <a:pt x="19" y="0"/>
                    </a:lnTo>
                    <a:lnTo>
                      <a:pt x="21" y="2"/>
                    </a:lnTo>
                    <a:lnTo>
                      <a:pt x="23" y="3"/>
                    </a:lnTo>
                    <a:lnTo>
                      <a:pt x="26" y="5"/>
                    </a:lnTo>
                    <a:lnTo>
                      <a:pt x="28" y="7"/>
                    </a:lnTo>
                    <a:lnTo>
                      <a:pt x="29" y="10"/>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4329" name="Freeform 87"/>
              <p:cNvSpPr/>
              <p:nvPr/>
            </p:nvSpPr>
            <p:spPr>
              <a:xfrm>
                <a:off x="2814" y="247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7" y="19"/>
                    </a:lnTo>
                    <a:lnTo>
                      <a:pt x="54" y="14"/>
                    </a:lnTo>
                    <a:lnTo>
                      <a:pt x="51" y="10"/>
                    </a:lnTo>
                    <a:lnTo>
                      <a:pt x="46" y="6"/>
                    </a:lnTo>
                    <a:lnTo>
                      <a:pt x="41" y="3"/>
                    </a:lnTo>
                    <a:lnTo>
                      <a:pt x="36" y="1"/>
                    </a:lnTo>
                    <a:lnTo>
                      <a:pt x="30" y="0"/>
                    </a:lnTo>
                    <a:lnTo>
                      <a:pt x="18" y="3"/>
                    </a:lnTo>
                    <a:lnTo>
                      <a:pt x="8" y="10"/>
                    </a:lnTo>
                    <a:lnTo>
                      <a:pt x="2" y="19"/>
                    </a:lnTo>
                    <a:lnTo>
                      <a:pt x="0" y="30"/>
                    </a:lnTo>
                    <a:lnTo>
                      <a:pt x="0" y="36"/>
                    </a:lnTo>
                    <a:lnTo>
                      <a:pt x="2" y="42"/>
                    </a:lnTo>
                    <a:lnTo>
                      <a:pt x="4" y="46"/>
                    </a:lnTo>
                    <a:lnTo>
                      <a:pt x="8" y="51"/>
                    </a:lnTo>
                    <a:lnTo>
                      <a:pt x="13" y="54"/>
                    </a:lnTo>
                    <a:lnTo>
                      <a:pt x="18" y="58"/>
                    </a:lnTo>
                    <a:lnTo>
                      <a:pt x="24" y="59"/>
                    </a:lnTo>
                    <a:lnTo>
                      <a:pt x="30" y="60"/>
                    </a:lnTo>
                    <a:lnTo>
                      <a:pt x="36" y="59"/>
                    </a:lnTo>
                    <a:lnTo>
                      <a:pt x="41" y="58"/>
                    </a:lnTo>
                    <a:lnTo>
                      <a:pt x="46" y="54"/>
                    </a:lnTo>
                    <a:lnTo>
                      <a:pt x="51" y="51"/>
                    </a:lnTo>
                    <a:lnTo>
                      <a:pt x="54" y="46"/>
                    </a:lnTo>
                    <a:lnTo>
                      <a:pt x="57" y="42"/>
                    </a:lnTo>
                    <a:lnTo>
                      <a:pt x="59" y="36"/>
                    </a:lnTo>
                    <a:lnTo>
                      <a:pt x="60" y="30"/>
                    </a:lnTo>
                    <a:close/>
                  </a:path>
                </a:pathLst>
              </a:custGeom>
              <a:solidFill>
                <a:srgbClr val="5900BC">
                  <a:alpha val="100000"/>
                </a:srgbClr>
              </a:solidFill>
              <a:ln w="9525">
                <a:noFill/>
              </a:ln>
            </p:spPr>
            <p:txBody>
              <a:bodyPr/>
              <a:p>
                <a:endParaRPr lang="en-US"/>
              </a:p>
            </p:txBody>
          </p:sp>
          <p:sp>
            <p:nvSpPr>
              <p:cNvPr id="4330" name="Freeform 88"/>
              <p:cNvSpPr/>
              <p:nvPr/>
            </p:nvSpPr>
            <p:spPr>
              <a:xfrm>
                <a:off x="2821" y="2486"/>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1" y="30"/>
                    </a:lnTo>
                    <a:lnTo>
                      <a:pt x="9" y="29"/>
                    </a:lnTo>
                    <a:lnTo>
                      <a:pt x="7" y="27"/>
                    </a:lnTo>
                    <a:lnTo>
                      <a:pt x="4" y="26"/>
                    </a:lnTo>
                    <a:lnTo>
                      <a:pt x="2" y="23"/>
                    </a:lnTo>
                    <a:lnTo>
                      <a:pt x="1" y="21"/>
                    </a:lnTo>
                    <a:lnTo>
                      <a:pt x="0" y="18"/>
                    </a:lnTo>
                    <a:lnTo>
                      <a:pt x="0" y="15"/>
                    </a:lnTo>
                    <a:lnTo>
                      <a:pt x="0" y="13"/>
                    </a:lnTo>
                    <a:lnTo>
                      <a:pt x="1" y="10"/>
                    </a:lnTo>
                    <a:lnTo>
                      <a:pt x="2" y="7"/>
                    </a:lnTo>
                    <a:lnTo>
                      <a:pt x="4" y="5"/>
                    </a:lnTo>
                    <a:lnTo>
                      <a:pt x="7" y="3"/>
                    </a:lnTo>
                    <a:lnTo>
                      <a:pt x="9" y="1"/>
                    </a:lnTo>
                    <a:lnTo>
                      <a:pt x="11" y="0"/>
                    </a:lnTo>
                    <a:lnTo>
                      <a:pt x="15" y="0"/>
                    </a:lnTo>
                    <a:lnTo>
                      <a:pt x="17" y="0"/>
                    </a:lnTo>
                    <a:lnTo>
                      <a:pt x="21" y="1"/>
                    </a:lnTo>
                    <a:lnTo>
                      <a:pt x="23" y="3"/>
                    </a:lnTo>
                    <a:lnTo>
                      <a:pt x="25" y="5"/>
                    </a:lnTo>
                    <a:lnTo>
                      <a:pt x="26" y="7"/>
                    </a:lnTo>
                    <a:lnTo>
                      <a:pt x="28" y="10"/>
                    </a:lnTo>
                    <a:lnTo>
                      <a:pt x="29" y="13"/>
                    </a:lnTo>
                    <a:lnTo>
                      <a:pt x="29" y="15"/>
                    </a:lnTo>
                    <a:lnTo>
                      <a:pt x="28"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4331" name="Freeform 89"/>
              <p:cNvSpPr/>
              <p:nvPr/>
            </p:nvSpPr>
            <p:spPr>
              <a:xfrm>
                <a:off x="2798" y="2274"/>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8" y="24"/>
                    </a:lnTo>
                    <a:lnTo>
                      <a:pt x="57" y="19"/>
                    </a:lnTo>
                    <a:lnTo>
                      <a:pt x="54" y="13"/>
                    </a:lnTo>
                    <a:lnTo>
                      <a:pt x="50" y="8"/>
                    </a:lnTo>
                    <a:lnTo>
                      <a:pt x="46" y="5"/>
                    </a:lnTo>
                    <a:lnTo>
                      <a:pt x="41" y="3"/>
                    </a:lnTo>
                    <a:lnTo>
                      <a:pt x="35" y="0"/>
                    </a:lnTo>
                    <a:lnTo>
                      <a:pt x="30" y="0"/>
                    </a:lnTo>
                    <a:lnTo>
                      <a:pt x="18" y="3"/>
                    </a:lnTo>
                    <a:lnTo>
                      <a:pt x="9" y="8"/>
                    </a:lnTo>
                    <a:lnTo>
                      <a:pt x="2" y="19"/>
                    </a:lnTo>
                    <a:lnTo>
                      <a:pt x="0" y="30"/>
                    </a:lnTo>
                    <a:lnTo>
                      <a:pt x="1" y="36"/>
                    </a:lnTo>
                    <a:lnTo>
                      <a:pt x="2" y="41"/>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4332" name="Freeform 90"/>
              <p:cNvSpPr/>
              <p:nvPr/>
            </p:nvSpPr>
            <p:spPr>
              <a:xfrm>
                <a:off x="2805" y="2281"/>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1" y="29"/>
                    </a:lnTo>
                    <a:lnTo>
                      <a:pt x="9" y="28"/>
                    </a:lnTo>
                    <a:lnTo>
                      <a:pt x="7" y="27"/>
                    </a:lnTo>
                    <a:lnTo>
                      <a:pt x="4" y="26"/>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1"/>
                    </a:lnTo>
                    <a:lnTo>
                      <a:pt x="25" y="26"/>
                    </a:lnTo>
                    <a:lnTo>
                      <a:pt x="20" y="28"/>
                    </a:lnTo>
                    <a:lnTo>
                      <a:pt x="15" y="29"/>
                    </a:lnTo>
                    <a:close/>
                  </a:path>
                </a:pathLst>
              </a:custGeom>
              <a:solidFill>
                <a:srgbClr val="FFFF93">
                  <a:alpha val="100000"/>
                </a:srgbClr>
              </a:solidFill>
              <a:ln w="9525">
                <a:noFill/>
              </a:ln>
            </p:spPr>
            <p:txBody>
              <a:bodyPr/>
              <a:p>
                <a:endParaRPr lang="en-US"/>
              </a:p>
            </p:txBody>
          </p:sp>
          <p:sp>
            <p:nvSpPr>
              <p:cNvPr id="4333" name="Freeform 91"/>
              <p:cNvSpPr/>
              <p:nvPr/>
            </p:nvSpPr>
            <p:spPr>
              <a:xfrm>
                <a:off x="2918" y="259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5" y="13"/>
                    </a:lnTo>
                    <a:lnTo>
                      <a:pt x="52" y="8"/>
                    </a:lnTo>
                    <a:lnTo>
                      <a:pt x="47" y="5"/>
                    </a:lnTo>
                    <a:lnTo>
                      <a:pt x="42" y="3"/>
                    </a:lnTo>
                    <a:lnTo>
                      <a:pt x="36" y="0"/>
                    </a:lnTo>
                    <a:lnTo>
                      <a:pt x="30" y="0"/>
                    </a:lnTo>
                    <a:lnTo>
                      <a:pt x="19" y="3"/>
                    </a:lnTo>
                    <a:lnTo>
                      <a:pt x="9" y="8"/>
                    </a:lnTo>
                    <a:lnTo>
                      <a:pt x="2" y="19"/>
                    </a:lnTo>
                    <a:lnTo>
                      <a:pt x="0" y="30"/>
                    </a:lnTo>
                    <a:lnTo>
                      <a:pt x="1" y="36"/>
                    </a:lnTo>
                    <a:lnTo>
                      <a:pt x="2" y="42"/>
                    </a:lnTo>
                    <a:lnTo>
                      <a:pt x="6" y="46"/>
                    </a:lnTo>
                    <a:lnTo>
                      <a:pt x="9" y="51"/>
                    </a:lnTo>
                    <a:lnTo>
                      <a:pt x="14" y="54"/>
                    </a:lnTo>
                    <a:lnTo>
                      <a:pt x="19" y="58"/>
                    </a:lnTo>
                    <a:lnTo>
                      <a:pt x="24" y="59"/>
                    </a:lnTo>
                    <a:lnTo>
                      <a:pt x="30" y="60"/>
                    </a:lnTo>
                    <a:lnTo>
                      <a:pt x="36" y="59"/>
                    </a:lnTo>
                    <a:lnTo>
                      <a:pt x="42" y="58"/>
                    </a:lnTo>
                    <a:lnTo>
                      <a:pt x="47" y="54"/>
                    </a:lnTo>
                    <a:lnTo>
                      <a:pt x="52" y="51"/>
                    </a:lnTo>
                    <a:lnTo>
                      <a:pt x="55"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4334" name="Freeform 92"/>
              <p:cNvSpPr/>
              <p:nvPr/>
            </p:nvSpPr>
            <p:spPr>
              <a:xfrm>
                <a:off x="2925" y="260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3"/>
                    </a:lnTo>
                    <a:lnTo>
                      <a:pt x="1" y="20"/>
                    </a:lnTo>
                    <a:lnTo>
                      <a:pt x="0" y="18"/>
                    </a:lnTo>
                    <a:lnTo>
                      <a:pt x="0" y="15"/>
                    </a:lnTo>
                    <a:lnTo>
                      <a:pt x="0" y="12"/>
                    </a:lnTo>
                    <a:lnTo>
                      <a:pt x="1" y="9"/>
                    </a:lnTo>
                    <a:lnTo>
                      <a:pt x="4" y="7"/>
                    </a:lnTo>
                    <a:lnTo>
                      <a:pt x="5" y="5"/>
                    </a:lnTo>
                    <a:lnTo>
                      <a:pt x="7" y="3"/>
                    </a:lnTo>
                    <a:lnTo>
                      <a:pt x="11" y="1"/>
                    </a:lnTo>
                    <a:lnTo>
                      <a:pt x="13" y="0"/>
                    </a:lnTo>
                    <a:lnTo>
                      <a:pt x="15" y="0"/>
                    </a:lnTo>
                    <a:lnTo>
                      <a:pt x="19" y="0"/>
                    </a:lnTo>
                    <a:lnTo>
                      <a:pt x="21" y="1"/>
                    </a:lnTo>
                    <a:lnTo>
                      <a:pt x="23" y="3"/>
                    </a:lnTo>
                    <a:lnTo>
                      <a:pt x="26" y="5"/>
                    </a:lnTo>
                    <a:lnTo>
                      <a:pt x="28" y="7"/>
                    </a:lnTo>
                    <a:lnTo>
                      <a:pt x="29" y="9"/>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4335" name="Freeform 93"/>
              <p:cNvSpPr/>
              <p:nvPr/>
            </p:nvSpPr>
            <p:spPr>
              <a:xfrm>
                <a:off x="2819" y="2655"/>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4" y="12"/>
                    </a:lnTo>
                    <a:lnTo>
                      <a:pt x="51" y="8"/>
                    </a:lnTo>
                    <a:lnTo>
                      <a:pt x="46" y="4"/>
                    </a:lnTo>
                    <a:lnTo>
                      <a:pt x="42" y="2"/>
                    </a:lnTo>
                    <a:lnTo>
                      <a:pt x="36" y="0"/>
                    </a:lnTo>
                    <a:lnTo>
                      <a:pt x="30" y="0"/>
                    </a:lnTo>
                    <a:lnTo>
                      <a:pt x="19" y="2"/>
                    </a:lnTo>
                    <a:lnTo>
                      <a:pt x="9" y="8"/>
                    </a:lnTo>
                    <a:lnTo>
                      <a:pt x="3" y="18"/>
                    </a:lnTo>
                    <a:lnTo>
                      <a:pt x="0" y="30"/>
                    </a:lnTo>
                    <a:lnTo>
                      <a:pt x="1" y="35"/>
                    </a:lnTo>
                    <a:lnTo>
                      <a:pt x="3" y="40"/>
                    </a:lnTo>
                    <a:lnTo>
                      <a:pt x="6" y="46"/>
                    </a:lnTo>
                    <a:lnTo>
                      <a:pt x="9" y="50"/>
                    </a:lnTo>
                    <a:lnTo>
                      <a:pt x="14" y="54"/>
                    </a:lnTo>
                    <a:lnTo>
                      <a:pt x="19" y="56"/>
                    </a:lnTo>
                    <a:lnTo>
                      <a:pt x="24" y="59"/>
                    </a:lnTo>
                    <a:lnTo>
                      <a:pt x="30" y="59"/>
                    </a:lnTo>
                    <a:lnTo>
                      <a:pt x="36" y="59"/>
                    </a:lnTo>
                    <a:lnTo>
                      <a:pt x="42" y="56"/>
                    </a:lnTo>
                    <a:lnTo>
                      <a:pt x="46" y="54"/>
                    </a:lnTo>
                    <a:lnTo>
                      <a:pt x="51" y="50"/>
                    </a:lnTo>
                    <a:lnTo>
                      <a:pt x="54" y="46"/>
                    </a:lnTo>
                    <a:lnTo>
                      <a:pt x="58" y="40"/>
                    </a:lnTo>
                    <a:lnTo>
                      <a:pt x="59" y="35"/>
                    </a:lnTo>
                    <a:lnTo>
                      <a:pt x="60" y="30"/>
                    </a:lnTo>
                    <a:close/>
                  </a:path>
                </a:pathLst>
              </a:custGeom>
              <a:solidFill>
                <a:srgbClr val="5900BC">
                  <a:alpha val="100000"/>
                </a:srgbClr>
              </a:solidFill>
              <a:ln w="9525">
                <a:noFill/>
              </a:ln>
            </p:spPr>
            <p:txBody>
              <a:bodyPr/>
              <a:p>
                <a:endParaRPr lang="en-US"/>
              </a:p>
            </p:txBody>
          </p:sp>
          <p:sp>
            <p:nvSpPr>
              <p:cNvPr id="4336" name="Freeform 94"/>
              <p:cNvSpPr/>
              <p:nvPr/>
            </p:nvSpPr>
            <p:spPr>
              <a:xfrm>
                <a:off x="2827" y="2662"/>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9" y="27"/>
                    </a:lnTo>
                    <a:lnTo>
                      <a:pt x="7" y="26"/>
                    </a:lnTo>
                    <a:lnTo>
                      <a:pt x="5" y="25"/>
                    </a:lnTo>
                    <a:lnTo>
                      <a:pt x="3" y="23"/>
                    </a:lnTo>
                    <a:lnTo>
                      <a:pt x="1" y="19"/>
                    </a:lnTo>
                    <a:lnTo>
                      <a:pt x="0" y="17"/>
                    </a:lnTo>
                    <a:lnTo>
                      <a:pt x="0" y="15"/>
                    </a:lnTo>
                    <a:lnTo>
                      <a:pt x="0" y="11"/>
                    </a:lnTo>
                    <a:lnTo>
                      <a:pt x="1" y="9"/>
                    </a:lnTo>
                    <a:lnTo>
                      <a:pt x="3" y="6"/>
                    </a:lnTo>
                    <a:lnTo>
                      <a:pt x="5" y="3"/>
                    </a:lnTo>
                    <a:lnTo>
                      <a:pt x="7" y="2"/>
                    </a:lnTo>
                    <a:lnTo>
                      <a:pt x="9" y="1"/>
                    </a:lnTo>
                    <a:lnTo>
                      <a:pt x="13" y="0"/>
                    </a:lnTo>
                    <a:lnTo>
                      <a:pt x="15" y="0"/>
                    </a:lnTo>
                    <a:lnTo>
                      <a:pt x="18" y="0"/>
                    </a:lnTo>
                    <a:lnTo>
                      <a:pt x="21" y="1"/>
                    </a:lnTo>
                    <a:lnTo>
                      <a:pt x="23" y="2"/>
                    </a:lnTo>
                    <a:lnTo>
                      <a:pt x="26" y="3"/>
                    </a:lnTo>
                    <a:lnTo>
                      <a:pt x="27" y="6"/>
                    </a:lnTo>
                    <a:lnTo>
                      <a:pt x="29" y="9"/>
                    </a:lnTo>
                    <a:lnTo>
                      <a:pt x="30" y="11"/>
                    </a:lnTo>
                    <a:lnTo>
                      <a:pt x="30" y="15"/>
                    </a:lnTo>
                    <a:lnTo>
                      <a:pt x="29" y="20"/>
                    </a:lnTo>
                    <a:lnTo>
                      <a:pt x="26" y="25"/>
                    </a:lnTo>
                    <a:lnTo>
                      <a:pt x="21" y="27"/>
                    </a:lnTo>
                    <a:lnTo>
                      <a:pt x="15" y="29"/>
                    </a:lnTo>
                    <a:close/>
                  </a:path>
                </a:pathLst>
              </a:custGeom>
              <a:solidFill>
                <a:srgbClr val="FFFF93">
                  <a:alpha val="100000"/>
                </a:srgbClr>
              </a:solidFill>
              <a:ln w="9525">
                <a:noFill/>
              </a:ln>
            </p:spPr>
            <p:txBody>
              <a:bodyPr/>
              <a:p>
                <a:endParaRPr lang="en-US"/>
              </a:p>
            </p:txBody>
          </p:sp>
          <p:sp>
            <p:nvSpPr>
              <p:cNvPr id="4337" name="Freeform 95"/>
              <p:cNvSpPr/>
              <p:nvPr/>
            </p:nvSpPr>
            <p:spPr>
              <a:xfrm>
                <a:off x="3120" y="2711"/>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3"/>
                    </a:lnTo>
                    <a:lnTo>
                      <a:pt x="50" y="9"/>
                    </a:lnTo>
                    <a:lnTo>
                      <a:pt x="46" y="5"/>
                    </a:lnTo>
                    <a:lnTo>
                      <a:pt x="41" y="3"/>
                    </a:lnTo>
                    <a:lnTo>
                      <a:pt x="35" y="2"/>
                    </a:lnTo>
                    <a:lnTo>
                      <a:pt x="30" y="0"/>
                    </a:lnTo>
                    <a:lnTo>
                      <a:pt x="18" y="3"/>
                    </a:lnTo>
                    <a:lnTo>
                      <a:pt x="9" y="9"/>
                    </a:lnTo>
                    <a:lnTo>
                      <a:pt x="2" y="19"/>
                    </a:lnTo>
                    <a:lnTo>
                      <a:pt x="0" y="30"/>
                    </a:lnTo>
                    <a:lnTo>
                      <a:pt x="1" y="36"/>
                    </a:lnTo>
                    <a:lnTo>
                      <a:pt x="2" y="42"/>
                    </a:lnTo>
                    <a:lnTo>
                      <a:pt x="5" y="47"/>
                    </a:lnTo>
                    <a:lnTo>
                      <a:pt x="9" y="51"/>
                    </a:lnTo>
                    <a:lnTo>
                      <a:pt x="13" y="55"/>
                    </a:lnTo>
                    <a:lnTo>
                      <a:pt x="18" y="58"/>
                    </a:lnTo>
                    <a:lnTo>
                      <a:pt x="24" y="59"/>
                    </a:lnTo>
                    <a:lnTo>
                      <a:pt x="30" y="60"/>
                    </a:lnTo>
                    <a:lnTo>
                      <a:pt x="35" y="59"/>
                    </a:lnTo>
                    <a:lnTo>
                      <a:pt x="41" y="58"/>
                    </a:lnTo>
                    <a:lnTo>
                      <a:pt x="46" y="55"/>
                    </a:lnTo>
                    <a:lnTo>
                      <a:pt x="50" y="51"/>
                    </a:lnTo>
                    <a:lnTo>
                      <a:pt x="54" y="47"/>
                    </a:lnTo>
                    <a:lnTo>
                      <a:pt x="57" y="42"/>
                    </a:lnTo>
                    <a:lnTo>
                      <a:pt x="58" y="36"/>
                    </a:lnTo>
                    <a:lnTo>
                      <a:pt x="59" y="30"/>
                    </a:lnTo>
                    <a:close/>
                  </a:path>
                </a:pathLst>
              </a:custGeom>
              <a:solidFill>
                <a:srgbClr val="6800E0">
                  <a:alpha val="100000"/>
                </a:srgbClr>
              </a:solidFill>
              <a:ln w="9525">
                <a:noFill/>
              </a:ln>
            </p:spPr>
            <p:txBody>
              <a:bodyPr/>
              <a:p>
                <a:endParaRPr lang="en-US"/>
              </a:p>
            </p:txBody>
          </p:sp>
          <p:sp>
            <p:nvSpPr>
              <p:cNvPr id="4338" name="Freeform 96"/>
              <p:cNvSpPr/>
              <p:nvPr/>
            </p:nvSpPr>
            <p:spPr>
              <a:xfrm>
                <a:off x="3128" y="271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6" y="27"/>
                    </a:lnTo>
                    <a:lnTo>
                      <a:pt x="4" y="26"/>
                    </a:lnTo>
                    <a:lnTo>
                      <a:pt x="3" y="24"/>
                    </a:lnTo>
                    <a:lnTo>
                      <a:pt x="1" y="20"/>
                    </a:lnTo>
                    <a:lnTo>
                      <a:pt x="0" y="18"/>
                    </a:lnTo>
                    <a:lnTo>
                      <a:pt x="0" y="15"/>
                    </a:lnTo>
                    <a:lnTo>
                      <a:pt x="0" y="12"/>
                    </a:lnTo>
                    <a:lnTo>
                      <a:pt x="1" y="10"/>
                    </a:lnTo>
                    <a:lnTo>
                      <a:pt x="3" y="7"/>
                    </a:lnTo>
                    <a:lnTo>
                      <a:pt x="4" y="5"/>
                    </a:lnTo>
                    <a:lnTo>
                      <a:pt x="6" y="3"/>
                    </a:lnTo>
                    <a:lnTo>
                      <a:pt x="9" y="2"/>
                    </a:lnTo>
                    <a:lnTo>
                      <a:pt x="12" y="0"/>
                    </a:lnTo>
                    <a:lnTo>
                      <a:pt x="15" y="0"/>
                    </a:lnTo>
                    <a:lnTo>
                      <a:pt x="18" y="0"/>
                    </a:lnTo>
                    <a:lnTo>
                      <a:pt x="20" y="2"/>
                    </a:lnTo>
                    <a:lnTo>
                      <a:pt x="23" y="3"/>
                    </a:lnTo>
                    <a:lnTo>
                      <a:pt x="25" y="5"/>
                    </a:lnTo>
                    <a:lnTo>
                      <a:pt x="27" y="7"/>
                    </a:lnTo>
                    <a:lnTo>
                      <a:pt x="28" y="10"/>
                    </a:lnTo>
                    <a:lnTo>
                      <a:pt x="30" y="12"/>
                    </a:lnTo>
                    <a:lnTo>
                      <a:pt x="30" y="15"/>
                    </a:lnTo>
                    <a:lnTo>
                      <a:pt x="28" y="21"/>
                    </a:lnTo>
                    <a:lnTo>
                      <a:pt x="25" y="26"/>
                    </a:lnTo>
                    <a:lnTo>
                      <a:pt x="20" y="29"/>
                    </a:lnTo>
                    <a:lnTo>
                      <a:pt x="15" y="30"/>
                    </a:lnTo>
                    <a:close/>
                  </a:path>
                </a:pathLst>
              </a:custGeom>
              <a:solidFill>
                <a:srgbClr val="FFFF93">
                  <a:alpha val="100000"/>
                </a:srgbClr>
              </a:solidFill>
              <a:ln w="9525">
                <a:noFill/>
              </a:ln>
            </p:spPr>
            <p:txBody>
              <a:bodyPr/>
              <a:p>
                <a:endParaRPr lang="en-US"/>
              </a:p>
            </p:txBody>
          </p:sp>
          <p:sp>
            <p:nvSpPr>
              <p:cNvPr id="4339" name="Freeform 97"/>
              <p:cNvSpPr/>
              <p:nvPr/>
            </p:nvSpPr>
            <p:spPr>
              <a:xfrm>
                <a:off x="3136" y="2454"/>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4"/>
                    </a:lnTo>
                    <a:lnTo>
                      <a:pt x="51" y="9"/>
                    </a:lnTo>
                    <a:lnTo>
                      <a:pt x="46" y="6"/>
                    </a:lnTo>
                    <a:lnTo>
                      <a:pt x="41" y="2"/>
                    </a:lnTo>
                    <a:lnTo>
                      <a:pt x="36" y="1"/>
                    </a:lnTo>
                    <a:lnTo>
                      <a:pt x="30" y="0"/>
                    </a:lnTo>
                    <a:lnTo>
                      <a:pt x="18" y="2"/>
                    </a:lnTo>
                    <a:lnTo>
                      <a:pt x="9" y="9"/>
                    </a:lnTo>
                    <a:lnTo>
                      <a:pt x="2" y="18"/>
                    </a:lnTo>
                    <a:lnTo>
                      <a:pt x="0" y="30"/>
                    </a:lnTo>
                    <a:lnTo>
                      <a:pt x="1" y="36"/>
                    </a:lnTo>
                    <a:lnTo>
                      <a:pt x="2" y="41"/>
                    </a:lnTo>
                    <a:lnTo>
                      <a:pt x="6" y="47"/>
                    </a:lnTo>
                    <a:lnTo>
                      <a:pt x="9" y="52"/>
                    </a:lnTo>
                    <a:lnTo>
                      <a:pt x="14" y="55"/>
                    </a:lnTo>
                    <a:lnTo>
                      <a:pt x="18" y="58"/>
                    </a:lnTo>
                    <a:lnTo>
                      <a:pt x="24" y="60"/>
                    </a:lnTo>
                    <a:lnTo>
                      <a:pt x="30" y="60"/>
                    </a:lnTo>
                    <a:lnTo>
                      <a:pt x="36" y="60"/>
                    </a:lnTo>
                    <a:lnTo>
                      <a:pt x="41" y="58"/>
                    </a:lnTo>
                    <a:lnTo>
                      <a:pt x="46" y="55"/>
                    </a:lnTo>
                    <a:lnTo>
                      <a:pt x="51" y="52"/>
                    </a:lnTo>
                    <a:lnTo>
                      <a:pt x="54" y="47"/>
                    </a:lnTo>
                    <a:lnTo>
                      <a:pt x="57" y="41"/>
                    </a:lnTo>
                    <a:lnTo>
                      <a:pt x="59" y="36"/>
                    </a:lnTo>
                    <a:lnTo>
                      <a:pt x="60" y="30"/>
                    </a:lnTo>
                    <a:close/>
                  </a:path>
                </a:pathLst>
              </a:custGeom>
              <a:solidFill>
                <a:srgbClr val="5900BC">
                  <a:alpha val="100000"/>
                </a:srgbClr>
              </a:solidFill>
              <a:ln w="9525">
                <a:noFill/>
              </a:ln>
            </p:spPr>
            <p:txBody>
              <a:bodyPr/>
              <a:p>
                <a:endParaRPr lang="en-US"/>
              </a:p>
            </p:txBody>
          </p:sp>
          <p:sp>
            <p:nvSpPr>
              <p:cNvPr id="4340" name="Freeform 98"/>
              <p:cNvSpPr/>
              <p:nvPr/>
            </p:nvSpPr>
            <p:spPr>
              <a:xfrm>
                <a:off x="3144" y="2462"/>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8"/>
                    </a:lnTo>
                    <a:lnTo>
                      <a:pt x="4" y="25"/>
                    </a:lnTo>
                    <a:lnTo>
                      <a:pt x="2" y="23"/>
                    </a:lnTo>
                    <a:lnTo>
                      <a:pt x="1" y="21"/>
                    </a:lnTo>
                    <a:lnTo>
                      <a:pt x="0" y="18"/>
                    </a:lnTo>
                    <a:lnTo>
                      <a:pt x="0" y="15"/>
                    </a:lnTo>
                    <a:lnTo>
                      <a:pt x="0" y="13"/>
                    </a:lnTo>
                    <a:lnTo>
                      <a:pt x="1" y="9"/>
                    </a:lnTo>
                    <a:lnTo>
                      <a:pt x="2" y="7"/>
                    </a:lnTo>
                    <a:lnTo>
                      <a:pt x="4" y="5"/>
                    </a:lnTo>
                    <a:lnTo>
                      <a:pt x="7" y="3"/>
                    </a:lnTo>
                    <a:lnTo>
                      <a:pt x="9" y="1"/>
                    </a:lnTo>
                    <a:lnTo>
                      <a:pt x="11" y="0"/>
                    </a:lnTo>
                    <a:lnTo>
                      <a:pt x="15" y="0"/>
                    </a:lnTo>
                    <a:lnTo>
                      <a:pt x="17" y="0"/>
                    </a:lnTo>
                    <a:lnTo>
                      <a:pt x="21" y="1"/>
                    </a:lnTo>
                    <a:lnTo>
                      <a:pt x="23" y="3"/>
                    </a:lnTo>
                    <a:lnTo>
                      <a:pt x="25" y="5"/>
                    </a:lnTo>
                    <a:lnTo>
                      <a:pt x="26" y="7"/>
                    </a:lnTo>
                    <a:lnTo>
                      <a:pt x="29" y="9"/>
                    </a:lnTo>
                    <a:lnTo>
                      <a:pt x="30" y="13"/>
                    </a:lnTo>
                    <a:lnTo>
                      <a:pt x="30" y="15"/>
                    </a:lnTo>
                    <a:lnTo>
                      <a:pt x="29" y="21"/>
                    </a:lnTo>
                    <a:lnTo>
                      <a:pt x="25" y="25"/>
                    </a:lnTo>
                    <a:lnTo>
                      <a:pt x="21" y="29"/>
                    </a:lnTo>
                    <a:lnTo>
                      <a:pt x="15" y="30"/>
                    </a:lnTo>
                    <a:close/>
                  </a:path>
                </a:pathLst>
              </a:custGeom>
              <a:solidFill>
                <a:srgbClr val="FFFF93">
                  <a:alpha val="100000"/>
                </a:srgbClr>
              </a:solidFill>
              <a:ln w="9525">
                <a:noFill/>
              </a:ln>
            </p:spPr>
            <p:txBody>
              <a:bodyPr/>
              <a:p>
                <a:endParaRPr lang="en-US"/>
              </a:p>
            </p:txBody>
          </p:sp>
          <p:sp>
            <p:nvSpPr>
              <p:cNvPr id="4341" name="Freeform 99"/>
              <p:cNvSpPr/>
              <p:nvPr/>
            </p:nvSpPr>
            <p:spPr>
              <a:xfrm>
                <a:off x="3139" y="2831"/>
                <a:ext cx="30" cy="29"/>
              </a:xfrm>
              <a:custGeom>
                <a:avLst/>
                <a:gdLst>
                  <a:gd name="txL" fmla="*/ 0 w 58"/>
                  <a:gd name="txT" fmla="*/ 0 h 60"/>
                  <a:gd name="txR" fmla="*/ 58 w 58"/>
                  <a:gd name="txB" fmla="*/ 60 h 60"/>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8" h="60">
                    <a:moveTo>
                      <a:pt x="58" y="30"/>
                    </a:moveTo>
                    <a:lnTo>
                      <a:pt x="58" y="24"/>
                    </a:lnTo>
                    <a:lnTo>
                      <a:pt x="56" y="18"/>
                    </a:lnTo>
                    <a:lnTo>
                      <a:pt x="54" y="14"/>
                    </a:lnTo>
                    <a:lnTo>
                      <a:pt x="50" y="9"/>
                    </a:lnTo>
                    <a:lnTo>
                      <a:pt x="46" y="6"/>
                    </a:lnTo>
                    <a:lnTo>
                      <a:pt x="40" y="2"/>
                    </a:lnTo>
                    <a:lnTo>
                      <a:pt x="34" y="1"/>
                    </a:lnTo>
                    <a:lnTo>
                      <a:pt x="28" y="0"/>
                    </a:lnTo>
                    <a:lnTo>
                      <a:pt x="17" y="2"/>
                    </a:lnTo>
                    <a:lnTo>
                      <a:pt x="8" y="9"/>
                    </a:lnTo>
                    <a:lnTo>
                      <a:pt x="2" y="18"/>
                    </a:lnTo>
                    <a:lnTo>
                      <a:pt x="0" y="30"/>
                    </a:lnTo>
                    <a:lnTo>
                      <a:pt x="0" y="36"/>
                    </a:lnTo>
                    <a:lnTo>
                      <a:pt x="2" y="42"/>
                    </a:lnTo>
                    <a:lnTo>
                      <a:pt x="4" y="46"/>
                    </a:lnTo>
                    <a:lnTo>
                      <a:pt x="8" y="51"/>
                    </a:lnTo>
                    <a:lnTo>
                      <a:pt x="12" y="54"/>
                    </a:lnTo>
                    <a:lnTo>
                      <a:pt x="18" y="58"/>
                    </a:lnTo>
                    <a:lnTo>
                      <a:pt x="23" y="59"/>
                    </a:lnTo>
                    <a:lnTo>
                      <a:pt x="28" y="60"/>
                    </a:lnTo>
                    <a:lnTo>
                      <a:pt x="34" y="59"/>
                    </a:lnTo>
                    <a:lnTo>
                      <a:pt x="40" y="58"/>
                    </a:lnTo>
                    <a:lnTo>
                      <a:pt x="46" y="54"/>
                    </a:lnTo>
                    <a:lnTo>
                      <a:pt x="50" y="51"/>
                    </a:lnTo>
                    <a:lnTo>
                      <a:pt x="54" y="46"/>
                    </a:lnTo>
                    <a:lnTo>
                      <a:pt x="56" y="42"/>
                    </a:lnTo>
                    <a:lnTo>
                      <a:pt x="58" y="36"/>
                    </a:lnTo>
                    <a:lnTo>
                      <a:pt x="58" y="30"/>
                    </a:lnTo>
                    <a:close/>
                  </a:path>
                </a:pathLst>
              </a:custGeom>
              <a:solidFill>
                <a:srgbClr val="5900BC">
                  <a:alpha val="100000"/>
                </a:srgbClr>
              </a:solidFill>
              <a:ln w="9525">
                <a:noFill/>
              </a:ln>
            </p:spPr>
            <p:txBody>
              <a:bodyPr/>
              <a:p>
                <a:endParaRPr lang="en-US"/>
              </a:p>
            </p:txBody>
          </p:sp>
          <p:sp>
            <p:nvSpPr>
              <p:cNvPr id="4342" name="Freeform 100"/>
              <p:cNvSpPr/>
              <p:nvPr/>
            </p:nvSpPr>
            <p:spPr>
              <a:xfrm>
                <a:off x="3147" y="2838"/>
                <a:ext cx="14" cy="15"/>
              </a:xfrm>
              <a:custGeom>
                <a:avLst/>
                <a:gdLst>
                  <a:gd name="txL" fmla="*/ 0 w 28"/>
                  <a:gd name="txT" fmla="*/ 0 h 30"/>
                  <a:gd name="txR" fmla="*/ 28 w 28"/>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8" h="30">
                    <a:moveTo>
                      <a:pt x="13" y="30"/>
                    </a:moveTo>
                    <a:lnTo>
                      <a:pt x="11" y="30"/>
                    </a:lnTo>
                    <a:lnTo>
                      <a:pt x="9" y="29"/>
                    </a:lnTo>
                    <a:lnTo>
                      <a:pt x="5" y="28"/>
                    </a:lnTo>
                    <a:lnTo>
                      <a:pt x="3" y="25"/>
                    </a:lnTo>
                    <a:lnTo>
                      <a:pt x="2" y="23"/>
                    </a:lnTo>
                    <a:lnTo>
                      <a:pt x="1" y="21"/>
                    </a:lnTo>
                    <a:lnTo>
                      <a:pt x="0" y="18"/>
                    </a:lnTo>
                    <a:lnTo>
                      <a:pt x="0" y="15"/>
                    </a:lnTo>
                    <a:lnTo>
                      <a:pt x="0" y="13"/>
                    </a:lnTo>
                    <a:lnTo>
                      <a:pt x="1" y="9"/>
                    </a:lnTo>
                    <a:lnTo>
                      <a:pt x="2" y="7"/>
                    </a:lnTo>
                    <a:lnTo>
                      <a:pt x="3" y="5"/>
                    </a:lnTo>
                    <a:lnTo>
                      <a:pt x="5" y="3"/>
                    </a:lnTo>
                    <a:lnTo>
                      <a:pt x="9" y="1"/>
                    </a:lnTo>
                    <a:lnTo>
                      <a:pt x="11" y="0"/>
                    </a:lnTo>
                    <a:lnTo>
                      <a:pt x="13" y="0"/>
                    </a:lnTo>
                    <a:lnTo>
                      <a:pt x="17" y="0"/>
                    </a:lnTo>
                    <a:lnTo>
                      <a:pt x="19" y="1"/>
                    </a:lnTo>
                    <a:lnTo>
                      <a:pt x="23" y="3"/>
                    </a:lnTo>
                    <a:lnTo>
                      <a:pt x="25" y="5"/>
                    </a:lnTo>
                    <a:lnTo>
                      <a:pt x="26" y="7"/>
                    </a:lnTo>
                    <a:lnTo>
                      <a:pt x="27" y="9"/>
                    </a:lnTo>
                    <a:lnTo>
                      <a:pt x="28" y="13"/>
                    </a:lnTo>
                    <a:lnTo>
                      <a:pt x="28" y="15"/>
                    </a:lnTo>
                    <a:lnTo>
                      <a:pt x="27" y="21"/>
                    </a:lnTo>
                    <a:lnTo>
                      <a:pt x="25" y="25"/>
                    </a:lnTo>
                    <a:lnTo>
                      <a:pt x="19" y="29"/>
                    </a:lnTo>
                    <a:lnTo>
                      <a:pt x="13" y="30"/>
                    </a:lnTo>
                    <a:close/>
                  </a:path>
                </a:pathLst>
              </a:custGeom>
              <a:solidFill>
                <a:srgbClr val="FFFF93">
                  <a:alpha val="100000"/>
                </a:srgbClr>
              </a:solidFill>
              <a:ln w="9525">
                <a:noFill/>
              </a:ln>
            </p:spPr>
            <p:txBody>
              <a:bodyPr/>
              <a:p>
                <a:endParaRPr lang="en-US"/>
              </a:p>
            </p:txBody>
          </p:sp>
          <p:sp>
            <p:nvSpPr>
              <p:cNvPr id="4343" name="Freeform 101"/>
              <p:cNvSpPr/>
              <p:nvPr/>
            </p:nvSpPr>
            <p:spPr>
              <a:xfrm>
                <a:off x="3001" y="2926"/>
                <a:ext cx="29" cy="30"/>
              </a:xfrm>
              <a:custGeom>
                <a:avLst/>
                <a:gdLst>
                  <a:gd name="txL" fmla="*/ 0 w 60"/>
                  <a:gd name="txT" fmla="*/ 0 h 60"/>
                  <a:gd name="txR" fmla="*/ 60 w 60"/>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60" h="60">
                    <a:moveTo>
                      <a:pt x="60" y="30"/>
                    </a:moveTo>
                    <a:lnTo>
                      <a:pt x="59" y="24"/>
                    </a:lnTo>
                    <a:lnTo>
                      <a:pt x="58" y="19"/>
                    </a:lnTo>
                    <a:lnTo>
                      <a:pt x="54" y="13"/>
                    </a:lnTo>
                    <a:lnTo>
                      <a:pt x="51" y="8"/>
                    </a:lnTo>
                    <a:lnTo>
                      <a:pt x="46" y="5"/>
                    </a:lnTo>
                    <a:lnTo>
                      <a:pt x="42" y="3"/>
                    </a:lnTo>
                    <a:lnTo>
                      <a:pt x="36" y="1"/>
                    </a:lnTo>
                    <a:lnTo>
                      <a:pt x="30" y="0"/>
                    </a:lnTo>
                    <a:lnTo>
                      <a:pt x="18" y="3"/>
                    </a:lnTo>
                    <a:lnTo>
                      <a:pt x="8" y="8"/>
                    </a:lnTo>
                    <a:lnTo>
                      <a:pt x="2" y="19"/>
                    </a:lnTo>
                    <a:lnTo>
                      <a:pt x="0" y="30"/>
                    </a:lnTo>
                    <a:lnTo>
                      <a:pt x="1" y="36"/>
                    </a:lnTo>
                    <a:lnTo>
                      <a:pt x="2" y="42"/>
                    </a:lnTo>
                    <a:lnTo>
                      <a:pt x="5" y="46"/>
                    </a:lnTo>
                    <a:lnTo>
                      <a:pt x="8" y="51"/>
                    </a:lnTo>
                    <a:lnTo>
                      <a:pt x="13" y="54"/>
                    </a:lnTo>
                    <a:lnTo>
                      <a:pt x="18" y="58"/>
                    </a:lnTo>
                    <a:lnTo>
                      <a:pt x="24" y="59"/>
                    </a:lnTo>
                    <a:lnTo>
                      <a:pt x="30" y="60"/>
                    </a:lnTo>
                    <a:lnTo>
                      <a:pt x="36" y="59"/>
                    </a:lnTo>
                    <a:lnTo>
                      <a:pt x="42"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4344" name="Freeform 102"/>
              <p:cNvSpPr/>
              <p:nvPr/>
            </p:nvSpPr>
            <p:spPr>
              <a:xfrm>
                <a:off x="3008" y="293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9"/>
                    </a:lnTo>
                    <a:lnTo>
                      <a:pt x="2" y="7"/>
                    </a:lnTo>
                    <a:lnTo>
                      <a:pt x="5" y="5"/>
                    </a:lnTo>
                    <a:lnTo>
                      <a:pt x="7" y="3"/>
                    </a:lnTo>
                    <a:lnTo>
                      <a:pt x="9" y="1"/>
                    </a:lnTo>
                    <a:lnTo>
                      <a:pt x="12" y="0"/>
                    </a:lnTo>
                    <a:lnTo>
                      <a:pt x="15" y="0"/>
                    </a:lnTo>
                    <a:lnTo>
                      <a:pt x="17" y="0"/>
                    </a:lnTo>
                    <a:lnTo>
                      <a:pt x="21" y="1"/>
                    </a:lnTo>
                    <a:lnTo>
                      <a:pt x="23" y="3"/>
                    </a:lnTo>
                    <a:lnTo>
                      <a:pt x="25" y="5"/>
                    </a:lnTo>
                    <a:lnTo>
                      <a:pt x="27"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4345" name="Freeform 103"/>
              <p:cNvSpPr/>
              <p:nvPr/>
            </p:nvSpPr>
            <p:spPr>
              <a:xfrm>
                <a:off x="2878" y="295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8" y="24"/>
                    </a:lnTo>
                    <a:lnTo>
                      <a:pt x="57" y="18"/>
                    </a:lnTo>
                    <a:lnTo>
                      <a:pt x="54" y="13"/>
                    </a:lnTo>
                    <a:lnTo>
                      <a:pt x="50" y="9"/>
                    </a:lnTo>
                    <a:lnTo>
                      <a:pt x="46" y="5"/>
                    </a:lnTo>
                    <a:lnTo>
                      <a:pt x="41" y="2"/>
                    </a:lnTo>
                    <a:lnTo>
                      <a:pt x="35" y="1"/>
                    </a:lnTo>
                    <a:lnTo>
                      <a:pt x="30" y="0"/>
                    </a:lnTo>
                    <a:lnTo>
                      <a:pt x="18" y="2"/>
                    </a:lnTo>
                    <a:lnTo>
                      <a:pt x="9" y="9"/>
                    </a:lnTo>
                    <a:lnTo>
                      <a:pt x="2" y="18"/>
                    </a:lnTo>
                    <a:lnTo>
                      <a:pt x="0" y="30"/>
                    </a:lnTo>
                    <a:lnTo>
                      <a:pt x="1" y="35"/>
                    </a:lnTo>
                    <a:lnTo>
                      <a:pt x="2" y="41"/>
                    </a:lnTo>
                    <a:lnTo>
                      <a:pt x="4" y="47"/>
                    </a:lnTo>
                    <a:lnTo>
                      <a:pt x="8" y="51"/>
                    </a:lnTo>
                    <a:lnTo>
                      <a:pt x="12" y="55"/>
                    </a:lnTo>
                    <a:lnTo>
                      <a:pt x="18" y="57"/>
                    </a:lnTo>
                    <a:lnTo>
                      <a:pt x="24" y="59"/>
                    </a:lnTo>
                    <a:lnTo>
                      <a:pt x="30" y="59"/>
                    </a:lnTo>
                    <a:lnTo>
                      <a:pt x="35" y="59"/>
                    </a:lnTo>
                    <a:lnTo>
                      <a:pt x="41" y="57"/>
                    </a:lnTo>
                    <a:lnTo>
                      <a:pt x="46" y="55"/>
                    </a:lnTo>
                    <a:lnTo>
                      <a:pt x="50" y="51"/>
                    </a:lnTo>
                    <a:lnTo>
                      <a:pt x="54" y="47"/>
                    </a:lnTo>
                    <a:lnTo>
                      <a:pt x="57" y="41"/>
                    </a:lnTo>
                    <a:lnTo>
                      <a:pt x="58" y="35"/>
                    </a:lnTo>
                    <a:lnTo>
                      <a:pt x="60" y="30"/>
                    </a:lnTo>
                    <a:close/>
                  </a:path>
                </a:pathLst>
              </a:custGeom>
              <a:solidFill>
                <a:srgbClr val="5900BC">
                  <a:alpha val="100000"/>
                </a:srgbClr>
              </a:solidFill>
              <a:ln w="9525">
                <a:noFill/>
              </a:ln>
            </p:spPr>
            <p:txBody>
              <a:bodyPr/>
              <a:p>
                <a:endParaRPr lang="en-US"/>
              </a:p>
            </p:txBody>
          </p:sp>
          <p:sp>
            <p:nvSpPr>
              <p:cNvPr id="4346" name="Freeform 104"/>
              <p:cNvSpPr/>
              <p:nvPr/>
            </p:nvSpPr>
            <p:spPr>
              <a:xfrm>
                <a:off x="2885" y="2965"/>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8"/>
                    </a:lnTo>
                    <a:lnTo>
                      <a:pt x="7" y="27"/>
                    </a:lnTo>
                    <a:lnTo>
                      <a:pt x="4" y="25"/>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0"/>
                    </a:lnTo>
                    <a:lnTo>
                      <a:pt x="25" y="25"/>
                    </a:lnTo>
                    <a:lnTo>
                      <a:pt x="20" y="28"/>
                    </a:lnTo>
                    <a:lnTo>
                      <a:pt x="15" y="30"/>
                    </a:lnTo>
                    <a:close/>
                  </a:path>
                </a:pathLst>
              </a:custGeom>
              <a:solidFill>
                <a:srgbClr val="FFFF93">
                  <a:alpha val="100000"/>
                </a:srgbClr>
              </a:solidFill>
              <a:ln w="9525">
                <a:noFill/>
              </a:ln>
            </p:spPr>
            <p:txBody>
              <a:bodyPr/>
              <a:p>
                <a:endParaRPr lang="en-US"/>
              </a:p>
            </p:txBody>
          </p:sp>
          <p:sp>
            <p:nvSpPr>
              <p:cNvPr id="4347" name="Freeform 105"/>
              <p:cNvSpPr/>
              <p:nvPr/>
            </p:nvSpPr>
            <p:spPr>
              <a:xfrm>
                <a:off x="2806" y="2879"/>
                <a:ext cx="30" cy="29"/>
              </a:xfrm>
              <a:custGeom>
                <a:avLst/>
                <a:gdLst>
                  <a:gd name="txL" fmla="*/ 0 w 60"/>
                  <a:gd name="txT" fmla="*/ 0 h 57"/>
                  <a:gd name="txR" fmla="*/ 60 w 60"/>
                  <a:gd name="txB" fmla="*/ 57 h 57"/>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7">
                    <a:moveTo>
                      <a:pt x="60" y="27"/>
                    </a:moveTo>
                    <a:lnTo>
                      <a:pt x="59" y="23"/>
                    </a:lnTo>
                    <a:lnTo>
                      <a:pt x="57" y="17"/>
                    </a:lnTo>
                    <a:lnTo>
                      <a:pt x="54" y="12"/>
                    </a:lnTo>
                    <a:lnTo>
                      <a:pt x="50" y="8"/>
                    </a:lnTo>
                    <a:lnTo>
                      <a:pt x="46" y="4"/>
                    </a:lnTo>
                    <a:lnTo>
                      <a:pt x="41" y="2"/>
                    </a:lnTo>
                    <a:lnTo>
                      <a:pt x="35" y="0"/>
                    </a:lnTo>
                    <a:lnTo>
                      <a:pt x="30" y="0"/>
                    </a:lnTo>
                    <a:lnTo>
                      <a:pt x="18" y="2"/>
                    </a:lnTo>
                    <a:lnTo>
                      <a:pt x="9" y="8"/>
                    </a:lnTo>
                    <a:lnTo>
                      <a:pt x="2" y="17"/>
                    </a:lnTo>
                    <a:lnTo>
                      <a:pt x="0" y="27"/>
                    </a:lnTo>
                    <a:lnTo>
                      <a:pt x="1" y="33"/>
                    </a:lnTo>
                    <a:lnTo>
                      <a:pt x="2" y="39"/>
                    </a:lnTo>
                    <a:lnTo>
                      <a:pt x="4" y="45"/>
                    </a:lnTo>
                    <a:lnTo>
                      <a:pt x="8" y="49"/>
                    </a:lnTo>
                    <a:lnTo>
                      <a:pt x="12" y="53"/>
                    </a:lnTo>
                    <a:lnTo>
                      <a:pt x="18" y="55"/>
                    </a:lnTo>
                    <a:lnTo>
                      <a:pt x="24" y="57"/>
                    </a:lnTo>
                    <a:lnTo>
                      <a:pt x="30" y="57"/>
                    </a:lnTo>
                    <a:lnTo>
                      <a:pt x="35" y="57"/>
                    </a:lnTo>
                    <a:lnTo>
                      <a:pt x="41" y="55"/>
                    </a:lnTo>
                    <a:lnTo>
                      <a:pt x="46" y="53"/>
                    </a:lnTo>
                    <a:lnTo>
                      <a:pt x="50" y="49"/>
                    </a:lnTo>
                    <a:lnTo>
                      <a:pt x="54" y="45"/>
                    </a:lnTo>
                    <a:lnTo>
                      <a:pt x="57" y="39"/>
                    </a:lnTo>
                    <a:lnTo>
                      <a:pt x="59" y="33"/>
                    </a:lnTo>
                    <a:lnTo>
                      <a:pt x="60" y="27"/>
                    </a:lnTo>
                    <a:close/>
                  </a:path>
                </a:pathLst>
              </a:custGeom>
              <a:solidFill>
                <a:srgbClr val="5900BC">
                  <a:alpha val="100000"/>
                </a:srgbClr>
              </a:solidFill>
              <a:ln w="9525">
                <a:noFill/>
              </a:ln>
            </p:spPr>
            <p:txBody>
              <a:bodyPr/>
              <a:p>
                <a:endParaRPr lang="en-US"/>
              </a:p>
            </p:txBody>
          </p:sp>
          <p:sp>
            <p:nvSpPr>
              <p:cNvPr id="4348" name="Freeform 106"/>
              <p:cNvSpPr/>
              <p:nvPr/>
            </p:nvSpPr>
            <p:spPr>
              <a:xfrm>
                <a:off x="2813" y="2886"/>
                <a:ext cx="15" cy="14"/>
              </a:xfrm>
              <a:custGeom>
                <a:avLst/>
                <a:gdLst>
                  <a:gd name="txL" fmla="*/ 0 w 30"/>
                  <a:gd name="txT" fmla="*/ 0 h 27"/>
                  <a:gd name="txR" fmla="*/ 30 w 30"/>
                  <a:gd name="txB" fmla="*/ 27 h 27"/>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7">
                    <a:moveTo>
                      <a:pt x="15" y="27"/>
                    </a:moveTo>
                    <a:lnTo>
                      <a:pt x="11" y="27"/>
                    </a:lnTo>
                    <a:lnTo>
                      <a:pt x="9" y="26"/>
                    </a:lnTo>
                    <a:lnTo>
                      <a:pt x="7" y="25"/>
                    </a:lnTo>
                    <a:lnTo>
                      <a:pt x="4" y="23"/>
                    </a:lnTo>
                    <a:lnTo>
                      <a:pt x="2" y="21"/>
                    </a:lnTo>
                    <a:lnTo>
                      <a:pt x="1" y="18"/>
                    </a:lnTo>
                    <a:lnTo>
                      <a:pt x="0" y="16"/>
                    </a:lnTo>
                    <a:lnTo>
                      <a:pt x="0" y="12"/>
                    </a:lnTo>
                    <a:lnTo>
                      <a:pt x="0" y="10"/>
                    </a:lnTo>
                    <a:lnTo>
                      <a:pt x="1" y="7"/>
                    </a:lnTo>
                    <a:lnTo>
                      <a:pt x="2" y="4"/>
                    </a:lnTo>
                    <a:lnTo>
                      <a:pt x="4" y="2"/>
                    </a:lnTo>
                    <a:lnTo>
                      <a:pt x="7" y="1"/>
                    </a:lnTo>
                    <a:lnTo>
                      <a:pt x="9" y="0"/>
                    </a:lnTo>
                    <a:lnTo>
                      <a:pt x="11" y="0"/>
                    </a:lnTo>
                    <a:lnTo>
                      <a:pt x="15" y="0"/>
                    </a:lnTo>
                    <a:lnTo>
                      <a:pt x="17" y="0"/>
                    </a:lnTo>
                    <a:lnTo>
                      <a:pt x="20" y="0"/>
                    </a:lnTo>
                    <a:lnTo>
                      <a:pt x="23" y="1"/>
                    </a:lnTo>
                    <a:lnTo>
                      <a:pt x="25" y="2"/>
                    </a:lnTo>
                    <a:lnTo>
                      <a:pt x="26" y="4"/>
                    </a:lnTo>
                    <a:lnTo>
                      <a:pt x="29" y="7"/>
                    </a:lnTo>
                    <a:lnTo>
                      <a:pt x="30" y="10"/>
                    </a:lnTo>
                    <a:lnTo>
                      <a:pt x="30" y="12"/>
                    </a:lnTo>
                    <a:lnTo>
                      <a:pt x="29" y="18"/>
                    </a:lnTo>
                    <a:lnTo>
                      <a:pt x="25" y="23"/>
                    </a:lnTo>
                    <a:lnTo>
                      <a:pt x="20" y="26"/>
                    </a:lnTo>
                    <a:lnTo>
                      <a:pt x="15" y="27"/>
                    </a:lnTo>
                    <a:close/>
                  </a:path>
                </a:pathLst>
              </a:custGeom>
              <a:solidFill>
                <a:srgbClr val="FFFF93">
                  <a:alpha val="100000"/>
                </a:srgbClr>
              </a:solidFill>
              <a:ln w="9525">
                <a:noFill/>
              </a:ln>
            </p:spPr>
            <p:txBody>
              <a:bodyPr/>
              <a:p>
                <a:endParaRPr lang="en-US"/>
              </a:p>
            </p:txBody>
          </p:sp>
          <p:sp>
            <p:nvSpPr>
              <p:cNvPr id="4349" name="Freeform 107"/>
              <p:cNvSpPr/>
              <p:nvPr/>
            </p:nvSpPr>
            <p:spPr>
              <a:xfrm>
                <a:off x="2920" y="307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4" y="13"/>
                    </a:lnTo>
                    <a:lnTo>
                      <a:pt x="51" y="8"/>
                    </a:lnTo>
                    <a:lnTo>
                      <a:pt x="46" y="5"/>
                    </a:lnTo>
                    <a:lnTo>
                      <a:pt x="41" y="3"/>
                    </a:lnTo>
                    <a:lnTo>
                      <a:pt x="36" y="1"/>
                    </a:lnTo>
                    <a:lnTo>
                      <a:pt x="30" y="0"/>
                    </a:lnTo>
                    <a:lnTo>
                      <a:pt x="18" y="3"/>
                    </a:lnTo>
                    <a:lnTo>
                      <a:pt x="9" y="8"/>
                    </a:lnTo>
                    <a:lnTo>
                      <a:pt x="2" y="19"/>
                    </a:lnTo>
                    <a:lnTo>
                      <a:pt x="0" y="30"/>
                    </a:lnTo>
                    <a:lnTo>
                      <a:pt x="1" y="36"/>
                    </a:lnTo>
                    <a:lnTo>
                      <a:pt x="2" y="42"/>
                    </a:lnTo>
                    <a:lnTo>
                      <a:pt x="6" y="46"/>
                    </a:lnTo>
                    <a:lnTo>
                      <a:pt x="9" y="51"/>
                    </a:lnTo>
                    <a:lnTo>
                      <a:pt x="14" y="54"/>
                    </a:lnTo>
                    <a:lnTo>
                      <a:pt x="18" y="58"/>
                    </a:lnTo>
                    <a:lnTo>
                      <a:pt x="24" y="59"/>
                    </a:lnTo>
                    <a:lnTo>
                      <a:pt x="30" y="60"/>
                    </a:lnTo>
                    <a:lnTo>
                      <a:pt x="36" y="59"/>
                    </a:lnTo>
                    <a:lnTo>
                      <a:pt x="41"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4350" name="Freeform 108"/>
              <p:cNvSpPr/>
              <p:nvPr/>
            </p:nvSpPr>
            <p:spPr>
              <a:xfrm>
                <a:off x="2928" y="307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7"/>
                    </a:lnTo>
                    <a:lnTo>
                      <a:pt x="5" y="26"/>
                    </a:lnTo>
                    <a:lnTo>
                      <a:pt x="2" y="23"/>
                    </a:lnTo>
                    <a:lnTo>
                      <a:pt x="1" y="20"/>
                    </a:lnTo>
                    <a:lnTo>
                      <a:pt x="0" y="17"/>
                    </a:lnTo>
                    <a:lnTo>
                      <a:pt x="0" y="15"/>
                    </a:lnTo>
                    <a:lnTo>
                      <a:pt x="0" y="12"/>
                    </a:lnTo>
                    <a:lnTo>
                      <a:pt x="1" y="9"/>
                    </a:lnTo>
                    <a:lnTo>
                      <a:pt x="2" y="7"/>
                    </a:lnTo>
                    <a:lnTo>
                      <a:pt x="5" y="5"/>
                    </a:lnTo>
                    <a:lnTo>
                      <a:pt x="7" y="2"/>
                    </a:lnTo>
                    <a:lnTo>
                      <a:pt x="9" y="1"/>
                    </a:lnTo>
                    <a:lnTo>
                      <a:pt x="11" y="0"/>
                    </a:lnTo>
                    <a:lnTo>
                      <a:pt x="15" y="0"/>
                    </a:lnTo>
                    <a:lnTo>
                      <a:pt x="17" y="0"/>
                    </a:lnTo>
                    <a:lnTo>
                      <a:pt x="21" y="1"/>
                    </a:lnTo>
                    <a:lnTo>
                      <a:pt x="23" y="2"/>
                    </a:lnTo>
                    <a:lnTo>
                      <a:pt x="25" y="5"/>
                    </a:lnTo>
                    <a:lnTo>
                      <a:pt x="26"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4351" name="Freeform 109"/>
              <p:cNvSpPr/>
              <p:nvPr/>
            </p:nvSpPr>
            <p:spPr>
              <a:xfrm>
                <a:off x="2865" y="320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8" y="9"/>
                    </a:lnTo>
                    <a:lnTo>
                      <a:pt x="3" y="18"/>
                    </a:lnTo>
                    <a:lnTo>
                      <a:pt x="0" y="30"/>
                    </a:lnTo>
                    <a:lnTo>
                      <a:pt x="0" y="36"/>
                    </a:lnTo>
                    <a:lnTo>
                      <a:pt x="3" y="41"/>
                    </a:lnTo>
                    <a:lnTo>
                      <a:pt x="5" y="46"/>
                    </a:lnTo>
                    <a:lnTo>
                      <a:pt x="8" y="51"/>
                    </a:lnTo>
                    <a:lnTo>
                      <a:pt x="13"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4352" name="Freeform 110"/>
              <p:cNvSpPr/>
              <p:nvPr/>
            </p:nvSpPr>
            <p:spPr>
              <a:xfrm>
                <a:off x="2872" y="3213"/>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2" y="30"/>
                    </a:lnTo>
                    <a:lnTo>
                      <a:pt x="9" y="29"/>
                    </a:lnTo>
                    <a:lnTo>
                      <a:pt x="7" y="26"/>
                    </a:lnTo>
                    <a:lnTo>
                      <a:pt x="5" y="25"/>
                    </a:lnTo>
                    <a:lnTo>
                      <a:pt x="3" y="23"/>
                    </a:lnTo>
                    <a:lnTo>
                      <a:pt x="1" y="21"/>
                    </a:lnTo>
                    <a:lnTo>
                      <a:pt x="0" y="17"/>
                    </a:lnTo>
                    <a:lnTo>
                      <a:pt x="0" y="15"/>
                    </a:lnTo>
                    <a:lnTo>
                      <a:pt x="0" y="12"/>
                    </a:lnTo>
                    <a:lnTo>
                      <a:pt x="1" y="9"/>
                    </a:lnTo>
                    <a:lnTo>
                      <a:pt x="3" y="7"/>
                    </a:lnTo>
                    <a:lnTo>
                      <a:pt x="5" y="5"/>
                    </a:lnTo>
                    <a:lnTo>
                      <a:pt x="7" y="2"/>
                    </a:lnTo>
                    <a:lnTo>
                      <a:pt x="9" y="1"/>
                    </a:lnTo>
                    <a:lnTo>
                      <a:pt x="12" y="0"/>
                    </a:lnTo>
                    <a:lnTo>
                      <a:pt x="15" y="0"/>
                    </a:lnTo>
                    <a:lnTo>
                      <a:pt x="17" y="0"/>
                    </a:lnTo>
                    <a:lnTo>
                      <a:pt x="21" y="1"/>
                    </a:lnTo>
                    <a:lnTo>
                      <a:pt x="23" y="2"/>
                    </a:lnTo>
                    <a:lnTo>
                      <a:pt x="26" y="5"/>
                    </a:lnTo>
                    <a:lnTo>
                      <a:pt x="27" y="7"/>
                    </a:lnTo>
                    <a:lnTo>
                      <a:pt x="28" y="9"/>
                    </a:lnTo>
                    <a:lnTo>
                      <a:pt x="29" y="12"/>
                    </a:lnTo>
                    <a:lnTo>
                      <a:pt x="29" y="15"/>
                    </a:lnTo>
                    <a:lnTo>
                      <a:pt x="28"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4353" name="Freeform 111"/>
              <p:cNvSpPr/>
              <p:nvPr/>
            </p:nvSpPr>
            <p:spPr>
              <a:xfrm>
                <a:off x="2942" y="3332"/>
                <a:ext cx="30" cy="29"/>
              </a:xfrm>
              <a:custGeom>
                <a:avLst/>
                <a:gdLst>
                  <a:gd name="txL" fmla="*/ 0 w 59"/>
                  <a:gd name="txT" fmla="*/ 0 h 59"/>
                  <a:gd name="txR" fmla="*/ 59 w 59"/>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9" h="59">
                    <a:moveTo>
                      <a:pt x="59" y="29"/>
                    </a:moveTo>
                    <a:lnTo>
                      <a:pt x="58" y="23"/>
                    </a:lnTo>
                    <a:lnTo>
                      <a:pt x="57" y="19"/>
                    </a:lnTo>
                    <a:lnTo>
                      <a:pt x="54" y="13"/>
                    </a:lnTo>
                    <a:lnTo>
                      <a:pt x="50" y="8"/>
                    </a:lnTo>
                    <a:lnTo>
                      <a:pt x="46" y="5"/>
                    </a:lnTo>
                    <a:lnTo>
                      <a:pt x="41" y="2"/>
                    </a:lnTo>
                    <a:lnTo>
                      <a:pt x="35" y="0"/>
                    </a:lnTo>
                    <a:lnTo>
                      <a:pt x="30" y="0"/>
                    </a:lnTo>
                    <a:lnTo>
                      <a:pt x="18" y="2"/>
                    </a:lnTo>
                    <a:lnTo>
                      <a:pt x="9" y="8"/>
                    </a:lnTo>
                    <a:lnTo>
                      <a:pt x="2" y="17"/>
                    </a:lnTo>
                    <a:lnTo>
                      <a:pt x="0" y="29"/>
                    </a:lnTo>
                    <a:lnTo>
                      <a:pt x="1" y="35"/>
                    </a:lnTo>
                    <a:lnTo>
                      <a:pt x="2" y="40"/>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0"/>
                    </a:lnTo>
                    <a:lnTo>
                      <a:pt x="58" y="35"/>
                    </a:lnTo>
                    <a:lnTo>
                      <a:pt x="59" y="29"/>
                    </a:lnTo>
                    <a:close/>
                  </a:path>
                </a:pathLst>
              </a:custGeom>
              <a:solidFill>
                <a:srgbClr val="5900BC">
                  <a:alpha val="100000"/>
                </a:srgbClr>
              </a:solidFill>
              <a:ln w="9525">
                <a:noFill/>
              </a:ln>
            </p:spPr>
            <p:txBody>
              <a:bodyPr/>
              <a:p>
                <a:endParaRPr lang="en-US"/>
              </a:p>
            </p:txBody>
          </p:sp>
          <p:sp>
            <p:nvSpPr>
              <p:cNvPr id="4354" name="Freeform 112"/>
              <p:cNvSpPr/>
              <p:nvPr/>
            </p:nvSpPr>
            <p:spPr>
              <a:xfrm>
                <a:off x="2949" y="3339"/>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5" y="29"/>
                    </a:moveTo>
                    <a:lnTo>
                      <a:pt x="11" y="29"/>
                    </a:lnTo>
                    <a:lnTo>
                      <a:pt x="9" y="28"/>
                    </a:lnTo>
                    <a:lnTo>
                      <a:pt x="6" y="27"/>
                    </a:lnTo>
                    <a:lnTo>
                      <a:pt x="4" y="25"/>
                    </a:lnTo>
                    <a:lnTo>
                      <a:pt x="2" y="23"/>
                    </a:lnTo>
                    <a:lnTo>
                      <a:pt x="1" y="20"/>
                    </a:lnTo>
                    <a:lnTo>
                      <a:pt x="0" y="17"/>
                    </a:lnTo>
                    <a:lnTo>
                      <a:pt x="0" y="14"/>
                    </a:lnTo>
                    <a:lnTo>
                      <a:pt x="0" y="12"/>
                    </a:lnTo>
                    <a:lnTo>
                      <a:pt x="1" y="8"/>
                    </a:lnTo>
                    <a:lnTo>
                      <a:pt x="2" y="6"/>
                    </a:lnTo>
                    <a:lnTo>
                      <a:pt x="4" y="4"/>
                    </a:lnTo>
                    <a:lnTo>
                      <a:pt x="6" y="2"/>
                    </a:lnTo>
                    <a:lnTo>
                      <a:pt x="9" y="1"/>
                    </a:lnTo>
                    <a:lnTo>
                      <a:pt x="11" y="0"/>
                    </a:lnTo>
                    <a:lnTo>
                      <a:pt x="15" y="0"/>
                    </a:lnTo>
                    <a:lnTo>
                      <a:pt x="17" y="0"/>
                    </a:lnTo>
                    <a:lnTo>
                      <a:pt x="20" y="1"/>
                    </a:lnTo>
                    <a:lnTo>
                      <a:pt x="23" y="2"/>
                    </a:lnTo>
                    <a:lnTo>
                      <a:pt x="25" y="4"/>
                    </a:lnTo>
                    <a:lnTo>
                      <a:pt x="26" y="6"/>
                    </a:lnTo>
                    <a:lnTo>
                      <a:pt x="28" y="8"/>
                    </a:lnTo>
                    <a:lnTo>
                      <a:pt x="29" y="12"/>
                    </a:lnTo>
                    <a:lnTo>
                      <a:pt x="29"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4355" name="Freeform 113"/>
              <p:cNvSpPr/>
              <p:nvPr/>
            </p:nvSpPr>
            <p:spPr>
              <a:xfrm>
                <a:off x="3086" y="3252"/>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5" y="13"/>
                    </a:lnTo>
                    <a:lnTo>
                      <a:pt x="51" y="8"/>
                    </a:lnTo>
                    <a:lnTo>
                      <a:pt x="47" y="5"/>
                    </a:lnTo>
                    <a:lnTo>
                      <a:pt x="42" y="2"/>
                    </a:lnTo>
                    <a:lnTo>
                      <a:pt x="36" y="0"/>
                    </a:lnTo>
                    <a:lnTo>
                      <a:pt x="30" y="0"/>
                    </a:lnTo>
                    <a:lnTo>
                      <a:pt x="19" y="2"/>
                    </a:lnTo>
                    <a:lnTo>
                      <a:pt x="10" y="8"/>
                    </a:lnTo>
                    <a:lnTo>
                      <a:pt x="3" y="18"/>
                    </a:lnTo>
                    <a:lnTo>
                      <a:pt x="0" y="30"/>
                    </a:lnTo>
                    <a:lnTo>
                      <a:pt x="2" y="36"/>
                    </a:lnTo>
                    <a:lnTo>
                      <a:pt x="3" y="40"/>
                    </a:lnTo>
                    <a:lnTo>
                      <a:pt x="6" y="46"/>
                    </a:lnTo>
                    <a:lnTo>
                      <a:pt x="10" y="51"/>
                    </a:lnTo>
                    <a:lnTo>
                      <a:pt x="14" y="54"/>
                    </a:lnTo>
                    <a:lnTo>
                      <a:pt x="19" y="56"/>
                    </a:lnTo>
                    <a:lnTo>
                      <a:pt x="25" y="59"/>
                    </a:lnTo>
                    <a:lnTo>
                      <a:pt x="30" y="59"/>
                    </a:lnTo>
                    <a:lnTo>
                      <a:pt x="36" y="59"/>
                    </a:lnTo>
                    <a:lnTo>
                      <a:pt x="42" y="56"/>
                    </a:lnTo>
                    <a:lnTo>
                      <a:pt x="47" y="54"/>
                    </a:lnTo>
                    <a:lnTo>
                      <a:pt x="51" y="51"/>
                    </a:lnTo>
                    <a:lnTo>
                      <a:pt x="55" y="46"/>
                    </a:lnTo>
                    <a:lnTo>
                      <a:pt x="58" y="40"/>
                    </a:lnTo>
                    <a:lnTo>
                      <a:pt x="59" y="36"/>
                    </a:lnTo>
                    <a:lnTo>
                      <a:pt x="60" y="30"/>
                    </a:lnTo>
                    <a:close/>
                  </a:path>
                </a:pathLst>
              </a:custGeom>
              <a:solidFill>
                <a:srgbClr val="5900BC">
                  <a:alpha val="100000"/>
                </a:srgbClr>
              </a:solidFill>
              <a:ln w="9525">
                <a:noFill/>
              </a:ln>
            </p:spPr>
            <p:txBody>
              <a:bodyPr/>
              <a:p>
                <a:endParaRPr lang="en-US"/>
              </a:p>
            </p:txBody>
          </p:sp>
          <p:sp>
            <p:nvSpPr>
              <p:cNvPr id="4356" name="Freeform 114"/>
              <p:cNvSpPr/>
              <p:nvPr/>
            </p:nvSpPr>
            <p:spPr>
              <a:xfrm>
                <a:off x="3093" y="3259"/>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10" y="28"/>
                    </a:lnTo>
                    <a:lnTo>
                      <a:pt x="7" y="26"/>
                    </a:lnTo>
                    <a:lnTo>
                      <a:pt x="5" y="25"/>
                    </a:lnTo>
                    <a:lnTo>
                      <a:pt x="3" y="23"/>
                    </a:lnTo>
                    <a:lnTo>
                      <a:pt x="2" y="20"/>
                    </a:lnTo>
                    <a:lnTo>
                      <a:pt x="0" y="17"/>
                    </a:lnTo>
                    <a:lnTo>
                      <a:pt x="0" y="15"/>
                    </a:lnTo>
                    <a:lnTo>
                      <a:pt x="0" y="11"/>
                    </a:lnTo>
                    <a:lnTo>
                      <a:pt x="2" y="9"/>
                    </a:lnTo>
                    <a:lnTo>
                      <a:pt x="3" y="7"/>
                    </a:lnTo>
                    <a:lnTo>
                      <a:pt x="5" y="5"/>
                    </a:lnTo>
                    <a:lnTo>
                      <a:pt x="7" y="2"/>
                    </a:lnTo>
                    <a:lnTo>
                      <a:pt x="10" y="1"/>
                    </a:lnTo>
                    <a:lnTo>
                      <a:pt x="12" y="0"/>
                    </a:lnTo>
                    <a:lnTo>
                      <a:pt x="15" y="0"/>
                    </a:lnTo>
                    <a:lnTo>
                      <a:pt x="18" y="0"/>
                    </a:lnTo>
                    <a:lnTo>
                      <a:pt x="21" y="1"/>
                    </a:lnTo>
                    <a:lnTo>
                      <a:pt x="23" y="2"/>
                    </a:lnTo>
                    <a:lnTo>
                      <a:pt x="26" y="5"/>
                    </a:lnTo>
                    <a:lnTo>
                      <a:pt x="27" y="7"/>
                    </a:lnTo>
                    <a:lnTo>
                      <a:pt x="29" y="9"/>
                    </a:lnTo>
                    <a:lnTo>
                      <a:pt x="30" y="11"/>
                    </a:lnTo>
                    <a:lnTo>
                      <a:pt x="30" y="15"/>
                    </a:lnTo>
                    <a:lnTo>
                      <a:pt x="29" y="21"/>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4357" name="Freeform 115"/>
              <p:cNvSpPr/>
              <p:nvPr/>
            </p:nvSpPr>
            <p:spPr>
              <a:xfrm>
                <a:off x="3083" y="300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8" y="24"/>
                    </a:lnTo>
                    <a:lnTo>
                      <a:pt x="57" y="18"/>
                    </a:lnTo>
                    <a:lnTo>
                      <a:pt x="55" y="14"/>
                    </a:lnTo>
                    <a:lnTo>
                      <a:pt x="52" y="9"/>
                    </a:lnTo>
                    <a:lnTo>
                      <a:pt x="47" y="6"/>
                    </a:lnTo>
                    <a:lnTo>
                      <a:pt x="41" y="2"/>
                    </a:lnTo>
                    <a:lnTo>
                      <a:pt x="35" y="1"/>
                    </a:lnTo>
                    <a:lnTo>
                      <a:pt x="30" y="0"/>
                    </a:lnTo>
                    <a:lnTo>
                      <a:pt x="18" y="2"/>
                    </a:lnTo>
                    <a:lnTo>
                      <a:pt x="9" y="9"/>
                    </a:lnTo>
                    <a:lnTo>
                      <a:pt x="2" y="18"/>
                    </a:lnTo>
                    <a:lnTo>
                      <a:pt x="0" y="30"/>
                    </a:lnTo>
                    <a:lnTo>
                      <a:pt x="1" y="36"/>
                    </a:lnTo>
                    <a:lnTo>
                      <a:pt x="2" y="41"/>
                    </a:lnTo>
                    <a:lnTo>
                      <a:pt x="5" y="47"/>
                    </a:lnTo>
                    <a:lnTo>
                      <a:pt x="9" y="52"/>
                    </a:lnTo>
                    <a:lnTo>
                      <a:pt x="14" y="55"/>
                    </a:lnTo>
                    <a:lnTo>
                      <a:pt x="18" y="57"/>
                    </a:lnTo>
                    <a:lnTo>
                      <a:pt x="24" y="60"/>
                    </a:lnTo>
                    <a:lnTo>
                      <a:pt x="30" y="60"/>
                    </a:lnTo>
                    <a:lnTo>
                      <a:pt x="35" y="60"/>
                    </a:lnTo>
                    <a:lnTo>
                      <a:pt x="41" y="57"/>
                    </a:lnTo>
                    <a:lnTo>
                      <a:pt x="47" y="55"/>
                    </a:lnTo>
                    <a:lnTo>
                      <a:pt x="52" y="52"/>
                    </a:lnTo>
                    <a:lnTo>
                      <a:pt x="55" y="47"/>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4358" name="Freeform 116"/>
              <p:cNvSpPr/>
              <p:nvPr/>
            </p:nvSpPr>
            <p:spPr>
              <a:xfrm>
                <a:off x="3090" y="3008"/>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2" y="29"/>
                    </a:lnTo>
                    <a:lnTo>
                      <a:pt x="10" y="28"/>
                    </a:lnTo>
                    <a:lnTo>
                      <a:pt x="7" y="26"/>
                    </a:lnTo>
                    <a:lnTo>
                      <a:pt x="4" y="24"/>
                    </a:lnTo>
                    <a:lnTo>
                      <a:pt x="3" y="22"/>
                    </a:lnTo>
                    <a:lnTo>
                      <a:pt x="1" y="20"/>
                    </a:lnTo>
                    <a:lnTo>
                      <a:pt x="0" y="17"/>
                    </a:lnTo>
                    <a:lnTo>
                      <a:pt x="0" y="14"/>
                    </a:lnTo>
                    <a:lnTo>
                      <a:pt x="0" y="11"/>
                    </a:lnTo>
                    <a:lnTo>
                      <a:pt x="1" y="8"/>
                    </a:lnTo>
                    <a:lnTo>
                      <a:pt x="3" y="6"/>
                    </a:lnTo>
                    <a:lnTo>
                      <a:pt x="4" y="3"/>
                    </a:lnTo>
                    <a:lnTo>
                      <a:pt x="7" y="2"/>
                    </a:lnTo>
                    <a:lnTo>
                      <a:pt x="10" y="1"/>
                    </a:lnTo>
                    <a:lnTo>
                      <a:pt x="12" y="0"/>
                    </a:lnTo>
                    <a:lnTo>
                      <a:pt x="15" y="0"/>
                    </a:lnTo>
                    <a:lnTo>
                      <a:pt x="18" y="0"/>
                    </a:lnTo>
                    <a:lnTo>
                      <a:pt x="20" y="1"/>
                    </a:lnTo>
                    <a:lnTo>
                      <a:pt x="23" y="2"/>
                    </a:lnTo>
                    <a:lnTo>
                      <a:pt x="25" y="3"/>
                    </a:lnTo>
                    <a:lnTo>
                      <a:pt x="27" y="6"/>
                    </a:lnTo>
                    <a:lnTo>
                      <a:pt x="28" y="8"/>
                    </a:lnTo>
                    <a:lnTo>
                      <a:pt x="30" y="11"/>
                    </a:lnTo>
                    <a:lnTo>
                      <a:pt x="30"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4359" name="Freeform 117"/>
              <p:cNvSpPr/>
              <p:nvPr/>
            </p:nvSpPr>
            <p:spPr>
              <a:xfrm>
                <a:off x="3171" y="3193"/>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4" y="12"/>
                    </a:lnTo>
                    <a:lnTo>
                      <a:pt x="51" y="8"/>
                    </a:lnTo>
                    <a:lnTo>
                      <a:pt x="46" y="4"/>
                    </a:lnTo>
                    <a:lnTo>
                      <a:pt x="41" y="2"/>
                    </a:lnTo>
                    <a:lnTo>
                      <a:pt x="36" y="1"/>
                    </a:lnTo>
                    <a:lnTo>
                      <a:pt x="30" y="0"/>
                    </a:lnTo>
                    <a:lnTo>
                      <a:pt x="18" y="2"/>
                    </a:lnTo>
                    <a:lnTo>
                      <a:pt x="9" y="8"/>
                    </a:lnTo>
                    <a:lnTo>
                      <a:pt x="2" y="18"/>
                    </a:lnTo>
                    <a:lnTo>
                      <a:pt x="0" y="29"/>
                    </a:lnTo>
                    <a:lnTo>
                      <a:pt x="1" y="35"/>
                    </a:lnTo>
                    <a:lnTo>
                      <a:pt x="2" y="41"/>
                    </a:lnTo>
                    <a:lnTo>
                      <a:pt x="6" y="46"/>
                    </a:lnTo>
                    <a:lnTo>
                      <a:pt x="9" y="50"/>
                    </a:lnTo>
                    <a:lnTo>
                      <a:pt x="14" y="54"/>
                    </a:lnTo>
                    <a:lnTo>
                      <a:pt x="18" y="57"/>
                    </a:lnTo>
                    <a:lnTo>
                      <a:pt x="24" y="58"/>
                    </a:lnTo>
                    <a:lnTo>
                      <a:pt x="30" y="59"/>
                    </a:lnTo>
                    <a:lnTo>
                      <a:pt x="36" y="58"/>
                    </a:lnTo>
                    <a:lnTo>
                      <a:pt x="41" y="57"/>
                    </a:lnTo>
                    <a:lnTo>
                      <a:pt x="46" y="54"/>
                    </a:lnTo>
                    <a:lnTo>
                      <a:pt x="51" y="50"/>
                    </a:lnTo>
                    <a:lnTo>
                      <a:pt x="54"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4360" name="Freeform 118"/>
              <p:cNvSpPr/>
              <p:nvPr/>
            </p:nvSpPr>
            <p:spPr>
              <a:xfrm>
                <a:off x="3178" y="3200"/>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7"/>
                    </a:lnTo>
                    <a:lnTo>
                      <a:pt x="5" y="26"/>
                    </a:lnTo>
                    <a:lnTo>
                      <a:pt x="3" y="24"/>
                    </a:lnTo>
                    <a:lnTo>
                      <a:pt x="1" y="20"/>
                    </a:lnTo>
                    <a:lnTo>
                      <a:pt x="0" y="18"/>
                    </a:lnTo>
                    <a:lnTo>
                      <a:pt x="0" y="15"/>
                    </a:lnTo>
                    <a:lnTo>
                      <a:pt x="0" y="12"/>
                    </a:lnTo>
                    <a:lnTo>
                      <a:pt x="1" y="10"/>
                    </a:lnTo>
                    <a:lnTo>
                      <a:pt x="3" y="7"/>
                    </a:lnTo>
                    <a:lnTo>
                      <a:pt x="5" y="5"/>
                    </a:lnTo>
                    <a:lnTo>
                      <a:pt x="7" y="3"/>
                    </a:lnTo>
                    <a:lnTo>
                      <a:pt x="9" y="2"/>
                    </a:lnTo>
                    <a:lnTo>
                      <a:pt x="13" y="0"/>
                    </a:lnTo>
                    <a:lnTo>
                      <a:pt x="15" y="0"/>
                    </a:lnTo>
                    <a:lnTo>
                      <a:pt x="17"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4361" name="Freeform 119"/>
              <p:cNvSpPr/>
              <p:nvPr/>
            </p:nvSpPr>
            <p:spPr>
              <a:xfrm>
                <a:off x="3283" y="3094"/>
                <a:ext cx="30" cy="30"/>
              </a:xfrm>
              <a:custGeom>
                <a:avLst/>
                <a:gdLst>
                  <a:gd name="txL" fmla="*/ 0 w 58"/>
                  <a:gd name="txT" fmla="*/ 0 h 58"/>
                  <a:gd name="txR" fmla="*/ 58 w 58"/>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8">
                    <a:moveTo>
                      <a:pt x="58" y="28"/>
                    </a:moveTo>
                    <a:lnTo>
                      <a:pt x="58" y="23"/>
                    </a:lnTo>
                    <a:lnTo>
                      <a:pt x="56" y="18"/>
                    </a:lnTo>
                    <a:lnTo>
                      <a:pt x="54" y="12"/>
                    </a:lnTo>
                    <a:lnTo>
                      <a:pt x="50" y="8"/>
                    </a:lnTo>
                    <a:lnTo>
                      <a:pt x="46" y="4"/>
                    </a:lnTo>
                    <a:lnTo>
                      <a:pt x="40" y="2"/>
                    </a:lnTo>
                    <a:lnTo>
                      <a:pt x="34" y="0"/>
                    </a:lnTo>
                    <a:lnTo>
                      <a:pt x="28" y="0"/>
                    </a:lnTo>
                    <a:lnTo>
                      <a:pt x="17" y="2"/>
                    </a:lnTo>
                    <a:lnTo>
                      <a:pt x="8" y="8"/>
                    </a:lnTo>
                    <a:lnTo>
                      <a:pt x="2" y="17"/>
                    </a:lnTo>
                    <a:lnTo>
                      <a:pt x="0" y="28"/>
                    </a:lnTo>
                    <a:lnTo>
                      <a:pt x="0" y="34"/>
                    </a:lnTo>
                    <a:lnTo>
                      <a:pt x="2" y="40"/>
                    </a:lnTo>
                    <a:lnTo>
                      <a:pt x="4" y="46"/>
                    </a:lnTo>
                    <a:lnTo>
                      <a:pt x="8" y="50"/>
                    </a:lnTo>
                    <a:lnTo>
                      <a:pt x="12" y="54"/>
                    </a:lnTo>
                    <a:lnTo>
                      <a:pt x="18" y="56"/>
                    </a:lnTo>
                    <a:lnTo>
                      <a:pt x="23" y="58"/>
                    </a:lnTo>
                    <a:lnTo>
                      <a:pt x="28" y="58"/>
                    </a:lnTo>
                    <a:lnTo>
                      <a:pt x="34" y="58"/>
                    </a:lnTo>
                    <a:lnTo>
                      <a:pt x="40" y="56"/>
                    </a:lnTo>
                    <a:lnTo>
                      <a:pt x="46" y="54"/>
                    </a:lnTo>
                    <a:lnTo>
                      <a:pt x="50" y="50"/>
                    </a:lnTo>
                    <a:lnTo>
                      <a:pt x="54" y="46"/>
                    </a:lnTo>
                    <a:lnTo>
                      <a:pt x="56" y="40"/>
                    </a:lnTo>
                    <a:lnTo>
                      <a:pt x="58" y="34"/>
                    </a:lnTo>
                    <a:lnTo>
                      <a:pt x="58" y="28"/>
                    </a:lnTo>
                    <a:close/>
                  </a:path>
                </a:pathLst>
              </a:custGeom>
              <a:solidFill>
                <a:srgbClr val="5900BC">
                  <a:alpha val="100000"/>
                </a:srgbClr>
              </a:solidFill>
              <a:ln w="9525">
                <a:noFill/>
              </a:ln>
            </p:spPr>
            <p:txBody>
              <a:bodyPr/>
              <a:p>
                <a:endParaRPr lang="en-US"/>
              </a:p>
            </p:txBody>
          </p:sp>
          <p:sp>
            <p:nvSpPr>
              <p:cNvPr id="4362" name="Freeform 120"/>
              <p:cNvSpPr/>
              <p:nvPr/>
            </p:nvSpPr>
            <p:spPr>
              <a:xfrm>
                <a:off x="3291" y="3102"/>
                <a:ext cx="14" cy="14"/>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4" y="28"/>
                    </a:moveTo>
                    <a:lnTo>
                      <a:pt x="12" y="28"/>
                    </a:lnTo>
                    <a:lnTo>
                      <a:pt x="10" y="27"/>
                    </a:lnTo>
                    <a:lnTo>
                      <a:pt x="6" y="26"/>
                    </a:lnTo>
                    <a:lnTo>
                      <a:pt x="4" y="24"/>
                    </a:lnTo>
                    <a:lnTo>
                      <a:pt x="3" y="21"/>
                    </a:lnTo>
                    <a:lnTo>
                      <a:pt x="2" y="19"/>
                    </a:lnTo>
                    <a:lnTo>
                      <a:pt x="0" y="17"/>
                    </a:lnTo>
                    <a:lnTo>
                      <a:pt x="0" y="13"/>
                    </a:lnTo>
                    <a:lnTo>
                      <a:pt x="0" y="11"/>
                    </a:lnTo>
                    <a:lnTo>
                      <a:pt x="2" y="8"/>
                    </a:lnTo>
                    <a:lnTo>
                      <a:pt x="3" y="5"/>
                    </a:lnTo>
                    <a:lnTo>
                      <a:pt x="4" y="3"/>
                    </a:lnTo>
                    <a:lnTo>
                      <a:pt x="6" y="2"/>
                    </a:lnTo>
                    <a:lnTo>
                      <a:pt x="10" y="1"/>
                    </a:lnTo>
                    <a:lnTo>
                      <a:pt x="12" y="0"/>
                    </a:lnTo>
                    <a:lnTo>
                      <a:pt x="14" y="0"/>
                    </a:lnTo>
                    <a:lnTo>
                      <a:pt x="18" y="0"/>
                    </a:lnTo>
                    <a:lnTo>
                      <a:pt x="20" y="1"/>
                    </a:lnTo>
                    <a:lnTo>
                      <a:pt x="24" y="2"/>
                    </a:lnTo>
                    <a:lnTo>
                      <a:pt x="26" y="3"/>
                    </a:lnTo>
                    <a:lnTo>
                      <a:pt x="27" y="5"/>
                    </a:lnTo>
                    <a:lnTo>
                      <a:pt x="28" y="8"/>
                    </a:lnTo>
                    <a:lnTo>
                      <a:pt x="29" y="11"/>
                    </a:lnTo>
                    <a:lnTo>
                      <a:pt x="29" y="13"/>
                    </a:lnTo>
                    <a:lnTo>
                      <a:pt x="28" y="19"/>
                    </a:lnTo>
                    <a:lnTo>
                      <a:pt x="26" y="24"/>
                    </a:lnTo>
                    <a:lnTo>
                      <a:pt x="20" y="27"/>
                    </a:lnTo>
                    <a:lnTo>
                      <a:pt x="14" y="28"/>
                    </a:lnTo>
                    <a:close/>
                  </a:path>
                </a:pathLst>
              </a:custGeom>
              <a:solidFill>
                <a:srgbClr val="FFFF93">
                  <a:alpha val="100000"/>
                </a:srgbClr>
              </a:solidFill>
              <a:ln w="9525">
                <a:noFill/>
              </a:ln>
            </p:spPr>
            <p:txBody>
              <a:bodyPr/>
              <a:p>
                <a:endParaRPr lang="en-US"/>
              </a:p>
            </p:txBody>
          </p:sp>
          <p:sp>
            <p:nvSpPr>
              <p:cNvPr id="4363" name="Freeform 121"/>
              <p:cNvSpPr/>
              <p:nvPr/>
            </p:nvSpPr>
            <p:spPr>
              <a:xfrm>
                <a:off x="3280" y="3273"/>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2"/>
                    </a:lnTo>
                    <a:lnTo>
                      <a:pt x="50" y="8"/>
                    </a:lnTo>
                    <a:lnTo>
                      <a:pt x="46" y="4"/>
                    </a:lnTo>
                    <a:lnTo>
                      <a:pt x="41" y="2"/>
                    </a:lnTo>
                    <a:lnTo>
                      <a:pt x="35" y="0"/>
                    </a:lnTo>
                    <a:lnTo>
                      <a:pt x="30" y="0"/>
                    </a:lnTo>
                    <a:lnTo>
                      <a:pt x="18" y="2"/>
                    </a:lnTo>
                    <a:lnTo>
                      <a:pt x="9" y="8"/>
                    </a:lnTo>
                    <a:lnTo>
                      <a:pt x="2" y="18"/>
                    </a:lnTo>
                    <a:lnTo>
                      <a:pt x="0" y="30"/>
                    </a:lnTo>
                    <a:lnTo>
                      <a:pt x="1" y="35"/>
                    </a:lnTo>
                    <a:lnTo>
                      <a:pt x="2" y="41"/>
                    </a:lnTo>
                    <a:lnTo>
                      <a:pt x="6" y="46"/>
                    </a:lnTo>
                    <a:lnTo>
                      <a:pt x="9" y="50"/>
                    </a:lnTo>
                    <a:lnTo>
                      <a:pt x="14" y="54"/>
                    </a:lnTo>
                    <a:lnTo>
                      <a:pt x="18" y="57"/>
                    </a:lnTo>
                    <a:lnTo>
                      <a:pt x="24" y="58"/>
                    </a:lnTo>
                    <a:lnTo>
                      <a:pt x="30" y="60"/>
                    </a:lnTo>
                    <a:lnTo>
                      <a:pt x="35" y="58"/>
                    </a:lnTo>
                    <a:lnTo>
                      <a:pt x="41" y="57"/>
                    </a:lnTo>
                    <a:lnTo>
                      <a:pt x="46" y="54"/>
                    </a:lnTo>
                    <a:lnTo>
                      <a:pt x="50" y="50"/>
                    </a:lnTo>
                    <a:lnTo>
                      <a:pt x="54" y="46"/>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4364" name="Freeform 122"/>
              <p:cNvSpPr/>
              <p:nvPr/>
            </p:nvSpPr>
            <p:spPr>
              <a:xfrm>
                <a:off x="3288" y="3280"/>
                <a:ext cx="15" cy="15"/>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7"/>
                    </a:lnTo>
                    <a:lnTo>
                      <a:pt x="4" y="4"/>
                    </a:lnTo>
                    <a:lnTo>
                      <a:pt x="7" y="2"/>
                    </a:lnTo>
                    <a:lnTo>
                      <a:pt x="9" y="1"/>
                    </a:lnTo>
                    <a:lnTo>
                      <a:pt x="11" y="0"/>
                    </a:lnTo>
                    <a:lnTo>
                      <a:pt x="15" y="0"/>
                    </a:lnTo>
                    <a:lnTo>
                      <a:pt x="17" y="0"/>
                    </a:lnTo>
                    <a:lnTo>
                      <a:pt x="20" y="1"/>
                    </a:lnTo>
                    <a:lnTo>
                      <a:pt x="23" y="2"/>
                    </a:lnTo>
                    <a:lnTo>
                      <a:pt x="25" y="4"/>
                    </a:lnTo>
                    <a:lnTo>
                      <a:pt x="26" y="7"/>
                    </a:lnTo>
                    <a:lnTo>
                      <a:pt x="29" y="9"/>
                    </a:lnTo>
                    <a:lnTo>
                      <a:pt x="30" y="11"/>
                    </a:lnTo>
                    <a:lnTo>
                      <a:pt x="30" y="15"/>
                    </a:lnTo>
                    <a:lnTo>
                      <a:pt x="29" y="20"/>
                    </a:lnTo>
                    <a:lnTo>
                      <a:pt x="25" y="25"/>
                    </a:lnTo>
                    <a:lnTo>
                      <a:pt x="20" y="27"/>
                    </a:lnTo>
                    <a:lnTo>
                      <a:pt x="15" y="28"/>
                    </a:lnTo>
                    <a:close/>
                  </a:path>
                </a:pathLst>
              </a:custGeom>
              <a:solidFill>
                <a:srgbClr val="FFFF93">
                  <a:alpha val="100000"/>
                </a:srgbClr>
              </a:solidFill>
              <a:ln w="9525">
                <a:noFill/>
              </a:ln>
            </p:spPr>
            <p:txBody>
              <a:bodyPr/>
              <a:p>
                <a:endParaRPr lang="en-US"/>
              </a:p>
            </p:txBody>
          </p:sp>
          <p:sp>
            <p:nvSpPr>
              <p:cNvPr id="4365" name="Freeform 123"/>
              <p:cNvSpPr/>
              <p:nvPr/>
            </p:nvSpPr>
            <p:spPr>
              <a:xfrm>
                <a:off x="3264" y="3390"/>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4"/>
                    </a:lnTo>
                    <a:lnTo>
                      <a:pt x="50" y="10"/>
                    </a:lnTo>
                    <a:lnTo>
                      <a:pt x="46" y="6"/>
                    </a:lnTo>
                    <a:lnTo>
                      <a:pt x="41" y="3"/>
                    </a:lnTo>
                    <a:lnTo>
                      <a:pt x="35" y="2"/>
                    </a:lnTo>
                    <a:lnTo>
                      <a:pt x="29" y="0"/>
                    </a:lnTo>
                    <a:lnTo>
                      <a:pt x="18" y="3"/>
                    </a:lnTo>
                    <a:lnTo>
                      <a:pt x="9" y="10"/>
                    </a:lnTo>
                    <a:lnTo>
                      <a:pt x="2" y="19"/>
                    </a:lnTo>
                    <a:lnTo>
                      <a:pt x="0" y="30"/>
                    </a:lnTo>
                    <a:lnTo>
                      <a:pt x="1" y="36"/>
                    </a:lnTo>
                    <a:lnTo>
                      <a:pt x="2" y="42"/>
                    </a:lnTo>
                    <a:lnTo>
                      <a:pt x="5" y="48"/>
                    </a:lnTo>
                    <a:lnTo>
                      <a:pt x="9" y="52"/>
                    </a:lnTo>
                    <a:lnTo>
                      <a:pt x="13" y="56"/>
                    </a:lnTo>
                    <a:lnTo>
                      <a:pt x="18" y="58"/>
                    </a:lnTo>
                    <a:lnTo>
                      <a:pt x="24" y="60"/>
                    </a:lnTo>
                    <a:lnTo>
                      <a:pt x="29" y="60"/>
                    </a:lnTo>
                    <a:lnTo>
                      <a:pt x="35" y="60"/>
                    </a:lnTo>
                    <a:lnTo>
                      <a:pt x="41" y="58"/>
                    </a:lnTo>
                    <a:lnTo>
                      <a:pt x="46" y="56"/>
                    </a:lnTo>
                    <a:lnTo>
                      <a:pt x="50" y="52"/>
                    </a:lnTo>
                    <a:lnTo>
                      <a:pt x="54" y="48"/>
                    </a:lnTo>
                    <a:lnTo>
                      <a:pt x="57" y="42"/>
                    </a:lnTo>
                    <a:lnTo>
                      <a:pt x="58" y="36"/>
                    </a:lnTo>
                    <a:lnTo>
                      <a:pt x="59" y="30"/>
                    </a:lnTo>
                    <a:close/>
                  </a:path>
                </a:pathLst>
              </a:custGeom>
              <a:solidFill>
                <a:srgbClr val="5900BC">
                  <a:alpha val="100000"/>
                </a:srgbClr>
              </a:solidFill>
              <a:ln w="9525">
                <a:noFill/>
              </a:ln>
            </p:spPr>
            <p:txBody>
              <a:bodyPr/>
              <a:p>
                <a:endParaRPr lang="en-US"/>
              </a:p>
            </p:txBody>
          </p:sp>
          <p:sp>
            <p:nvSpPr>
              <p:cNvPr id="4366" name="Freeform 124"/>
              <p:cNvSpPr/>
              <p:nvPr/>
            </p:nvSpPr>
            <p:spPr>
              <a:xfrm>
                <a:off x="3272" y="339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8"/>
                    </a:lnTo>
                    <a:lnTo>
                      <a:pt x="5" y="26"/>
                    </a:lnTo>
                    <a:lnTo>
                      <a:pt x="4" y="23"/>
                    </a:lnTo>
                    <a:lnTo>
                      <a:pt x="2" y="21"/>
                    </a:lnTo>
                    <a:lnTo>
                      <a:pt x="0" y="19"/>
                    </a:lnTo>
                    <a:lnTo>
                      <a:pt x="0" y="15"/>
                    </a:lnTo>
                    <a:lnTo>
                      <a:pt x="0" y="13"/>
                    </a:lnTo>
                    <a:lnTo>
                      <a:pt x="2" y="10"/>
                    </a:lnTo>
                    <a:lnTo>
                      <a:pt x="4" y="7"/>
                    </a:lnTo>
                    <a:lnTo>
                      <a:pt x="5" y="5"/>
                    </a:lnTo>
                    <a:lnTo>
                      <a:pt x="7" y="4"/>
                    </a:lnTo>
                    <a:lnTo>
                      <a:pt x="10" y="2"/>
                    </a:lnTo>
                    <a:lnTo>
                      <a:pt x="13" y="0"/>
                    </a:lnTo>
                    <a:lnTo>
                      <a:pt x="15" y="0"/>
                    </a:lnTo>
                    <a:lnTo>
                      <a:pt x="19" y="0"/>
                    </a:lnTo>
                    <a:lnTo>
                      <a:pt x="21" y="2"/>
                    </a:lnTo>
                    <a:lnTo>
                      <a:pt x="24" y="4"/>
                    </a:lnTo>
                    <a:lnTo>
                      <a:pt x="26" y="5"/>
                    </a:lnTo>
                    <a:lnTo>
                      <a:pt x="28" y="7"/>
                    </a:lnTo>
                    <a:lnTo>
                      <a:pt x="29" y="10"/>
                    </a:lnTo>
                    <a:lnTo>
                      <a:pt x="30" y="13"/>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4367" name="Freeform 125"/>
              <p:cNvSpPr/>
              <p:nvPr/>
            </p:nvSpPr>
            <p:spPr>
              <a:xfrm>
                <a:off x="3480" y="331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9" y="9"/>
                    </a:lnTo>
                    <a:lnTo>
                      <a:pt x="3" y="18"/>
                    </a:lnTo>
                    <a:lnTo>
                      <a:pt x="0" y="30"/>
                    </a:lnTo>
                    <a:lnTo>
                      <a:pt x="1" y="36"/>
                    </a:lnTo>
                    <a:lnTo>
                      <a:pt x="3" y="41"/>
                    </a:lnTo>
                    <a:lnTo>
                      <a:pt x="6" y="46"/>
                    </a:lnTo>
                    <a:lnTo>
                      <a:pt x="9" y="51"/>
                    </a:lnTo>
                    <a:lnTo>
                      <a:pt x="14"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4368" name="Freeform 126"/>
              <p:cNvSpPr/>
              <p:nvPr/>
            </p:nvSpPr>
            <p:spPr>
              <a:xfrm>
                <a:off x="3487" y="332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6"/>
                    </a:lnTo>
                    <a:lnTo>
                      <a:pt x="5" y="25"/>
                    </a:lnTo>
                    <a:lnTo>
                      <a:pt x="4" y="23"/>
                    </a:lnTo>
                    <a:lnTo>
                      <a:pt x="1" y="19"/>
                    </a:lnTo>
                    <a:lnTo>
                      <a:pt x="0" y="17"/>
                    </a:lnTo>
                    <a:lnTo>
                      <a:pt x="0" y="15"/>
                    </a:lnTo>
                    <a:lnTo>
                      <a:pt x="0" y="11"/>
                    </a:lnTo>
                    <a:lnTo>
                      <a:pt x="1" y="9"/>
                    </a:lnTo>
                    <a:lnTo>
                      <a:pt x="4" y="7"/>
                    </a:lnTo>
                    <a:lnTo>
                      <a:pt x="5" y="4"/>
                    </a:lnTo>
                    <a:lnTo>
                      <a:pt x="7" y="2"/>
                    </a:lnTo>
                    <a:lnTo>
                      <a:pt x="9" y="1"/>
                    </a:lnTo>
                    <a:lnTo>
                      <a:pt x="13" y="0"/>
                    </a:lnTo>
                    <a:lnTo>
                      <a:pt x="15" y="0"/>
                    </a:lnTo>
                    <a:lnTo>
                      <a:pt x="19" y="0"/>
                    </a:lnTo>
                    <a:lnTo>
                      <a:pt x="21" y="1"/>
                    </a:lnTo>
                    <a:lnTo>
                      <a:pt x="23" y="2"/>
                    </a:lnTo>
                    <a:lnTo>
                      <a:pt x="26" y="4"/>
                    </a:lnTo>
                    <a:lnTo>
                      <a:pt x="28" y="7"/>
                    </a:lnTo>
                    <a:lnTo>
                      <a:pt x="29" y="9"/>
                    </a:lnTo>
                    <a:lnTo>
                      <a:pt x="30" y="11"/>
                    </a:lnTo>
                    <a:lnTo>
                      <a:pt x="30" y="15"/>
                    </a:lnTo>
                    <a:lnTo>
                      <a:pt x="29"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4369" name="Freeform 127"/>
              <p:cNvSpPr/>
              <p:nvPr/>
            </p:nvSpPr>
            <p:spPr>
              <a:xfrm>
                <a:off x="3586" y="339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9" y="24"/>
                    </a:lnTo>
                    <a:lnTo>
                      <a:pt x="58" y="18"/>
                    </a:lnTo>
                    <a:lnTo>
                      <a:pt x="56" y="13"/>
                    </a:lnTo>
                    <a:lnTo>
                      <a:pt x="52" y="9"/>
                    </a:lnTo>
                    <a:lnTo>
                      <a:pt x="48" y="5"/>
                    </a:lnTo>
                    <a:lnTo>
                      <a:pt x="42" y="2"/>
                    </a:lnTo>
                    <a:lnTo>
                      <a:pt x="36" y="1"/>
                    </a:lnTo>
                    <a:lnTo>
                      <a:pt x="30" y="0"/>
                    </a:lnTo>
                    <a:lnTo>
                      <a:pt x="19" y="2"/>
                    </a:lnTo>
                    <a:lnTo>
                      <a:pt x="10" y="9"/>
                    </a:lnTo>
                    <a:lnTo>
                      <a:pt x="3" y="18"/>
                    </a:lnTo>
                    <a:lnTo>
                      <a:pt x="0" y="30"/>
                    </a:lnTo>
                    <a:lnTo>
                      <a:pt x="1" y="35"/>
                    </a:lnTo>
                    <a:lnTo>
                      <a:pt x="3" y="41"/>
                    </a:lnTo>
                    <a:lnTo>
                      <a:pt x="6" y="47"/>
                    </a:lnTo>
                    <a:lnTo>
                      <a:pt x="10" y="51"/>
                    </a:lnTo>
                    <a:lnTo>
                      <a:pt x="14" y="55"/>
                    </a:lnTo>
                    <a:lnTo>
                      <a:pt x="19" y="57"/>
                    </a:lnTo>
                    <a:lnTo>
                      <a:pt x="25" y="58"/>
                    </a:lnTo>
                    <a:lnTo>
                      <a:pt x="30" y="59"/>
                    </a:lnTo>
                    <a:lnTo>
                      <a:pt x="36" y="58"/>
                    </a:lnTo>
                    <a:lnTo>
                      <a:pt x="42" y="57"/>
                    </a:lnTo>
                    <a:lnTo>
                      <a:pt x="48" y="55"/>
                    </a:lnTo>
                    <a:lnTo>
                      <a:pt x="52" y="51"/>
                    </a:lnTo>
                    <a:lnTo>
                      <a:pt x="56"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4370" name="Freeform 128"/>
              <p:cNvSpPr/>
              <p:nvPr/>
            </p:nvSpPr>
            <p:spPr>
              <a:xfrm>
                <a:off x="3594" y="3405"/>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11" y="28"/>
                    </a:lnTo>
                    <a:lnTo>
                      <a:pt x="7" y="27"/>
                    </a:lnTo>
                    <a:lnTo>
                      <a:pt x="5" y="25"/>
                    </a:lnTo>
                    <a:lnTo>
                      <a:pt x="4" y="23"/>
                    </a:lnTo>
                    <a:lnTo>
                      <a:pt x="1" y="20"/>
                    </a:lnTo>
                    <a:lnTo>
                      <a:pt x="0" y="18"/>
                    </a:lnTo>
                    <a:lnTo>
                      <a:pt x="0" y="15"/>
                    </a:lnTo>
                    <a:lnTo>
                      <a:pt x="0" y="12"/>
                    </a:lnTo>
                    <a:lnTo>
                      <a:pt x="1" y="9"/>
                    </a:lnTo>
                    <a:lnTo>
                      <a:pt x="4" y="6"/>
                    </a:lnTo>
                    <a:lnTo>
                      <a:pt x="5" y="4"/>
                    </a:lnTo>
                    <a:lnTo>
                      <a:pt x="7" y="3"/>
                    </a:lnTo>
                    <a:lnTo>
                      <a:pt x="11" y="1"/>
                    </a:lnTo>
                    <a:lnTo>
                      <a:pt x="13" y="0"/>
                    </a:lnTo>
                    <a:lnTo>
                      <a:pt x="15" y="0"/>
                    </a:lnTo>
                    <a:lnTo>
                      <a:pt x="19" y="0"/>
                    </a:lnTo>
                    <a:lnTo>
                      <a:pt x="21" y="1"/>
                    </a:lnTo>
                    <a:lnTo>
                      <a:pt x="23" y="3"/>
                    </a:lnTo>
                    <a:lnTo>
                      <a:pt x="26" y="4"/>
                    </a:lnTo>
                    <a:lnTo>
                      <a:pt x="28" y="6"/>
                    </a:lnTo>
                    <a:lnTo>
                      <a:pt x="29" y="9"/>
                    </a:lnTo>
                    <a:lnTo>
                      <a:pt x="30" y="12"/>
                    </a:lnTo>
                    <a:lnTo>
                      <a:pt x="30" y="15"/>
                    </a:lnTo>
                    <a:lnTo>
                      <a:pt x="29" y="20"/>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4371" name="Freeform 129"/>
              <p:cNvSpPr/>
              <p:nvPr/>
            </p:nvSpPr>
            <p:spPr>
              <a:xfrm>
                <a:off x="3541" y="3129"/>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9" y="24"/>
                    </a:lnTo>
                    <a:lnTo>
                      <a:pt x="57" y="18"/>
                    </a:lnTo>
                    <a:lnTo>
                      <a:pt x="55" y="12"/>
                    </a:lnTo>
                    <a:lnTo>
                      <a:pt x="51" y="8"/>
                    </a:lnTo>
                    <a:lnTo>
                      <a:pt x="47" y="4"/>
                    </a:lnTo>
                    <a:lnTo>
                      <a:pt x="41" y="2"/>
                    </a:lnTo>
                    <a:lnTo>
                      <a:pt x="36" y="0"/>
                    </a:lnTo>
                    <a:lnTo>
                      <a:pt x="30" y="0"/>
                    </a:lnTo>
                    <a:lnTo>
                      <a:pt x="19" y="2"/>
                    </a:lnTo>
                    <a:lnTo>
                      <a:pt x="9" y="8"/>
                    </a:lnTo>
                    <a:lnTo>
                      <a:pt x="3" y="18"/>
                    </a:lnTo>
                    <a:lnTo>
                      <a:pt x="0" y="30"/>
                    </a:lnTo>
                    <a:lnTo>
                      <a:pt x="0" y="35"/>
                    </a:lnTo>
                    <a:lnTo>
                      <a:pt x="3" y="41"/>
                    </a:lnTo>
                    <a:lnTo>
                      <a:pt x="5" y="46"/>
                    </a:lnTo>
                    <a:lnTo>
                      <a:pt x="9" y="50"/>
                    </a:lnTo>
                    <a:lnTo>
                      <a:pt x="13" y="54"/>
                    </a:lnTo>
                    <a:lnTo>
                      <a:pt x="19" y="57"/>
                    </a:lnTo>
                    <a:lnTo>
                      <a:pt x="25" y="58"/>
                    </a:lnTo>
                    <a:lnTo>
                      <a:pt x="30" y="60"/>
                    </a:lnTo>
                    <a:lnTo>
                      <a:pt x="36" y="58"/>
                    </a:lnTo>
                    <a:lnTo>
                      <a:pt x="41" y="57"/>
                    </a:lnTo>
                    <a:lnTo>
                      <a:pt x="47" y="54"/>
                    </a:lnTo>
                    <a:lnTo>
                      <a:pt x="51" y="50"/>
                    </a:lnTo>
                    <a:lnTo>
                      <a:pt x="55" y="46"/>
                    </a:lnTo>
                    <a:lnTo>
                      <a:pt x="57" y="41"/>
                    </a:lnTo>
                    <a:lnTo>
                      <a:pt x="59" y="35"/>
                    </a:lnTo>
                    <a:lnTo>
                      <a:pt x="59" y="30"/>
                    </a:lnTo>
                    <a:close/>
                  </a:path>
                </a:pathLst>
              </a:custGeom>
              <a:solidFill>
                <a:srgbClr val="5900BC">
                  <a:alpha val="100000"/>
                </a:srgbClr>
              </a:solidFill>
              <a:ln w="9525">
                <a:noFill/>
              </a:ln>
            </p:spPr>
            <p:txBody>
              <a:bodyPr/>
              <a:p>
                <a:endParaRPr lang="en-US"/>
              </a:p>
            </p:txBody>
          </p:sp>
          <p:sp>
            <p:nvSpPr>
              <p:cNvPr id="4372" name="Freeform 130"/>
              <p:cNvSpPr/>
              <p:nvPr/>
            </p:nvSpPr>
            <p:spPr>
              <a:xfrm>
                <a:off x="3549" y="3136"/>
                <a:ext cx="14" cy="15"/>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5" y="28"/>
                    </a:moveTo>
                    <a:lnTo>
                      <a:pt x="12" y="28"/>
                    </a:lnTo>
                    <a:lnTo>
                      <a:pt x="10" y="27"/>
                    </a:lnTo>
                    <a:lnTo>
                      <a:pt x="6" y="26"/>
                    </a:lnTo>
                    <a:lnTo>
                      <a:pt x="4" y="25"/>
                    </a:lnTo>
                    <a:lnTo>
                      <a:pt x="3" y="23"/>
                    </a:lnTo>
                    <a:lnTo>
                      <a:pt x="2" y="19"/>
                    </a:lnTo>
                    <a:lnTo>
                      <a:pt x="0" y="17"/>
                    </a:lnTo>
                    <a:lnTo>
                      <a:pt x="0" y="15"/>
                    </a:lnTo>
                    <a:lnTo>
                      <a:pt x="0" y="11"/>
                    </a:lnTo>
                    <a:lnTo>
                      <a:pt x="2" y="9"/>
                    </a:lnTo>
                    <a:lnTo>
                      <a:pt x="3" y="7"/>
                    </a:lnTo>
                    <a:lnTo>
                      <a:pt x="4" y="4"/>
                    </a:lnTo>
                    <a:lnTo>
                      <a:pt x="6" y="2"/>
                    </a:lnTo>
                    <a:lnTo>
                      <a:pt x="10" y="1"/>
                    </a:lnTo>
                    <a:lnTo>
                      <a:pt x="12" y="0"/>
                    </a:lnTo>
                    <a:lnTo>
                      <a:pt x="15" y="0"/>
                    </a:lnTo>
                    <a:lnTo>
                      <a:pt x="18" y="0"/>
                    </a:lnTo>
                    <a:lnTo>
                      <a:pt x="21" y="1"/>
                    </a:lnTo>
                    <a:lnTo>
                      <a:pt x="23" y="2"/>
                    </a:lnTo>
                    <a:lnTo>
                      <a:pt x="26" y="4"/>
                    </a:lnTo>
                    <a:lnTo>
                      <a:pt x="27" y="7"/>
                    </a:lnTo>
                    <a:lnTo>
                      <a:pt x="28" y="9"/>
                    </a:lnTo>
                    <a:lnTo>
                      <a:pt x="29" y="11"/>
                    </a:lnTo>
                    <a:lnTo>
                      <a:pt x="29" y="15"/>
                    </a:lnTo>
                    <a:lnTo>
                      <a:pt x="28" y="20"/>
                    </a:lnTo>
                    <a:lnTo>
                      <a:pt x="26" y="25"/>
                    </a:lnTo>
                    <a:lnTo>
                      <a:pt x="21" y="27"/>
                    </a:lnTo>
                    <a:lnTo>
                      <a:pt x="15" y="28"/>
                    </a:lnTo>
                    <a:close/>
                  </a:path>
                </a:pathLst>
              </a:custGeom>
              <a:solidFill>
                <a:srgbClr val="FFFF93">
                  <a:alpha val="100000"/>
                </a:srgbClr>
              </a:solidFill>
              <a:ln w="9525">
                <a:noFill/>
              </a:ln>
            </p:spPr>
            <p:txBody>
              <a:bodyPr/>
              <a:p>
                <a:endParaRPr lang="en-US"/>
              </a:p>
            </p:txBody>
          </p:sp>
          <p:sp>
            <p:nvSpPr>
              <p:cNvPr id="4373" name="Freeform 131"/>
              <p:cNvSpPr/>
              <p:nvPr/>
            </p:nvSpPr>
            <p:spPr>
              <a:xfrm>
                <a:off x="3696" y="311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3"/>
                    </a:lnTo>
                    <a:lnTo>
                      <a:pt x="51" y="9"/>
                    </a:lnTo>
                    <a:lnTo>
                      <a:pt x="46" y="5"/>
                    </a:lnTo>
                    <a:lnTo>
                      <a:pt x="42" y="2"/>
                    </a:lnTo>
                    <a:lnTo>
                      <a:pt x="36" y="1"/>
                    </a:lnTo>
                    <a:lnTo>
                      <a:pt x="30" y="0"/>
                    </a:lnTo>
                    <a:lnTo>
                      <a:pt x="19" y="2"/>
                    </a:lnTo>
                    <a:lnTo>
                      <a:pt x="9" y="9"/>
                    </a:lnTo>
                    <a:lnTo>
                      <a:pt x="2" y="18"/>
                    </a:lnTo>
                    <a:lnTo>
                      <a:pt x="0" y="30"/>
                    </a:lnTo>
                    <a:lnTo>
                      <a:pt x="1" y="35"/>
                    </a:lnTo>
                    <a:lnTo>
                      <a:pt x="2" y="41"/>
                    </a:lnTo>
                    <a:lnTo>
                      <a:pt x="6" y="47"/>
                    </a:lnTo>
                    <a:lnTo>
                      <a:pt x="9" y="52"/>
                    </a:lnTo>
                    <a:lnTo>
                      <a:pt x="14" y="55"/>
                    </a:lnTo>
                    <a:lnTo>
                      <a:pt x="19" y="57"/>
                    </a:lnTo>
                    <a:lnTo>
                      <a:pt x="24" y="58"/>
                    </a:lnTo>
                    <a:lnTo>
                      <a:pt x="30" y="60"/>
                    </a:lnTo>
                    <a:lnTo>
                      <a:pt x="36" y="58"/>
                    </a:lnTo>
                    <a:lnTo>
                      <a:pt x="42" y="57"/>
                    </a:lnTo>
                    <a:lnTo>
                      <a:pt x="46" y="55"/>
                    </a:lnTo>
                    <a:lnTo>
                      <a:pt x="51" y="52"/>
                    </a:lnTo>
                    <a:lnTo>
                      <a:pt x="54"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4374" name="Freeform 132"/>
              <p:cNvSpPr/>
              <p:nvPr/>
            </p:nvSpPr>
            <p:spPr>
              <a:xfrm>
                <a:off x="3703" y="311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8"/>
                    </a:lnTo>
                    <a:lnTo>
                      <a:pt x="7" y="27"/>
                    </a:lnTo>
                    <a:lnTo>
                      <a:pt x="5" y="25"/>
                    </a:lnTo>
                    <a:lnTo>
                      <a:pt x="4" y="23"/>
                    </a:lnTo>
                    <a:lnTo>
                      <a:pt x="1" y="20"/>
                    </a:lnTo>
                    <a:lnTo>
                      <a:pt x="0" y="18"/>
                    </a:lnTo>
                    <a:lnTo>
                      <a:pt x="0" y="15"/>
                    </a:lnTo>
                    <a:lnTo>
                      <a:pt x="0" y="12"/>
                    </a:lnTo>
                    <a:lnTo>
                      <a:pt x="1" y="9"/>
                    </a:lnTo>
                    <a:lnTo>
                      <a:pt x="4" y="7"/>
                    </a:lnTo>
                    <a:lnTo>
                      <a:pt x="5" y="4"/>
                    </a:lnTo>
                    <a:lnTo>
                      <a:pt x="7" y="3"/>
                    </a:lnTo>
                    <a:lnTo>
                      <a:pt x="9" y="1"/>
                    </a:lnTo>
                    <a:lnTo>
                      <a:pt x="13" y="0"/>
                    </a:lnTo>
                    <a:lnTo>
                      <a:pt x="15" y="0"/>
                    </a:lnTo>
                    <a:lnTo>
                      <a:pt x="19" y="0"/>
                    </a:lnTo>
                    <a:lnTo>
                      <a:pt x="21" y="1"/>
                    </a:lnTo>
                    <a:lnTo>
                      <a:pt x="23" y="3"/>
                    </a:lnTo>
                    <a:lnTo>
                      <a:pt x="25" y="4"/>
                    </a:lnTo>
                    <a:lnTo>
                      <a:pt x="28"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4375" name="Freeform 133"/>
              <p:cNvSpPr/>
              <p:nvPr/>
            </p:nvSpPr>
            <p:spPr>
              <a:xfrm>
                <a:off x="3669" y="3257"/>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4"/>
                    </a:lnTo>
                    <a:lnTo>
                      <a:pt x="51" y="10"/>
                    </a:lnTo>
                    <a:lnTo>
                      <a:pt x="46" y="6"/>
                    </a:lnTo>
                    <a:lnTo>
                      <a:pt x="42" y="3"/>
                    </a:lnTo>
                    <a:lnTo>
                      <a:pt x="36" y="2"/>
                    </a:lnTo>
                    <a:lnTo>
                      <a:pt x="30" y="0"/>
                    </a:lnTo>
                    <a:lnTo>
                      <a:pt x="19" y="3"/>
                    </a:lnTo>
                    <a:lnTo>
                      <a:pt x="9" y="10"/>
                    </a:lnTo>
                    <a:lnTo>
                      <a:pt x="2" y="19"/>
                    </a:lnTo>
                    <a:lnTo>
                      <a:pt x="0" y="30"/>
                    </a:lnTo>
                    <a:lnTo>
                      <a:pt x="1" y="36"/>
                    </a:lnTo>
                    <a:lnTo>
                      <a:pt x="2" y="42"/>
                    </a:lnTo>
                    <a:lnTo>
                      <a:pt x="5" y="46"/>
                    </a:lnTo>
                    <a:lnTo>
                      <a:pt x="8" y="51"/>
                    </a:lnTo>
                    <a:lnTo>
                      <a:pt x="13" y="55"/>
                    </a:lnTo>
                    <a:lnTo>
                      <a:pt x="19" y="58"/>
                    </a:lnTo>
                    <a:lnTo>
                      <a:pt x="24" y="59"/>
                    </a:lnTo>
                    <a:lnTo>
                      <a:pt x="30" y="60"/>
                    </a:lnTo>
                    <a:lnTo>
                      <a:pt x="36" y="59"/>
                    </a:lnTo>
                    <a:lnTo>
                      <a:pt x="42" y="58"/>
                    </a:lnTo>
                    <a:lnTo>
                      <a:pt x="46" y="55"/>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4376" name="Freeform 134"/>
              <p:cNvSpPr/>
              <p:nvPr/>
            </p:nvSpPr>
            <p:spPr>
              <a:xfrm>
                <a:off x="3677" y="326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10"/>
                    </a:lnTo>
                    <a:lnTo>
                      <a:pt x="2" y="7"/>
                    </a:lnTo>
                    <a:lnTo>
                      <a:pt x="5" y="5"/>
                    </a:lnTo>
                    <a:lnTo>
                      <a:pt x="7" y="3"/>
                    </a:lnTo>
                    <a:lnTo>
                      <a:pt x="9" y="1"/>
                    </a:lnTo>
                    <a:lnTo>
                      <a:pt x="12" y="0"/>
                    </a:lnTo>
                    <a:lnTo>
                      <a:pt x="15" y="0"/>
                    </a:lnTo>
                    <a:lnTo>
                      <a:pt x="17" y="0"/>
                    </a:lnTo>
                    <a:lnTo>
                      <a:pt x="21" y="1"/>
                    </a:lnTo>
                    <a:lnTo>
                      <a:pt x="23" y="3"/>
                    </a:lnTo>
                    <a:lnTo>
                      <a:pt x="25" y="5"/>
                    </a:lnTo>
                    <a:lnTo>
                      <a:pt x="27"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4377" name="Freeform 135"/>
              <p:cNvSpPr/>
              <p:nvPr/>
            </p:nvSpPr>
            <p:spPr>
              <a:xfrm>
                <a:off x="3693" y="3382"/>
                <a:ext cx="30"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3"/>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8"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4378" name="Freeform 136"/>
              <p:cNvSpPr/>
              <p:nvPr/>
            </p:nvSpPr>
            <p:spPr>
              <a:xfrm>
                <a:off x="3701" y="3390"/>
                <a:ext cx="14" cy="14"/>
              </a:xfrm>
              <a:custGeom>
                <a:avLst/>
                <a:gdLst>
                  <a:gd name="txL" fmla="*/ 0 w 28"/>
                  <a:gd name="txT" fmla="*/ 0 h 29"/>
                  <a:gd name="txR" fmla="*/ 28 w 28"/>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8" h="29">
                    <a:moveTo>
                      <a:pt x="13" y="29"/>
                    </a:moveTo>
                    <a:lnTo>
                      <a:pt x="11" y="29"/>
                    </a:lnTo>
                    <a:lnTo>
                      <a:pt x="9" y="28"/>
                    </a:lnTo>
                    <a:lnTo>
                      <a:pt x="5" y="27"/>
                    </a:lnTo>
                    <a:lnTo>
                      <a:pt x="3" y="25"/>
                    </a:lnTo>
                    <a:lnTo>
                      <a:pt x="2" y="22"/>
                    </a:lnTo>
                    <a:lnTo>
                      <a:pt x="1" y="20"/>
                    </a:lnTo>
                    <a:lnTo>
                      <a:pt x="0" y="18"/>
                    </a:lnTo>
                    <a:lnTo>
                      <a:pt x="0" y="14"/>
                    </a:lnTo>
                    <a:lnTo>
                      <a:pt x="0" y="12"/>
                    </a:lnTo>
                    <a:lnTo>
                      <a:pt x="1" y="8"/>
                    </a:lnTo>
                    <a:lnTo>
                      <a:pt x="2" y="6"/>
                    </a:lnTo>
                    <a:lnTo>
                      <a:pt x="3" y="4"/>
                    </a:lnTo>
                    <a:lnTo>
                      <a:pt x="5" y="3"/>
                    </a:lnTo>
                    <a:lnTo>
                      <a:pt x="9" y="2"/>
                    </a:lnTo>
                    <a:lnTo>
                      <a:pt x="11" y="0"/>
                    </a:lnTo>
                    <a:lnTo>
                      <a:pt x="13" y="0"/>
                    </a:lnTo>
                    <a:lnTo>
                      <a:pt x="17" y="0"/>
                    </a:lnTo>
                    <a:lnTo>
                      <a:pt x="19" y="2"/>
                    </a:lnTo>
                    <a:lnTo>
                      <a:pt x="23" y="3"/>
                    </a:lnTo>
                    <a:lnTo>
                      <a:pt x="25" y="4"/>
                    </a:lnTo>
                    <a:lnTo>
                      <a:pt x="26" y="6"/>
                    </a:lnTo>
                    <a:lnTo>
                      <a:pt x="27" y="8"/>
                    </a:lnTo>
                    <a:lnTo>
                      <a:pt x="28" y="12"/>
                    </a:lnTo>
                    <a:lnTo>
                      <a:pt x="28" y="14"/>
                    </a:lnTo>
                    <a:lnTo>
                      <a:pt x="27" y="20"/>
                    </a:lnTo>
                    <a:lnTo>
                      <a:pt x="25" y="25"/>
                    </a:lnTo>
                    <a:lnTo>
                      <a:pt x="19" y="28"/>
                    </a:lnTo>
                    <a:lnTo>
                      <a:pt x="13" y="29"/>
                    </a:lnTo>
                    <a:close/>
                  </a:path>
                </a:pathLst>
              </a:custGeom>
              <a:solidFill>
                <a:srgbClr val="FFFF93">
                  <a:alpha val="100000"/>
                </a:srgbClr>
              </a:solidFill>
              <a:ln w="9525">
                <a:noFill/>
              </a:ln>
            </p:spPr>
            <p:txBody>
              <a:bodyPr/>
              <a:p>
                <a:endParaRPr lang="en-US"/>
              </a:p>
            </p:txBody>
          </p:sp>
          <p:sp>
            <p:nvSpPr>
              <p:cNvPr id="4379" name="Freeform 137"/>
              <p:cNvSpPr/>
              <p:nvPr/>
            </p:nvSpPr>
            <p:spPr>
              <a:xfrm>
                <a:off x="3842" y="3409"/>
                <a:ext cx="30" cy="30"/>
              </a:xfrm>
              <a:custGeom>
                <a:avLst/>
                <a:gdLst>
                  <a:gd name="txL" fmla="*/ 0 w 60"/>
                  <a:gd name="txT" fmla="*/ 0 h 58"/>
                  <a:gd name="txR" fmla="*/ 60 w 60"/>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8">
                    <a:moveTo>
                      <a:pt x="60" y="30"/>
                    </a:moveTo>
                    <a:lnTo>
                      <a:pt x="59" y="24"/>
                    </a:lnTo>
                    <a:lnTo>
                      <a:pt x="57" y="18"/>
                    </a:lnTo>
                    <a:lnTo>
                      <a:pt x="54" y="12"/>
                    </a:lnTo>
                    <a:lnTo>
                      <a:pt x="51" y="8"/>
                    </a:lnTo>
                    <a:lnTo>
                      <a:pt x="46" y="4"/>
                    </a:lnTo>
                    <a:lnTo>
                      <a:pt x="41" y="2"/>
                    </a:lnTo>
                    <a:lnTo>
                      <a:pt x="36" y="0"/>
                    </a:lnTo>
                    <a:lnTo>
                      <a:pt x="30" y="0"/>
                    </a:lnTo>
                    <a:lnTo>
                      <a:pt x="18" y="2"/>
                    </a:lnTo>
                    <a:lnTo>
                      <a:pt x="8" y="8"/>
                    </a:lnTo>
                    <a:lnTo>
                      <a:pt x="2" y="18"/>
                    </a:lnTo>
                    <a:lnTo>
                      <a:pt x="0" y="30"/>
                    </a:lnTo>
                    <a:lnTo>
                      <a:pt x="1" y="35"/>
                    </a:lnTo>
                    <a:lnTo>
                      <a:pt x="2" y="40"/>
                    </a:lnTo>
                    <a:lnTo>
                      <a:pt x="4" y="46"/>
                    </a:lnTo>
                    <a:lnTo>
                      <a:pt x="8" y="50"/>
                    </a:lnTo>
                    <a:lnTo>
                      <a:pt x="12" y="54"/>
                    </a:lnTo>
                    <a:lnTo>
                      <a:pt x="18" y="56"/>
                    </a:lnTo>
                    <a:lnTo>
                      <a:pt x="24" y="58"/>
                    </a:lnTo>
                    <a:lnTo>
                      <a:pt x="30" y="58"/>
                    </a:lnTo>
                    <a:lnTo>
                      <a:pt x="36" y="58"/>
                    </a:lnTo>
                    <a:lnTo>
                      <a:pt x="41" y="56"/>
                    </a:lnTo>
                    <a:lnTo>
                      <a:pt x="46" y="54"/>
                    </a:lnTo>
                    <a:lnTo>
                      <a:pt x="51" y="50"/>
                    </a:lnTo>
                    <a:lnTo>
                      <a:pt x="54" y="46"/>
                    </a:lnTo>
                    <a:lnTo>
                      <a:pt x="57" y="40"/>
                    </a:lnTo>
                    <a:lnTo>
                      <a:pt x="59" y="35"/>
                    </a:lnTo>
                    <a:lnTo>
                      <a:pt x="60" y="30"/>
                    </a:lnTo>
                    <a:close/>
                  </a:path>
                </a:pathLst>
              </a:custGeom>
              <a:solidFill>
                <a:srgbClr val="6800E0">
                  <a:alpha val="100000"/>
                </a:srgbClr>
              </a:solidFill>
              <a:ln w="9525">
                <a:noFill/>
              </a:ln>
            </p:spPr>
            <p:txBody>
              <a:bodyPr/>
              <a:p>
                <a:endParaRPr lang="en-US"/>
              </a:p>
            </p:txBody>
          </p:sp>
          <p:sp>
            <p:nvSpPr>
              <p:cNvPr id="4380" name="Freeform 138"/>
              <p:cNvSpPr/>
              <p:nvPr/>
            </p:nvSpPr>
            <p:spPr>
              <a:xfrm>
                <a:off x="3850" y="3417"/>
                <a:ext cx="15" cy="14"/>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5"/>
                    </a:lnTo>
                    <a:lnTo>
                      <a:pt x="4" y="3"/>
                    </a:lnTo>
                    <a:lnTo>
                      <a:pt x="7" y="2"/>
                    </a:lnTo>
                    <a:lnTo>
                      <a:pt x="9" y="1"/>
                    </a:lnTo>
                    <a:lnTo>
                      <a:pt x="11" y="0"/>
                    </a:lnTo>
                    <a:lnTo>
                      <a:pt x="15" y="0"/>
                    </a:lnTo>
                    <a:lnTo>
                      <a:pt x="17" y="0"/>
                    </a:lnTo>
                    <a:lnTo>
                      <a:pt x="21" y="1"/>
                    </a:lnTo>
                    <a:lnTo>
                      <a:pt x="23" y="2"/>
                    </a:lnTo>
                    <a:lnTo>
                      <a:pt x="25" y="3"/>
                    </a:lnTo>
                    <a:lnTo>
                      <a:pt x="26" y="5"/>
                    </a:lnTo>
                    <a:lnTo>
                      <a:pt x="29" y="9"/>
                    </a:lnTo>
                    <a:lnTo>
                      <a:pt x="30" y="11"/>
                    </a:lnTo>
                    <a:lnTo>
                      <a:pt x="30" y="15"/>
                    </a:lnTo>
                    <a:lnTo>
                      <a:pt x="29" y="20"/>
                    </a:lnTo>
                    <a:lnTo>
                      <a:pt x="25" y="25"/>
                    </a:lnTo>
                    <a:lnTo>
                      <a:pt x="21" y="27"/>
                    </a:lnTo>
                    <a:lnTo>
                      <a:pt x="15" y="28"/>
                    </a:lnTo>
                    <a:close/>
                  </a:path>
                </a:pathLst>
              </a:custGeom>
              <a:solidFill>
                <a:srgbClr val="FFFF93">
                  <a:alpha val="100000"/>
                </a:srgbClr>
              </a:solidFill>
              <a:ln w="9525">
                <a:noFill/>
              </a:ln>
            </p:spPr>
            <p:txBody>
              <a:bodyPr/>
              <a:p>
                <a:endParaRPr lang="en-US"/>
              </a:p>
            </p:txBody>
          </p:sp>
          <p:sp>
            <p:nvSpPr>
              <p:cNvPr id="4381" name="Freeform 139"/>
              <p:cNvSpPr/>
              <p:nvPr/>
            </p:nvSpPr>
            <p:spPr>
              <a:xfrm>
                <a:off x="3869" y="3310"/>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7" y="19"/>
                    </a:lnTo>
                    <a:lnTo>
                      <a:pt x="54" y="13"/>
                    </a:lnTo>
                    <a:lnTo>
                      <a:pt x="50" y="9"/>
                    </a:lnTo>
                    <a:lnTo>
                      <a:pt x="46" y="5"/>
                    </a:lnTo>
                    <a:lnTo>
                      <a:pt x="41" y="3"/>
                    </a:lnTo>
                    <a:lnTo>
                      <a:pt x="36" y="0"/>
                    </a:lnTo>
                    <a:lnTo>
                      <a:pt x="30" y="0"/>
                    </a:lnTo>
                    <a:lnTo>
                      <a:pt x="18" y="3"/>
                    </a:lnTo>
                    <a:lnTo>
                      <a:pt x="9" y="9"/>
                    </a:lnTo>
                    <a:lnTo>
                      <a:pt x="2" y="18"/>
                    </a:lnTo>
                    <a:lnTo>
                      <a:pt x="0" y="29"/>
                    </a:lnTo>
                    <a:lnTo>
                      <a:pt x="1" y="35"/>
                    </a:lnTo>
                    <a:lnTo>
                      <a:pt x="2" y="41"/>
                    </a:lnTo>
                    <a:lnTo>
                      <a:pt x="6" y="47"/>
                    </a:lnTo>
                    <a:lnTo>
                      <a:pt x="9" y="51"/>
                    </a:lnTo>
                    <a:lnTo>
                      <a:pt x="14" y="55"/>
                    </a:lnTo>
                    <a:lnTo>
                      <a:pt x="18" y="57"/>
                    </a:lnTo>
                    <a:lnTo>
                      <a:pt x="24" y="59"/>
                    </a:lnTo>
                    <a:lnTo>
                      <a:pt x="30" y="59"/>
                    </a:lnTo>
                    <a:lnTo>
                      <a:pt x="36" y="59"/>
                    </a:lnTo>
                    <a:lnTo>
                      <a:pt x="41" y="57"/>
                    </a:lnTo>
                    <a:lnTo>
                      <a:pt x="46" y="55"/>
                    </a:lnTo>
                    <a:lnTo>
                      <a:pt x="50" y="51"/>
                    </a:lnTo>
                    <a:lnTo>
                      <a:pt x="54" y="47"/>
                    </a:lnTo>
                    <a:lnTo>
                      <a:pt x="57" y="41"/>
                    </a:lnTo>
                    <a:lnTo>
                      <a:pt x="59" y="35"/>
                    </a:lnTo>
                    <a:lnTo>
                      <a:pt x="60" y="29"/>
                    </a:lnTo>
                    <a:close/>
                  </a:path>
                </a:pathLst>
              </a:custGeom>
              <a:solidFill>
                <a:srgbClr val="5900BC">
                  <a:alpha val="100000"/>
                </a:srgbClr>
              </a:solidFill>
              <a:ln w="9525">
                <a:noFill/>
              </a:ln>
            </p:spPr>
            <p:txBody>
              <a:bodyPr/>
              <a:p>
                <a:endParaRPr lang="en-US"/>
              </a:p>
            </p:txBody>
          </p:sp>
          <p:sp>
            <p:nvSpPr>
              <p:cNvPr id="4382" name="Freeform 140"/>
              <p:cNvSpPr/>
              <p:nvPr/>
            </p:nvSpPr>
            <p:spPr>
              <a:xfrm>
                <a:off x="3876" y="3318"/>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9" y="28"/>
                    </a:lnTo>
                    <a:lnTo>
                      <a:pt x="7" y="27"/>
                    </a:lnTo>
                    <a:lnTo>
                      <a:pt x="4" y="25"/>
                    </a:lnTo>
                    <a:lnTo>
                      <a:pt x="3" y="22"/>
                    </a:lnTo>
                    <a:lnTo>
                      <a:pt x="1" y="20"/>
                    </a:lnTo>
                    <a:lnTo>
                      <a:pt x="0" y="18"/>
                    </a:lnTo>
                    <a:lnTo>
                      <a:pt x="0" y="14"/>
                    </a:lnTo>
                    <a:lnTo>
                      <a:pt x="0" y="12"/>
                    </a:lnTo>
                    <a:lnTo>
                      <a:pt x="1" y="9"/>
                    </a:lnTo>
                    <a:lnTo>
                      <a:pt x="3" y="6"/>
                    </a:lnTo>
                    <a:lnTo>
                      <a:pt x="4" y="4"/>
                    </a:lnTo>
                    <a:lnTo>
                      <a:pt x="7" y="3"/>
                    </a:lnTo>
                    <a:lnTo>
                      <a:pt x="9" y="2"/>
                    </a:lnTo>
                    <a:lnTo>
                      <a:pt x="12" y="0"/>
                    </a:lnTo>
                    <a:lnTo>
                      <a:pt x="15" y="0"/>
                    </a:lnTo>
                    <a:lnTo>
                      <a:pt x="17" y="0"/>
                    </a:lnTo>
                    <a:lnTo>
                      <a:pt x="21" y="2"/>
                    </a:lnTo>
                    <a:lnTo>
                      <a:pt x="23" y="3"/>
                    </a:lnTo>
                    <a:lnTo>
                      <a:pt x="25" y="4"/>
                    </a:lnTo>
                    <a:lnTo>
                      <a:pt x="26" y="6"/>
                    </a:lnTo>
                    <a:lnTo>
                      <a:pt x="29" y="9"/>
                    </a:lnTo>
                    <a:lnTo>
                      <a:pt x="30" y="12"/>
                    </a:lnTo>
                    <a:lnTo>
                      <a:pt x="30" y="14"/>
                    </a:lnTo>
                    <a:lnTo>
                      <a:pt x="29" y="20"/>
                    </a:lnTo>
                    <a:lnTo>
                      <a:pt x="25" y="25"/>
                    </a:lnTo>
                    <a:lnTo>
                      <a:pt x="21" y="28"/>
                    </a:lnTo>
                    <a:lnTo>
                      <a:pt x="15" y="29"/>
                    </a:lnTo>
                    <a:close/>
                  </a:path>
                </a:pathLst>
              </a:custGeom>
              <a:solidFill>
                <a:srgbClr val="FFFF93">
                  <a:alpha val="100000"/>
                </a:srgbClr>
              </a:solidFill>
              <a:ln w="9525">
                <a:noFill/>
              </a:ln>
            </p:spPr>
            <p:txBody>
              <a:bodyPr/>
              <a:p>
                <a:endParaRPr lang="en-US"/>
              </a:p>
            </p:txBody>
          </p:sp>
          <p:sp>
            <p:nvSpPr>
              <p:cNvPr id="4383" name="Freeform 141"/>
              <p:cNvSpPr/>
              <p:nvPr/>
            </p:nvSpPr>
            <p:spPr>
              <a:xfrm>
                <a:off x="3869" y="3182"/>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3"/>
                    </a:lnTo>
                    <a:lnTo>
                      <a:pt x="50" y="9"/>
                    </a:lnTo>
                    <a:lnTo>
                      <a:pt x="46" y="5"/>
                    </a:lnTo>
                    <a:lnTo>
                      <a:pt x="41" y="2"/>
                    </a:lnTo>
                    <a:lnTo>
                      <a:pt x="36" y="1"/>
                    </a:lnTo>
                    <a:lnTo>
                      <a:pt x="30" y="0"/>
                    </a:lnTo>
                    <a:lnTo>
                      <a:pt x="18" y="2"/>
                    </a:lnTo>
                    <a:lnTo>
                      <a:pt x="9" y="9"/>
                    </a:lnTo>
                    <a:lnTo>
                      <a:pt x="2" y="18"/>
                    </a:lnTo>
                    <a:lnTo>
                      <a:pt x="0" y="30"/>
                    </a:lnTo>
                    <a:lnTo>
                      <a:pt x="1" y="35"/>
                    </a:lnTo>
                    <a:lnTo>
                      <a:pt x="2" y="41"/>
                    </a:lnTo>
                    <a:lnTo>
                      <a:pt x="6" y="47"/>
                    </a:lnTo>
                    <a:lnTo>
                      <a:pt x="9" y="51"/>
                    </a:lnTo>
                    <a:lnTo>
                      <a:pt x="14" y="55"/>
                    </a:lnTo>
                    <a:lnTo>
                      <a:pt x="18" y="57"/>
                    </a:lnTo>
                    <a:lnTo>
                      <a:pt x="24" y="58"/>
                    </a:lnTo>
                    <a:lnTo>
                      <a:pt x="30" y="60"/>
                    </a:lnTo>
                    <a:lnTo>
                      <a:pt x="36" y="58"/>
                    </a:lnTo>
                    <a:lnTo>
                      <a:pt x="41" y="57"/>
                    </a:lnTo>
                    <a:lnTo>
                      <a:pt x="46" y="55"/>
                    </a:lnTo>
                    <a:lnTo>
                      <a:pt x="50" y="51"/>
                    </a:lnTo>
                    <a:lnTo>
                      <a:pt x="54" y="47"/>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4384" name="Freeform 142"/>
              <p:cNvSpPr/>
              <p:nvPr/>
            </p:nvSpPr>
            <p:spPr>
              <a:xfrm>
                <a:off x="3876" y="318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8"/>
                    </a:lnTo>
                    <a:lnTo>
                      <a:pt x="7" y="27"/>
                    </a:lnTo>
                    <a:lnTo>
                      <a:pt x="4" y="25"/>
                    </a:lnTo>
                    <a:lnTo>
                      <a:pt x="3" y="23"/>
                    </a:lnTo>
                    <a:lnTo>
                      <a:pt x="1" y="20"/>
                    </a:lnTo>
                    <a:lnTo>
                      <a:pt x="0" y="18"/>
                    </a:lnTo>
                    <a:lnTo>
                      <a:pt x="0" y="15"/>
                    </a:lnTo>
                    <a:lnTo>
                      <a:pt x="0" y="12"/>
                    </a:lnTo>
                    <a:lnTo>
                      <a:pt x="1" y="9"/>
                    </a:lnTo>
                    <a:lnTo>
                      <a:pt x="3" y="7"/>
                    </a:lnTo>
                    <a:lnTo>
                      <a:pt x="4" y="4"/>
                    </a:lnTo>
                    <a:lnTo>
                      <a:pt x="7" y="3"/>
                    </a:lnTo>
                    <a:lnTo>
                      <a:pt x="9" y="1"/>
                    </a:lnTo>
                    <a:lnTo>
                      <a:pt x="12" y="0"/>
                    </a:lnTo>
                    <a:lnTo>
                      <a:pt x="15" y="0"/>
                    </a:lnTo>
                    <a:lnTo>
                      <a:pt x="17" y="0"/>
                    </a:lnTo>
                    <a:lnTo>
                      <a:pt x="21" y="1"/>
                    </a:lnTo>
                    <a:lnTo>
                      <a:pt x="23" y="3"/>
                    </a:lnTo>
                    <a:lnTo>
                      <a:pt x="25" y="4"/>
                    </a:lnTo>
                    <a:lnTo>
                      <a:pt x="26"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4385" name="Freeform 143"/>
              <p:cNvSpPr/>
              <p:nvPr/>
            </p:nvSpPr>
            <p:spPr>
              <a:xfrm>
                <a:off x="2809" y="3310"/>
                <a:ext cx="29"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4"/>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7"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4386" name="Freeform 144"/>
              <p:cNvSpPr/>
              <p:nvPr/>
            </p:nvSpPr>
            <p:spPr>
              <a:xfrm>
                <a:off x="2816" y="3318"/>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4" y="29"/>
                    </a:moveTo>
                    <a:lnTo>
                      <a:pt x="12" y="29"/>
                    </a:lnTo>
                    <a:lnTo>
                      <a:pt x="10" y="28"/>
                    </a:lnTo>
                    <a:lnTo>
                      <a:pt x="6" y="27"/>
                    </a:lnTo>
                    <a:lnTo>
                      <a:pt x="4" y="25"/>
                    </a:lnTo>
                    <a:lnTo>
                      <a:pt x="3" y="22"/>
                    </a:lnTo>
                    <a:lnTo>
                      <a:pt x="2" y="20"/>
                    </a:lnTo>
                    <a:lnTo>
                      <a:pt x="0" y="18"/>
                    </a:lnTo>
                    <a:lnTo>
                      <a:pt x="0" y="14"/>
                    </a:lnTo>
                    <a:lnTo>
                      <a:pt x="0" y="12"/>
                    </a:lnTo>
                    <a:lnTo>
                      <a:pt x="2" y="9"/>
                    </a:lnTo>
                    <a:lnTo>
                      <a:pt x="3" y="6"/>
                    </a:lnTo>
                    <a:lnTo>
                      <a:pt x="4" y="4"/>
                    </a:lnTo>
                    <a:lnTo>
                      <a:pt x="6" y="3"/>
                    </a:lnTo>
                    <a:lnTo>
                      <a:pt x="10" y="2"/>
                    </a:lnTo>
                    <a:lnTo>
                      <a:pt x="12" y="0"/>
                    </a:lnTo>
                    <a:lnTo>
                      <a:pt x="14" y="0"/>
                    </a:lnTo>
                    <a:lnTo>
                      <a:pt x="18" y="0"/>
                    </a:lnTo>
                    <a:lnTo>
                      <a:pt x="20" y="2"/>
                    </a:lnTo>
                    <a:lnTo>
                      <a:pt x="22" y="3"/>
                    </a:lnTo>
                    <a:lnTo>
                      <a:pt x="25" y="4"/>
                    </a:lnTo>
                    <a:lnTo>
                      <a:pt x="27" y="6"/>
                    </a:lnTo>
                    <a:lnTo>
                      <a:pt x="28" y="9"/>
                    </a:lnTo>
                    <a:lnTo>
                      <a:pt x="29" y="12"/>
                    </a:lnTo>
                    <a:lnTo>
                      <a:pt x="29" y="14"/>
                    </a:lnTo>
                    <a:lnTo>
                      <a:pt x="28" y="20"/>
                    </a:lnTo>
                    <a:lnTo>
                      <a:pt x="25" y="25"/>
                    </a:lnTo>
                    <a:lnTo>
                      <a:pt x="20" y="28"/>
                    </a:lnTo>
                    <a:lnTo>
                      <a:pt x="14" y="29"/>
                    </a:lnTo>
                    <a:close/>
                  </a:path>
                </a:pathLst>
              </a:custGeom>
              <a:solidFill>
                <a:srgbClr val="FFFF93">
                  <a:alpha val="100000"/>
                </a:srgbClr>
              </a:solidFill>
              <a:ln w="9525">
                <a:noFill/>
              </a:ln>
            </p:spPr>
            <p:txBody>
              <a:bodyPr/>
              <a:p>
                <a:endParaRPr lang="en-US"/>
              </a:p>
            </p:txBody>
          </p:sp>
          <p:sp>
            <p:nvSpPr>
              <p:cNvPr id="4387" name="Freeform 145"/>
              <p:cNvSpPr/>
              <p:nvPr/>
            </p:nvSpPr>
            <p:spPr>
              <a:xfrm>
                <a:off x="2947" y="223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3"/>
                    </a:lnTo>
                    <a:lnTo>
                      <a:pt x="51" y="8"/>
                    </a:lnTo>
                    <a:lnTo>
                      <a:pt x="46" y="5"/>
                    </a:lnTo>
                    <a:lnTo>
                      <a:pt x="41" y="3"/>
                    </a:lnTo>
                    <a:lnTo>
                      <a:pt x="36" y="0"/>
                    </a:lnTo>
                    <a:lnTo>
                      <a:pt x="30" y="0"/>
                    </a:lnTo>
                    <a:lnTo>
                      <a:pt x="18" y="3"/>
                    </a:lnTo>
                    <a:lnTo>
                      <a:pt x="9" y="8"/>
                    </a:lnTo>
                    <a:lnTo>
                      <a:pt x="2" y="19"/>
                    </a:lnTo>
                    <a:lnTo>
                      <a:pt x="0" y="30"/>
                    </a:lnTo>
                    <a:lnTo>
                      <a:pt x="1" y="36"/>
                    </a:lnTo>
                    <a:lnTo>
                      <a:pt x="2" y="42"/>
                    </a:lnTo>
                    <a:lnTo>
                      <a:pt x="6" y="47"/>
                    </a:lnTo>
                    <a:lnTo>
                      <a:pt x="9" y="51"/>
                    </a:lnTo>
                    <a:lnTo>
                      <a:pt x="14" y="55"/>
                    </a:lnTo>
                    <a:lnTo>
                      <a:pt x="18" y="58"/>
                    </a:lnTo>
                    <a:lnTo>
                      <a:pt x="24" y="59"/>
                    </a:lnTo>
                    <a:lnTo>
                      <a:pt x="30" y="60"/>
                    </a:lnTo>
                    <a:lnTo>
                      <a:pt x="36" y="59"/>
                    </a:lnTo>
                    <a:lnTo>
                      <a:pt x="41" y="58"/>
                    </a:lnTo>
                    <a:lnTo>
                      <a:pt x="46" y="55"/>
                    </a:lnTo>
                    <a:lnTo>
                      <a:pt x="51" y="51"/>
                    </a:lnTo>
                    <a:lnTo>
                      <a:pt x="54" y="47"/>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4388" name="Freeform 146"/>
              <p:cNvSpPr/>
              <p:nvPr/>
            </p:nvSpPr>
            <p:spPr>
              <a:xfrm>
                <a:off x="2954" y="224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7"/>
                    </a:lnTo>
                    <a:lnTo>
                      <a:pt x="5" y="26"/>
                    </a:lnTo>
                    <a:lnTo>
                      <a:pt x="3" y="23"/>
                    </a:lnTo>
                    <a:lnTo>
                      <a:pt x="1" y="20"/>
                    </a:lnTo>
                    <a:lnTo>
                      <a:pt x="0" y="18"/>
                    </a:lnTo>
                    <a:lnTo>
                      <a:pt x="0" y="15"/>
                    </a:lnTo>
                    <a:lnTo>
                      <a:pt x="0" y="12"/>
                    </a:lnTo>
                    <a:lnTo>
                      <a:pt x="1" y="10"/>
                    </a:lnTo>
                    <a:lnTo>
                      <a:pt x="3" y="7"/>
                    </a:lnTo>
                    <a:lnTo>
                      <a:pt x="5" y="5"/>
                    </a:lnTo>
                    <a:lnTo>
                      <a:pt x="7" y="3"/>
                    </a:lnTo>
                    <a:lnTo>
                      <a:pt x="10" y="2"/>
                    </a:lnTo>
                    <a:lnTo>
                      <a:pt x="13" y="0"/>
                    </a:lnTo>
                    <a:lnTo>
                      <a:pt x="15" y="0"/>
                    </a:lnTo>
                    <a:lnTo>
                      <a:pt x="18"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grpSp>
        <p:grpSp>
          <p:nvGrpSpPr>
            <p:cNvPr id="4108" name="Group 147"/>
            <p:cNvGrpSpPr/>
            <p:nvPr/>
          </p:nvGrpSpPr>
          <p:grpSpPr>
            <a:xfrm flipH="1">
              <a:off x="4810" y="3312"/>
              <a:ext cx="854" cy="912"/>
              <a:chOff x="2794" y="2160"/>
              <a:chExt cx="1154" cy="1279"/>
            </a:xfrm>
          </p:grpSpPr>
          <p:sp>
            <p:nvSpPr>
              <p:cNvPr id="4109" name="AutoShape 148"/>
              <p:cNvSpPr>
                <a:spLocks noChangeAspect="1" noTextEdit="1"/>
              </p:cNvSpPr>
              <p:nvPr/>
            </p:nvSpPr>
            <p:spPr>
              <a:xfrm>
                <a:off x="2832" y="2160"/>
                <a:ext cx="1116" cy="1237"/>
              </a:xfrm>
              <a:prstGeom prst="rect">
                <a:avLst/>
              </a:prstGeom>
              <a:noFill/>
              <a:ln w="9525">
                <a:noFill/>
              </a:ln>
            </p:spPr>
            <p:txBody>
              <a:bodyPr/>
              <a:p>
                <a:endParaRPr lang="en-US"/>
              </a:p>
            </p:txBody>
          </p:sp>
          <p:sp>
            <p:nvSpPr>
              <p:cNvPr id="4110" name="Freeform 149"/>
              <p:cNvSpPr/>
              <p:nvPr/>
            </p:nvSpPr>
            <p:spPr>
              <a:xfrm>
                <a:off x="2912" y="2780"/>
                <a:ext cx="30" cy="30"/>
              </a:xfrm>
              <a:custGeom>
                <a:avLst/>
                <a:gdLst>
                  <a:gd name="txL" fmla="*/ 0 w 61"/>
                  <a:gd name="txT" fmla="*/ 0 h 60"/>
                  <a:gd name="txR" fmla="*/ 61 w 61"/>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61" h="60">
                    <a:moveTo>
                      <a:pt x="31" y="60"/>
                    </a:moveTo>
                    <a:lnTo>
                      <a:pt x="18" y="57"/>
                    </a:lnTo>
                    <a:lnTo>
                      <a:pt x="9" y="50"/>
                    </a:lnTo>
                    <a:lnTo>
                      <a:pt x="2" y="41"/>
                    </a:lnTo>
                    <a:lnTo>
                      <a:pt x="0" y="30"/>
                    </a:lnTo>
                    <a:lnTo>
                      <a:pt x="2" y="18"/>
                    </a:lnTo>
                    <a:lnTo>
                      <a:pt x="9" y="8"/>
                    </a:lnTo>
                    <a:lnTo>
                      <a:pt x="18" y="2"/>
                    </a:lnTo>
                    <a:lnTo>
                      <a:pt x="31" y="0"/>
                    </a:lnTo>
                    <a:lnTo>
                      <a:pt x="42" y="2"/>
                    </a:lnTo>
                    <a:lnTo>
                      <a:pt x="52" y="8"/>
                    </a:lnTo>
                    <a:lnTo>
                      <a:pt x="58" y="18"/>
                    </a:lnTo>
                    <a:lnTo>
                      <a:pt x="61" y="30"/>
                    </a:lnTo>
                    <a:lnTo>
                      <a:pt x="58" y="41"/>
                    </a:lnTo>
                    <a:lnTo>
                      <a:pt x="52" y="50"/>
                    </a:lnTo>
                    <a:lnTo>
                      <a:pt x="42" y="57"/>
                    </a:lnTo>
                    <a:lnTo>
                      <a:pt x="31" y="60"/>
                    </a:lnTo>
                    <a:close/>
                  </a:path>
                </a:pathLst>
              </a:custGeom>
              <a:solidFill>
                <a:srgbClr val="FFFF93">
                  <a:alpha val="100000"/>
                </a:srgbClr>
              </a:solidFill>
              <a:ln w="9525">
                <a:noFill/>
              </a:ln>
            </p:spPr>
            <p:txBody>
              <a:bodyPr/>
              <a:p>
                <a:endParaRPr lang="en-US"/>
              </a:p>
            </p:txBody>
          </p:sp>
          <p:sp>
            <p:nvSpPr>
              <p:cNvPr id="4111" name="Freeform 150"/>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4112" name="Freeform 151"/>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4113" name="Freeform 152"/>
              <p:cNvSpPr/>
              <p:nvPr/>
            </p:nvSpPr>
            <p:spPr>
              <a:xfrm>
                <a:off x="2821" y="2718"/>
                <a:ext cx="89" cy="73"/>
              </a:xfrm>
              <a:custGeom>
                <a:avLst/>
                <a:gdLst>
                  <a:gd name="txL" fmla="*/ 0 w 177"/>
                  <a:gd name="txT" fmla="*/ 0 h 146"/>
                  <a:gd name="txR" fmla="*/ 177 w 177"/>
                  <a:gd name="txB" fmla="*/ 146 h 146"/>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77" h="146">
                    <a:moveTo>
                      <a:pt x="163" y="144"/>
                    </a:moveTo>
                    <a:lnTo>
                      <a:pt x="177" y="118"/>
                    </a:lnTo>
                    <a:lnTo>
                      <a:pt x="172" y="110"/>
                    </a:lnTo>
                    <a:lnTo>
                      <a:pt x="161" y="89"/>
                    </a:lnTo>
                    <a:lnTo>
                      <a:pt x="144" y="62"/>
                    </a:lnTo>
                    <a:lnTo>
                      <a:pt x="122" y="33"/>
                    </a:lnTo>
                    <a:lnTo>
                      <a:pt x="95" y="11"/>
                    </a:lnTo>
                    <a:lnTo>
                      <a:pt x="69" y="0"/>
                    </a:lnTo>
                    <a:lnTo>
                      <a:pt x="40" y="7"/>
                    </a:lnTo>
                    <a:lnTo>
                      <a:pt x="14" y="38"/>
                    </a:lnTo>
                    <a:lnTo>
                      <a:pt x="3" y="60"/>
                    </a:lnTo>
                    <a:lnTo>
                      <a:pt x="0" y="78"/>
                    </a:lnTo>
                    <a:lnTo>
                      <a:pt x="1" y="94"/>
                    </a:lnTo>
                    <a:lnTo>
                      <a:pt x="8" y="106"/>
                    </a:lnTo>
                    <a:lnTo>
                      <a:pt x="17" y="117"/>
                    </a:lnTo>
                    <a:lnTo>
                      <a:pt x="30" y="126"/>
                    </a:lnTo>
                    <a:lnTo>
                      <a:pt x="46" y="132"/>
                    </a:lnTo>
                    <a:lnTo>
                      <a:pt x="62" y="138"/>
                    </a:lnTo>
                    <a:lnTo>
                      <a:pt x="79" y="141"/>
                    </a:lnTo>
                    <a:lnTo>
                      <a:pt x="98" y="143"/>
                    </a:lnTo>
                    <a:lnTo>
                      <a:pt x="115" y="144"/>
                    </a:lnTo>
                    <a:lnTo>
                      <a:pt x="130" y="146"/>
                    </a:lnTo>
                    <a:lnTo>
                      <a:pt x="144" y="146"/>
                    </a:lnTo>
                    <a:lnTo>
                      <a:pt x="154" y="144"/>
                    </a:lnTo>
                    <a:lnTo>
                      <a:pt x="161" y="144"/>
                    </a:lnTo>
                    <a:lnTo>
                      <a:pt x="163" y="144"/>
                    </a:lnTo>
                    <a:close/>
                  </a:path>
                </a:pathLst>
              </a:custGeom>
              <a:solidFill>
                <a:srgbClr val="6800E0">
                  <a:alpha val="100000"/>
                </a:srgbClr>
              </a:solidFill>
              <a:ln w="9525">
                <a:noFill/>
              </a:ln>
            </p:spPr>
            <p:txBody>
              <a:bodyPr/>
              <a:p>
                <a:endParaRPr lang="en-US"/>
              </a:p>
            </p:txBody>
          </p:sp>
          <p:sp>
            <p:nvSpPr>
              <p:cNvPr id="4114" name="Freeform 153"/>
              <p:cNvSpPr/>
              <p:nvPr/>
            </p:nvSpPr>
            <p:spPr>
              <a:xfrm>
                <a:off x="2821" y="2800"/>
                <a:ext cx="89" cy="71"/>
              </a:xfrm>
              <a:custGeom>
                <a:avLst/>
                <a:gdLst>
                  <a:gd name="txL" fmla="*/ 0 w 178"/>
                  <a:gd name="txT" fmla="*/ 0 h 143"/>
                  <a:gd name="txR" fmla="*/ 178 w 178"/>
                  <a:gd name="txB" fmla="*/ 143 h 14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78" h="143">
                    <a:moveTo>
                      <a:pt x="178" y="27"/>
                    </a:moveTo>
                    <a:lnTo>
                      <a:pt x="164" y="1"/>
                    </a:lnTo>
                    <a:lnTo>
                      <a:pt x="162" y="1"/>
                    </a:lnTo>
                    <a:lnTo>
                      <a:pt x="155" y="1"/>
                    </a:lnTo>
                    <a:lnTo>
                      <a:pt x="145" y="0"/>
                    </a:lnTo>
                    <a:lnTo>
                      <a:pt x="131" y="0"/>
                    </a:lnTo>
                    <a:lnTo>
                      <a:pt x="116" y="1"/>
                    </a:lnTo>
                    <a:lnTo>
                      <a:pt x="99" y="2"/>
                    </a:lnTo>
                    <a:lnTo>
                      <a:pt x="80" y="5"/>
                    </a:lnTo>
                    <a:lnTo>
                      <a:pt x="63" y="7"/>
                    </a:lnTo>
                    <a:lnTo>
                      <a:pt x="46" y="13"/>
                    </a:lnTo>
                    <a:lnTo>
                      <a:pt x="31" y="18"/>
                    </a:lnTo>
                    <a:lnTo>
                      <a:pt x="18" y="27"/>
                    </a:lnTo>
                    <a:lnTo>
                      <a:pt x="8" y="37"/>
                    </a:lnTo>
                    <a:lnTo>
                      <a:pt x="2" y="50"/>
                    </a:lnTo>
                    <a:lnTo>
                      <a:pt x="0" y="65"/>
                    </a:lnTo>
                    <a:lnTo>
                      <a:pt x="4" y="83"/>
                    </a:lnTo>
                    <a:lnTo>
                      <a:pt x="14" y="104"/>
                    </a:lnTo>
                    <a:lnTo>
                      <a:pt x="41" y="135"/>
                    </a:lnTo>
                    <a:lnTo>
                      <a:pt x="69" y="143"/>
                    </a:lnTo>
                    <a:lnTo>
                      <a:pt x="96" y="132"/>
                    </a:lnTo>
                    <a:lnTo>
                      <a:pt x="122" y="111"/>
                    </a:lnTo>
                    <a:lnTo>
                      <a:pt x="145" y="83"/>
                    </a:lnTo>
                    <a:lnTo>
                      <a:pt x="162" y="55"/>
                    </a:lnTo>
                    <a:lnTo>
                      <a:pt x="174" y="35"/>
                    </a:lnTo>
                    <a:lnTo>
                      <a:pt x="178" y="27"/>
                    </a:lnTo>
                    <a:close/>
                  </a:path>
                </a:pathLst>
              </a:custGeom>
              <a:solidFill>
                <a:srgbClr val="6800E0">
                  <a:alpha val="100000"/>
                </a:srgbClr>
              </a:solidFill>
              <a:ln w="9525">
                <a:noFill/>
              </a:ln>
            </p:spPr>
            <p:txBody>
              <a:bodyPr/>
              <a:p>
                <a:endParaRPr lang="en-US"/>
              </a:p>
            </p:txBody>
          </p:sp>
          <p:sp>
            <p:nvSpPr>
              <p:cNvPr id="4115" name="Freeform 154"/>
              <p:cNvSpPr/>
              <p:nvPr/>
            </p:nvSpPr>
            <p:spPr>
              <a:xfrm>
                <a:off x="2894" y="2818"/>
                <a:ext cx="66" cy="90"/>
              </a:xfrm>
              <a:custGeom>
                <a:avLst/>
                <a:gdLst>
                  <a:gd name="txL" fmla="*/ 0 w 132"/>
                  <a:gd name="txT" fmla="*/ 0 h 181"/>
                  <a:gd name="txR" fmla="*/ 132 w 132"/>
                  <a:gd name="txB" fmla="*/ 181 h 181"/>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2" h="181">
                    <a:moveTo>
                      <a:pt x="82" y="0"/>
                    </a:moveTo>
                    <a:lnTo>
                      <a:pt x="52" y="0"/>
                    </a:lnTo>
                    <a:lnTo>
                      <a:pt x="47" y="8"/>
                    </a:lnTo>
                    <a:lnTo>
                      <a:pt x="35" y="29"/>
                    </a:lnTo>
                    <a:lnTo>
                      <a:pt x="20" y="57"/>
                    </a:lnTo>
                    <a:lnTo>
                      <a:pt x="7" y="90"/>
                    </a:lnTo>
                    <a:lnTo>
                      <a:pt x="0" y="123"/>
                    </a:lnTo>
                    <a:lnTo>
                      <a:pt x="5" y="152"/>
                    </a:lnTo>
                    <a:lnTo>
                      <a:pt x="24" y="172"/>
                    </a:lnTo>
                    <a:lnTo>
                      <a:pt x="64" y="181"/>
                    </a:lnTo>
                    <a:lnTo>
                      <a:pt x="106" y="172"/>
                    </a:lnTo>
                    <a:lnTo>
                      <a:pt x="127" y="152"/>
                    </a:lnTo>
                    <a:lnTo>
                      <a:pt x="132" y="123"/>
                    </a:lnTo>
                    <a:lnTo>
                      <a:pt x="127" y="90"/>
                    </a:lnTo>
                    <a:lnTo>
                      <a:pt x="114" y="57"/>
                    </a:lnTo>
                    <a:lnTo>
                      <a:pt x="99" y="29"/>
                    </a:lnTo>
                    <a:lnTo>
                      <a:pt x="86" y="8"/>
                    </a:lnTo>
                    <a:lnTo>
                      <a:pt x="82" y="0"/>
                    </a:lnTo>
                    <a:close/>
                  </a:path>
                </a:pathLst>
              </a:custGeom>
              <a:solidFill>
                <a:srgbClr val="6800E0">
                  <a:alpha val="100000"/>
                </a:srgbClr>
              </a:solidFill>
              <a:ln w="9525">
                <a:noFill/>
              </a:ln>
            </p:spPr>
            <p:txBody>
              <a:bodyPr/>
              <a:p>
                <a:endParaRPr lang="en-US"/>
              </a:p>
            </p:txBody>
          </p:sp>
          <p:sp>
            <p:nvSpPr>
              <p:cNvPr id="4116" name="Freeform 155"/>
              <p:cNvSpPr/>
              <p:nvPr/>
            </p:nvSpPr>
            <p:spPr>
              <a:xfrm>
                <a:off x="2944" y="2799"/>
                <a:ext cx="88" cy="72"/>
              </a:xfrm>
              <a:custGeom>
                <a:avLst/>
                <a:gdLst>
                  <a:gd name="txL" fmla="*/ 0 w 177"/>
                  <a:gd name="txT" fmla="*/ 0 h 144"/>
                  <a:gd name="txR" fmla="*/ 177 w 177"/>
                  <a:gd name="txB" fmla="*/ 144 h 144"/>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77" h="144">
                    <a:moveTo>
                      <a:pt x="15" y="1"/>
                    </a:moveTo>
                    <a:lnTo>
                      <a:pt x="0" y="26"/>
                    </a:lnTo>
                    <a:lnTo>
                      <a:pt x="5" y="34"/>
                    </a:lnTo>
                    <a:lnTo>
                      <a:pt x="16" y="55"/>
                    </a:lnTo>
                    <a:lnTo>
                      <a:pt x="33" y="83"/>
                    </a:lnTo>
                    <a:lnTo>
                      <a:pt x="56" y="110"/>
                    </a:lnTo>
                    <a:lnTo>
                      <a:pt x="82" y="132"/>
                    </a:lnTo>
                    <a:lnTo>
                      <a:pt x="109" y="144"/>
                    </a:lnTo>
                    <a:lnTo>
                      <a:pt x="137" y="137"/>
                    </a:lnTo>
                    <a:lnTo>
                      <a:pt x="164" y="106"/>
                    </a:lnTo>
                    <a:lnTo>
                      <a:pt x="174" y="85"/>
                    </a:lnTo>
                    <a:lnTo>
                      <a:pt x="177" y="67"/>
                    </a:lnTo>
                    <a:lnTo>
                      <a:pt x="176" y="50"/>
                    </a:lnTo>
                    <a:lnTo>
                      <a:pt x="170" y="38"/>
                    </a:lnTo>
                    <a:lnTo>
                      <a:pt x="161" y="27"/>
                    </a:lnTo>
                    <a:lnTo>
                      <a:pt x="147" y="19"/>
                    </a:lnTo>
                    <a:lnTo>
                      <a:pt x="132" y="12"/>
                    </a:lnTo>
                    <a:lnTo>
                      <a:pt x="116" y="8"/>
                    </a:lnTo>
                    <a:lnTo>
                      <a:pt x="98" y="4"/>
                    </a:lnTo>
                    <a:lnTo>
                      <a:pt x="81" y="2"/>
                    </a:lnTo>
                    <a:lnTo>
                      <a:pt x="63" y="1"/>
                    </a:lnTo>
                    <a:lnTo>
                      <a:pt x="48" y="0"/>
                    </a:lnTo>
                    <a:lnTo>
                      <a:pt x="35" y="0"/>
                    </a:lnTo>
                    <a:lnTo>
                      <a:pt x="24" y="1"/>
                    </a:lnTo>
                    <a:lnTo>
                      <a:pt x="17" y="1"/>
                    </a:lnTo>
                    <a:lnTo>
                      <a:pt x="15" y="1"/>
                    </a:lnTo>
                    <a:close/>
                  </a:path>
                </a:pathLst>
              </a:custGeom>
              <a:solidFill>
                <a:srgbClr val="6800E0">
                  <a:alpha val="100000"/>
                </a:srgbClr>
              </a:solidFill>
              <a:ln w="9525">
                <a:noFill/>
              </a:ln>
            </p:spPr>
            <p:txBody>
              <a:bodyPr/>
              <a:p>
                <a:endParaRPr lang="en-US"/>
              </a:p>
            </p:txBody>
          </p:sp>
          <p:sp>
            <p:nvSpPr>
              <p:cNvPr id="4117" name="Freeform 156"/>
              <p:cNvSpPr/>
              <p:nvPr/>
            </p:nvSpPr>
            <p:spPr>
              <a:xfrm>
                <a:off x="2943" y="2718"/>
                <a:ext cx="90" cy="72"/>
              </a:xfrm>
              <a:custGeom>
                <a:avLst/>
                <a:gdLst>
                  <a:gd name="txL" fmla="*/ 0 w 180"/>
                  <a:gd name="txT" fmla="*/ 0 h 143"/>
                  <a:gd name="txR" fmla="*/ 180 w 180"/>
                  <a:gd name="txB" fmla="*/ 143 h 143"/>
                </a:gdLst>
                <a:ahLst/>
                <a:cxnLst>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0" y="1"/>
                  </a:cxn>
                </a:cxnLst>
                <a:rect l="txL" t="txT" r="txR" b="txB"/>
                <a:pathLst>
                  <a:path w="180" h="143">
                    <a:moveTo>
                      <a:pt x="0" y="116"/>
                    </a:moveTo>
                    <a:lnTo>
                      <a:pt x="15" y="142"/>
                    </a:lnTo>
                    <a:lnTo>
                      <a:pt x="17" y="142"/>
                    </a:lnTo>
                    <a:lnTo>
                      <a:pt x="24" y="142"/>
                    </a:lnTo>
                    <a:lnTo>
                      <a:pt x="34" y="143"/>
                    </a:lnTo>
                    <a:lnTo>
                      <a:pt x="48" y="143"/>
                    </a:lnTo>
                    <a:lnTo>
                      <a:pt x="63" y="142"/>
                    </a:lnTo>
                    <a:lnTo>
                      <a:pt x="80" y="141"/>
                    </a:lnTo>
                    <a:lnTo>
                      <a:pt x="99" y="139"/>
                    </a:lnTo>
                    <a:lnTo>
                      <a:pt x="116" y="135"/>
                    </a:lnTo>
                    <a:lnTo>
                      <a:pt x="133" y="131"/>
                    </a:lnTo>
                    <a:lnTo>
                      <a:pt x="148" y="125"/>
                    </a:lnTo>
                    <a:lnTo>
                      <a:pt x="161" y="117"/>
                    </a:lnTo>
                    <a:lnTo>
                      <a:pt x="171" y="106"/>
                    </a:lnTo>
                    <a:lnTo>
                      <a:pt x="177" y="94"/>
                    </a:lnTo>
                    <a:lnTo>
                      <a:pt x="180" y="79"/>
                    </a:lnTo>
                    <a:lnTo>
                      <a:pt x="175" y="60"/>
                    </a:lnTo>
                    <a:lnTo>
                      <a:pt x="166" y="40"/>
                    </a:lnTo>
                    <a:lnTo>
                      <a:pt x="138" y="7"/>
                    </a:lnTo>
                    <a:lnTo>
                      <a:pt x="109" y="0"/>
                    </a:lnTo>
                    <a:lnTo>
                      <a:pt x="82" y="10"/>
                    </a:lnTo>
                    <a:lnTo>
                      <a:pt x="56" y="32"/>
                    </a:lnTo>
                    <a:lnTo>
                      <a:pt x="33" y="59"/>
                    </a:lnTo>
                    <a:lnTo>
                      <a:pt x="16" y="87"/>
                    </a:lnTo>
                    <a:lnTo>
                      <a:pt x="4" y="108"/>
                    </a:lnTo>
                    <a:lnTo>
                      <a:pt x="0" y="116"/>
                    </a:lnTo>
                    <a:close/>
                  </a:path>
                </a:pathLst>
              </a:custGeom>
              <a:solidFill>
                <a:srgbClr val="6800E0">
                  <a:alpha val="100000"/>
                </a:srgbClr>
              </a:solidFill>
              <a:ln w="9525">
                <a:noFill/>
              </a:ln>
            </p:spPr>
            <p:txBody>
              <a:bodyPr/>
              <a:p>
                <a:endParaRPr lang="en-US"/>
              </a:p>
            </p:txBody>
          </p:sp>
          <p:sp>
            <p:nvSpPr>
              <p:cNvPr id="4118" name="Freeform 157"/>
              <p:cNvSpPr/>
              <p:nvPr/>
            </p:nvSpPr>
            <p:spPr>
              <a:xfrm>
                <a:off x="3116" y="2261"/>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2" y="24"/>
                    </a:moveTo>
                    <a:lnTo>
                      <a:pt x="8" y="23"/>
                    </a:lnTo>
                    <a:lnTo>
                      <a:pt x="3" y="21"/>
                    </a:lnTo>
                    <a:lnTo>
                      <a:pt x="1" y="16"/>
                    </a:lnTo>
                    <a:lnTo>
                      <a:pt x="0" y="11"/>
                    </a:lnTo>
                    <a:lnTo>
                      <a:pt x="1" y="7"/>
                    </a:lnTo>
                    <a:lnTo>
                      <a:pt x="3" y="3"/>
                    </a:lnTo>
                    <a:lnTo>
                      <a:pt x="8" y="1"/>
                    </a:lnTo>
                    <a:lnTo>
                      <a:pt x="12" y="0"/>
                    </a:lnTo>
                    <a:lnTo>
                      <a:pt x="17" y="1"/>
                    </a:lnTo>
                    <a:lnTo>
                      <a:pt x="20" y="3"/>
                    </a:lnTo>
                    <a:lnTo>
                      <a:pt x="23" y="7"/>
                    </a:lnTo>
                    <a:lnTo>
                      <a:pt x="24" y="11"/>
                    </a:lnTo>
                    <a:lnTo>
                      <a:pt x="23" y="16"/>
                    </a:lnTo>
                    <a:lnTo>
                      <a:pt x="20" y="21"/>
                    </a:lnTo>
                    <a:lnTo>
                      <a:pt x="17" y="23"/>
                    </a:lnTo>
                    <a:lnTo>
                      <a:pt x="12" y="24"/>
                    </a:lnTo>
                    <a:close/>
                  </a:path>
                </a:pathLst>
              </a:custGeom>
              <a:solidFill>
                <a:srgbClr val="FFFF93">
                  <a:alpha val="100000"/>
                </a:srgbClr>
              </a:solidFill>
              <a:ln w="9525">
                <a:noFill/>
              </a:ln>
            </p:spPr>
            <p:txBody>
              <a:bodyPr/>
              <a:p>
                <a:endParaRPr lang="en-US"/>
              </a:p>
            </p:txBody>
          </p:sp>
          <p:sp>
            <p:nvSpPr>
              <p:cNvPr id="4119" name="Freeform 158"/>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4120" name="Freeform 159"/>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4121" name="Freeform 160"/>
              <p:cNvSpPr/>
              <p:nvPr/>
            </p:nvSpPr>
            <p:spPr>
              <a:xfrm>
                <a:off x="3080" y="2236"/>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8"/>
                    </a:lnTo>
                    <a:lnTo>
                      <a:pt x="70" y="44"/>
                    </a:lnTo>
                    <a:lnTo>
                      <a:pt x="64" y="36"/>
                    </a:lnTo>
                    <a:lnTo>
                      <a:pt x="58" y="25"/>
                    </a:lnTo>
                    <a:lnTo>
                      <a:pt x="49" y="14"/>
                    </a:lnTo>
                    <a:lnTo>
                      <a:pt x="39" y="5"/>
                    </a:lnTo>
                    <a:lnTo>
                      <a:pt x="28" y="0"/>
                    </a:lnTo>
                    <a:lnTo>
                      <a:pt x="16" y="4"/>
                    </a:lnTo>
                    <a:lnTo>
                      <a:pt x="6" y="17"/>
                    </a:lnTo>
                    <a:lnTo>
                      <a:pt x="0" y="33"/>
                    </a:lnTo>
                    <a:lnTo>
                      <a:pt x="3" y="43"/>
                    </a:lnTo>
                    <a:lnTo>
                      <a:pt x="11" y="51"/>
                    </a:lnTo>
                    <a:lnTo>
                      <a:pt x="25" y="56"/>
                    </a:lnTo>
                    <a:lnTo>
                      <a:pt x="39" y="58"/>
                    </a:lnTo>
                    <a:lnTo>
                      <a:pt x="52" y="58"/>
                    </a:lnTo>
                    <a:lnTo>
                      <a:pt x="62" y="58"/>
                    </a:lnTo>
                    <a:lnTo>
                      <a:pt x="66" y="58"/>
                    </a:lnTo>
                    <a:close/>
                  </a:path>
                </a:pathLst>
              </a:custGeom>
              <a:solidFill>
                <a:srgbClr val="6800E0">
                  <a:alpha val="100000"/>
                </a:srgbClr>
              </a:solidFill>
              <a:ln w="9525">
                <a:noFill/>
              </a:ln>
            </p:spPr>
            <p:txBody>
              <a:bodyPr/>
              <a:p>
                <a:endParaRPr lang="en-US"/>
              </a:p>
            </p:txBody>
          </p:sp>
          <p:sp>
            <p:nvSpPr>
              <p:cNvPr id="4122" name="Freeform 161"/>
              <p:cNvSpPr/>
              <p:nvPr/>
            </p:nvSpPr>
            <p:spPr>
              <a:xfrm>
                <a:off x="3080" y="2269"/>
                <a:ext cx="36" cy="28"/>
              </a:xfrm>
              <a:custGeom>
                <a:avLst/>
                <a:gdLst>
                  <a:gd name="txL" fmla="*/ 0 w 71"/>
                  <a:gd name="txT" fmla="*/ 0 h 57"/>
                  <a:gd name="txR" fmla="*/ 71 w 71"/>
                  <a:gd name="txB" fmla="*/ 57 h 57"/>
                </a:gdLst>
                <a:ahLst/>
                <a:cxnLst>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71" y="10"/>
                    </a:moveTo>
                    <a:lnTo>
                      <a:pt x="66" y="0"/>
                    </a:lnTo>
                    <a:lnTo>
                      <a:pt x="62" y="0"/>
                    </a:lnTo>
                    <a:lnTo>
                      <a:pt x="53" y="0"/>
                    </a:lnTo>
                    <a:lnTo>
                      <a:pt x="39" y="0"/>
                    </a:lnTo>
                    <a:lnTo>
                      <a:pt x="25" y="2"/>
                    </a:lnTo>
                    <a:lnTo>
                      <a:pt x="13" y="7"/>
                    </a:lnTo>
                    <a:lnTo>
                      <a:pt x="3" y="15"/>
                    </a:lnTo>
                    <a:lnTo>
                      <a:pt x="0" y="25"/>
                    </a:lnTo>
                    <a:lnTo>
                      <a:pt x="6" y="42"/>
                    </a:lnTo>
                    <a:lnTo>
                      <a:pt x="16" y="54"/>
                    </a:lnTo>
                    <a:lnTo>
                      <a:pt x="28" y="57"/>
                    </a:lnTo>
                    <a:lnTo>
                      <a:pt x="39" y="53"/>
                    </a:lnTo>
                    <a:lnTo>
                      <a:pt x="49" y="44"/>
                    </a:lnTo>
                    <a:lnTo>
                      <a:pt x="58" y="33"/>
                    </a:lnTo>
                    <a:lnTo>
                      <a:pt x="64" y="22"/>
                    </a:lnTo>
                    <a:lnTo>
                      <a:pt x="70" y="14"/>
                    </a:lnTo>
                    <a:lnTo>
                      <a:pt x="71" y="10"/>
                    </a:lnTo>
                    <a:close/>
                  </a:path>
                </a:pathLst>
              </a:custGeom>
              <a:solidFill>
                <a:srgbClr val="6800E0">
                  <a:alpha val="100000"/>
                </a:srgbClr>
              </a:solidFill>
              <a:ln w="9525">
                <a:noFill/>
              </a:ln>
            </p:spPr>
            <p:txBody>
              <a:bodyPr/>
              <a:p>
                <a:endParaRPr lang="en-US"/>
              </a:p>
            </p:txBody>
          </p:sp>
          <p:sp>
            <p:nvSpPr>
              <p:cNvPr id="4123" name="Freeform 162"/>
              <p:cNvSpPr/>
              <p:nvPr/>
            </p:nvSpPr>
            <p:spPr>
              <a:xfrm>
                <a:off x="3109" y="2277"/>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2" h="73">
                    <a:moveTo>
                      <a:pt x="32" y="0"/>
                    </a:moveTo>
                    <a:lnTo>
                      <a:pt x="20" y="0"/>
                    </a:lnTo>
                    <a:lnTo>
                      <a:pt x="18" y="4"/>
                    </a:lnTo>
                    <a:lnTo>
                      <a:pt x="14" y="12"/>
                    </a:lnTo>
                    <a:lnTo>
                      <a:pt x="8" y="23"/>
                    </a:lnTo>
                    <a:lnTo>
                      <a:pt x="2" y="36"/>
                    </a:lnTo>
                    <a:lnTo>
                      <a:pt x="0" y="50"/>
                    </a:lnTo>
                    <a:lnTo>
                      <a:pt x="1" y="61"/>
                    </a:lnTo>
                    <a:lnTo>
                      <a:pt x="9" y="69"/>
                    </a:lnTo>
                    <a:lnTo>
                      <a:pt x="25" y="73"/>
                    </a:lnTo>
                    <a:lnTo>
                      <a:pt x="41" y="69"/>
                    </a:lnTo>
                    <a:lnTo>
                      <a:pt x="50" y="61"/>
                    </a:lnTo>
                    <a:lnTo>
                      <a:pt x="52" y="50"/>
                    </a:lnTo>
                    <a:lnTo>
                      <a:pt x="49" y="36"/>
                    </a:lnTo>
                    <a:lnTo>
                      <a:pt x="45" y="23"/>
                    </a:lnTo>
                    <a:lnTo>
                      <a:pt x="39" y="12"/>
                    </a:lnTo>
                    <a:lnTo>
                      <a:pt x="34" y="4"/>
                    </a:lnTo>
                    <a:lnTo>
                      <a:pt x="32" y="0"/>
                    </a:lnTo>
                    <a:close/>
                  </a:path>
                </a:pathLst>
              </a:custGeom>
              <a:solidFill>
                <a:srgbClr val="6800E0">
                  <a:alpha val="100000"/>
                </a:srgbClr>
              </a:solidFill>
              <a:ln w="9525">
                <a:noFill/>
              </a:ln>
            </p:spPr>
            <p:txBody>
              <a:bodyPr/>
              <a:p>
                <a:endParaRPr lang="en-US"/>
              </a:p>
            </p:txBody>
          </p:sp>
          <p:sp>
            <p:nvSpPr>
              <p:cNvPr id="4124" name="Freeform 163"/>
              <p:cNvSpPr/>
              <p:nvPr/>
            </p:nvSpPr>
            <p:spPr>
              <a:xfrm>
                <a:off x="3129" y="2269"/>
                <a:ext cx="36" cy="28"/>
              </a:xfrm>
              <a:custGeom>
                <a:avLst/>
                <a:gdLst>
                  <a:gd name="txL" fmla="*/ 0 w 71"/>
                  <a:gd name="txT" fmla="*/ 0 h 57"/>
                  <a:gd name="txR" fmla="*/ 71 w 71"/>
                  <a:gd name="txB" fmla="*/ 57 h 57"/>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6" y="0"/>
                    </a:moveTo>
                    <a:lnTo>
                      <a:pt x="0" y="10"/>
                    </a:lnTo>
                    <a:lnTo>
                      <a:pt x="1" y="14"/>
                    </a:lnTo>
                    <a:lnTo>
                      <a:pt x="7" y="22"/>
                    </a:lnTo>
                    <a:lnTo>
                      <a:pt x="14" y="33"/>
                    </a:lnTo>
                    <a:lnTo>
                      <a:pt x="23" y="44"/>
                    </a:lnTo>
                    <a:lnTo>
                      <a:pt x="32" y="53"/>
                    </a:lnTo>
                    <a:lnTo>
                      <a:pt x="44" y="57"/>
                    </a:lnTo>
                    <a:lnTo>
                      <a:pt x="55" y="54"/>
                    </a:lnTo>
                    <a:lnTo>
                      <a:pt x="66" y="42"/>
                    </a:lnTo>
                    <a:lnTo>
                      <a:pt x="71" y="25"/>
                    </a:lnTo>
                    <a:lnTo>
                      <a:pt x="68" y="15"/>
                    </a:lnTo>
                    <a:lnTo>
                      <a:pt x="60" y="7"/>
                    </a:lnTo>
                    <a:lnTo>
                      <a:pt x="46" y="2"/>
                    </a:lnTo>
                    <a:lnTo>
                      <a:pt x="32" y="0"/>
                    </a:lnTo>
                    <a:lnTo>
                      <a:pt x="19" y="0"/>
                    </a:lnTo>
                    <a:lnTo>
                      <a:pt x="9" y="0"/>
                    </a:lnTo>
                    <a:lnTo>
                      <a:pt x="6" y="0"/>
                    </a:lnTo>
                    <a:close/>
                  </a:path>
                </a:pathLst>
              </a:custGeom>
              <a:solidFill>
                <a:srgbClr val="6800E0">
                  <a:alpha val="100000"/>
                </a:srgbClr>
              </a:solidFill>
              <a:ln w="9525">
                <a:noFill/>
              </a:ln>
            </p:spPr>
            <p:txBody>
              <a:bodyPr/>
              <a:p>
                <a:endParaRPr lang="en-US"/>
              </a:p>
            </p:txBody>
          </p:sp>
          <p:sp>
            <p:nvSpPr>
              <p:cNvPr id="4125" name="Freeform 164"/>
              <p:cNvSpPr/>
              <p:nvPr/>
            </p:nvSpPr>
            <p:spPr>
              <a:xfrm>
                <a:off x="3129" y="2236"/>
                <a:ext cx="36" cy="28"/>
              </a:xfrm>
              <a:custGeom>
                <a:avLst/>
                <a:gdLst>
                  <a:gd name="txL" fmla="*/ 0 w 71"/>
                  <a:gd name="txT" fmla="*/ 0 h 57"/>
                  <a:gd name="txR" fmla="*/ 71 w 71"/>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1" h="57">
                    <a:moveTo>
                      <a:pt x="0" y="47"/>
                    </a:moveTo>
                    <a:lnTo>
                      <a:pt x="6" y="57"/>
                    </a:lnTo>
                    <a:lnTo>
                      <a:pt x="9" y="57"/>
                    </a:lnTo>
                    <a:lnTo>
                      <a:pt x="19" y="57"/>
                    </a:lnTo>
                    <a:lnTo>
                      <a:pt x="32" y="57"/>
                    </a:lnTo>
                    <a:lnTo>
                      <a:pt x="46" y="55"/>
                    </a:lnTo>
                    <a:lnTo>
                      <a:pt x="59" y="50"/>
                    </a:lnTo>
                    <a:lnTo>
                      <a:pt x="68" y="43"/>
                    </a:lnTo>
                    <a:lnTo>
                      <a:pt x="71" y="32"/>
                    </a:lnTo>
                    <a:lnTo>
                      <a:pt x="66" y="17"/>
                    </a:lnTo>
                    <a:lnTo>
                      <a:pt x="55" y="4"/>
                    </a:lnTo>
                    <a:lnTo>
                      <a:pt x="44" y="0"/>
                    </a:lnTo>
                    <a:lnTo>
                      <a:pt x="32" y="4"/>
                    </a:lnTo>
                    <a:lnTo>
                      <a:pt x="23" y="13"/>
                    </a:lnTo>
                    <a:lnTo>
                      <a:pt x="14" y="23"/>
                    </a:lnTo>
                    <a:lnTo>
                      <a:pt x="7" y="35"/>
                    </a:lnTo>
                    <a:lnTo>
                      <a:pt x="1" y="43"/>
                    </a:lnTo>
                    <a:lnTo>
                      <a:pt x="0" y="47"/>
                    </a:lnTo>
                    <a:close/>
                  </a:path>
                </a:pathLst>
              </a:custGeom>
              <a:solidFill>
                <a:srgbClr val="6800E0">
                  <a:alpha val="100000"/>
                </a:srgbClr>
              </a:solidFill>
              <a:ln w="9525">
                <a:noFill/>
              </a:ln>
            </p:spPr>
            <p:txBody>
              <a:bodyPr/>
              <a:p>
                <a:endParaRPr lang="en-US"/>
              </a:p>
            </p:txBody>
          </p:sp>
          <p:sp>
            <p:nvSpPr>
              <p:cNvPr id="4126" name="Freeform 165"/>
              <p:cNvSpPr/>
              <p:nvPr/>
            </p:nvSpPr>
            <p:spPr>
              <a:xfrm>
                <a:off x="3830" y="3106"/>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1" y="24"/>
                    </a:moveTo>
                    <a:lnTo>
                      <a:pt x="7" y="23"/>
                    </a:lnTo>
                    <a:lnTo>
                      <a:pt x="3" y="20"/>
                    </a:lnTo>
                    <a:lnTo>
                      <a:pt x="1" y="16"/>
                    </a:lnTo>
                    <a:lnTo>
                      <a:pt x="0" y="11"/>
                    </a:lnTo>
                    <a:lnTo>
                      <a:pt x="1" y="7"/>
                    </a:lnTo>
                    <a:lnTo>
                      <a:pt x="3" y="3"/>
                    </a:lnTo>
                    <a:lnTo>
                      <a:pt x="7" y="1"/>
                    </a:lnTo>
                    <a:lnTo>
                      <a:pt x="11" y="0"/>
                    </a:lnTo>
                    <a:lnTo>
                      <a:pt x="16" y="1"/>
                    </a:lnTo>
                    <a:lnTo>
                      <a:pt x="20" y="3"/>
                    </a:lnTo>
                    <a:lnTo>
                      <a:pt x="23" y="7"/>
                    </a:lnTo>
                    <a:lnTo>
                      <a:pt x="24" y="11"/>
                    </a:lnTo>
                    <a:lnTo>
                      <a:pt x="23" y="16"/>
                    </a:lnTo>
                    <a:lnTo>
                      <a:pt x="20" y="20"/>
                    </a:lnTo>
                    <a:lnTo>
                      <a:pt x="16" y="23"/>
                    </a:lnTo>
                    <a:lnTo>
                      <a:pt x="11" y="24"/>
                    </a:lnTo>
                    <a:close/>
                  </a:path>
                </a:pathLst>
              </a:custGeom>
              <a:solidFill>
                <a:srgbClr val="FFFF93">
                  <a:alpha val="100000"/>
                </a:srgbClr>
              </a:solidFill>
              <a:ln w="9525">
                <a:noFill/>
              </a:ln>
            </p:spPr>
            <p:txBody>
              <a:bodyPr/>
              <a:p>
                <a:endParaRPr lang="en-US"/>
              </a:p>
            </p:txBody>
          </p:sp>
          <p:sp>
            <p:nvSpPr>
              <p:cNvPr id="4127" name="Freeform 166"/>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4128" name="Freeform 167"/>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4129" name="Freeform 168"/>
              <p:cNvSpPr/>
              <p:nvPr/>
            </p:nvSpPr>
            <p:spPr>
              <a:xfrm>
                <a:off x="3793" y="3081"/>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7"/>
                    </a:lnTo>
                    <a:lnTo>
                      <a:pt x="70" y="44"/>
                    </a:lnTo>
                    <a:lnTo>
                      <a:pt x="64" y="36"/>
                    </a:lnTo>
                    <a:lnTo>
                      <a:pt x="58" y="24"/>
                    </a:lnTo>
                    <a:lnTo>
                      <a:pt x="49" y="14"/>
                    </a:lnTo>
                    <a:lnTo>
                      <a:pt x="39" y="5"/>
                    </a:lnTo>
                    <a:lnTo>
                      <a:pt x="28" y="0"/>
                    </a:lnTo>
                    <a:lnTo>
                      <a:pt x="16" y="4"/>
                    </a:lnTo>
                    <a:lnTo>
                      <a:pt x="6" y="16"/>
                    </a:lnTo>
                    <a:lnTo>
                      <a:pt x="0" y="32"/>
                    </a:lnTo>
                    <a:lnTo>
                      <a:pt x="3" y="43"/>
                    </a:lnTo>
                    <a:lnTo>
                      <a:pt x="13" y="51"/>
                    </a:lnTo>
                    <a:lnTo>
                      <a:pt x="25" y="55"/>
                    </a:lnTo>
                    <a:lnTo>
                      <a:pt x="39" y="58"/>
                    </a:lnTo>
                    <a:lnTo>
                      <a:pt x="53" y="58"/>
                    </a:lnTo>
                    <a:lnTo>
                      <a:pt x="62" y="58"/>
                    </a:lnTo>
                    <a:lnTo>
                      <a:pt x="66" y="58"/>
                    </a:lnTo>
                    <a:close/>
                  </a:path>
                </a:pathLst>
              </a:custGeom>
              <a:solidFill>
                <a:srgbClr val="6800E0">
                  <a:alpha val="100000"/>
                </a:srgbClr>
              </a:solidFill>
              <a:ln w="9525">
                <a:noFill/>
              </a:ln>
            </p:spPr>
            <p:txBody>
              <a:bodyPr/>
              <a:p>
                <a:endParaRPr lang="en-US"/>
              </a:p>
            </p:txBody>
          </p:sp>
          <p:sp>
            <p:nvSpPr>
              <p:cNvPr id="4130" name="Freeform 169"/>
              <p:cNvSpPr/>
              <p:nvPr/>
            </p:nvSpPr>
            <p:spPr>
              <a:xfrm>
                <a:off x="3793" y="3114"/>
                <a:ext cx="37" cy="28"/>
              </a:xfrm>
              <a:custGeom>
                <a:avLst/>
                <a:gdLst>
                  <a:gd name="txL" fmla="*/ 0 w 72"/>
                  <a:gd name="txT" fmla="*/ 0 h 56"/>
                  <a:gd name="txR" fmla="*/ 72 w 72"/>
                  <a:gd name="txB" fmla="*/ 56 h 56"/>
                </a:gdLst>
                <a:ahLst/>
                <a:cxnLst>
                  <a:cxn ang="0">
                    <a:pos x="1" y="1"/>
                  </a:cxn>
                  <a:cxn ang="0">
                    <a:pos x="1" y="0"/>
                  </a:cxn>
                  <a:cxn ang="0">
                    <a:pos x="1" y="0"/>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2" h="56">
                    <a:moveTo>
                      <a:pt x="72" y="10"/>
                    </a:moveTo>
                    <a:lnTo>
                      <a:pt x="67" y="0"/>
                    </a:lnTo>
                    <a:lnTo>
                      <a:pt x="63" y="0"/>
                    </a:lnTo>
                    <a:lnTo>
                      <a:pt x="53" y="0"/>
                    </a:lnTo>
                    <a:lnTo>
                      <a:pt x="40" y="0"/>
                    </a:lnTo>
                    <a:lnTo>
                      <a:pt x="26" y="2"/>
                    </a:lnTo>
                    <a:lnTo>
                      <a:pt x="13" y="7"/>
                    </a:lnTo>
                    <a:lnTo>
                      <a:pt x="3" y="15"/>
                    </a:lnTo>
                    <a:lnTo>
                      <a:pt x="0" y="25"/>
                    </a:lnTo>
                    <a:lnTo>
                      <a:pt x="6" y="41"/>
                    </a:lnTo>
                    <a:lnTo>
                      <a:pt x="17" y="54"/>
                    </a:lnTo>
                    <a:lnTo>
                      <a:pt x="29" y="56"/>
                    </a:lnTo>
                    <a:lnTo>
                      <a:pt x="39" y="53"/>
                    </a:lnTo>
                    <a:lnTo>
                      <a:pt x="49" y="44"/>
                    </a:lnTo>
                    <a:lnTo>
                      <a:pt x="59" y="33"/>
                    </a:lnTo>
                    <a:lnTo>
                      <a:pt x="66" y="22"/>
                    </a:lnTo>
                    <a:lnTo>
                      <a:pt x="71" y="14"/>
                    </a:lnTo>
                    <a:lnTo>
                      <a:pt x="72" y="10"/>
                    </a:lnTo>
                    <a:close/>
                  </a:path>
                </a:pathLst>
              </a:custGeom>
              <a:solidFill>
                <a:srgbClr val="6800E0">
                  <a:alpha val="100000"/>
                </a:srgbClr>
              </a:solidFill>
              <a:ln w="9525">
                <a:noFill/>
              </a:ln>
            </p:spPr>
            <p:txBody>
              <a:bodyPr/>
              <a:p>
                <a:endParaRPr lang="en-US"/>
              </a:p>
            </p:txBody>
          </p:sp>
          <p:sp>
            <p:nvSpPr>
              <p:cNvPr id="4131" name="Freeform 170"/>
              <p:cNvSpPr/>
              <p:nvPr/>
            </p:nvSpPr>
            <p:spPr>
              <a:xfrm>
                <a:off x="3823" y="3121"/>
                <a:ext cx="26" cy="37"/>
              </a:xfrm>
              <a:custGeom>
                <a:avLst/>
                <a:gdLst>
                  <a:gd name="txL" fmla="*/ 0 w 53"/>
                  <a:gd name="txT" fmla="*/ 0 h 72"/>
                  <a:gd name="txR" fmla="*/ 53 w 53"/>
                  <a:gd name="txB" fmla="*/ 72 h 72"/>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53" h="72">
                    <a:moveTo>
                      <a:pt x="33" y="0"/>
                    </a:moveTo>
                    <a:lnTo>
                      <a:pt x="20" y="0"/>
                    </a:lnTo>
                    <a:lnTo>
                      <a:pt x="18" y="3"/>
                    </a:lnTo>
                    <a:lnTo>
                      <a:pt x="13" y="11"/>
                    </a:lnTo>
                    <a:lnTo>
                      <a:pt x="8" y="23"/>
                    </a:lnTo>
                    <a:lnTo>
                      <a:pt x="3" y="35"/>
                    </a:lnTo>
                    <a:lnTo>
                      <a:pt x="0" y="49"/>
                    </a:lnTo>
                    <a:lnTo>
                      <a:pt x="2" y="61"/>
                    </a:lnTo>
                    <a:lnTo>
                      <a:pt x="10" y="69"/>
                    </a:lnTo>
                    <a:lnTo>
                      <a:pt x="26" y="72"/>
                    </a:lnTo>
                    <a:lnTo>
                      <a:pt x="42" y="69"/>
                    </a:lnTo>
                    <a:lnTo>
                      <a:pt x="51" y="61"/>
                    </a:lnTo>
                    <a:lnTo>
                      <a:pt x="53" y="49"/>
                    </a:lnTo>
                    <a:lnTo>
                      <a:pt x="50" y="35"/>
                    </a:lnTo>
                    <a:lnTo>
                      <a:pt x="46" y="23"/>
                    </a:lnTo>
                    <a:lnTo>
                      <a:pt x="40" y="11"/>
                    </a:lnTo>
                    <a:lnTo>
                      <a:pt x="35" y="3"/>
                    </a:lnTo>
                    <a:lnTo>
                      <a:pt x="33" y="0"/>
                    </a:lnTo>
                    <a:close/>
                  </a:path>
                </a:pathLst>
              </a:custGeom>
              <a:solidFill>
                <a:srgbClr val="6800E0">
                  <a:alpha val="100000"/>
                </a:srgbClr>
              </a:solidFill>
              <a:ln w="9525">
                <a:noFill/>
              </a:ln>
            </p:spPr>
            <p:txBody>
              <a:bodyPr/>
              <a:p>
                <a:endParaRPr lang="en-US"/>
              </a:p>
            </p:txBody>
          </p:sp>
          <p:sp>
            <p:nvSpPr>
              <p:cNvPr id="4132" name="Freeform 171"/>
              <p:cNvSpPr/>
              <p:nvPr/>
            </p:nvSpPr>
            <p:spPr>
              <a:xfrm>
                <a:off x="3843" y="3114"/>
                <a:ext cx="36" cy="28"/>
              </a:xfrm>
              <a:custGeom>
                <a:avLst/>
                <a:gdLst>
                  <a:gd name="txL" fmla="*/ 0 w 71"/>
                  <a:gd name="txT" fmla="*/ 0 h 56"/>
                  <a:gd name="txR" fmla="*/ 71 w 71"/>
                  <a:gd name="txB" fmla="*/ 56 h 56"/>
                </a:gdLst>
                <a:ahLst/>
                <a:cxnLst>
                  <a:cxn ang="0">
                    <a:pos x="1"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Lst>
                <a:rect l="txL" t="txT" r="txR" b="txB"/>
                <a:pathLst>
                  <a:path w="71" h="56">
                    <a:moveTo>
                      <a:pt x="6" y="0"/>
                    </a:moveTo>
                    <a:lnTo>
                      <a:pt x="0" y="10"/>
                    </a:lnTo>
                    <a:lnTo>
                      <a:pt x="1" y="14"/>
                    </a:lnTo>
                    <a:lnTo>
                      <a:pt x="7" y="22"/>
                    </a:lnTo>
                    <a:lnTo>
                      <a:pt x="14" y="33"/>
                    </a:lnTo>
                    <a:lnTo>
                      <a:pt x="23" y="44"/>
                    </a:lnTo>
                    <a:lnTo>
                      <a:pt x="32" y="53"/>
                    </a:lnTo>
                    <a:lnTo>
                      <a:pt x="44" y="56"/>
                    </a:lnTo>
                    <a:lnTo>
                      <a:pt x="55" y="54"/>
                    </a:lnTo>
                    <a:lnTo>
                      <a:pt x="66" y="41"/>
                    </a:lnTo>
                    <a:lnTo>
                      <a:pt x="71" y="25"/>
                    </a:lnTo>
                    <a:lnTo>
                      <a:pt x="68" y="15"/>
                    </a:lnTo>
                    <a:lnTo>
                      <a:pt x="59" y="7"/>
                    </a:lnTo>
                    <a:lnTo>
                      <a:pt x="46" y="2"/>
                    </a:lnTo>
                    <a:lnTo>
                      <a:pt x="32"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4133" name="Freeform 172"/>
              <p:cNvSpPr/>
              <p:nvPr/>
            </p:nvSpPr>
            <p:spPr>
              <a:xfrm>
                <a:off x="3842" y="3081"/>
                <a:ext cx="37" cy="28"/>
              </a:xfrm>
              <a:custGeom>
                <a:avLst/>
                <a:gdLst>
                  <a:gd name="txL" fmla="*/ 0 w 72"/>
                  <a:gd name="txT" fmla="*/ 0 h 57"/>
                  <a:gd name="txR" fmla="*/ 72 w 72"/>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2" h="57">
                    <a:moveTo>
                      <a:pt x="0" y="46"/>
                    </a:moveTo>
                    <a:lnTo>
                      <a:pt x="6" y="57"/>
                    </a:lnTo>
                    <a:lnTo>
                      <a:pt x="9" y="57"/>
                    </a:lnTo>
                    <a:lnTo>
                      <a:pt x="19" y="57"/>
                    </a:lnTo>
                    <a:lnTo>
                      <a:pt x="32" y="57"/>
                    </a:lnTo>
                    <a:lnTo>
                      <a:pt x="47" y="54"/>
                    </a:lnTo>
                    <a:lnTo>
                      <a:pt x="60" y="50"/>
                    </a:lnTo>
                    <a:lnTo>
                      <a:pt x="69" y="43"/>
                    </a:lnTo>
                    <a:lnTo>
                      <a:pt x="72" y="31"/>
                    </a:lnTo>
                    <a:lnTo>
                      <a:pt x="67" y="16"/>
                    </a:lnTo>
                    <a:lnTo>
                      <a:pt x="55" y="4"/>
                    </a:lnTo>
                    <a:lnTo>
                      <a:pt x="44" y="0"/>
                    </a:lnTo>
                    <a:lnTo>
                      <a:pt x="33" y="4"/>
                    </a:lnTo>
                    <a:lnTo>
                      <a:pt x="23" y="13"/>
                    </a:lnTo>
                    <a:lnTo>
                      <a:pt x="14" y="23"/>
                    </a:lnTo>
                    <a:lnTo>
                      <a:pt x="7" y="35"/>
                    </a:lnTo>
                    <a:lnTo>
                      <a:pt x="1" y="43"/>
                    </a:lnTo>
                    <a:lnTo>
                      <a:pt x="0" y="46"/>
                    </a:lnTo>
                    <a:close/>
                  </a:path>
                </a:pathLst>
              </a:custGeom>
              <a:solidFill>
                <a:srgbClr val="6800E0">
                  <a:alpha val="100000"/>
                </a:srgbClr>
              </a:solidFill>
              <a:ln w="9525">
                <a:noFill/>
              </a:ln>
            </p:spPr>
            <p:txBody>
              <a:bodyPr/>
              <a:p>
                <a:endParaRPr lang="en-US"/>
              </a:p>
            </p:txBody>
          </p:sp>
          <p:sp>
            <p:nvSpPr>
              <p:cNvPr id="4134" name="Freeform 173"/>
              <p:cNvSpPr/>
              <p:nvPr/>
            </p:nvSpPr>
            <p:spPr>
              <a:xfrm>
                <a:off x="3134" y="3087"/>
                <a:ext cx="11" cy="12"/>
              </a:xfrm>
              <a:custGeom>
                <a:avLst/>
                <a:gdLst>
                  <a:gd name="txL" fmla="*/ 0 w 23"/>
                  <a:gd name="txT" fmla="*/ 0 h 24"/>
                  <a:gd name="txR" fmla="*/ 23 w 23"/>
                  <a:gd name="txB" fmla="*/ 24 h 24"/>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23" h="24">
                    <a:moveTo>
                      <a:pt x="12" y="24"/>
                    </a:moveTo>
                    <a:lnTo>
                      <a:pt x="7" y="23"/>
                    </a:lnTo>
                    <a:lnTo>
                      <a:pt x="4" y="20"/>
                    </a:lnTo>
                    <a:lnTo>
                      <a:pt x="1" y="17"/>
                    </a:lnTo>
                    <a:lnTo>
                      <a:pt x="0" y="12"/>
                    </a:lnTo>
                    <a:lnTo>
                      <a:pt x="1" y="8"/>
                    </a:lnTo>
                    <a:lnTo>
                      <a:pt x="4" y="3"/>
                    </a:lnTo>
                    <a:lnTo>
                      <a:pt x="7" y="1"/>
                    </a:lnTo>
                    <a:lnTo>
                      <a:pt x="12" y="0"/>
                    </a:lnTo>
                    <a:lnTo>
                      <a:pt x="16" y="1"/>
                    </a:lnTo>
                    <a:lnTo>
                      <a:pt x="20" y="3"/>
                    </a:lnTo>
                    <a:lnTo>
                      <a:pt x="22" y="8"/>
                    </a:lnTo>
                    <a:lnTo>
                      <a:pt x="23" y="12"/>
                    </a:lnTo>
                    <a:lnTo>
                      <a:pt x="22" y="17"/>
                    </a:lnTo>
                    <a:lnTo>
                      <a:pt x="20" y="20"/>
                    </a:lnTo>
                    <a:lnTo>
                      <a:pt x="16" y="23"/>
                    </a:lnTo>
                    <a:lnTo>
                      <a:pt x="12" y="24"/>
                    </a:lnTo>
                    <a:close/>
                  </a:path>
                </a:pathLst>
              </a:custGeom>
              <a:solidFill>
                <a:srgbClr val="FFFF93">
                  <a:alpha val="100000"/>
                </a:srgbClr>
              </a:solidFill>
              <a:ln w="9525">
                <a:noFill/>
              </a:ln>
            </p:spPr>
            <p:txBody>
              <a:bodyPr/>
              <a:p>
                <a:endParaRPr lang="en-US"/>
              </a:p>
            </p:txBody>
          </p:sp>
          <p:sp>
            <p:nvSpPr>
              <p:cNvPr id="4135" name="Freeform 174"/>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4136" name="Freeform 175"/>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4137" name="Freeform 176"/>
              <p:cNvSpPr/>
              <p:nvPr/>
            </p:nvSpPr>
            <p:spPr>
              <a:xfrm>
                <a:off x="3097" y="3063"/>
                <a:ext cx="35" cy="28"/>
              </a:xfrm>
              <a:custGeom>
                <a:avLst/>
                <a:gdLst>
                  <a:gd name="txL" fmla="*/ 0 w 72"/>
                  <a:gd name="txT" fmla="*/ 0 h 58"/>
                  <a:gd name="txR" fmla="*/ 72 w 72"/>
                  <a:gd name="txB" fmla="*/ 58 h 58"/>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72" h="58">
                    <a:moveTo>
                      <a:pt x="66" y="58"/>
                    </a:moveTo>
                    <a:lnTo>
                      <a:pt x="72" y="47"/>
                    </a:lnTo>
                    <a:lnTo>
                      <a:pt x="71" y="44"/>
                    </a:lnTo>
                    <a:lnTo>
                      <a:pt x="65" y="36"/>
                    </a:lnTo>
                    <a:lnTo>
                      <a:pt x="58" y="24"/>
                    </a:lnTo>
                    <a:lnTo>
                      <a:pt x="50" y="14"/>
                    </a:lnTo>
                    <a:lnTo>
                      <a:pt x="40" y="5"/>
                    </a:lnTo>
                    <a:lnTo>
                      <a:pt x="28" y="0"/>
                    </a:lnTo>
                    <a:lnTo>
                      <a:pt x="16" y="3"/>
                    </a:lnTo>
                    <a:lnTo>
                      <a:pt x="6" y="15"/>
                    </a:lnTo>
                    <a:lnTo>
                      <a:pt x="0" y="31"/>
                    </a:lnTo>
                    <a:lnTo>
                      <a:pt x="4" y="43"/>
                    </a:lnTo>
                    <a:lnTo>
                      <a:pt x="12" y="51"/>
                    </a:lnTo>
                    <a:lnTo>
                      <a:pt x="26" y="56"/>
                    </a:lnTo>
                    <a:lnTo>
                      <a:pt x="40" y="58"/>
                    </a:lnTo>
                    <a:lnTo>
                      <a:pt x="52" y="58"/>
                    </a:lnTo>
                    <a:lnTo>
                      <a:pt x="63" y="58"/>
                    </a:lnTo>
                    <a:lnTo>
                      <a:pt x="66" y="58"/>
                    </a:lnTo>
                    <a:close/>
                  </a:path>
                </a:pathLst>
              </a:custGeom>
              <a:solidFill>
                <a:srgbClr val="6800E0">
                  <a:alpha val="100000"/>
                </a:srgbClr>
              </a:solidFill>
              <a:ln w="9525">
                <a:noFill/>
              </a:ln>
            </p:spPr>
            <p:txBody>
              <a:bodyPr/>
              <a:p>
                <a:endParaRPr lang="en-US"/>
              </a:p>
            </p:txBody>
          </p:sp>
          <p:sp>
            <p:nvSpPr>
              <p:cNvPr id="4138" name="Freeform 177"/>
              <p:cNvSpPr/>
              <p:nvPr/>
            </p:nvSpPr>
            <p:spPr>
              <a:xfrm>
                <a:off x="3097" y="3095"/>
                <a:ext cx="35" cy="29"/>
              </a:xfrm>
              <a:custGeom>
                <a:avLst/>
                <a:gdLst>
                  <a:gd name="txL" fmla="*/ 0 w 72"/>
                  <a:gd name="txT" fmla="*/ 0 h 56"/>
                  <a:gd name="txR" fmla="*/ 72 w 72"/>
                  <a:gd name="txB" fmla="*/ 56 h 56"/>
                </a:gdLst>
                <a:ahLst/>
                <a:cxnLst>
                  <a:cxn ang="0">
                    <a:pos x="0" y="1"/>
                  </a:cxn>
                  <a:cxn ang="0">
                    <a:pos x="0" y="0"/>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72" h="56">
                    <a:moveTo>
                      <a:pt x="72" y="10"/>
                    </a:moveTo>
                    <a:lnTo>
                      <a:pt x="66" y="0"/>
                    </a:lnTo>
                    <a:lnTo>
                      <a:pt x="63" y="0"/>
                    </a:lnTo>
                    <a:lnTo>
                      <a:pt x="53" y="0"/>
                    </a:lnTo>
                    <a:lnTo>
                      <a:pt x="40" y="0"/>
                    </a:lnTo>
                    <a:lnTo>
                      <a:pt x="26" y="2"/>
                    </a:lnTo>
                    <a:lnTo>
                      <a:pt x="13" y="7"/>
                    </a:lnTo>
                    <a:lnTo>
                      <a:pt x="4" y="14"/>
                    </a:lnTo>
                    <a:lnTo>
                      <a:pt x="0" y="25"/>
                    </a:lnTo>
                    <a:lnTo>
                      <a:pt x="6" y="40"/>
                    </a:lnTo>
                    <a:lnTo>
                      <a:pt x="16" y="53"/>
                    </a:lnTo>
                    <a:lnTo>
                      <a:pt x="28" y="56"/>
                    </a:lnTo>
                    <a:lnTo>
                      <a:pt x="40" y="53"/>
                    </a:lnTo>
                    <a:lnTo>
                      <a:pt x="50" y="44"/>
                    </a:lnTo>
                    <a:lnTo>
                      <a:pt x="58" y="33"/>
                    </a:lnTo>
                    <a:lnTo>
                      <a:pt x="65" y="22"/>
                    </a:lnTo>
                    <a:lnTo>
                      <a:pt x="71" y="14"/>
                    </a:lnTo>
                    <a:lnTo>
                      <a:pt x="72" y="10"/>
                    </a:lnTo>
                    <a:close/>
                  </a:path>
                </a:pathLst>
              </a:custGeom>
              <a:solidFill>
                <a:srgbClr val="6800E0">
                  <a:alpha val="100000"/>
                </a:srgbClr>
              </a:solidFill>
              <a:ln w="9525">
                <a:noFill/>
              </a:ln>
            </p:spPr>
            <p:txBody>
              <a:bodyPr/>
              <a:p>
                <a:endParaRPr lang="en-US"/>
              </a:p>
            </p:txBody>
          </p:sp>
          <p:sp>
            <p:nvSpPr>
              <p:cNvPr id="4139" name="Freeform 178"/>
              <p:cNvSpPr/>
              <p:nvPr/>
            </p:nvSpPr>
            <p:spPr>
              <a:xfrm>
                <a:off x="3126" y="3102"/>
                <a:ext cx="27" cy="37"/>
              </a:xfrm>
              <a:custGeom>
                <a:avLst/>
                <a:gdLst>
                  <a:gd name="txL" fmla="*/ 0 w 53"/>
                  <a:gd name="txT" fmla="*/ 0 h 72"/>
                  <a:gd name="txR" fmla="*/ 53 w 53"/>
                  <a:gd name="txB" fmla="*/ 72 h 72"/>
                </a:gdLst>
                <a:ahLst/>
                <a:cxnLst>
                  <a:cxn ang="0">
                    <a:pos x="1" y="0"/>
                  </a:cxn>
                  <a:cxn ang="0">
                    <a:pos x="1" y="0"/>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53" h="72">
                    <a:moveTo>
                      <a:pt x="32" y="0"/>
                    </a:moveTo>
                    <a:lnTo>
                      <a:pt x="21" y="0"/>
                    </a:lnTo>
                    <a:lnTo>
                      <a:pt x="19" y="3"/>
                    </a:lnTo>
                    <a:lnTo>
                      <a:pt x="14" y="11"/>
                    </a:lnTo>
                    <a:lnTo>
                      <a:pt x="8" y="23"/>
                    </a:lnTo>
                    <a:lnTo>
                      <a:pt x="2" y="35"/>
                    </a:lnTo>
                    <a:lnTo>
                      <a:pt x="0" y="49"/>
                    </a:lnTo>
                    <a:lnTo>
                      <a:pt x="2" y="61"/>
                    </a:lnTo>
                    <a:lnTo>
                      <a:pt x="10" y="69"/>
                    </a:lnTo>
                    <a:lnTo>
                      <a:pt x="27" y="72"/>
                    </a:lnTo>
                    <a:lnTo>
                      <a:pt x="43" y="69"/>
                    </a:lnTo>
                    <a:lnTo>
                      <a:pt x="51" y="61"/>
                    </a:lnTo>
                    <a:lnTo>
                      <a:pt x="53" y="49"/>
                    </a:lnTo>
                    <a:lnTo>
                      <a:pt x="51" y="35"/>
                    </a:lnTo>
                    <a:lnTo>
                      <a:pt x="45" y="23"/>
                    </a:lnTo>
                    <a:lnTo>
                      <a:pt x="39" y="11"/>
                    </a:lnTo>
                    <a:lnTo>
                      <a:pt x="35" y="3"/>
                    </a:lnTo>
                    <a:lnTo>
                      <a:pt x="32" y="0"/>
                    </a:lnTo>
                    <a:close/>
                  </a:path>
                </a:pathLst>
              </a:custGeom>
              <a:solidFill>
                <a:srgbClr val="6800E0">
                  <a:alpha val="100000"/>
                </a:srgbClr>
              </a:solidFill>
              <a:ln w="9525">
                <a:noFill/>
              </a:ln>
            </p:spPr>
            <p:txBody>
              <a:bodyPr/>
              <a:p>
                <a:endParaRPr lang="en-US"/>
              </a:p>
            </p:txBody>
          </p:sp>
          <p:sp>
            <p:nvSpPr>
              <p:cNvPr id="4140" name="Freeform 179"/>
              <p:cNvSpPr/>
              <p:nvPr/>
            </p:nvSpPr>
            <p:spPr>
              <a:xfrm>
                <a:off x="3146" y="3095"/>
                <a:ext cx="35" cy="29"/>
              </a:xfrm>
              <a:custGeom>
                <a:avLst/>
                <a:gdLst>
                  <a:gd name="txL" fmla="*/ 0 w 72"/>
                  <a:gd name="txT" fmla="*/ 0 h 57"/>
                  <a:gd name="txR" fmla="*/ 72 w 72"/>
                  <a:gd name="txB" fmla="*/ 57 h 57"/>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0"/>
                  </a:cxn>
                </a:cxnLst>
                <a:rect l="txL" t="txT" r="txR" b="txB"/>
                <a:pathLst>
                  <a:path w="72" h="57">
                    <a:moveTo>
                      <a:pt x="6" y="0"/>
                    </a:moveTo>
                    <a:lnTo>
                      <a:pt x="0" y="10"/>
                    </a:lnTo>
                    <a:lnTo>
                      <a:pt x="1" y="14"/>
                    </a:lnTo>
                    <a:lnTo>
                      <a:pt x="7" y="22"/>
                    </a:lnTo>
                    <a:lnTo>
                      <a:pt x="14" y="33"/>
                    </a:lnTo>
                    <a:lnTo>
                      <a:pt x="23" y="43"/>
                    </a:lnTo>
                    <a:lnTo>
                      <a:pt x="33" y="53"/>
                    </a:lnTo>
                    <a:lnTo>
                      <a:pt x="44" y="57"/>
                    </a:lnTo>
                    <a:lnTo>
                      <a:pt x="56" y="55"/>
                    </a:lnTo>
                    <a:lnTo>
                      <a:pt x="66" y="42"/>
                    </a:lnTo>
                    <a:lnTo>
                      <a:pt x="72" y="26"/>
                    </a:lnTo>
                    <a:lnTo>
                      <a:pt x="68" y="15"/>
                    </a:lnTo>
                    <a:lnTo>
                      <a:pt x="60" y="7"/>
                    </a:lnTo>
                    <a:lnTo>
                      <a:pt x="46" y="2"/>
                    </a:lnTo>
                    <a:lnTo>
                      <a:pt x="33"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4141" name="Freeform 180"/>
              <p:cNvSpPr/>
              <p:nvPr/>
            </p:nvSpPr>
            <p:spPr>
              <a:xfrm>
                <a:off x="3146" y="3062"/>
                <a:ext cx="35" cy="29"/>
              </a:xfrm>
              <a:custGeom>
                <a:avLst/>
                <a:gdLst>
                  <a:gd name="txL" fmla="*/ 0 w 72"/>
                  <a:gd name="txT" fmla="*/ 0 h 58"/>
                  <a:gd name="txR" fmla="*/ 72 w 72"/>
                  <a:gd name="txB" fmla="*/ 58 h 5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Lst>
                <a:rect l="txL" t="txT" r="txR" b="txB"/>
                <a:pathLst>
                  <a:path w="72" h="58">
                    <a:moveTo>
                      <a:pt x="0" y="47"/>
                    </a:moveTo>
                    <a:lnTo>
                      <a:pt x="6" y="58"/>
                    </a:lnTo>
                    <a:lnTo>
                      <a:pt x="9" y="58"/>
                    </a:lnTo>
                    <a:lnTo>
                      <a:pt x="20" y="58"/>
                    </a:lnTo>
                    <a:lnTo>
                      <a:pt x="33" y="58"/>
                    </a:lnTo>
                    <a:lnTo>
                      <a:pt x="46" y="55"/>
                    </a:lnTo>
                    <a:lnTo>
                      <a:pt x="59" y="51"/>
                    </a:lnTo>
                    <a:lnTo>
                      <a:pt x="68" y="43"/>
                    </a:lnTo>
                    <a:lnTo>
                      <a:pt x="72" y="32"/>
                    </a:lnTo>
                    <a:lnTo>
                      <a:pt x="66" y="16"/>
                    </a:lnTo>
                    <a:lnTo>
                      <a:pt x="56" y="4"/>
                    </a:lnTo>
                    <a:lnTo>
                      <a:pt x="44" y="0"/>
                    </a:lnTo>
                    <a:lnTo>
                      <a:pt x="33" y="5"/>
                    </a:lnTo>
                    <a:lnTo>
                      <a:pt x="23" y="14"/>
                    </a:lnTo>
                    <a:lnTo>
                      <a:pt x="14" y="24"/>
                    </a:lnTo>
                    <a:lnTo>
                      <a:pt x="7" y="36"/>
                    </a:lnTo>
                    <a:lnTo>
                      <a:pt x="1" y="44"/>
                    </a:lnTo>
                    <a:lnTo>
                      <a:pt x="0" y="47"/>
                    </a:lnTo>
                    <a:close/>
                  </a:path>
                </a:pathLst>
              </a:custGeom>
              <a:solidFill>
                <a:srgbClr val="6800E0">
                  <a:alpha val="100000"/>
                </a:srgbClr>
              </a:solidFill>
              <a:ln w="9525">
                <a:noFill/>
              </a:ln>
            </p:spPr>
            <p:txBody>
              <a:bodyPr/>
              <a:p>
                <a:endParaRPr lang="en-US"/>
              </a:p>
            </p:txBody>
          </p:sp>
          <p:sp>
            <p:nvSpPr>
              <p:cNvPr id="4142" name="Freeform 181"/>
              <p:cNvSpPr/>
              <p:nvPr/>
            </p:nvSpPr>
            <p:spPr>
              <a:xfrm>
                <a:off x="2933" y="2482"/>
                <a:ext cx="72" cy="84"/>
              </a:xfrm>
              <a:custGeom>
                <a:avLst/>
                <a:gdLst>
                  <a:gd name="txL" fmla="*/ 0 w 144"/>
                  <a:gd name="txT" fmla="*/ 0 h 167"/>
                  <a:gd name="txR" fmla="*/ 144 w 144"/>
                  <a:gd name="txB" fmla="*/ 167 h 167"/>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144" h="167">
                    <a:moveTo>
                      <a:pt x="144" y="0"/>
                    </a:moveTo>
                    <a:lnTo>
                      <a:pt x="143" y="28"/>
                    </a:lnTo>
                    <a:lnTo>
                      <a:pt x="138" y="57"/>
                    </a:lnTo>
                    <a:lnTo>
                      <a:pt x="129" y="84"/>
                    </a:lnTo>
                    <a:lnTo>
                      <a:pt x="116" y="111"/>
                    </a:lnTo>
                    <a:lnTo>
                      <a:pt x="100" y="135"/>
                    </a:lnTo>
                    <a:lnTo>
                      <a:pt x="82" y="152"/>
                    </a:lnTo>
                    <a:lnTo>
                      <a:pt x="60" y="164"/>
                    </a:lnTo>
                    <a:lnTo>
                      <a:pt x="36" y="167"/>
                    </a:lnTo>
                    <a:lnTo>
                      <a:pt x="16" y="163"/>
                    </a:lnTo>
                    <a:lnTo>
                      <a:pt x="5" y="152"/>
                    </a:lnTo>
                    <a:lnTo>
                      <a:pt x="0" y="140"/>
                    </a:lnTo>
                    <a:lnTo>
                      <a:pt x="2" y="123"/>
                    </a:lnTo>
                    <a:lnTo>
                      <a:pt x="12" y="109"/>
                    </a:lnTo>
                    <a:lnTo>
                      <a:pt x="24" y="96"/>
                    </a:lnTo>
                    <a:lnTo>
                      <a:pt x="42" y="85"/>
                    </a:lnTo>
                    <a:lnTo>
                      <a:pt x="62" y="82"/>
                    </a:lnTo>
                    <a:lnTo>
                      <a:pt x="80" y="79"/>
                    </a:lnTo>
                    <a:lnTo>
                      <a:pt x="95" y="69"/>
                    </a:lnTo>
                    <a:lnTo>
                      <a:pt x="108" y="57"/>
                    </a:lnTo>
                    <a:lnTo>
                      <a:pt x="121" y="41"/>
                    </a:lnTo>
                    <a:lnTo>
                      <a:pt x="130" y="26"/>
                    </a:lnTo>
                    <a:lnTo>
                      <a:pt x="138" y="13"/>
                    </a:lnTo>
                    <a:lnTo>
                      <a:pt x="143" y="4"/>
                    </a:lnTo>
                    <a:lnTo>
                      <a:pt x="144" y="0"/>
                    </a:lnTo>
                    <a:close/>
                  </a:path>
                </a:pathLst>
              </a:custGeom>
              <a:solidFill>
                <a:srgbClr val="6800E0">
                  <a:alpha val="100000"/>
                </a:srgbClr>
              </a:solidFill>
              <a:ln w="9525">
                <a:noFill/>
              </a:ln>
            </p:spPr>
            <p:txBody>
              <a:bodyPr/>
              <a:p>
                <a:endParaRPr lang="en-US"/>
              </a:p>
            </p:txBody>
          </p:sp>
          <p:sp>
            <p:nvSpPr>
              <p:cNvPr id="4143" name="Freeform 182"/>
              <p:cNvSpPr/>
              <p:nvPr/>
            </p:nvSpPr>
            <p:spPr>
              <a:xfrm>
                <a:off x="2898" y="2478"/>
                <a:ext cx="102" cy="40"/>
              </a:xfrm>
              <a:custGeom>
                <a:avLst/>
                <a:gdLst>
                  <a:gd name="txL" fmla="*/ 0 w 204"/>
                  <a:gd name="txT" fmla="*/ 0 h 82"/>
                  <a:gd name="txR" fmla="*/ 204 w 204"/>
                  <a:gd name="txB" fmla="*/ 82 h 82"/>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04" h="82">
                    <a:moveTo>
                      <a:pt x="204" y="0"/>
                    </a:moveTo>
                    <a:lnTo>
                      <a:pt x="196" y="10"/>
                    </a:lnTo>
                    <a:lnTo>
                      <a:pt x="187" y="21"/>
                    </a:lnTo>
                    <a:lnTo>
                      <a:pt x="175" y="31"/>
                    </a:lnTo>
                    <a:lnTo>
                      <a:pt x="165" y="40"/>
                    </a:lnTo>
                    <a:lnTo>
                      <a:pt x="152" y="50"/>
                    </a:lnTo>
                    <a:lnTo>
                      <a:pt x="139" y="58"/>
                    </a:lnTo>
                    <a:lnTo>
                      <a:pt x="127" y="65"/>
                    </a:lnTo>
                    <a:lnTo>
                      <a:pt x="114" y="70"/>
                    </a:lnTo>
                    <a:lnTo>
                      <a:pt x="100" y="76"/>
                    </a:lnTo>
                    <a:lnTo>
                      <a:pt x="88" y="80"/>
                    </a:lnTo>
                    <a:lnTo>
                      <a:pt x="74" y="81"/>
                    </a:lnTo>
                    <a:lnTo>
                      <a:pt x="61" y="82"/>
                    </a:lnTo>
                    <a:lnTo>
                      <a:pt x="48" y="81"/>
                    </a:lnTo>
                    <a:lnTo>
                      <a:pt x="37" y="77"/>
                    </a:lnTo>
                    <a:lnTo>
                      <a:pt x="25" y="71"/>
                    </a:lnTo>
                    <a:lnTo>
                      <a:pt x="15" y="65"/>
                    </a:lnTo>
                    <a:lnTo>
                      <a:pt x="2" y="48"/>
                    </a:lnTo>
                    <a:lnTo>
                      <a:pt x="0" y="33"/>
                    </a:lnTo>
                    <a:lnTo>
                      <a:pt x="6" y="21"/>
                    </a:lnTo>
                    <a:lnTo>
                      <a:pt x="17" y="10"/>
                    </a:lnTo>
                    <a:lnTo>
                      <a:pt x="33" y="3"/>
                    </a:lnTo>
                    <a:lnTo>
                      <a:pt x="52" y="1"/>
                    </a:lnTo>
                    <a:lnTo>
                      <a:pt x="71" y="5"/>
                    </a:lnTo>
                    <a:lnTo>
                      <a:pt x="90" y="15"/>
                    </a:lnTo>
                    <a:lnTo>
                      <a:pt x="105" y="22"/>
                    </a:lnTo>
                    <a:lnTo>
                      <a:pt x="123" y="24"/>
                    </a:lnTo>
                    <a:lnTo>
                      <a:pt x="142" y="22"/>
                    </a:lnTo>
                    <a:lnTo>
                      <a:pt x="160" y="17"/>
                    </a:lnTo>
                    <a:lnTo>
                      <a:pt x="177" y="12"/>
                    </a:lnTo>
                    <a:lnTo>
                      <a:pt x="191" y="6"/>
                    </a:lnTo>
                    <a:lnTo>
                      <a:pt x="200" y="2"/>
                    </a:lnTo>
                    <a:lnTo>
                      <a:pt x="204" y="0"/>
                    </a:lnTo>
                    <a:close/>
                  </a:path>
                </a:pathLst>
              </a:custGeom>
              <a:solidFill>
                <a:srgbClr val="6800E0">
                  <a:alpha val="100000"/>
                </a:srgbClr>
              </a:solidFill>
              <a:ln w="9525">
                <a:noFill/>
              </a:ln>
            </p:spPr>
            <p:txBody>
              <a:bodyPr/>
              <a:p>
                <a:endParaRPr lang="en-US"/>
              </a:p>
            </p:txBody>
          </p:sp>
          <p:sp>
            <p:nvSpPr>
              <p:cNvPr id="4144" name="Freeform 183"/>
              <p:cNvSpPr/>
              <p:nvPr/>
            </p:nvSpPr>
            <p:spPr>
              <a:xfrm>
                <a:off x="2996" y="2482"/>
                <a:ext cx="42" cy="104"/>
              </a:xfrm>
              <a:custGeom>
                <a:avLst/>
                <a:gdLst>
                  <a:gd name="txL" fmla="*/ 0 w 84"/>
                  <a:gd name="txT" fmla="*/ 0 h 208"/>
                  <a:gd name="txR" fmla="*/ 84 w 84"/>
                  <a:gd name="txB" fmla="*/ 208 h 208"/>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0"/>
                  </a:cxn>
                </a:cxnLst>
                <a:rect l="txL" t="txT" r="txR" b="txB"/>
                <a:pathLst>
                  <a:path w="84" h="208">
                    <a:moveTo>
                      <a:pt x="24" y="0"/>
                    </a:moveTo>
                    <a:lnTo>
                      <a:pt x="42" y="21"/>
                    </a:lnTo>
                    <a:lnTo>
                      <a:pt x="59" y="45"/>
                    </a:lnTo>
                    <a:lnTo>
                      <a:pt x="71" y="73"/>
                    </a:lnTo>
                    <a:lnTo>
                      <a:pt x="79" y="100"/>
                    </a:lnTo>
                    <a:lnTo>
                      <a:pt x="84" y="128"/>
                    </a:lnTo>
                    <a:lnTo>
                      <a:pt x="82" y="155"/>
                    </a:lnTo>
                    <a:lnTo>
                      <a:pt x="74" y="178"/>
                    </a:lnTo>
                    <a:lnTo>
                      <a:pt x="57" y="197"/>
                    </a:lnTo>
                    <a:lnTo>
                      <a:pt x="40" y="208"/>
                    </a:lnTo>
                    <a:lnTo>
                      <a:pt x="25" y="208"/>
                    </a:lnTo>
                    <a:lnTo>
                      <a:pt x="12" y="201"/>
                    </a:lnTo>
                    <a:lnTo>
                      <a:pt x="4" y="187"/>
                    </a:lnTo>
                    <a:lnTo>
                      <a:pt x="0" y="170"/>
                    </a:lnTo>
                    <a:lnTo>
                      <a:pt x="1" y="151"/>
                    </a:lnTo>
                    <a:lnTo>
                      <a:pt x="7" y="133"/>
                    </a:lnTo>
                    <a:lnTo>
                      <a:pt x="19" y="115"/>
                    </a:lnTo>
                    <a:lnTo>
                      <a:pt x="34" y="84"/>
                    </a:lnTo>
                    <a:lnTo>
                      <a:pt x="34" y="46"/>
                    </a:lnTo>
                    <a:lnTo>
                      <a:pt x="27" y="14"/>
                    </a:lnTo>
                    <a:lnTo>
                      <a:pt x="24" y="0"/>
                    </a:lnTo>
                    <a:close/>
                  </a:path>
                </a:pathLst>
              </a:custGeom>
              <a:solidFill>
                <a:srgbClr val="6800E0">
                  <a:alpha val="100000"/>
                </a:srgbClr>
              </a:solidFill>
              <a:ln w="9525">
                <a:noFill/>
              </a:ln>
            </p:spPr>
            <p:txBody>
              <a:bodyPr/>
              <a:p>
                <a:endParaRPr lang="en-US"/>
              </a:p>
            </p:txBody>
          </p:sp>
          <p:sp>
            <p:nvSpPr>
              <p:cNvPr id="4145" name="Freeform 184"/>
              <p:cNvSpPr/>
              <p:nvPr/>
            </p:nvSpPr>
            <p:spPr>
              <a:xfrm>
                <a:off x="3013" y="2479"/>
                <a:ext cx="72" cy="84"/>
              </a:xfrm>
              <a:custGeom>
                <a:avLst/>
                <a:gdLst>
                  <a:gd name="txL" fmla="*/ 0 w 144"/>
                  <a:gd name="txT" fmla="*/ 0 h 170"/>
                  <a:gd name="txR" fmla="*/ 144 w 144"/>
                  <a:gd name="txB" fmla="*/ 170 h 170"/>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4" h="170">
                    <a:moveTo>
                      <a:pt x="0" y="0"/>
                    </a:moveTo>
                    <a:lnTo>
                      <a:pt x="27" y="7"/>
                    </a:lnTo>
                    <a:lnTo>
                      <a:pt x="54" y="18"/>
                    </a:lnTo>
                    <a:lnTo>
                      <a:pt x="81" y="33"/>
                    </a:lnTo>
                    <a:lnTo>
                      <a:pt x="104" y="50"/>
                    </a:lnTo>
                    <a:lnTo>
                      <a:pt x="123" y="71"/>
                    </a:lnTo>
                    <a:lnTo>
                      <a:pt x="137" y="92"/>
                    </a:lnTo>
                    <a:lnTo>
                      <a:pt x="144" y="117"/>
                    </a:lnTo>
                    <a:lnTo>
                      <a:pt x="142" y="141"/>
                    </a:lnTo>
                    <a:lnTo>
                      <a:pt x="134" y="159"/>
                    </a:lnTo>
                    <a:lnTo>
                      <a:pt x="121" y="168"/>
                    </a:lnTo>
                    <a:lnTo>
                      <a:pt x="107" y="170"/>
                    </a:lnTo>
                    <a:lnTo>
                      <a:pt x="94" y="164"/>
                    </a:lnTo>
                    <a:lnTo>
                      <a:pt x="80" y="152"/>
                    </a:lnTo>
                    <a:lnTo>
                      <a:pt x="69" y="136"/>
                    </a:lnTo>
                    <a:lnTo>
                      <a:pt x="64" y="118"/>
                    </a:lnTo>
                    <a:lnTo>
                      <a:pt x="65" y="97"/>
                    </a:lnTo>
                    <a:lnTo>
                      <a:pt x="65" y="80"/>
                    </a:lnTo>
                    <a:lnTo>
                      <a:pt x="59" y="63"/>
                    </a:lnTo>
                    <a:lnTo>
                      <a:pt x="49" y="46"/>
                    </a:lnTo>
                    <a:lnTo>
                      <a:pt x="36" y="31"/>
                    </a:lnTo>
                    <a:lnTo>
                      <a:pt x="23" y="19"/>
                    </a:lnTo>
                    <a:lnTo>
                      <a:pt x="12" y="10"/>
                    </a:lnTo>
                    <a:lnTo>
                      <a:pt x="4" y="3"/>
                    </a:lnTo>
                    <a:lnTo>
                      <a:pt x="0" y="0"/>
                    </a:lnTo>
                    <a:close/>
                  </a:path>
                </a:pathLst>
              </a:custGeom>
              <a:solidFill>
                <a:srgbClr val="6800E0">
                  <a:alpha val="100000"/>
                </a:srgbClr>
              </a:solidFill>
              <a:ln w="9525">
                <a:noFill/>
              </a:ln>
            </p:spPr>
            <p:txBody>
              <a:bodyPr/>
              <a:p>
                <a:endParaRPr lang="en-US"/>
              </a:p>
            </p:txBody>
          </p:sp>
          <p:sp>
            <p:nvSpPr>
              <p:cNvPr id="4146" name="Freeform 185"/>
              <p:cNvSpPr/>
              <p:nvPr/>
            </p:nvSpPr>
            <p:spPr>
              <a:xfrm>
                <a:off x="3020" y="2460"/>
                <a:ext cx="99" cy="51"/>
              </a:xfrm>
              <a:custGeom>
                <a:avLst/>
                <a:gdLst>
                  <a:gd name="txL" fmla="*/ 0 w 199"/>
                  <a:gd name="txT" fmla="*/ 0 h 103"/>
                  <a:gd name="txR" fmla="*/ 199 w 199"/>
                  <a:gd name="txB" fmla="*/ 103 h 10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99" h="103">
                    <a:moveTo>
                      <a:pt x="0" y="18"/>
                    </a:moveTo>
                    <a:lnTo>
                      <a:pt x="13" y="13"/>
                    </a:lnTo>
                    <a:lnTo>
                      <a:pt x="27" y="8"/>
                    </a:lnTo>
                    <a:lnTo>
                      <a:pt x="40" y="5"/>
                    </a:lnTo>
                    <a:lnTo>
                      <a:pt x="54" y="3"/>
                    </a:lnTo>
                    <a:lnTo>
                      <a:pt x="69" y="0"/>
                    </a:lnTo>
                    <a:lnTo>
                      <a:pt x="84" y="0"/>
                    </a:lnTo>
                    <a:lnTo>
                      <a:pt x="99" y="0"/>
                    </a:lnTo>
                    <a:lnTo>
                      <a:pt x="114" y="1"/>
                    </a:lnTo>
                    <a:lnTo>
                      <a:pt x="128" y="4"/>
                    </a:lnTo>
                    <a:lnTo>
                      <a:pt x="141" y="8"/>
                    </a:lnTo>
                    <a:lnTo>
                      <a:pt x="153" y="13"/>
                    </a:lnTo>
                    <a:lnTo>
                      <a:pt x="165" y="19"/>
                    </a:lnTo>
                    <a:lnTo>
                      <a:pt x="175" y="27"/>
                    </a:lnTo>
                    <a:lnTo>
                      <a:pt x="183" y="35"/>
                    </a:lnTo>
                    <a:lnTo>
                      <a:pt x="190" y="45"/>
                    </a:lnTo>
                    <a:lnTo>
                      <a:pt x="196" y="57"/>
                    </a:lnTo>
                    <a:lnTo>
                      <a:pt x="199" y="76"/>
                    </a:lnTo>
                    <a:lnTo>
                      <a:pt x="194" y="91"/>
                    </a:lnTo>
                    <a:lnTo>
                      <a:pt x="182" y="99"/>
                    </a:lnTo>
                    <a:lnTo>
                      <a:pt x="167" y="103"/>
                    </a:lnTo>
                    <a:lnTo>
                      <a:pt x="150" y="101"/>
                    </a:lnTo>
                    <a:lnTo>
                      <a:pt x="132" y="92"/>
                    </a:lnTo>
                    <a:lnTo>
                      <a:pt x="118" y="80"/>
                    </a:lnTo>
                    <a:lnTo>
                      <a:pt x="106" y="63"/>
                    </a:lnTo>
                    <a:lnTo>
                      <a:pt x="97" y="49"/>
                    </a:lnTo>
                    <a:lnTo>
                      <a:pt x="82" y="37"/>
                    </a:lnTo>
                    <a:lnTo>
                      <a:pt x="65" y="29"/>
                    </a:lnTo>
                    <a:lnTo>
                      <a:pt x="46" y="25"/>
                    </a:lnTo>
                    <a:lnTo>
                      <a:pt x="29" y="21"/>
                    </a:lnTo>
                    <a:lnTo>
                      <a:pt x="14" y="19"/>
                    </a:lnTo>
                    <a:lnTo>
                      <a:pt x="4" y="18"/>
                    </a:lnTo>
                    <a:lnTo>
                      <a:pt x="0" y="18"/>
                    </a:lnTo>
                    <a:close/>
                  </a:path>
                </a:pathLst>
              </a:custGeom>
              <a:solidFill>
                <a:srgbClr val="6800E0">
                  <a:alpha val="100000"/>
                </a:srgbClr>
              </a:solidFill>
              <a:ln w="9525">
                <a:noFill/>
              </a:ln>
            </p:spPr>
            <p:txBody>
              <a:bodyPr/>
              <a:p>
                <a:endParaRPr lang="en-US"/>
              </a:p>
            </p:txBody>
          </p:sp>
          <p:sp>
            <p:nvSpPr>
              <p:cNvPr id="4147" name="Freeform 186"/>
              <p:cNvSpPr/>
              <p:nvPr/>
            </p:nvSpPr>
            <p:spPr>
              <a:xfrm>
                <a:off x="3093" y="3326"/>
                <a:ext cx="53" cy="98"/>
              </a:xfrm>
              <a:custGeom>
                <a:avLst/>
                <a:gdLst>
                  <a:gd name="txL" fmla="*/ 0 w 107"/>
                  <a:gd name="txT" fmla="*/ 0 h 195"/>
                  <a:gd name="txR" fmla="*/ 107 w 107"/>
                  <a:gd name="txB" fmla="*/ 195 h 195"/>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07" h="195">
                    <a:moveTo>
                      <a:pt x="95" y="0"/>
                    </a:moveTo>
                    <a:lnTo>
                      <a:pt x="103" y="26"/>
                    </a:lnTo>
                    <a:lnTo>
                      <a:pt x="107" y="55"/>
                    </a:lnTo>
                    <a:lnTo>
                      <a:pt x="107" y="85"/>
                    </a:lnTo>
                    <a:lnTo>
                      <a:pt x="104" y="114"/>
                    </a:lnTo>
                    <a:lnTo>
                      <a:pt x="96" y="141"/>
                    </a:lnTo>
                    <a:lnTo>
                      <a:pt x="83" y="164"/>
                    </a:lnTo>
                    <a:lnTo>
                      <a:pt x="66" y="183"/>
                    </a:lnTo>
                    <a:lnTo>
                      <a:pt x="44" y="193"/>
                    </a:lnTo>
                    <a:lnTo>
                      <a:pt x="24" y="195"/>
                    </a:lnTo>
                    <a:lnTo>
                      <a:pt x="10" y="190"/>
                    </a:lnTo>
                    <a:lnTo>
                      <a:pt x="3" y="177"/>
                    </a:lnTo>
                    <a:lnTo>
                      <a:pt x="0" y="162"/>
                    </a:lnTo>
                    <a:lnTo>
                      <a:pt x="3" y="145"/>
                    </a:lnTo>
                    <a:lnTo>
                      <a:pt x="12" y="127"/>
                    </a:lnTo>
                    <a:lnTo>
                      <a:pt x="24" y="114"/>
                    </a:lnTo>
                    <a:lnTo>
                      <a:pt x="43" y="103"/>
                    </a:lnTo>
                    <a:lnTo>
                      <a:pt x="58" y="94"/>
                    </a:lnTo>
                    <a:lnTo>
                      <a:pt x="69" y="80"/>
                    </a:lnTo>
                    <a:lnTo>
                      <a:pt x="79" y="64"/>
                    </a:lnTo>
                    <a:lnTo>
                      <a:pt x="86" y="46"/>
                    </a:lnTo>
                    <a:lnTo>
                      <a:pt x="90" y="28"/>
                    </a:lnTo>
                    <a:lnTo>
                      <a:pt x="92" y="13"/>
                    </a:lnTo>
                    <a:lnTo>
                      <a:pt x="95" y="3"/>
                    </a:lnTo>
                    <a:lnTo>
                      <a:pt x="95" y="0"/>
                    </a:lnTo>
                    <a:close/>
                  </a:path>
                </a:pathLst>
              </a:custGeom>
              <a:solidFill>
                <a:srgbClr val="6800E0">
                  <a:alpha val="100000"/>
                </a:srgbClr>
              </a:solidFill>
              <a:ln w="9525">
                <a:noFill/>
              </a:ln>
            </p:spPr>
            <p:txBody>
              <a:bodyPr/>
              <a:p>
                <a:endParaRPr lang="en-US"/>
              </a:p>
            </p:txBody>
          </p:sp>
          <p:sp>
            <p:nvSpPr>
              <p:cNvPr id="4148" name="Freeform 187"/>
              <p:cNvSpPr/>
              <p:nvPr/>
            </p:nvSpPr>
            <p:spPr>
              <a:xfrm>
                <a:off x="3043" y="3323"/>
                <a:ext cx="91" cy="63"/>
              </a:xfrm>
              <a:custGeom>
                <a:avLst/>
                <a:gdLst>
                  <a:gd name="txL" fmla="*/ 0 w 183"/>
                  <a:gd name="txT" fmla="*/ 0 h 126"/>
                  <a:gd name="txR" fmla="*/ 183 w 183"/>
                  <a:gd name="txB" fmla="*/ 126 h 126"/>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83" h="126">
                    <a:moveTo>
                      <a:pt x="183" y="0"/>
                    </a:moveTo>
                    <a:lnTo>
                      <a:pt x="173" y="25"/>
                    </a:lnTo>
                    <a:lnTo>
                      <a:pt x="159" y="51"/>
                    </a:lnTo>
                    <a:lnTo>
                      <a:pt x="141" y="74"/>
                    </a:lnTo>
                    <a:lnTo>
                      <a:pt x="120" y="94"/>
                    </a:lnTo>
                    <a:lnTo>
                      <a:pt x="97" y="111"/>
                    </a:lnTo>
                    <a:lnTo>
                      <a:pt x="73" y="122"/>
                    </a:lnTo>
                    <a:lnTo>
                      <a:pt x="48" y="126"/>
                    </a:lnTo>
                    <a:lnTo>
                      <a:pt x="24" y="120"/>
                    </a:lnTo>
                    <a:lnTo>
                      <a:pt x="7" y="109"/>
                    </a:lnTo>
                    <a:lnTo>
                      <a:pt x="0" y="96"/>
                    </a:lnTo>
                    <a:lnTo>
                      <a:pt x="1" y="82"/>
                    </a:lnTo>
                    <a:lnTo>
                      <a:pt x="8" y="69"/>
                    </a:lnTo>
                    <a:lnTo>
                      <a:pt x="22" y="58"/>
                    </a:lnTo>
                    <a:lnTo>
                      <a:pt x="39" y="50"/>
                    </a:lnTo>
                    <a:lnTo>
                      <a:pt x="58" y="46"/>
                    </a:lnTo>
                    <a:lnTo>
                      <a:pt x="78" y="50"/>
                    </a:lnTo>
                    <a:lnTo>
                      <a:pt x="96" y="52"/>
                    </a:lnTo>
                    <a:lnTo>
                      <a:pt x="113" y="48"/>
                    </a:lnTo>
                    <a:lnTo>
                      <a:pt x="130" y="40"/>
                    </a:lnTo>
                    <a:lnTo>
                      <a:pt x="148" y="30"/>
                    </a:lnTo>
                    <a:lnTo>
                      <a:pt x="161" y="20"/>
                    </a:lnTo>
                    <a:lnTo>
                      <a:pt x="173" y="10"/>
                    </a:lnTo>
                    <a:lnTo>
                      <a:pt x="181" y="2"/>
                    </a:lnTo>
                    <a:lnTo>
                      <a:pt x="183" y="0"/>
                    </a:lnTo>
                    <a:close/>
                  </a:path>
                </a:pathLst>
              </a:custGeom>
              <a:solidFill>
                <a:srgbClr val="6800E0">
                  <a:alpha val="100000"/>
                </a:srgbClr>
              </a:solidFill>
              <a:ln w="9525">
                <a:noFill/>
              </a:ln>
            </p:spPr>
            <p:txBody>
              <a:bodyPr/>
              <a:p>
                <a:endParaRPr lang="en-US"/>
              </a:p>
            </p:txBody>
          </p:sp>
          <p:sp>
            <p:nvSpPr>
              <p:cNvPr id="4149" name="Freeform 188"/>
              <p:cNvSpPr/>
              <p:nvPr/>
            </p:nvSpPr>
            <p:spPr>
              <a:xfrm>
                <a:off x="3143" y="3325"/>
                <a:ext cx="52" cy="98"/>
              </a:xfrm>
              <a:custGeom>
                <a:avLst/>
                <a:gdLst>
                  <a:gd name="txL" fmla="*/ 0 w 102"/>
                  <a:gd name="txT" fmla="*/ 0 h 197"/>
                  <a:gd name="txR" fmla="*/ 102 w 102"/>
                  <a:gd name="txB" fmla="*/ 197 h 19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02" h="197">
                    <a:moveTo>
                      <a:pt x="0" y="0"/>
                    </a:moveTo>
                    <a:lnTo>
                      <a:pt x="23" y="14"/>
                    </a:lnTo>
                    <a:lnTo>
                      <a:pt x="46" y="33"/>
                    </a:lnTo>
                    <a:lnTo>
                      <a:pt x="66" y="54"/>
                    </a:lnTo>
                    <a:lnTo>
                      <a:pt x="83" y="77"/>
                    </a:lnTo>
                    <a:lnTo>
                      <a:pt x="95" y="103"/>
                    </a:lnTo>
                    <a:lnTo>
                      <a:pt x="102" y="128"/>
                    </a:lnTo>
                    <a:lnTo>
                      <a:pt x="102" y="153"/>
                    </a:lnTo>
                    <a:lnTo>
                      <a:pt x="93" y="177"/>
                    </a:lnTo>
                    <a:lnTo>
                      <a:pt x="79" y="191"/>
                    </a:lnTo>
                    <a:lnTo>
                      <a:pt x="65" y="197"/>
                    </a:lnTo>
                    <a:lnTo>
                      <a:pt x="51" y="194"/>
                    </a:lnTo>
                    <a:lnTo>
                      <a:pt x="39" y="183"/>
                    </a:lnTo>
                    <a:lnTo>
                      <a:pt x="30" y="170"/>
                    </a:lnTo>
                    <a:lnTo>
                      <a:pt x="25" y="151"/>
                    </a:lnTo>
                    <a:lnTo>
                      <a:pt x="25" y="132"/>
                    </a:lnTo>
                    <a:lnTo>
                      <a:pt x="32" y="112"/>
                    </a:lnTo>
                    <a:lnTo>
                      <a:pt x="37" y="96"/>
                    </a:lnTo>
                    <a:lnTo>
                      <a:pt x="35" y="77"/>
                    </a:lnTo>
                    <a:lnTo>
                      <a:pt x="31" y="59"/>
                    </a:lnTo>
                    <a:lnTo>
                      <a:pt x="24" y="41"/>
                    </a:lnTo>
                    <a:lnTo>
                      <a:pt x="16" y="24"/>
                    </a:lnTo>
                    <a:lnTo>
                      <a:pt x="8" y="12"/>
                    </a:lnTo>
                    <a:lnTo>
                      <a:pt x="2" y="4"/>
                    </a:lnTo>
                    <a:lnTo>
                      <a:pt x="0" y="0"/>
                    </a:lnTo>
                    <a:close/>
                  </a:path>
                </a:pathLst>
              </a:custGeom>
              <a:solidFill>
                <a:srgbClr val="6800E0">
                  <a:alpha val="100000"/>
                </a:srgbClr>
              </a:solidFill>
              <a:ln w="9525">
                <a:noFill/>
              </a:ln>
            </p:spPr>
            <p:txBody>
              <a:bodyPr/>
              <a:p>
                <a:endParaRPr lang="en-US"/>
              </a:p>
            </p:txBody>
          </p:sp>
          <p:sp>
            <p:nvSpPr>
              <p:cNvPr id="4150" name="Freeform 189"/>
              <p:cNvSpPr/>
              <p:nvPr/>
            </p:nvSpPr>
            <p:spPr>
              <a:xfrm>
                <a:off x="3146" y="3319"/>
                <a:ext cx="90" cy="64"/>
              </a:xfrm>
              <a:custGeom>
                <a:avLst/>
                <a:gdLst>
                  <a:gd name="txL" fmla="*/ 0 w 180"/>
                  <a:gd name="txT" fmla="*/ 0 h 129"/>
                  <a:gd name="txR" fmla="*/ 180 w 180"/>
                  <a:gd name="txB" fmla="*/ 129 h 12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80" h="129">
                    <a:moveTo>
                      <a:pt x="0" y="2"/>
                    </a:moveTo>
                    <a:lnTo>
                      <a:pt x="28" y="0"/>
                    </a:lnTo>
                    <a:lnTo>
                      <a:pt x="57" y="1"/>
                    </a:lnTo>
                    <a:lnTo>
                      <a:pt x="87" y="7"/>
                    </a:lnTo>
                    <a:lnTo>
                      <a:pt x="114" y="16"/>
                    </a:lnTo>
                    <a:lnTo>
                      <a:pt x="140" y="30"/>
                    </a:lnTo>
                    <a:lnTo>
                      <a:pt x="159" y="46"/>
                    </a:lnTo>
                    <a:lnTo>
                      <a:pt x="173" y="67"/>
                    </a:lnTo>
                    <a:lnTo>
                      <a:pt x="180" y="91"/>
                    </a:lnTo>
                    <a:lnTo>
                      <a:pt x="178" y="110"/>
                    </a:lnTo>
                    <a:lnTo>
                      <a:pt x="170" y="123"/>
                    </a:lnTo>
                    <a:lnTo>
                      <a:pt x="156" y="129"/>
                    </a:lnTo>
                    <a:lnTo>
                      <a:pt x="141" y="128"/>
                    </a:lnTo>
                    <a:lnTo>
                      <a:pt x="125" y="121"/>
                    </a:lnTo>
                    <a:lnTo>
                      <a:pt x="110" y="109"/>
                    </a:lnTo>
                    <a:lnTo>
                      <a:pt x="98" y="93"/>
                    </a:lnTo>
                    <a:lnTo>
                      <a:pt x="93" y="73"/>
                    </a:lnTo>
                    <a:lnTo>
                      <a:pt x="87" y="57"/>
                    </a:lnTo>
                    <a:lnTo>
                      <a:pt x="75" y="44"/>
                    </a:lnTo>
                    <a:lnTo>
                      <a:pt x="60" y="31"/>
                    </a:lnTo>
                    <a:lnTo>
                      <a:pt x="44" y="20"/>
                    </a:lnTo>
                    <a:lnTo>
                      <a:pt x="28" y="12"/>
                    </a:lnTo>
                    <a:lnTo>
                      <a:pt x="14" y="7"/>
                    </a:lnTo>
                    <a:lnTo>
                      <a:pt x="4" y="3"/>
                    </a:lnTo>
                    <a:lnTo>
                      <a:pt x="0" y="2"/>
                    </a:lnTo>
                    <a:close/>
                  </a:path>
                </a:pathLst>
              </a:custGeom>
              <a:solidFill>
                <a:srgbClr val="6800E0">
                  <a:alpha val="100000"/>
                </a:srgbClr>
              </a:solidFill>
              <a:ln w="9525">
                <a:noFill/>
              </a:ln>
            </p:spPr>
            <p:txBody>
              <a:bodyPr/>
              <a:p>
                <a:endParaRPr lang="en-US"/>
              </a:p>
            </p:txBody>
          </p:sp>
          <p:sp>
            <p:nvSpPr>
              <p:cNvPr id="4151" name="Freeform 190"/>
              <p:cNvSpPr/>
              <p:nvPr/>
            </p:nvSpPr>
            <p:spPr>
              <a:xfrm>
                <a:off x="3150" y="3281"/>
                <a:ext cx="103" cy="42"/>
              </a:xfrm>
              <a:custGeom>
                <a:avLst/>
                <a:gdLst>
                  <a:gd name="txL" fmla="*/ 0 w 206"/>
                  <a:gd name="txT" fmla="*/ 0 h 85"/>
                  <a:gd name="txR" fmla="*/ 206 w 206"/>
                  <a:gd name="txB" fmla="*/ 85 h 8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206" h="85">
                    <a:moveTo>
                      <a:pt x="0" y="54"/>
                    </a:moveTo>
                    <a:lnTo>
                      <a:pt x="11" y="45"/>
                    </a:lnTo>
                    <a:lnTo>
                      <a:pt x="22" y="37"/>
                    </a:lnTo>
                    <a:lnTo>
                      <a:pt x="34" y="30"/>
                    </a:lnTo>
                    <a:lnTo>
                      <a:pt x="46" y="23"/>
                    </a:lnTo>
                    <a:lnTo>
                      <a:pt x="60" y="16"/>
                    </a:lnTo>
                    <a:lnTo>
                      <a:pt x="74" y="11"/>
                    </a:lnTo>
                    <a:lnTo>
                      <a:pt x="88" y="7"/>
                    </a:lnTo>
                    <a:lnTo>
                      <a:pt x="103" y="3"/>
                    </a:lnTo>
                    <a:lnTo>
                      <a:pt x="117" y="1"/>
                    </a:lnTo>
                    <a:lnTo>
                      <a:pt x="130" y="0"/>
                    </a:lnTo>
                    <a:lnTo>
                      <a:pt x="143" y="1"/>
                    </a:lnTo>
                    <a:lnTo>
                      <a:pt x="156" y="3"/>
                    </a:lnTo>
                    <a:lnTo>
                      <a:pt x="168" y="7"/>
                    </a:lnTo>
                    <a:lnTo>
                      <a:pt x="179" y="12"/>
                    </a:lnTo>
                    <a:lnTo>
                      <a:pt x="189" y="19"/>
                    </a:lnTo>
                    <a:lnTo>
                      <a:pt x="197" y="29"/>
                    </a:lnTo>
                    <a:lnTo>
                      <a:pt x="206" y="47"/>
                    </a:lnTo>
                    <a:lnTo>
                      <a:pt x="206" y="62"/>
                    </a:lnTo>
                    <a:lnTo>
                      <a:pt x="198" y="73"/>
                    </a:lnTo>
                    <a:lnTo>
                      <a:pt x="185" y="82"/>
                    </a:lnTo>
                    <a:lnTo>
                      <a:pt x="167" y="85"/>
                    </a:lnTo>
                    <a:lnTo>
                      <a:pt x="149" y="84"/>
                    </a:lnTo>
                    <a:lnTo>
                      <a:pt x="132" y="76"/>
                    </a:lnTo>
                    <a:lnTo>
                      <a:pt x="116" y="63"/>
                    </a:lnTo>
                    <a:lnTo>
                      <a:pt x="102" y="53"/>
                    </a:lnTo>
                    <a:lnTo>
                      <a:pt x="84" y="47"/>
                    </a:lnTo>
                    <a:lnTo>
                      <a:pt x="66" y="45"/>
                    </a:lnTo>
                    <a:lnTo>
                      <a:pt x="46" y="46"/>
                    </a:lnTo>
                    <a:lnTo>
                      <a:pt x="29" y="48"/>
                    </a:lnTo>
                    <a:lnTo>
                      <a:pt x="14" y="50"/>
                    </a:lnTo>
                    <a:lnTo>
                      <a:pt x="4" y="53"/>
                    </a:lnTo>
                    <a:lnTo>
                      <a:pt x="0" y="54"/>
                    </a:lnTo>
                    <a:close/>
                  </a:path>
                </a:pathLst>
              </a:custGeom>
              <a:solidFill>
                <a:srgbClr val="6800E0">
                  <a:alpha val="100000"/>
                </a:srgbClr>
              </a:solidFill>
              <a:ln w="9525">
                <a:noFill/>
              </a:ln>
            </p:spPr>
            <p:txBody>
              <a:bodyPr/>
              <a:p>
                <a:endParaRPr lang="en-US"/>
              </a:p>
            </p:txBody>
          </p:sp>
          <p:sp>
            <p:nvSpPr>
              <p:cNvPr id="4152" name="Freeform 191"/>
              <p:cNvSpPr/>
              <p:nvPr/>
            </p:nvSpPr>
            <p:spPr>
              <a:xfrm>
                <a:off x="2822" y="3075"/>
                <a:ext cx="74" cy="47"/>
              </a:xfrm>
              <a:custGeom>
                <a:avLst/>
                <a:gdLst>
                  <a:gd name="txL" fmla="*/ 0 w 147"/>
                  <a:gd name="txT" fmla="*/ 0 h 95"/>
                  <a:gd name="txR" fmla="*/ 147 w 147"/>
                  <a:gd name="txB" fmla="*/ 95 h 9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7" h="95">
                    <a:moveTo>
                      <a:pt x="0" y="5"/>
                    </a:moveTo>
                    <a:lnTo>
                      <a:pt x="22" y="2"/>
                    </a:lnTo>
                    <a:lnTo>
                      <a:pt x="45" y="0"/>
                    </a:lnTo>
                    <a:lnTo>
                      <a:pt x="68" y="3"/>
                    </a:lnTo>
                    <a:lnTo>
                      <a:pt x="91" y="8"/>
                    </a:lnTo>
                    <a:lnTo>
                      <a:pt x="111" y="17"/>
                    </a:lnTo>
                    <a:lnTo>
                      <a:pt x="128" y="29"/>
                    </a:lnTo>
                    <a:lnTo>
                      <a:pt x="141" y="44"/>
                    </a:lnTo>
                    <a:lnTo>
                      <a:pt x="147" y="63"/>
                    </a:lnTo>
                    <a:lnTo>
                      <a:pt x="146" y="79"/>
                    </a:lnTo>
                    <a:lnTo>
                      <a:pt x="141" y="89"/>
                    </a:lnTo>
                    <a:lnTo>
                      <a:pt x="130" y="94"/>
                    </a:lnTo>
                    <a:lnTo>
                      <a:pt x="119" y="95"/>
                    </a:lnTo>
                    <a:lnTo>
                      <a:pt x="105" y="90"/>
                    </a:lnTo>
                    <a:lnTo>
                      <a:pt x="93" y="82"/>
                    </a:lnTo>
                    <a:lnTo>
                      <a:pt x="83" y="70"/>
                    </a:lnTo>
                    <a:lnTo>
                      <a:pt x="77" y="55"/>
                    </a:lnTo>
                    <a:lnTo>
                      <a:pt x="71" y="43"/>
                    </a:lnTo>
                    <a:lnTo>
                      <a:pt x="62" y="33"/>
                    </a:lnTo>
                    <a:lnTo>
                      <a:pt x="50" y="23"/>
                    </a:lnTo>
                    <a:lnTo>
                      <a:pt x="36" y="17"/>
                    </a:lnTo>
                    <a:lnTo>
                      <a:pt x="22" y="12"/>
                    </a:lnTo>
                    <a:lnTo>
                      <a:pt x="10" y="7"/>
                    </a:lnTo>
                    <a:lnTo>
                      <a:pt x="3" y="6"/>
                    </a:lnTo>
                    <a:lnTo>
                      <a:pt x="0" y="5"/>
                    </a:lnTo>
                    <a:close/>
                  </a:path>
                </a:pathLst>
              </a:custGeom>
              <a:solidFill>
                <a:srgbClr val="6800E0">
                  <a:alpha val="100000"/>
                </a:srgbClr>
              </a:solidFill>
              <a:ln w="9525">
                <a:noFill/>
              </a:ln>
            </p:spPr>
            <p:txBody>
              <a:bodyPr/>
              <a:p>
                <a:endParaRPr lang="en-US"/>
              </a:p>
            </p:txBody>
          </p:sp>
          <p:sp>
            <p:nvSpPr>
              <p:cNvPr id="4153" name="Freeform 192"/>
              <p:cNvSpPr/>
              <p:nvPr/>
            </p:nvSpPr>
            <p:spPr>
              <a:xfrm>
                <a:off x="2819" y="3081"/>
                <a:ext cx="43" cy="77"/>
              </a:xfrm>
              <a:custGeom>
                <a:avLst/>
                <a:gdLst>
                  <a:gd name="txL" fmla="*/ 0 w 87"/>
                  <a:gd name="txT" fmla="*/ 0 h 154"/>
                  <a:gd name="txR" fmla="*/ 87 w 87"/>
                  <a:gd name="txB" fmla="*/ 154 h 154"/>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87" h="154">
                    <a:moveTo>
                      <a:pt x="0" y="0"/>
                    </a:moveTo>
                    <a:lnTo>
                      <a:pt x="20" y="10"/>
                    </a:lnTo>
                    <a:lnTo>
                      <a:pt x="38" y="24"/>
                    </a:lnTo>
                    <a:lnTo>
                      <a:pt x="56" y="40"/>
                    </a:lnTo>
                    <a:lnTo>
                      <a:pt x="69" y="59"/>
                    </a:lnTo>
                    <a:lnTo>
                      <a:pt x="81" y="78"/>
                    </a:lnTo>
                    <a:lnTo>
                      <a:pt x="87" y="98"/>
                    </a:lnTo>
                    <a:lnTo>
                      <a:pt x="87" y="119"/>
                    </a:lnTo>
                    <a:lnTo>
                      <a:pt x="81" y="137"/>
                    </a:lnTo>
                    <a:lnTo>
                      <a:pt x="71" y="150"/>
                    </a:lnTo>
                    <a:lnTo>
                      <a:pt x="59" y="154"/>
                    </a:lnTo>
                    <a:lnTo>
                      <a:pt x="49" y="152"/>
                    </a:lnTo>
                    <a:lnTo>
                      <a:pt x="38" y="144"/>
                    </a:lnTo>
                    <a:lnTo>
                      <a:pt x="30" y="133"/>
                    </a:lnTo>
                    <a:lnTo>
                      <a:pt x="26" y="119"/>
                    </a:lnTo>
                    <a:lnTo>
                      <a:pt x="26" y="103"/>
                    </a:lnTo>
                    <a:lnTo>
                      <a:pt x="30" y="88"/>
                    </a:lnTo>
                    <a:lnTo>
                      <a:pt x="34" y="74"/>
                    </a:lnTo>
                    <a:lnTo>
                      <a:pt x="31" y="60"/>
                    </a:lnTo>
                    <a:lnTo>
                      <a:pt x="27" y="45"/>
                    </a:lnTo>
                    <a:lnTo>
                      <a:pt x="21" y="31"/>
                    </a:lnTo>
                    <a:lnTo>
                      <a:pt x="14" y="19"/>
                    </a:lnTo>
                    <a:lnTo>
                      <a:pt x="7" y="9"/>
                    </a:lnTo>
                    <a:lnTo>
                      <a:pt x="3" y="2"/>
                    </a:lnTo>
                    <a:lnTo>
                      <a:pt x="0" y="0"/>
                    </a:lnTo>
                    <a:close/>
                  </a:path>
                </a:pathLst>
              </a:custGeom>
              <a:solidFill>
                <a:srgbClr val="6800E0">
                  <a:alpha val="100000"/>
                </a:srgbClr>
              </a:solidFill>
              <a:ln w="9525">
                <a:noFill/>
              </a:ln>
            </p:spPr>
            <p:txBody>
              <a:bodyPr/>
              <a:p>
                <a:endParaRPr lang="en-US"/>
              </a:p>
            </p:txBody>
          </p:sp>
          <p:sp>
            <p:nvSpPr>
              <p:cNvPr id="4154" name="Freeform 193"/>
              <p:cNvSpPr/>
              <p:nvPr/>
            </p:nvSpPr>
            <p:spPr>
              <a:xfrm>
                <a:off x="2821" y="3040"/>
                <a:ext cx="81" cy="34"/>
              </a:xfrm>
              <a:custGeom>
                <a:avLst/>
                <a:gdLst>
                  <a:gd name="txL" fmla="*/ 0 w 161"/>
                  <a:gd name="txT" fmla="*/ 0 h 69"/>
                  <a:gd name="txR" fmla="*/ 161 w 161"/>
                  <a:gd name="txB" fmla="*/ 69 h 6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61" h="69">
                    <a:moveTo>
                      <a:pt x="0" y="69"/>
                    </a:moveTo>
                    <a:lnTo>
                      <a:pt x="14" y="52"/>
                    </a:lnTo>
                    <a:lnTo>
                      <a:pt x="30" y="36"/>
                    </a:lnTo>
                    <a:lnTo>
                      <a:pt x="49" y="22"/>
                    </a:lnTo>
                    <a:lnTo>
                      <a:pt x="69" y="11"/>
                    </a:lnTo>
                    <a:lnTo>
                      <a:pt x="90" y="4"/>
                    </a:lnTo>
                    <a:lnTo>
                      <a:pt x="110" y="0"/>
                    </a:lnTo>
                    <a:lnTo>
                      <a:pt x="130" y="4"/>
                    </a:lnTo>
                    <a:lnTo>
                      <a:pt x="147" y="13"/>
                    </a:lnTo>
                    <a:lnTo>
                      <a:pt x="158" y="25"/>
                    </a:lnTo>
                    <a:lnTo>
                      <a:pt x="161" y="37"/>
                    </a:lnTo>
                    <a:lnTo>
                      <a:pt x="156" y="47"/>
                    </a:lnTo>
                    <a:lnTo>
                      <a:pt x="148" y="55"/>
                    </a:lnTo>
                    <a:lnTo>
                      <a:pt x="136" y="61"/>
                    </a:lnTo>
                    <a:lnTo>
                      <a:pt x="121" y="64"/>
                    </a:lnTo>
                    <a:lnTo>
                      <a:pt x="105" y="61"/>
                    </a:lnTo>
                    <a:lnTo>
                      <a:pt x="90" y="54"/>
                    </a:lnTo>
                    <a:lnTo>
                      <a:pt x="77" y="49"/>
                    </a:lnTo>
                    <a:lnTo>
                      <a:pt x="63" y="47"/>
                    </a:lnTo>
                    <a:lnTo>
                      <a:pt x="48" y="50"/>
                    </a:lnTo>
                    <a:lnTo>
                      <a:pt x="34" y="54"/>
                    </a:lnTo>
                    <a:lnTo>
                      <a:pt x="21" y="59"/>
                    </a:lnTo>
                    <a:lnTo>
                      <a:pt x="10" y="64"/>
                    </a:lnTo>
                    <a:lnTo>
                      <a:pt x="2" y="68"/>
                    </a:lnTo>
                    <a:lnTo>
                      <a:pt x="0" y="69"/>
                    </a:lnTo>
                    <a:close/>
                  </a:path>
                </a:pathLst>
              </a:custGeom>
              <a:solidFill>
                <a:srgbClr val="6800E0">
                  <a:alpha val="100000"/>
                </a:srgbClr>
              </a:solidFill>
              <a:ln w="9525">
                <a:noFill/>
              </a:ln>
            </p:spPr>
            <p:txBody>
              <a:bodyPr/>
              <a:p>
                <a:endParaRPr lang="en-US"/>
              </a:p>
            </p:txBody>
          </p:sp>
          <p:sp>
            <p:nvSpPr>
              <p:cNvPr id="4155" name="Freeform 194"/>
              <p:cNvSpPr/>
              <p:nvPr/>
            </p:nvSpPr>
            <p:spPr>
              <a:xfrm>
                <a:off x="2818" y="3005"/>
                <a:ext cx="57" cy="66"/>
              </a:xfrm>
              <a:custGeom>
                <a:avLst/>
                <a:gdLst>
                  <a:gd name="txL" fmla="*/ 0 w 114"/>
                  <a:gd name="txT" fmla="*/ 0 h 133"/>
                  <a:gd name="txR" fmla="*/ 114 w 114"/>
                  <a:gd name="txB" fmla="*/ 133 h 133"/>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14" h="133">
                    <a:moveTo>
                      <a:pt x="0" y="133"/>
                    </a:moveTo>
                    <a:lnTo>
                      <a:pt x="1" y="111"/>
                    </a:lnTo>
                    <a:lnTo>
                      <a:pt x="5" y="88"/>
                    </a:lnTo>
                    <a:lnTo>
                      <a:pt x="11" y="65"/>
                    </a:lnTo>
                    <a:lnTo>
                      <a:pt x="22" y="44"/>
                    </a:lnTo>
                    <a:lnTo>
                      <a:pt x="35" y="25"/>
                    </a:lnTo>
                    <a:lnTo>
                      <a:pt x="49" y="12"/>
                    </a:lnTo>
                    <a:lnTo>
                      <a:pt x="67" y="2"/>
                    </a:lnTo>
                    <a:lnTo>
                      <a:pt x="86" y="0"/>
                    </a:lnTo>
                    <a:lnTo>
                      <a:pt x="102" y="4"/>
                    </a:lnTo>
                    <a:lnTo>
                      <a:pt x="112" y="12"/>
                    </a:lnTo>
                    <a:lnTo>
                      <a:pt x="114" y="22"/>
                    </a:lnTo>
                    <a:lnTo>
                      <a:pt x="112" y="35"/>
                    </a:lnTo>
                    <a:lnTo>
                      <a:pt x="105" y="46"/>
                    </a:lnTo>
                    <a:lnTo>
                      <a:pt x="94" y="56"/>
                    </a:lnTo>
                    <a:lnTo>
                      <a:pt x="81" y="65"/>
                    </a:lnTo>
                    <a:lnTo>
                      <a:pt x="64" y="67"/>
                    </a:lnTo>
                    <a:lnTo>
                      <a:pt x="52" y="69"/>
                    </a:lnTo>
                    <a:lnTo>
                      <a:pt x="39" y="77"/>
                    </a:lnTo>
                    <a:lnTo>
                      <a:pt x="29" y="88"/>
                    </a:lnTo>
                    <a:lnTo>
                      <a:pt x="18" y="99"/>
                    </a:lnTo>
                    <a:lnTo>
                      <a:pt x="11" y="112"/>
                    </a:lnTo>
                    <a:lnTo>
                      <a:pt x="5" y="122"/>
                    </a:lnTo>
                    <a:lnTo>
                      <a:pt x="1" y="130"/>
                    </a:lnTo>
                    <a:lnTo>
                      <a:pt x="0" y="133"/>
                    </a:lnTo>
                    <a:close/>
                  </a:path>
                </a:pathLst>
              </a:custGeom>
              <a:solidFill>
                <a:srgbClr val="6800E0">
                  <a:alpha val="100000"/>
                </a:srgbClr>
              </a:solidFill>
              <a:ln w="9525">
                <a:noFill/>
              </a:ln>
            </p:spPr>
            <p:txBody>
              <a:bodyPr/>
              <a:p>
                <a:endParaRPr lang="en-US"/>
              </a:p>
            </p:txBody>
          </p:sp>
          <p:sp>
            <p:nvSpPr>
              <p:cNvPr id="4156" name="Freeform 195"/>
              <p:cNvSpPr/>
              <p:nvPr/>
            </p:nvSpPr>
            <p:spPr>
              <a:xfrm>
                <a:off x="2794" y="2985"/>
                <a:ext cx="35" cy="82"/>
              </a:xfrm>
              <a:custGeom>
                <a:avLst/>
                <a:gdLst>
                  <a:gd name="txL" fmla="*/ 0 w 70"/>
                  <a:gd name="txT" fmla="*/ 0 h 163"/>
                  <a:gd name="txR" fmla="*/ 70 w 70"/>
                  <a:gd name="txB" fmla="*/ 163 h 163"/>
                </a:gdLst>
                <a:ahLst/>
                <a:cxnLst>
                  <a:cxn ang="0">
                    <a:pos x="1" y="1"/>
                  </a:cxn>
                  <a:cxn ang="0">
                    <a:pos x="1" y="1"/>
                  </a:cxn>
                  <a:cxn ang="0">
                    <a:pos x="1" y="1"/>
                  </a:cxn>
                  <a:cxn ang="0">
                    <a:pos x="1" y="1"/>
                  </a:cxn>
                  <a:cxn ang="0">
                    <a:pos x="0"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0" h="163">
                    <a:moveTo>
                      <a:pt x="30" y="163"/>
                    </a:moveTo>
                    <a:lnTo>
                      <a:pt x="18" y="145"/>
                    </a:lnTo>
                    <a:lnTo>
                      <a:pt x="9" y="124"/>
                    </a:lnTo>
                    <a:lnTo>
                      <a:pt x="3" y="101"/>
                    </a:lnTo>
                    <a:lnTo>
                      <a:pt x="0" y="78"/>
                    </a:lnTo>
                    <a:lnTo>
                      <a:pt x="0" y="56"/>
                    </a:lnTo>
                    <a:lnTo>
                      <a:pt x="4" y="36"/>
                    </a:lnTo>
                    <a:lnTo>
                      <a:pt x="13" y="18"/>
                    </a:lnTo>
                    <a:lnTo>
                      <a:pt x="28" y="6"/>
                    </a:lnTo>
                    <a:lnTo>
                      <a:pt x="43" y="0"/>
                    </a:lnTo>
                    <a:lnTo>
                      <a:pt x="56" y="2"/>
                    </a:lnTo>
                    <a:lnTo>
                      <a:pt x="64" y="9"/>
                    </a:lnTo>
                    <a:lnTo>
                      <a:pt x="70" y="21"/>
                    </a:lnTo>
                    <a:lnTo>
                      <a:pt x="70" y="34"/>
                    </a:lnTo>
                    <a:lnTo>
                      <a:pt x="68" y="48"/>
                    </a:lnTo>
                    <a:lnTo>
                      <a:pt x="59" y="62"/>
                    </a:lnTo>
                    <a:lnTo>
                      <a:pt x="48" y="74"/>
                    </a:lnTo>
                    <a:lnTo>
                      <a:pt x="33" y="97"/>
                    </a:lnTo>
                    <a:lnTo>
                      <a:pt x="27" y="127"/>
                    </a:lnTo>
                    <a:lnTo>
                      <a:pt x="28" y="152"/>
                    </a:lnTo>
                    <a:lnTo>
                      <a:pt x="30" y="163"/>
                    </a:lnTo>
                    <a:close/>
                  </a:path>
                </a:pathLst>
              </a:custGeom>
              <a:solidFill>
                <a:srgbClr val="6800E0">
                  <a:alpha val="100000"/>
                </a:srgbClr>
              </a:solidFill>
              <a:ln w="9525">
                <a:noFill/>
              </a:ln>
            </p:spPr>
            <p:txBody>
              <a:bodyPr/>
              <a:p>
                <a:endParaRPr lang="en-US"/>
              </a:p>
            </p:txBody>
          </p:sp>
          <p:sp>
            <p:nvSpPr>
              <p:cNvPr id="4157" name="Freeform 196"/>
              <p:cNvSpPr/>
              <p:nvPr/>
            </p:nvSpPr>
            <p:spPr>
              <a:xfrm>
                <a:off x="2838" y="2266"/>
                <a:ext cx="180" cy="174"/>
              </a:xfrm>
              <a:custGeom>
                <a:avLst/>
                <a:gdLst>
                  <a:gd name="txL" fmla="*/ 0 w 361"/>
                  <a:gd name="txT" fmla="*/ 0 h 348"/>
                  <a:gd name="txR" fmla="*/ 361 w 361"/>
                  <a:gd name="txB" fmla="*/ 348 h 348"/>
                </a:gdLst>
                <a:ahLst/>
                <a:cxnLst>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61" h="348">
                    <a:moveTo>
                      <a:pt x="8" y="6"/>
                    </a:moveTo>
                    <a:lnTo>
                      <a:pt x="0" y="1"/>
                    </a:lnTo>
                    <a:lnTo>
                      <a:pt x="0" y="0"/>
                    </a:lnTo>
                    <a:lnTo>
                      <a:pt x="8" y="0"/>
                    </a:lnTo>
                    <a:lnTo>
                      <a:pt x="23" y="4"/>
                    </a:lnTo>
                    <a:lnTo>
                      <a:pt x="44" y="8"/>
                    </a:lnTo>
                    <a:lnTo>
                      <a:pt x="69" y="16"/>
                    </a:lnTo>
                    <a:lnTo>
                      <a:pt x="98" y="27"/>
                    </a:lnTo>
                    <a:lnTo>
                      <a:pt x="129" y="39"/>
                    </a:lnTo>
                    <a:lnTo>
                      <a:pt x="162" y="55"/>
                    </a:lnTo>
                    <a:lnTo>
                      <a:pt x="196" y="74"/>
                    </a:lnTo>
                    <a:lnTo>
                      <a:pt x="229" y="96"/>
                    </a:lnTo>
                    <a:lnTo>
                      <a:pt x="262" y="120"/>
                    </a:lnTo>
                    <a:lnTo>
                      <a:pt x="291" y="146"/>
                    </a:lnTo>
                    <a:lnTo>
                      <a:pt x="317" y="178"/>
                    </a:lnTo>
                    <a:lnTo>
                      <a:pt x="340" y="210"/>
                    </a:lnTo>
                    <a:lnTo>
                      <a:pt x="356" y="247"/>
                    </a:lnTo>
                    <a:lnTo>
                      <a:pt x="361" y="267"/>
                    </a:lnTo>
                    <a:lnTo>
                      <a:pt x="358" y="287"/>
                    </a:lnTo>
                    <a:lnTo>
                      <a:pt x="354" y="304"/>
                    </a:lnTo>
                    <a:lnTo>
                      <a:pt x="346" y="319"/>
                    </a:lnTo>
                    <a:lnTo>
                      <a:pt x="336" y="331"/>
                    </a:lnTo>
                    <a:lnTo>
                      <a:pt x="328" y="340"/>
                    </a:lnTo>
                    <a:lnTo>
                      <a:pt x="323" y="346"/>
                    </a:lnTo>
                    <a:lnTo>
                      <a:pt x="320" y="348"/>
                    </a:lnTo>
                    <a:lnTo>
                      <a:pt x="321" y="346"/>
                    </a:lnTo>
                    <a:lnTo>
                      <a:pt x="326" y="341"/>
                    </a:lnTo>
                    <a:lnTo>
                      <a:pt x="331" y="332"/>
                    </a:lnTo>
                    <a:lnTo>
                      <a:pt x="336" y="320"/>
                    </a:lnTo>
                    <a:lnTo>
                      <a:pt x="340" y="305"/>
                    </a:lnTo>
                    <a:lnTo>
                      <a:pt x="342" y="287"/>
                    </a:lnTo>
                    <a:lnTo>
                      <a:pt x="341" y="267"/>
                    </a:lnTo>
                    <a:lnTo>
                      <a:pt x="336" y="244"/>
                    </a:lnTo>
                    <a:lnTo>
                      <a:pt x="326" y="220"/>
                    </a:lnTo>
                    <a:lnTo>
                      <a:pt x="309" y="194"/>
                    </a:lnTo>
                    <a:lnTo>
                      <a:pt x="283" y="165"/>
                    </a:lnTo>
                    <a:lnTo>
                      <a:pt x="250" y="136"/>
                    </a:lnTo>
                    <a:lnTo>
                      <a:pt x="207" y="105"/>
                    </a:lnTo>
                    <a:lnTo>
                      <a:pt x="153" y="73"/>
                    </a:lnTo>
                    <a:lnTo>
                      <a:pt x="88" y="39"/>
                    </a:lnTo>
                    <a:lnTo>
                      <a:pt x="8" y="6"/>
                    </a:lnTo>
                    <a:close/>
                  </a:path>
                </a:pathLst>
              </a:custGeom>
              <a:solidFill>
                <a:srgbClr val="6800E0">
                  <a:alpha val="100000"/>
                </a:srgbClr>
              </a:solidFill>
              <a:ln w="9525">
                <a:noFill/>
              </a:ln>
            </p:spPr>
            <p:txBody>
              <a:bodyPr/>
              <a:p>
                <a:endParaRPr lang="en-US"/>
              </a:p>
            </p:txBody>
          </p:sp>
          <p:sp>
            <p:nvSpPr>
              <p:cNvPr id="4158" name="Freeform 197"/>
              <p:cNvSpPr/>
              <p:nvPr/>
            </p:nvSpPr>
            <p:spPr>
              <a:xfrm>
                <a:off x="2794" y="3106"/>
                <a:ext cx="63" cy="171"/>
              </a:xfrm>
              <a:custGeom>
                <a:avLst/>
                <a:gdLst>
                  <a:gd name="txL" fmla="*/ 0 w 126"/>
                  <a:gd name="txT" fmla="*/ 0 h 343"/>
                  <a:gd name="txR" fmla="*/ 126 w 126"/>
                  <a:gd name="txB" fmla="*/ 343 h 343"/>
                </a:gdLst>
                <a:ahLst/>
                <a:cxnLst>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26" h="343">
                    <a:moveTo>
                      <a:pt x="25" y="0"/>
                    </a:moveTo>
                    <a:lnTo>
                      <a:pt x="10" y="30"/>
                    </a:lnTo>
                    <a:lnTo>
                      <a:pt x="2" y="71"/>
                    </a:lnTo>
                    <a:lnTo>
                      <a:pt x="0" y="121"/>
                    </a:lnTo>
                    <a:lnTo>
                      <a:pt x="5" y="175"/>
                    </a:lnTo>
                    <a:lnTo>
                      <a:pt x="19" y="228"/>
                    </a:lnTo>
                    <a:lnTo>
                      <a:pt x="43" y="276"/>
                    </a:lnTo>
                    <a:lnTo>
                      <a:pt x="79" y="316"/>
                    </a:lnTo>
                    <a:lnTo>
                      <a:pt x="126" y="343"/>
                    </a:lnTo>
                    <a:lnTo>
                      <a:pt x="123" y="341"/>
                    </a:lnTo>
                    <a:lnTo>
                      <a:pt x="115" y="332"/>
                    </a:lnTo>
                    <a:lnTo>
                      <a:pt x="102" y="321"/>
                    </a:lnTo>
                    <a:lnTo>
                      <a:pt x="87" y="306"/>
                    </a:lnTo>
                    <a:lnTo>
                      <a:pt x="71" y="288"/>
                    </a:lnTo>
                    <a:lnTo>
                      <a:pt x="55" y="267"/>
                    </a:lnTo>
                    <a:lnTo>
                      <a:pt x="41" y="245"/>
                    </a:lnTo>
                    <a:lnTo>
                      <a:pt x="30" y="221"/>
                    </a:lnTo>
                    <a:lnTo>
                      <a:pt x="19" y="183"/>
                    </a:lnTo>
                    <a:lnTo>
                      <a:pt x="13" y="145"/>
                    </a:lnTo>
                    <a:lnTo>
                      <a:pt x="12" y="108"/>
                    </a:lnTo>
                    <a:lnTo>
                      <a:pt x="13" y="73"/>
                    </a:lnTo>
                    <a:lnTo>
                      <a:pt x="17" y="43"/>
                    </a:lnTo>
                    <a:lnTo>
                      <a:pt x="20" y="20"/>
                    </a:lnTo>
                    <a:lnTo>
                      <a:pt x="24" y="5"/>
                    </a:lnTo>
                    <a:lnTo>
                      <a:pt x="25" y="0"/>
                    </a:lnTo>
                    <a:close/>
                  </a:path>
                </a:pathLst>
              </a:custGeom>
              <a:solidFill>
                <a:srgbClr val="6800E0">
                  <a:alpha val="100000"/>
                </a:srgbClr>
              </a:solidFill>
              <a:ln w="9525">
                <a:noFill/>
              </a:ln>
            </p:spPr>
            <p:txBody>
              <a:bodyPr/>
              <a:p>
                <a:endParaRPr lang="en-US"/>
              </a:p>
            </p:txBody>
          </p:sp>
          <p:sp>
            <p:nvSpPr>
              <p:cNvPr id="4159" name="Freeform 198"/>
              <p:cNvSpPr/>
              <p:nvPr/>
            </p:nvSpPr>
            <p:spPr>
              <a:xfrm>
                <a:off x="3146" y="3147"/>
                <a:ext cx="165" cy="80"/>
              </a:xfrm>
              <a:custGeom>
                <a:avLst/>
                <a:gdLst>
                  <a:gd name="txL" fmla="*/ 0 w 332"/>
                  <a:gd name="txT" fmla="*/ 0 h 160"/>
                  <a:gd name="txR" fmla="*/ 332 w 332"/>
                  <a:gd name="txB" fmla="*/ 160 h 16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32" h="160">
                    <a:moveTo>
                      <a:pt x="332" y="160"/>
                    </a:moveTo>
                    <a:lnTo>
                      <a:pt x="326" y="146"/>
                    </a:lnTo>
                    <a:lnTo>
                      <a:pt x="318" y="130"/>
                    </a:lnTo>
                    <a:lnTo>
                      <a:pt x="305" y="114"/>
                    </a:lnTo>
                    <a:lnTo>
                      <a:pt x="290" y="96"/>
                    </a:lnTo>
                    <a:lnTo>
                      <a:pt x="273" y="79"/>
                    </a:lnTo>
                    <a:lnTo>
                      <a:pt x="254" y="63"/>
                    </a:lnTo>
                    <a:lnTo>
                      <a:pt x="232" y="48"/>
                    </a:lnTo>
                    <a:lnTo>
                      <a:pt x="208" y="34"/>
                    </a:lnTo>
                    <a:lnTo>
                      <a:pt x="183" y="21"/>
                    </a:lnTo>
                    <a:lnTo>
                      <a:pt x="158" y="11"/>
                    </a:lnTo>
                    <a:lnTo>
                      <a:pt x="132" y="4"/>
                    </a:lnTo>
                    <a:lnTo>
                      <a:pt x="104" y="0"/>
                    </a:lnTo>
                    <a:lnTo>
                      <a:pt x="77" y="0"/>
                    </a:lnTo>
                    <a:lnTo>
                      <a:pt x="51" y="2"/>
                    </a:lnTo>
                    <a:lnTo>
                      <a:pt x="26" y="10"/>
                    </a:lnTo>
                    <a:lnTo>
                      <a:pt x="0" y="23"/>
                    </a:lnTo>
                    <a:lnTo>
                      <a:pt x="5" y="21"/>
                    </a:lnTo>
                    <a:lnTo>
                      <a:pt x="15" y="19"/>
                    </a:lnTo>
                    <a:lnTo>
                      <a:pt x="33" y="17"/>
                    </a:lnTo>
                    <a:lnTo>
                      <a:pt x="54" y="15"/>
                    </a:lnTo>
                    <a:lnTo>
                      <a:pt x="79" y="13"/>
                    </a:lnTo>
                    <a:lnTo>
                      <a:pt x="105" y="15"/>
                    </a:lnTo>
                    <a:lnTo>
                      <a:pt x="132" y="18"/>
                    </a:lnTo>
                    <a:lnTo>
                      <a:pt x="157" y="24"/>
                    </a:lnTo>
                    <a:lnTo>
                      <a:pt x="194" y="39"/>
                    </a:lnTo>
                    <a:lnTo>
                      <a:pt x="226" y="59"/>
                    </a:lnTo>
                    <a:lnTo>
                      <a:pt x="256" y="81"/>
                    </a:lnTo>
                    <a:lnTo>
                      <a:pt x="282" y="104"/>
                    </a:lnTo>
                    <a:lnTo>
                      <a:pt x="303" y="125"/>
                    </a:lnTo>
                    <a:lnTo>
                      <a:pt x="318" y="144"/>
                    </a:lnTo>
                    <a:lnTo>
                      <a:pt x="329" y="155"/>
                    </a:lnTo>
                    <a:lnTo>
                      <a:pt x="332" y="160"/>
                    </a:lnTo>
                    <a:close/>
                  </a:path>
                </a:pathLst>
              </a:custGeom>
              <a:solidFill>
                <a:srgbClr val="6800E0">
                  <a:alpha val="100000"/>
                </a:srgbClr>
              </a:solidFill>
              <a:ln w="9525">
                <a:noFill/>
              </a:ln>
            </p:spPr>
            <p:txBody>
              <a:bodyPr/>
              <a:p>
                <a:endParaRPr lang="en-US"/>
              </a:p>
            </p:txBody>
          </p:sp>
          <p:sp>
            <p:nvSpPr>
              <p:cNvPr id="4160" name="Freeform 199"/>
              <p:cNvSpPr/>
              <p:nvPr/>
            </p:nvSpPr>
            <p:spPr>
              <a:xfrm>
                <a:off x="2926" y="2651"/>
                <a:ext cx="186" cy="670"/>
              </a:xfrm>
              <a:custGeom>
                <a:avLst/>
                <a:gdLst>
                  <a:gd name="txL" fmla="*/ 0 w 373"/>
                  <a:gd name="txT" fmla="*/ 0 h 1340"/>
                  <a:gd name="txR" fmla="*/ 373 w 373"/>
                  <a:gd name="txB" fmla="*/ 1340 h 134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73" h="1340">
                    <a:moveTo>
                      <a:pt x="373" y="1336"/>
                    </a:moveTo>
                    <a:lnTo>
                      <a:pt x="330" y="1333"/>
                    </a:lnTo>
                    <a:lnTo>
                      <a:pt x="286" y="1329"/>
                    </a:lnTo>
                    <a:lnTo>
                      <a:pt x="242" y="1323"/>
                    </a:lnTo>
                    <a:lnTo>
                      <a:pt x="201" y="1315"/>
                    </a:lnTo>
                    <a:lnTo>
                      <a:pt x="162" y="1304"/>
                    </a:lnTo>
                    <a:lnTo>
                      <a:pt x="127" y="1287"/>
                    </a:lnTo>
                    <a:lnTo>
                      <a:pt x="96" y="1268"/>
                    </a:lnTo>
                    <a:lnTo>
                      <a:pt x="72" y="1242"/>
                    </a:lnTo>
                    <a:lnTo>
                      <a:pt x="53" y="1211"/>
                    </a:lnTo>
                    <a:lnTo>
                      <a:pt x="43" y="1175"/>
                    </a:lnTo>
                    <a:lnTo>
                      <a:pt x="42" y="1130"/>
                    </a:lnTo>
                    <a:lnTo>
                      <a:pt x="50" y="1077"/>
                    </a:lnTo>
                    <a:lnTo>
                      <a:pt x="68" y="1017"/>
                    </a:lnTo>
                    <a:lnTo>
                      <a:pt x="99" y="946"/>
                    </a:lnTo>
                    <a:lnTo>
                      <a:pt x="142" y="867"/>
                    </a:lnTo>
                    <a:lnTo>
                      <a:pt x="200" y="777"/>
                    </a:lnTo>
                    <a:lnTo>
                      <a:pt x="248" y="700"/>
                    </a:lnTo>
                    <a:lnTo>
                      <a:pt x="287" y="626"/>
                    </a:lnTo>
                    <a:lnTo>
                      <a:pt x="318" y="556"/>
                    </a:lnTo>
                    <a:lnTo>
                      <a:pt x="341" y="489"/>
                    </a:lnTo>
                    <a:lnTo>
                      <a:pt x="357" y="426"/>
                    </a:lnTo>
                    <a:lnTo>
                      <a:pt x="365" y="366"/>
                    </a:lnTo>
                    <a:lnTo>
                      <a:pt x="368" y="310"/>
                    </a:lnTo>
                    <a:lnTo>
                      <a:pt x="364" y="258"/>
                    </a:lnTo>
                    <a:lnTo>
                      <a:pt x="355" y="210"/>
                    </a:lnTo>
                    <a:lnTo>
                      <a:pt x="341" y="167"/>
                    </a:lnTo>
                    <a:lnTo>
                      <a:pt x="323" y="129"/>
                    </a:lnTo>
                    <a:lnTo>
                      <a:pt x="301" y="94"/>
                    </a:lnTo>
                    <a:lnTo>
                      <a:pt x="276" y="65"/>
                    </a:lnTo>
                    <a:lnTo>
                      <a:pt x="248" y="41"/>
                    </a:lnTo>
                    <a:lnTo>
                      <a:pt x="218" y="22"/>
                    </a:lnTo>
                    <a:lnTo>
                      <a:pt x="186" y="8"/>
                    </a:lnTo>
                    <a:lnTo>
                      <a:pt x="162" y="2"/>
                    </a:lnTo>
                    <a:lnTo>
                      <a:pt x="140" y="0"/>
                    </a:lnTo>
                    <a:lnTo>
                      <a:pt x="119" y="2"/>
                    </a:lnTo>
                    <a:lnTo>
                      <a:pt x="101" y="7"/>
                    </a:lnTo>
                    <a:lnTo>
                      <a:pt x="84" y="15"/>
                    </a:lnTo>
                    <a:lnTo>
                      <a:pt x="69" y="25"/>
                    </a:lnTo>
                    <a:lnTo>
                      <a:pt x="56" y="35"/>
                    </a:lnTo>
                    <a:lnTo>
                      <a:pt x="43" y="48"/>
                    </a:lnTo>
                    <a:lnTo>
                      <a:pt x="33" y="62"/>
                    </a:lnTo>
                    <a:lnTo>
                      <a:pt x="25" y="75"/>
                    </a:lnTo>
                    <a:lnTo>
                      <a:pt x="16" y="87"/>
                    </a:lnTo>
                    <a:lnTo>
                      <a:pt x="11" y="99"/>
                    </a:lnTo>
                    <a:lnTo>
                      <a:pt x="6" y="108"/>
                    </a:lnTo>
                    <a:lnTo>
                      <a:pt x="3" y="116"/>
                    </a:lnTo>
                    <a:lnTo>
                      <a:pt x="1" y="121"/>
                    </a:lnTo>
                    <a:lnTo>
                      <a:pt x="0" y="123"/>
                    </a:lnTo>
                    <a:lnTo>
                      <a:pt x="1" y="122"/>
                    </a:lnTo>
                    <a:lnTo>
                      <a:pt x="4" y="117"/>
                    </a:lnTo>
                    <a:lnTo>
                      <a:pt x="8" y="111"/>
                    </a:lnTo>
                    <a:lnTo>
                      <a:pt x="15" y="103"/>
                    </a:lnTo>
                    <a:lnTo>
                      <a:pt x="23" y="94"/>
                    </a:lnTo>
                    <a:lnTo>
                      <a:pt x="33" y="85"/>
                    </a:lnTo>
                    <a:lnTo>
                      <a:pt x="44" y="75"/>
                    </a:lnTo>
                    <a:lnTo>
                      <a:pt x="56" y="64"/>
                    </a:lnTo>
                    <a:lnTo>
                      <a:pt x="69" y="54"/>
                    </a:lnTo>
                    <a:lnTo>
                      <a:pt x="84" y="45"/>
                    </a:lnTo>
                    <a:lnTo>
                      <a:pt x="99" y="37"/>
                    </a:lnTo>
                    <a:lnTo>
                      <a:pt x="115" y="31"/>
                    </a:lnTo>
                    <a:lnTo>
                      <a:pt x="133" y="27"/>
                    </a:lnTo>
                    <a:lnTo>
                      <a:pt x="151" y="26"/>
                    </a:lnTo>
                    <a:lnTo>
                      <a:pt x="170" y="27"/>
                    </a:lnTo>
                    <a:lnTo>
                      <a:pt x="189" y="33"/>
                    </a:lnTo>
                    <a:lnTo>
                      <a:pt x="210" y="42"/>
                    </a:lnTo>
                    <a:lnTo>
                      <a:pt x="232" y="55"/>
                    </a:lnTo>
                    <a:lnTo>
                      <a:pt x="253" y="72"/>
                    </a:lnTo>
                    <a:lnTo>
                      <a:pt x="273" y="92"/>
                    </a:lnTo>
                    <a:lnTo>
                      <a:pt x="293" y="114"/>
                    </a:lnTo>
                    <a:lnTo>
                      <a:pt x="311" y="140"/>
                    </a:lnTo>
                    <a:lnTo>
                      <a:pt x="327" y="169"/>
                    </a:lnTo>
                    <a:lnTo>
                      <a:pt x="340" y="200"/>
                    </a:lnTo>
                    <a:lnTo>
                      <a:pt x="350" y="236"/>
                    </a:lnTo>
                    <a:lnTo>
                      <a:pt x="357" y="273"/>
                    </a:lnTo>
                    <a:lnTo>
                      <a:pt x="361" y="313"/>
                    </a:lnTo>
                    <a:lnTo>
                      <a:pt x="360" y="357"/>
                    </a:lnTo>
                    <a:lnTo>
                      <a:pt x="353" y="402"/>
                    </a:lnTo>
                    <a:lnTo>
                      <a:pt x="340" y="450"/>
                    </a:lnTo>
                    <a:lnTo>
                      <a:pt x="322" y="501"/>
                    </a:lnTo>
                    <a:lnTo>
                      <a:pt x="297" y="554"/>
                    </a:lnTo>
                    <a:lnTo>
                      <a:pt x="268" y="610"/>
                    </a:lnTo>
                    <a:lnTo>
                      <a:pt x="236" y="663"/>
                    </a:lnTo>
                    <a:lnTo>
                      <a:pt x="205" y="715"/>
                    </a:lnTo>
                    <a:lnTo>
                      <a:pt x="175" y="764"/>
                    </a:lnTo>
                    <a:lnTo>
                      <a:pt x="145" y="813"/>
                    </a:lnTo>
                    <a:lnTo>
                      <a:pt x="118" y="858"/>
                    </a:lnTo>
                    <a:lnTo>
                      <a:pt x="92" y="902"/>
                    </a:lnTo>
                    <a:lnTo>
                      <a:pt x="68" y="944"/>
                    </a:lnTo>
                    <a:lnTo>
                      <a:pt x="49" y="984"/>
                    </a:lnTo>
                    <a:lnTo>
                      <a:pt x="31" y="1022"/>
                    </a:lnTo>
                    <a:lnTo>
                      <a:pt x="19" y="1060"/>
                    </a:lnTo>
                    <a:lnTo>
                      <a:pt x="11" y="1095"/>
                    </a:lnTo>
                    <a:lnTo>
                      <a:pt x="7" y="1130"/>
                    </a:lnTo>
                    <a:lnTo>
                      <a:pt x="11" y="1162"/>
                    </a:lnTo>
                    <a:lnTo>
                      <a:pt x="19" y="1193"/>
                    </a:lnTo>
                    <a:lnTo>
                      <a:pt x="35" y="1223"/>
                    </a:lnTo>
                    <a:lnTo>
                      <a:pt x="56" y="1249"/>
                    </a:lnTo>
                    <a:lnTo>
                      <a:pt x="79" y="1271"/>
                    </a:lnTo>
                    <a:lnTo>
                      <a:pt x="104" y="1290"/>
                    </a:lnTo>
                    <a:lnTo>
                      <a:pt x="130" y="1305"/>
                    </a:lnTo>
                    <a:lnTo>
                      <a:pt x="158" y="1317"/>
                    </a:lnTo>
                    <a:lnTo>
                      <a:pt x="187" y="1325"/>
                    </a:lnTo>
                    <a:lnTo>
                      <a:pt x="215" y="1332"/>
                    </a:lnTo>
                    <a:lnTo>
                      <a:pt x="242" y="1337"/>
                    </a:lnTo>
                    <a:lnTo>
                      <a:pt x="269" y="1339"/>
                    </a:lnTo>
                    <a:lnTo>
                      <a:pt x="293" y="1340"/>
                    </a:lnTo>
                    <a:lnTo>
                      <a:pt x="316" y="1340"/>
                    </a:lnTo>
                    <a:lnTo>
                      <a:pt x="334" y="1339"/>
                    </a:lnTo>
                    <a:lnTo>
                      <a:pt x="350" y="1338"/>
                    </a:lnTo>
                    <a:lnTo>
                      <a:pt x="363" y="1337"/>
                    </a:lnTo>
                    <a:lnTo>
                      <a:pt x="371" y="1336"/>
                    </a:lnTo>
                    <a:lnTo>
                      <a:pt x="373" y="1336"/>
                    </a:lnTo>
                    <a:close/>
                  </a:path>
                </a:pathLst>
              </a:custGeom>
              <a:solidFill>
                <a:srgbClr val="6800E0">
                  <a:alpha val="100000"/>
                </a:srgbClr>
              </a:solidFill>
              <a:ln w="9525">
                <a:noFill/>
              </a:ln>
            </p:spPr>
            <p:txBody>
              <a:bodyPr/>
              <a:p>
                <a:endParaRPr lang="en-US"/>
              </a:p>
            </p:txBody>
          </p:sp>
          <p:sp>
            <p:nvSpPr>
              <p:cNvPr id="4161" name="Freeform 200"/>
              <p:cNvSpPr/>
              <p:nvPr/>
            </p:nvSpPr>
            <p:spPr>
              <a:xfrm>
                <a:off x="3348" y="3352"/>
                <a:ext cx="55" cy="62"/>
              </a:xfrm>
              <a:custGeom>
                <a:avLst/>
                <a:gdLst>
                  <a:gd name="txL" fmla="*/ 0 w 110"/>
                  <a:gd name="txT" fmla="*/ 0 h 123"/>
                  <a:gd name="txR" fmla="*/ 110 w 110"/>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0" h="123">
                    <a:moveTo>
                      <a:pt x="99" y="62"/>
                    </a:moveTo>
                    <a:lnTo>
                      <a:pt x="105" y="56"/>
                    </a:lnTo>
                    <a:lnTo>
                      <a:pt x="110" y="48"/>
                    </a:lnTo>
                    <a:lnTo>
                      <a:pt x="110" y="39"/>
                    </a:lnTo>
                    <a:lnTo>
                      <a:pt x="108" y="31"/>
                    </a:lnTo>
                    <a:lnTo>
                      <a:pt x="102" y="25"/>
                    </a:lnTo>
                    <a:lnTo>
                      <a:pt x="94" y="21"/>
                    </a:lnTo>
                    <a:lnTo>
                      <a:pt x="86" y="20"/>
                    </a:lnTo>
                    <a:lnTo>
                      <a:pt x="77" y="23"/>
                    </a:lnTo>
                    <a:lnTo>
                      <a:pt x="74" y="13"/>
                    </a:lnTo>
                    <a:lnTo>
                      <a:pt x="70" y="6"/>
                    </a:lnTo>
                    <a:lnTo>
                      <a:pt x="63" y="2"/>
                    </a:lnTo>
                    <a:lnTo>
                      <a:pt x="55" y="0"/>
                    </a:lnTo>
                    <a:lnTo>
                      <a:pt x="48" y="2"/>
                    </a:lnTo>
                    <a:lnTo>
                      <a:pt x="41" y="6"/>
                    </a:lnTo>
                    <a:lnTo>
                      <a:pt x="36" y="13"/>
                    </a:lnTo>
                    <a:lnTo>
                      <a:pt x="34" y="23"/>
                    </a:lnTo>
                    <a:lnTo>
                      <a:pt x="25" y="20"/>
                    </a:lnTo>
                    <a:lnTo>
                      <a:pt x="17" y="20"/>
                    </a:lnTo>
                    <a:lnTo>
                      <a:pt x="9" y="24"/>
                    </a:lnTo>
                    <a:lnTo>
                      <a:pt x="3" y="31"/>
                    </a:lnTo>
                    <a:lnTo>
                      <a:pt x="1" y="39"/>
                    </a:lnTo>
                    <a:lnTo>
                      <a:pt x="1" y="47"/>
                    </a:lnTo>
                    <a:lnTo>
                      <a:pt x="4" y="55"/>
                    </a:lnTo>
                    <a:lnTo>
                      <a:pt x="11" y="61"/>
                    </a:lnTo>
                    <a:lnTo>
                      <a:pt x="4" y="66"/>
                    </a:lnTo>
                    <a:lnTo>
                      <a:pt x="0" y="74"/>
                    </a:lnTo>
                    <a:lnTo>
                      <a:pt x="0" y="84"/>
                    </a:lnTo>
                    <a:lnTo>
                      <a:pt x="2" y="92"/>
                    </a:lnTo>
                    <a:lnTo>
                      <a:pt x="8" y="97"/>
                    </a:lnTo>
                    <a:lnTo>
                      <a:pt x="16" y="101"/>
                    </a:lnTo>
                    <a:lnTo>
                      <a:pt x="24" y="102"/>
                    </a:lnTo>
                    <a:lnTo>
                      <a:pt x="33" y="100"/>
                    </a:lnTo>
                    <a:lnTo>
                      <a:pt x="35" y="109"/>
                    </a:lnTo>
                    <a:lnTo>
                      <a:pt x="40" y="116"/>
                    </a:lnTo>
                    <a:lnTo>
                      <a:pt x="46" y="121"/>
                    </a:lnTo>
                    <a:lnTo>
                      <a:pt x="54" y="123"/>
                    </a:lnTo>
                    <a:lnTo>
                      <a:pt x="62" y="121"/>
                    </a:lnTo>
                    <a:lnTo>
                      <a:pt x="69" y="116"/>
                    </a:lnTo>
                    <a:lnTo>
                      <a:pt x="73" y="109"/>
                    </a:lnTo>
                    <a:lnTo>
                      <a:pt x="76" y="101"/>
                    </a:lnTo>
                    <a:lnTo>
                      <a:pt x="85" y="103"/>
                    </a:lnTo>
                    <a:lnTo>
                      <a:pt x="93" y="102"/>
                    </a:lnTo>
                    <a:lnTo>
                      <a:pt x="101" y="99"/>
                    </a:lnTo>
                    <a:lnTo>
                      <a:pt x="107" y="93"/>
                    </a:lnTo>
                    <a:lnTo>
                      <a:pt x="109" y="85"/>
                    </a:lnTo>
                    <a:lnTo>
                      <a:pt x="109" y="77"/>
                    </a:lnTo>
                    <a:lnTo>
                      <a:pt x="105" y="69"/>
                    </a:lnTo>
                    <a:lnTo>
                      <a:pt x="99" y="62"/>
                    </a:lnTo>
                    <a:close/>
                  </a:path>
                </a:pathLst>
              </a:custGeom>
              <a:solidFill>
                <a:srgbClr val="6800E0">
                  <a:alpha val="100000"/>
                </a:srgbClr>
              </a:solidFill>
              <a:ln w="9525">
                <a:noFill/>
              </a:ln>
            </p:spPr>
            <p:txBody>
              <a:bodyPr/>
              <a:p>
                <a:endParaRPr lang="en-US"/>
              </a:p>
            </p:txBody>
          </p:sp>
          <p:sp>
            <p:nvSpPr>
              <p:cNvPr id="4162" name="Freeform 201"/>
              <p:cNvSpPr/>
              <p:nvPr/>
            </p:nvSpPr>
            <p:spPr>
              <a:xfrm>
                <a:off x="3367" y="3375"/>
                <a:ext cx="16" cy="16"/>
              </a:xfrm>
              <a:custGeom>
                <a:avLst/>
                <a:gdLst>
                  <a:gd name="txL" fmla="*/ 0 w 31"/>
                  <a:gd name="txT" fmla="*/ 0 h 33"/>
                  <a:gd name="txR" fmla="*/ 31 w 31"/>
                  <a:gd name="txB" fmla="*/ 33 h 33"/>
                </a:gdLst>
                <a:ahLst/>
                <a:cxnLst>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1" h="33">
                    <a:moveTo>
                      <a:pt x="15" y="33"/>
                    </a:moveTo>
                    <a:lnTo>
                      <a:pt x="9" y="32"/>
                    </a:lnTo>
                    <a:lnTo>
                      <a:pt x="4" y="28"/>
                    </a:lnTo>
                    <a:lnTo>
                      <a:pt x="1" y="24"/>
                    </a:lnTo>
                    <a:lnTo>
                      <a:pt x="0" y="17"/>
                    </a:lnTo>
                    <a:lnTo>
                      <a:pt x="1" y="10"/>
                    </a:lnTo>
                    <a:lnTo>
                      <a:pt x="4" y="5"/>
                    </a:lnTo>
                    <a:lnTo>
                      <a:pt x="9" y="2"/>
                    </a:lnTo>
                    <a:lnTo>
                      <a:pt x="15" y="0"/>
                    </a:lnTo>
                    <a:lnTo>
                      <a:pt x="22" y="2"/>
                    </a:lnTo>
                    <a:lnTo>
                      <a:pt x="26" y="5"/>
                    </a:lnTo>
                    <a:lnTo>
                      <a:pt x="30" y="10"/>
                    </a:lnTo>
                    <a:lnTo>
                      <a:pt x="31" y="17"/>
                    </a:lnTo>
                    <a:lnTo>
                      <a:pt x="30" y="24"/>
                    </a:lnTo>
                    <a:lnTo>
                      <a:pt x="26" y="28"/>
                    </a:lnTo>
                    <a:lnTo>
                      <a:pt x="22" y="32"/>
                    </a:lnTo>
                    <a:lnTo>
                      <a:pt x="15" y="33"/>
                    </a:lnTo>
                    <a:close/>
                  </a:path>
                </a:pathLst>
              </a:custGeom>
              <a:solidFill>
                <a:srgbClr val="FFFF93">
                  <a:alpha val="100000"/>
                </a:srgbClr>
              </a:solidFill>
              <a:ln w="9525">
                <a:noFill/>
              </a:ln>
            </p:spPr>
            <p:txBody>
              <a:bodyPr/>
              <a:p>
                <a:endParaRPr lang="en-US"/>
              </a:p>
            </p:txBody>
          </p:sp>
          <p:sp>
            <p:nvSpPr>
              <p:cNvPr id="4163" name="Freeform 202"/>
              <p:cNvSpPr/>
              <p:nvPr/>
            </p:nvSpPr>
            <p:spPr>
              <a:xfrm>
                <a:off x="2828" y="3366"/>
                <a:ext cx="56" cy="61"/>
              </a:xfrm>
              <a:custGeom>
                <a:avLst/>
                <a:gdLst>
                  <a:gd name="txL" fmla="*/ 0 w 111"/>
                  <a:gd name="txT" fmla="*/ 0 h 122"/>
                  <a:gd name="txR" fmla="*/ 111 w 111"/>
                  <a:gd name="txB" fmla="*/ 122 h 122"/>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1" h="122">
                    <a:moveTo>
                      <a:pt x="101" y="61"/>
                    </a:moveTo>
                    <a:lnTo>
                      <a:pt x="108" y="55"/>
                    </a:lnTo>
                    <a:lnTo>
                      <a:pt x="111" y="47"/>
                    </a:lnTo>
                    <a:lnTo>
                      <a:pt x="111" y="39"/>
                    </a:lnTo>
                    <a:lnTo>
                      <a:pt x="109" y="31"/>
                    </a:lnTo>
                    <a:lnTo>
                      <a:pt x="103" y="24"/>
                    </a:lnTo>
                    <a:lnTo>
                      <a:pt x="96" y="21"/>
                    </a:lnTo>
                    <a:lnTo>
                      <a:pt x="88" y="20"/>
                    </a:lnTo>
                    <a:lnTo>
                      <a:pt x="79" y="22"/>
                    </a:lnTo>
                    <a:lnTo>
                      <a:pt x="77" y="13"/>
                    </a:lnTo>
                    <a:lnTo>
                      <a:pt x="71" y="6"/>
                    </a:lnTo>
                    <a:lnTo>
                      <a:pt x="64" y="1"/>
                    </a:lnTo>
                    <a:lnTo>
                      <a:pt x="56" y="0"/>
                    </a:lnTo>
                    <a:lnTo>
                      <a:pt x="48" y="1"/>
                    </a:lnTo>
                    <a:lnTo>
                      <a:pt x="41" y="6"/>
                    </a:lnTo>
                    <a:lnTo>
                      <a:pt x="36" y="13"/>
                    </a:lnTo>
                    <a:lnTo>
                      <a:pt x="34" y="22"/>
                    </a:lnTo>
                    <a:lnTo>
                      <a:pt x="25" y="20"/>
                    </a:lnTo>
                    <a:lnTo>
                      <a:pt x="17" y="20"/>
                    </a:lnTo>
                    <a:lnTo>
                      <a:pt x="9" y="23"/>
                    </a:lnTo>
                    <a:lnTo>
                      <a:pt x="3" y="30"/>
                    </a:lnTo>
                    <a:lnTo>
                      <a:pt x="1" y="38"/>
                    </a:lnTo>
                    <a:lnTo>
                      <a:pt x="1" y="46"/>
                    </a:lnTo>
                    <a:lnTo>
                      <a:pt x="4" y="54"/>
                    </a:lnTo>
                    <a:lnTo>
                      <a:pt x="11" y="60"/>
                    </a:lnTo>
                    <a:lnTo>
                      <a:pt x="4" y="66"/>
                    </a:lnTo>
                    <a:lnTo>
                      <a:pt x="1" y="74"/>
                    </a:lnTo>
                    <a:lnTo>
                      <a:pt x="0" y="83"/>
                    </a:lnTo>
                    <a:lnTo>
                      <a:pt x="2" y="91"/>
                    </a:lnTo>
                    <a:lnTo>
                      <a:pt x="8" y="98"/>
                    </a:lnTo>
                    <a:lnTo>
                      <a:pt x="16" y="102"/>
                    </a:lnTo>
                    <a:lnTo>
                      <a:pt x="24" y="102"/>
                    </a:lnTo>
                    <a:lnTo>
                      <a:pt x="33" y="99"/>
                    </a:lnTo>
                    <a:lnTo>
                      <a:pt x="35" y="108"/>
                    </a:lnTo>
                    <a:lnTo>
                      <a:pt x="40" y="115"/>
                    </a:lnTo>
                    <a:lnTo>
                      <a:pt x="47" y="120"/>
                    </a:lnTo>
                    <a:lnTo>
                      <a:pt x="55" y="122"/>
                    </a:lnTo>
                    <a:lnTo>
                      <a:pt x="63" y="120"/>
                    </a:lnTo>
                    <a:lnTo>
                      <a:pt x="70" y="115"/>
                    </a:lnTo>
                    <a:lnTo>
                      <a:pt x="76" y="108"/>
                    </a:lnTo>
                    <a:lnTo>
                      <a:pt x="78" y="100"/>
                    </a:lnTo>
                    <a:lnTo>
                      <a:pt x="87" y="103"/>
                    </a:lnTo>
                    <a:lnTo>
                      <a:pt x="95" y="102"/>
                    </a:lnTo>
                    <a:lnTo>
                      <a:pt x="103" y="98"/>
                    </a:lnTo>
                    <a:lnTo>
                      <a:pt x="109" y="92"/>
                    </a:lnTo>
                    <a:lnTo>
                      <a:pt x="111" y="84"/>
                    </a:lnTo>
                    <a:lnTo>
                      <a:pt x="110" y="76"/>
                    </a:lnTo>
                    <a:lnTo>
                      <a:pt x="107" y="68"/>
                    </a:lnTo>
                    <a:lnTo>
                      <a:pt x="101" y="61"/>
                    </a:lnTo>
                    <a:close/>
                  </a:path>
                </a:pathLst>
              </a:custGeom>
              <a:solidFill>
                <a:srgbClr val="6800E0">
                  <a:alpha val="100000"/>
                </a:srgbClr>
              </a:solidFill>
              <a:ln w="9525">
                <a:noFill/>
              </a:ln>
            </p:spPr>
            <p:txBody>
              <a:bodyPr/>
              <a:p>
                <a:endParaRPr lang="en-US"/>
              </a:p>
            </p:txBody>
          </p:sp>
          <p:sp>
            <p:nvSpPr>
              <p:cNvPr id="4164" name="Freeform 203"/>
              <p:cNvSpPr/>
              <p:nvPr/>
            </p:nvSpPr>
            <p:spPr>
              <a:xfrm>
                <a:off x="2847" y="3388"/>
                <a:ext cx="16" cy="16"/>
              </a:xfrm>
              <a:custGeom>
                <a:avLst/>
                <a:gdLst>
                  <a:gd name="txL" fmla="*/ 0 w 32"/>
                  <a:gd name="txT" fmla="*/ 0 h 32"/>
                  <a:gd name="txR" fmla="*/ 32 w 32"/>
                  <a:gd name="txB" fmla="*/ 32 h 32"/>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2" h="32">
                    <a:moveTo>
                      <a:pt x="16" y="32"/>
                    </a:moveTo>
                    <a:lnTo>
                      <a:pt x="9" y="31"/>
                    </a:lnTo>
                    <a:lnTo>
                      <a:pt x="4" y="28"/>
                    </a:lnTo>
                    <a:lnTo>
                      <a:pt x="1" y="23"/>
                    </a:lnTo>
                    <a:lnTo>
                      <a:pt x="0" y="16"/>
                    </a:lnTo>
                    <a:lnTo>
                      <a:pt x="1" y="9"/>
                    </a:lnTo>
                    <a:lnTo>
                      <a:pt x="4" y="5"/>
                    </a:lnTo>
                    <a:lnTo>
                      <a:pt x="9" y="1"/>
                    </a:lnTo>
                    <a:lnTo>
                      <a:pt x="16" y="0"/>
                    </a:lnTo>
                    <a:lnTo>
                      <a:pt x="23" y="1"/>
                    </a:lnTo>
                    <a:lnTo>
                      <a:pt x="27" y="5"/>
                    </a:lnTo>
                    <a:lnTo>
                      <a:pt x="31" y="9"/>
                    </a:lnTo>
                    <a:lnTo>
                      <a:pt x="32" y="16"/>
                    </a:lnTo>
                    <a:lnTo>
                      <a:pt x="31" y="23"/>
                    </a:lnTo>
                    <a:lnTo>
                      <a:pt x="27" y="28"/>
                    </a:lnTo>
                    <a:lnTo>
                      <a:pt x="23" y="31"/>
                    </a:lnTo>
                    <a:lnTo>
                      <a:pt x="16" y="32"/>
                    </a:lnTo>
                    <a:close/>
                  </a:path>
                </a:pathLst>
              </a:custGeom>
              <a:solidFill>
                <a:srgbClr val="FFFF93">
                  <a:alpha val="100000"/>
                </a:srgbClr>
              </a:solidFill>
              <a:ln w="9525">
                <a:noFill/>
              </a:ln>
            </p:spPr>
            <p:txBody>
              <a:bodyPr/>
              <a:p>
                <a:endParaRPr lang="en-US"/>
              </a:p>
            </p:txBody>
          </p:sp>
          <p:sp>
            <p:nvSpPr>
              <p:cNvPr id="4165" name="Freeform 204"/>
              <p:cNvSpPr/>
              <p:nvPr/>
            </p:nvSpPr>
            <p:spPr>
              <a:xfrm>
                <a:off x="2862" y="2353"/>
                <a:ext cx="68" cy="74"/>
              </a:xfrm>
              <a:custGeom>
                <a:avLst/>
                <a:gdLst>
                  <a:gd name="txL" fmla="*/ 0 w 136"/>
                  <a:gd name="txT" fmla="*/ 0 h 149"/>
                  <a:gd name="txR" fmla="*/ 136 w 136"/>
                  <a:gd name="txB" fmla="*/ 149 h 14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6" h="149">
                    <a:moveTo>
                      <a:pt x="123" y="75"/>
                    </a:moveTo>
                    <a:lnTo>
                      <a:pt x="131" y="67"/>
                    </a:lnTo>
                    <a:lnTo>
                      <a:pt x="135" y="58"/>
                    </a:lnTo>
                    <a:lnTo>
                      <a:pt x="136" y="47"/>
                    </a:lnTo>
                    <a:lnTo>
                      <a:pt x="133" y="38"/>
                    </a:lnTo>
                    <a:lnTo>
                      <a:pt x="129" y="34"/>
                    </a:lnTo>
                    <a:lnTo>
                      <a:pt x="126" y="30"/>
                    </a:lnTo>
                    <a:lnTo>
                      <a:pt x="121" y="28"/>
                    </a:lnTo>
                    <a:lnTo>
                      <a:pt x="117" y="26"/>
                    </a:lnTo>
                    <a:lnTo>
                      <a:pt x="112" y="26"/>
                    </a:lnTo>
                    <a:lnTo>
                      <a:pt x="106" y="26"/>
                    </a:lnTo>
                    <a:lnTo>
                      <a:pt x="102" y="26"/>
                    </a:lnTo>
                    <a:lnTo>
                      <a:pt x="96" y="28"/>
                    </a:lnTo>
                    <a:lnTo>
                      <a:pt x="94" y="18"/>
                    </a:lnTo>
                    <a:lnTo>
                      <a:pt x="88" y="8"/>
                    </a:lnTo>
                    <a:lnTo>
                      <a:pt x="79" y="3"/>
                    </a:lnTo>
                    <a:lnTo>
                      <a:pt x="68" y="0"/>
                    </a:lnTo>
                    <a:lnTo>
                      <a:pt x="58" y="3"/>
                    </a:lnTo>
                    <a:lnTo>
                      <a:pt x="50" y="8"/>
                    </a:lnTo>
                    <a:lnTo>
                      <a:pt x="44" y="16"/>
                    </a:lnTo>
                    <a:lnTo>
                      <a:pt x="42" y="27"/>
                    </a:lnTo>
                    <a:lnTo>
                      <a:pt x="36" y="24"/>
                    </a:lnTo>
                    <a:lnTo>
                      <a:pt x="30" y="24"/>
                    </a:lnTo>
                    <a:lnTo>
                      <a:pt x="25" y="24"/>
                    </a:lnTo>
                    <a:lnTo>
                      <a:pt x="20" y="24"/>
                    </a:lnTo>
                    <a:lnTo>
                      <a:pt x="15" y="27"/>
                    </a:lnTo>
                    <a:lnTo>
                      <a:pt x="11" y="29"/>
                    </a:lnTo>
                    <a:lnTo>
                      <a:pt x="7" y="32"/>
                    </a:lnTo>
                    <a:lnTo>
                      <a:pt x="4" y="37"/>
                    </a:lnTo>
                    <a:lnTo>
                      <a:pt x="0" y="46"/>
                    </a:lnTo>
                    <a:lnTo>
                      <a:pt x="2" y="57"/>
                    </a:lnTo>
                    <a:lnTo>
                      <a:pt x="6" y="66"/>
                    </a:lnTo>
                    <a:lnTo>
                      <a:pt x="13" y="74"/>
                    </a:lnTo>
                    <a:lnTo>
                      <a:pt x="5" y="81"/>
                    </a:lnTo>
                    <a:lnTo>
                      <a:pt x="0" y="90"/>
                    </a:lnTo>
                    <a:lnTo>
                      <a:pt x="0" y="100"/>
                    </a:lnTo>
                    <a:lnTo>
                      <a:pt x="4" y="111"/>
                    </a:lnTo>
                    <a:lnTo>
                      <a:pt x="7" y="115"/>
                    </a:lnTo>
                    <a:lnTo>
                      <a:pt x="11" y="119"/>
                    </a:lnTo>
                    <a:lnTo>
                      <a:pt x="14" y="121"/>
                    </a:lnTo>
                    <a:lnTo>
                      <a:pt x="19" y="122"/>
                    </a:lnTo>
                    <a:lnTo>
                      <a:pt x="25" y="123"/>
                    </a:lnTo>
                    <a:lnTo>
                      <a:pt x="29" y="123"/>
                    </a:lnTo>
                    <a:lnTo>
                      <a:pt x="34" y="122"/>
                    </a:lnTo>
                    <a:lnTo>
                      <a:pt x="40" y="121"/>
                    </a:lnTo>
                    <a:lnTo>
                      <a:pt x="42" y="132"/>
                    </a:lnTo>
                    <a:lnTo>
                      <a:pt x="49" y="141"/>
                    </a:lnTo>
                    <a:lnTo>
                      <a:pt x="57" y="147"/>
                    </a:lnTo>
                    <a:lnTo>
                      <a:pt x="67" y="149"/>
                    </a:lnTo>
                    <a:lnTo>
                      <a:pt x="78" y="147"/>
                    </a:lnTo>
                    <a:lnTo>
                      <a:pt x="86" y="141"/>
                    </a:lnTo>
                    <a:lnTo>
                      <a:pt x="91" y="133"/>
                    </a:lnTo>
                    <a:lnTo>
                      <a:pt x="94" y="122"/>
                    </a:lnTo>
                    <a:lnTo>
                      <a:pt x="100" y="123"/>
                    </a:lnTo>
                    <a:lnTo>
                      <a:pt x="105" y="125"/>
                    </a:lnTo>
                    <a:lnTo>
                      <a:pt x="111" y="125"/>
                    </a:lnTo>
                    <a:lnTo>
                      <a:pt x="116" y="123"/>
                    </a:lnTo>
                    <a:lnTo>
                      <a:pt x="120" y="122"/>
                    </a:lnTo>
                    <a:lnTo>
                      <a:pt x="125" y="120"/>
                    </a:lnTo>
                    <a:lnTo>
                      <a:pt x="128" y="117"/>
                    </a:lnTo>
                    <a:lnTo>
                      <a:pt x="132" y="112"/>
                    </a:lnTo>
                    <a:lnTo>
                      <a:pt x="135" y="103"/>
                    </a:lnTo>
                    <a:lnTo>
                      <a:pt x="134" y="92"/>
                    </a:lnTo>
                    <a:lnTo>
                      <a:pt x="129" y="83"/>
                    </a:lnTo>
                    <a:lnTo>
                      <a:pt x="123" y="75"/>
                    </a:lnTo>
                    <a:close/>
                  </a:path>
                </a:pathLst>
              </a:custGeom>
              <a:solidFill>
                <a:srgbClr val="6800E0">
                  <a:alpha val="100000"/>
                </a:srgbClr>
              </a:solidFill>
              <a:ln w="9525">
                <a:noFill/>
              </a:ln>
            </p:spPr>
            <p:txBody>
              <a:bodyPr/>
              <a:p>
                <a:endParaRPr lang="en-US"/>
              </a:p>
            </p:txBody>
          </p:sp>
          <p:sp>
            <p:nvSpPr>
              <p:cNvPr id="4166" name="Freeform 205"/>
              <p:cNvSpPr/>
              <p:nvPr/>
            </p:nvSpPr>
            <p:spPr>
              <a:xfrm>
                <a:off x="2885" y="2380"/>
                <a:ext cx="20" cy="20"/>
              </a:xfrm>
              <a:custGeom>
                <a:avLst/>
                <a:gdLst>
                  <a:gd name="txL" fmla="*/ 0 w 39"/>
                  <a:gd name="txT" fmla="*/ 0 h 40"/>
                  <a:gd name="txR" fmla="*/ 39 w 39"/>
                  <a:gd name="txB" fmla="*/ 40 h 40"/>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9" h="40">
                    <a:moveTo>
                      <a:pt x="19" y="40"/>
                    </a:moveTo>
                    <a:lnTo>
                      <a:pt x="11" y="38"/>
                    </a:lnTo>
                    <a:lnTo>
                      <a:pt x="5" y="34"/>
                    </a:lnTo>
                    <a:lnTo>
                      <a:pt x="1" y="27"/>
                    </a:lnTo>
                    <a:lnTo>
                      <a:pt x="0" y="20"/>
                    </a:lnTo>
                    <a:lnTo>
                      <a:pt x="1" y="12"/>
                    </a:lnTo>
                    <a:lnTo>
                      <a:pt x="5" y="6"/>
                    </a:lnTo>
                    <a:lnTo>
                      <a:pt x="11" y="2"/>
                    </a:lnTo>
                    <a:lnTo>
                      <a:pt x="19" y="0"/>
                    </a:lnTo>
                    <a:lnTo>
                      <a:pt x="26" y="2"/>
                    </a:lnTo>
                    <a:lnTo>
                      <a:pt x="33" y="6"/>
                    </a:lnTo>
                    <a:lnTo>
                      <a:pt x="38" y="12"/>
                    </a:lnTo>
                    <a:lnTo>
                      <a:pt x="39" y="20"/>
                    </a:lnTo>
                    <a:lnTo>
                      <a:pt x="38" y="27"/>
                    </a:lnTo>
                    <a:lnTo>
                      <a:pt x="33" y="34"/>
                    </a:lnTo>
                    <a:lnTo>
                      <a:pt x="26" y="38"/>
                    </a:lnTo>
                    <a:lnTo>
                      <a:pt x="19" y="40"/>
                    </a:lnTo>
                    <a:close/>
                  </a:path>
                </a:pathLst>
              </a:custGeom>
              <a:solidFill>
                <a:srgbClr val="FFFF93">
                  <a:alpha val="100000"/>
                </a:srgbClr>
              </a:solidFill>
              <a:ln w="9525">
                <a:noFill/>
              </a:ln>
            </p:spPr>
            <p:txBody>
              <a:bodyPr/>
              <a:p>
                <a:endParaRPr lang="en-US"/>
              </a:p>
            </p:txBody>
          </p:sp>
          <p:sp>
            <p:nvSpPr>
              <p:cNvPr id="4167" name="Freeform 206"/>
              <p:cNvSpPr/>
              <p:nvPr/>
            </p:nvSpPr>
            <p:spPr>
              <a:xfrm>
                <a:off x="3744" y="3196"/>
                <a:ext cx="64" cy="90"/>
              </a:xfrm>
              <a:custGeom>
                <a:avLst/>
                <a:gdLst>
                  <a:gd name="txL" fmla="*/ 0 w 129"/>
                  <a:gd name="txT" fmla="*/ 0 h 181"/>
                  <a:gd name="txR" fmla="*/ 129 w 129"/>
                  <a:gd name="txB" fmla="*/ 181 h 181"/>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29" h="181">
                    <a:moveTo>
                      <a:pt x="0" y="181"/>
                    </a:moveTo>
                    <a:lnTo>
                      <a:pt x="25" y="172"/>
                    </a:lnTo>
                    <a:lnTo>
                      <a:pt x="52" y="158"/>
                    </a:lnTo>
                    <a:lnTo>
                      <a:pt x="76" y="141"/>
                    </a:lnTo>
                    <a:lnTo>
                      <a:pt x="97" y="120"/>
                    </a:lnTo>
                    <a:lnTo>
                      <a:pt x="114" y="98"/>
                    </a:lnTo>
                    <a:lnTo>
                      <a:pt x="124" y="74"/>
                    </a:lnTo>
                    <a:lnTo>
                      <a:pt x="129" y="50"/>
                    </a:lnTo>
                    <a:lnTo>
                      <a:pt x="124" y="26"/>
                    </a:lnTo>
                    <a:lnTo>
                      <a:pt x="114" y="8"/>
                    </a:lnTo>
                    <a:lnTo>
                      <a:pt x="100" y="0"/>
                    </a:lnTo>
                    <a:lnTo>
                      <a:pt x="86" y="1"/>
                    </a:lnTo>
                    <a:lnTo>
                      <a:pt x="72" y="8"/>
                    </a:lnTo>
                    <a:lnTo>
                      <a:pt x="61" y="21"/>
                    </a:lnTo>
                    <a:lnTo>
                      <a:pt x="53" y="38"/>
                    </a:lnTo>
                    <a:lnTo>
                      <a:pt x="49" y="58"/>
                    </a:lnTo>
                    <a:lnTo>
                      <a:pt x="52" y="79"/>
                    </a:lnTo>
                    <a:lnTo>
                      <a:pt x="54" y="95"/>
                    </a:lnTo>
                    <a:lnTo>
                      <a:pt x="49" y="113"/>
                    </a:lnTo>
                    <a:lnTo>
                      <a:pt x="41" y="129"/>
                    </a:lnTo>
                    <a:lnTo>
                      <a:pt x="31" y="145"/>
                    </a:lnTo>
                    <a:lnTo>
                      <a:pt x="19" y="160"/>
                    </a:lnTo>
                    <a:lnTo>
                      <a:pt x="10" y="171"/>
                    </a:lnTo>
                    <a:lnTo>
                      <a:pt x="2" y="179"/>
                    </a:lnTo>
                    <a:lnTo>
                      <a:pt x="0" y="181"/>
                    </a:lnTo>
                    <a:close/>
                  </a:path>
                </a:pathLst>
              </a:custGeom>
              <a:solidFill>
                <a:srgbClr val="6800E0">
                  <a:alpha val="100000"/>
                </a:srgbClr>
              </a:solidFill>
              <a:ln w="9525">
                <a:noFill/>
              </a:ln>
            </p:spPr>
            <p:txBody>
              <a:bodyPr/>
              <a:p>
                <a:endParaRPr lang="en-US"/>
              </a:p>
            </p:txBody>
          </p:sp>
          <p:sp>
            <p:nvSpPr>
              <p:cNvPr id="4168" name="Freeform 207"/>
              <p:cNvSpPr/>
              <p:nvPr/>
            </p:nvSpPr>
            <p:spPr>
              <a:xfrm>
                <a:off x="3713" y="3180"/>
                <a:ext cx="45" cy="103"/>
              </a:xfrm>
              <a:custGeom>
                <a:avLst/>
                <a:gdLst>
                  <a:gd name="txL" fmla="*/ 0 w 90"/>
                  <a:gd name="txT" fmla="*/ 0 h 206"/>
                  <a:gd name="txR" fmla="*/ 90 w 90"/>
                  <a:gd name="txB" fmla="*/ 206 h 206"/>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90" h="206">
                    <a:moveTo>
                      <a:pt x="50" y="206"/>
                    </a:moveTo>
                    <a:lnTo>
                      <a:pt x="65" y="183"/>
                    </a:lnTo>
                    <a:lnTo>
                      <a:pt x="77" y="157"/>
                    </a:lnTo>
                    <a:lnTo>
                      <a:pt x="85" y="128"/>
                    </a:lnTo>
                    <a:lnTo>
                      <a:pt x="90" y="99"/>
                    </a:lnTo>
                    <a:lnTo>
                      <a:pt x="88" y="70"/>
                    </a:lnTo>
                    <a:lnTo>
                      <a:pt x="83" y="45"/>
                    </a:lnTo>
                    <a:lnTo>
                      <a:pt x="70" y="23"/>
                    </a:lnTo>
                    <a:lnTo>
                      <a:pt x="52" y="7"/>
                    </a:lnTo>
                    <a:lnTo>
                      <a:pt x="33" y="0"/>
                    </a:lnTo>
                    <a:lnTo>
                      <a:pt x="18" y="2"/>
                    </a:lnTo>
                    <a:lnTo>
                      <a:pt x="7" y="12"/>
                    </a:lnTo>
                    <a:lnTo>
                      <a:pt x="1" y="26"/>
                    </a:lnTo>
                    <a:lnTo>
                      <a:pt x="0" y="43"/>
                    </a:lnTo>
                    <a:lnTo>
                      <a:pt x="3" y="61"/>
                    </a:lnTo>
                    <a:lnTo>
                      <a:pt x="12" y="80"/>
                    </a:lnTo>
                    <a:lnTo>
                      <a:pt x="27" y="93"/>
                    </a:lnTo>
                    <a:lnTo>
                      <a:pt x="39" y="106"/>
                    </a:lnTo>
                    <a:lnTo>
                      <a:pt x="47" y="122"/>
                    </a:lnTo>
                    <a:lnTo>
                      <a:pt x="52" y="141"/>
                    </a:lnTo>
                    <a:lnTo>
                      <a:pt x="53" y="159"/>
                    </a:lnTo>
                    <a:lnTo>
                      <a:pt x="53" y="178"/>
                    </a:lnTo>
                    <a:lnTo>
                      <a:pt x="53" y="193"/>
                    </a:lnTo>
                    <a:lnTo>
                      <a:pt x="50" y="203"/>
                    </a:lnTo>
                    <a:lnTo>
                      <a:pt x="50" y="206"/>
                    </a:lnTo>
                    <a:close/>
                  </a:path>
                </a:pathLst>
              </a:custGeom>
              <a:solidFill>
                <a:srgbClr val="6800E0">
                  <a:alpha val="100000"/>
                </a:srgbClr>
              </a:solidFill>
              <a:ln w="9525">
                <a:noFill/>
              </a:ln>
            </p:spPr>
            <p:txBody>
              <a:bodyPr/>
              <a:p>
                <a:endParaRPr lang="en-US"/>
              </a:p>
            </p:txBody>
          </p:sp>
          <p:sp>
            <p:nvSpPr>
              <p:cNvPr id="4169" name="Freeform 208"/>
              <p:cNvSpPr/>
              <p:nvPr/>
            </p:nvSpPr>
            <p:spPr>
              <a:xfrm>
                <a:off x="3745" y="3250"/>
                <a:ext cx="100" cy="50"/>
              </a:xfrm>
              <a:custGeom>
                <a:avLst/>
                <a:gdLst>
                  <a:gd name="txL" fmla="*/ 0 w 201"/>
                  <a:gd name="txT" fmla="*/ 0 h 99"/>
                  <a:gd name="txR" fmla="*/ 201 w 201"/>
                  <a:gd name="txB" fmla="*/ 99 h 99"/>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01" h="99">
                    <a:moveTo>
                      <a:pt x="0" y="78"/>
                    </a:moveTo>
                    <a:lnTo>
                      <a:pt x="13" y="84"/>
                    </a:lnTo>
                    <a:lnTo>
                      <a:pt x="26" y="88"/>
                    </a:lnTo>
                    <a:lnTo>
                      <a:pt x="39" y="92"/>
                    </a:lnTo>
                    <a:lnTo>
                      <a:pt x="53" y="95"/>
                    </a:lnTo>
                    <a:lnTo>
                      <a:pt x="68" y="98"/>
                    </a:lnTo>
                    <a:lnTo>
                      <a:pt x="83" y="99"/>
                    </a:lnTo>
                    <a:lnTo>
                      <a:pt x="98" y="99"/>
                    </a:lnTo>
                    <a:lnTo>
                      <a:pt x="113" y="99"/>
                    </a:lnTo>
                    <a:lnTo>
                      <a:pt x="127" y="96"/>
                    </a:lnTo>
                    <a:lnTo>
                      <a:pt x="140" y="93"/>
                    </a:lnTo>
                    <a:lnTo>
                      <a:pt x="152" y="90"/>
                    </a:lnTo>
                    <a:lnTo>
                      <a:pt x="165" y="84"/>
                    </a:lnTo>
                    <a:lnTo>
                      <a:pt x="175" y="77"/>
                    </a:lnTo>
                    <a:lnTo>
                      <a:pt x="184" y="68"/>
                    </a:lnTo>
                    <a:lnTo>
                      <a:pt x="191" y="58"/>
                    </a:lnTo>
                    <a:lnTo>
                      <a:pt x="197" y="47"/>
                    </a:lnTo>
                    <a:lnTo>
                      <a:pt x="201" y="27"/>
                    </a:lnTo>
                    <a:lnTo>
                      <a:pt x="196" y="12"/>
                    </a:lnTo>
                    <a:lnTo>
                      <a:pt x="186" y="3"/>
                    </a:lnTo>
                    <a:lnTo>
                      <a:pt x="171" y="0"/>
                    </a:lnTo>
                    <a:lnTo>
                      <a:pt x="153" y="2"/>
                    </a:lnTo>
                    <a:lnTo>
                      <a:pt x="136" y="9"/>
                    </a:lnTo>
                    <a:lnTo>
                      <a:pt x="120" y="20"/>
                    </a:lnTo>
                    <a:lnTo>
                      <a:pt x="108" y="38"/>
                    </a:lnTo>
                    <a:lnTo>
                      <a:pt x="98" y="52"/>
                    </a:lnTo>
                    <a:lnTo>
                      <a:pt x="83" y="62"/>
                    </a:lnTo>
                    <a:lnTo>
                      <a:pt x="66" y="69"/>
                    </a:lnTo>
                    <a:lnTo>
                      <a:pt x="47" y="73"/>
                    </a:lnTo>
                    <a:lnTo>
                      <a:pt x="29" y="76"/>
                    </a:lnTo>
                    <a:lnTo>
                      <a:pt x="14" y="78"/>
                    </a:lnTo>
                    <a:lnTo>
                      <a:pt x="4" y="78"/>
                    </a:lnTo>
                    <a:lnTo>
                      <a:pt x="0" y="78"/>
                    </a:lnTo>
                    <a:close/>
                  </a:path>
                </a:pathLst>
              </a:custGeom>
              <a:solidFill>
                <a:srgbClr val="6800E0">
                  <a:alpha val="100000"/>
                </a:srgbClr>
              </a:solidFill>
              <a:ln w="9525">
                <a:noFill/>
              </a:ln>
            </p:spPr>
            <p:txBody>
              <a:bodyPr/>
              <a:p>
                <a:endParaRPr lang="en-US"/>
              </a:p>
            </p:txBody>
          </p:sp>
          <p:sp>
            <p:nvSpPr>
              <p:cNvPr id="4170" name="Freeform 209"/>
              <p:cNvSpPr/>
              <p:nvPr/>
            </p:nvSpPr>
            <p:spPr>
              <a:xfrm>
                <a:off x="3743" y="3295"/>
                <a:ext cx="99" cy="50"/>
              </a:xfrm>
              <a:custGeom>
                <a:avLst/>
                <a:gdLst>
                  <a:gd name="txL" fmla="*/ 0 w 198"/>
                  <a:gd name="txT" fmla="*/ 0 h 100"/>
                  <a:gd name="txR" fmla="*/ 198 w 198"/>
                  <a:gd name="txB" fmla="*/ 100 h 100"/>
                </a:gdLst>
                <a:ahLst/>
                <a:cxnLst>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98" h="100">
                    <a:moveTo>
                      <a:pt x="0" y="0"/>
                    </a:moveTo>
                    <a:lnTo>
                      <a:pt x="15" y="23"/>
                    </a:lnTo>
                    <a:lnTo>
                      <a:pt x="33" y="44"/>
                    </a:lnTo>
                    <a:lnTo>
                      <a:pt x="55" y="65"/>
                    </a:lnTo>
                    <a:lnTo>
                      <a:pt x="79" y="81"/>
                    </a:lnTo>
                    <a:lnTo>
                      <a:pt x="105" y="94"/>
                    </a:lnTo>
                    <a:lnTo>
                      <a:pt x="130" y="100"/>
                    </a:lnTo>
                    <a:lnTo>
                      <a:pt x="154" y="99"/>
                    </a:lnTo>
                    <a:lnTo>
                      <a:pt x="177" y="89"/>
                    </a:lnTo>
                    <a:lnTo>
                      <a:pt x="192" y="76"/>
                    </a:lnTo>
                    <a:lnTo>
                      <a:pt x="198" y="61"/>
                    </a:lnTo>
                    <a:lnTo>
                      <a:pt x="194" y="47"/>
                    </a:lnTo>
                    <a:lnTo>
                      <a:pt x="184" y="35"/>
                    </a:lnTo>
                    <a:lnTo>
                      <a:pt x="169" y="26"/>
                    </a:lnTo>
                    <a:lnTo>
                      <a:pt x="151" y="21"/>
                    </a:lnTo>
                    <a:lnTo>
                      <a:pt x="131" y="23"/>
                    </a:lnTo>
                    <a:lnTo>
                      <a:pt x="111" y="29"/>
                    </a:lnTo>
                    <a:lnTo>
                      <a:pt x="95" y="34"/>
                    </a:lnTo>
                    <a:lnTo>
                      <a:pt x="78" y="34"/>
                    </a:lnTo>
                    <a:lnTo>
                      <a:pt x="58" y="29"/>
                    </a:lnTo>
                    <a:lnTo>
                      <a:pt x="41" y="23"/>
                    </a:lnTo>
                    <a:lnTo>
                      <a:pt x="25" y="15"/>
                    </a:lnTo>
                    <a:lnTo>
                      <a:pt x="11" y="8"/>
                    </a:lnTo>
                    <a:lnTo>
                      <a:pt x="3" y="2"/>
                    </a:lnTo>
                    <a:lnTo>
                      <a:pt x="0" y="0"/>
                    </a:lnTo>
                    <a:close/>
                  </a:path>
                </a:pathLst>
              </a:custGeom>
              <a:solidFill>
                <a:srgbClr val="6800E0">
                  <a:alpha val="100000"/>
                </a:srgbClr>
              </a:solidFill>
              <a:ln w="9525">
                <a:noFill/>
              </a:ln>
            </p:spPr>
            <p:txBody>
              <a:bodyPr/>
              <a:p>
                <a:endParaRPr lang="en-US"/>
              </a:p>
            </p:txBody>
          </p:sp>
          <p:sp>
            <p:nvSpPr>
              <p:cNvPr id="4171" name="Freeform 210"/>
              <p:cNvSpPr/>
              <p:nvPr/>
            </p:nvSpPr>
            <p:spPr>
              <a:xfrm>
                <a:off x="3735" y="3304"/>
                <a:ext cx="68" cy="87"/>
              </a:xfrm>
              <a:custGeom>
                <a:avLst/>
                <a:gdLst>
                  <a:gd name="txL" fmla="*/ 0 w 136"/>
                  <a:gd name="txT" fmla="*/ 0 h 174"/>
                  <a:gd name="txR" fmla="*/ 136 w 136"/>
                  <a:gd name="txB" fmla="*/ 174 h 174"/>
                </a:gdLst>
                <a:ahLst/>
                <a:cxnLst>
                  <a:cxn ang="0">
                    <a:pos x="0"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36" h="174">
                    <a:moveTo>
                      <a:pt x="0" y="0"/>
                    </a:moveTo>
                    <a:lnTo>
                      <a:pt x="0" y="28"/>
                    </a:lnTo>
                    <a:lnTo>
                      <a:pt x="2" y="56"/>
                    </a:lnTo>
                    <a:lnTo>
                      <a:pt x="10" y="85"/>
                    </a:lnTo>
                    <a:lnTo>
                      <a:pt x="20" y="113"/>
                    </a:lnTo>
                    <a:lnTo>
                      <a:pt x="35" y="137"/>
                    </a:lnTo>
                    <a:lnTo>
                      <a:pt x="53" y="157"/>
                    </a:lnTo>
                    <a:lnTo>
                      <a:pt x="74" y="169"/>
                    </a:lnTo>
                    <a:lnTo>
                      <a:pt x="99" y="174"/>
                    </a:lnTo>
                    <a:lnTo>
                      <a:pt x="118" y="170"/>
                    </a:lnTo>
                    <a:lnTo>
                      <a:pt x="131" y="161"/>
                    </a:lnTo>
                    <a:lnTo>
                      <a:pt x="136" y="147"/>
                    </a:lnTo>
                    <a:lnTo>
                      <a:pt x="133" y="132"/>
                    </a:lnTo>
                    <a:lnTo>
                      <a:pt x="126" y="116"/>
                    </a:lnTo>
                    <a:lnTo>
                      <a:pt x="114" y="102"/>
                    </a:lnTo>
                    <a:lnTo>
                      <a:pt x="96" y="92"/>
                    </a:lnTo>
                    <a:lnTo>
                      <a:pt x="77" y="88"/>
                    </a:lnTo>
                    <a:lnTo>
                      <a:pt x="61" y="83"/>
                    </a:lnTo>
                    <a:lnTo>
                      <a:pt x="46" y="73"/>
                    </a:lnTo>
                    <a:lnTo>
                      <a:pt x="32" y="59"/>
                    </a:lnTo>
                    <a:lnTo>
                      <a:pt x="21" y="43"/>
                    </a:lnTo>
                    <a:lnTo>
                      <a:pt x="12" y="26"/>
                    </a:lnTo>
                    <a:lnTo>
                      <a:pt x="5" y="13"/>
                    </a:lnTo>
                    <a:lnTo>
                      <a:pt x="1" y="3"/>
                    </a:lnTo>
                    <a:lnTo>
                      <a:pt x="0" y="0"/>
                    </a:lnTo>
                    <a:close/>
                  </a:path>
                </a:pathLst>
              </a:custGeom>
              <a:solidFill>
                <a:srgbClr val="6800E0">
                  <a:alpha val="100000"/>
                </a:srgbClr>
              </a:solidFill>
              <a:ln w="9525">
                <a:noFill/>
              </a:ln>
            </p:spPr>
            <p:txBody>
              <a:bodyPr/>
              <a:p>
                <a:endParaRPr lang="en-US"/>
              </a:p>
            </p:txBody>
          </p:sp>
          <p:sp>
            <p:nvSpPr>
              <p:cNvPr id="4172" name="Freeform 211"/>
              <p:cNvSpPr/>
              <p:nvPr/>
            </p:nvSpPr>
            <p:spPr>
              <a:xfrm>
                <a:off x="3490" y="3260"/>
                <a:ext cx="234" cy="81"/>
              </a:xfrm>
              <a:custGeom>
                <a:avLst/>
                <a:gdLst>
                  <a:gd name="txL" fmla="*/ 0 w 469"/>
                  <a:gd name="txT" fmla="*/ 0 h 163"/>
                  <a:gd name="txR" fmla="*/ 469 w 469"/>
                  <a:gd name="txB" fmla="*/ 163 h 16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469" h="163">
                    <a:moveTo>
                      <a:pt x="9" y="5"/>
                    </a:moveTo>
                    <a:lnTo>
                      <a:pt x="1" y="0"/>
                    </a:lnTo>
                    <a:lnTo>
                      <a:pt x="0" y="2"/>
                    </a:lnTo>
                    <a:lnTo>
                      <a:pt x="6" y="8"/>
                    </a:lnTo>
                    <a:lnTo>
                      <a:pt x="16" y="19"/>
                    </a:lnTo>
                    <a:lnTo>
                      <a:pt x="32" y="34"/>
                    </a:lnTo>
                    <a:lnTo>
                      <a:pt x="53" y="50"/>
                    </a:lnTo>
                    <a:lnTo>
                      <a:pt x="78" y="67"/>
                    </a:lnTo>
                    <a:lnTo>
                      <a:pt x="107" y="85"/>
                    </a:lnTo>
                    <a:lnTo>
                      <a:pt x="138" y="104"/>
                    </a:lnTo>
                    <a:lnTo>
                      <a:pt x="173" y="121"/>
                    </a:lnTo>
                    <a:lnTo>
                      <a:pt x="210" y="137"/>
                    </a:lnTo>
                    <a:lnTo>
                      <a:pt x="248" y="149"/>
                    </a:lnTo>
                    <a:lnTo>
                      <a:pt x="287" y="158"/>
                    </a:lnTo>
                    <a:lnTo>
                      <a:pt x="326" y="163"/>
                    </a:lnTo>
                    <a:lnTo>
                      <a:pt x="366" y="161"/>
                    </a:lnTo>
                    <a:lnTo>
                      <a:pt x="405" y="154"/>
                    </a:lnTo>
                    <a:lnTo>
                      <a:pt x="425" y="146"/>
                    </a:lnTo>
                    <a:lnTo>
                      <a:pt x="440" y="135"/>
                    </a:lnTo>
                    <a:lnTo>
                      <a:pt x="451" y="121"/>
                    </a:lnTo>
                    <a:lnTo>
                      <a:pt x="460" y="106"/>
                    </a:lnTo>
                    <a:lnTo>
                      <a:pt x="464" y="91"/>
                    </a:lnTo>
                    <a:lnTo>
                      <a:pt x="468" y="80"/>
                    </a:lnTo>
                    <a:lnTo>
                      <a:pt x="469" y="72"/>
                    </a:lnTo>
                    <a:lnTo>
                      <a:pt x="469" y="68"/>
                    </a:lnTo>
                    <a:lnTo>
                      <a:pt x="468" y="70"/>
                    </a:lnTo>
                    <a:lnTo>
                      <a:pt x="465" y="76"/>
                    </a:lnTo>
                    <a:lnTo>
                      <a:pt x="462" y="85"/>
                    </a:lnTo>
                    <a:lnTo>
                      <a:pt x="455" y="97"/>
                    </a:lnTo>
                    <a:lnTo>
                      <a:pt x="445" y="108"/>
                    </a:lnTo>
                    <a:lnTo>
                      <a:pt x="432" y="121"/>
                    </a:lnTo>
                    <a:lnTo>
                      <a:pt x="415" y="131"/>
                    </a:lnTo>
                    <a:lnTo>
                      <a:pt x="393" y="139"/>
                    </a:lnTo>
                    <a:lnTo>
                      <a:pt x="366" y="145"/>
                    </a:lnTo>
                    <a:lnTo>
                      <a:pt x="335" y="145"/>
                    </a:lnTo>
                    <a:lnTo>
                      <a:pt x="297" y="142"/>
                    </a:lnTo>
                    <a:lnTo>
                      <a:pt x="255" y="130"/>
                    </a:lnTo>
                    <a:lnTo>
                      <a:pt x="204" y="113"/>
                    </a:lnTo>
                    <a:lnTo>
                      <a:pt x="146" y="87"/>
                    </a:lnTo>
                    <a:lnTo>
                      <a:pt x="82" y="51"/>
                    </a:lnTo>
                    <a:lnTo>
                      <a:pt x="9" y="5"/>
                    </a:lnTo>
                    <a:close/>
                  </a:path>
                </a:pathLst>
              </a:custGeom>
              <a:solidFill>
                <a:srgbClr val="6800E0">
                  <a:alpha val="100000"/>
                </a:srgbClr>
              </a:solidFill>
              <a:ln w="9525">
                <a:noFill/>
              </a:ln>
            </p:spPr>
            <p:txBody>
              <a:bodyPr/>
              <a:p>
                <a:endParaRPr lang="en-US"/>
              </a:p>
            </p:txBody>
          </p:sp>
          <p:sp>
            <p:nvSpPr>
              <p:cNvPr id="4173" name="Freeform 212"/>
              <p:cNvSpPr/>
              <p:nvPr/>
            </p:nvSpPr>
            <p:spPr>
              <a:xfrm>
                <a:off x="3587" y="3175"/>
                <a:ext cx="71" cy="73"/>
              </a:xfrm>
              <a:custGeom>
                <a:avLst/>
                <a:gdLst>
                  <a:gd name="txL" fmla="*/ 0 w 142"/>
                  <a:gd name="txT" fmla="*/ 0 h 145"/>
                  <a:gd name="txR" fmla="*/ 142 w 142"/>
                  <a:gd name="txB" fmla="*/ 145 h 145"/>
                </a:gdLst>
                <a:ahLst/>
                <a:cxnLst>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42" h="145">
                    <a:moveTo>
                      <a:pt x="89" y="123"/>
                    </a:moveTo>
                    <a:lnTo>
                      <a:pt x="85" y="134"/>
                    </a:lnTo>
                    <a:lnTo>
                      <a:pt x="76" y="140"/>
                    </a:lnTo>
                    <a:lnTo>
                      <a:pt x="67" y="145"/>
                    </a:lnTo>
                    <a:lnTo>
                      <a:pt x="57" y="145"/>
                    </a:lnTo>
                    <a:lnTo>
                      <a:pt x="48" y="140"/>
                    </a:lnTo>
                    <a:lnTo>
                      <a:pt x="41" y="134"/>
                    </a:lnTo>
                    <a:lnTo>
                      <a:pt x="37" y="124"/>
                    </a:lnTo>
                    <a:lnTo>
                      <a:pt x="36" y="113"/>
                    </a:lnTo>
                    <a:lnTo>
                      <a:pt x="30" y="114"/>
                    </a:lnTo>
                    <a:lnTo>
                      <a:pt x="25" y="114"/>
                    </a:lnTo>
                    <a:lnTo>
                      <a:pt x="20" y="113"/>
                    </a:lnTo>
                    <a:lnTo>
                      <a:pt x="15" y="112"/>
                    </a:lnTo>
                    <a:lnTo>
                      <a:pt x="11" y="108"/>
                    </a:lnTo>
                    <a:lnTo>
                      <a:pt x="7" y="105"/>
                    </a:lnTo>
                    <a:lnTo>
                      <a:pt x="4" y="101"/>
                    </a:lnTo>
                    <a:lnTo>
                      <a:pt x="2" y="97"/>
                    </a:lnTo>
                    <a:lnTo>
                      <a:pt x="0" y="86"/>
                    </a:lnTo>
                    <a:lnTo>
                      <a:pt x="3" y="76"/>
                    </a:lnTo>
                    <a:lnTo>
                      <a:pt x="9" y="68"/>
                    </a:lnTo>
                    <a:lnTo>
                      <a:pt x="18" y="62"/>
                    </a:lnTo>
                    <a:lnTo>
                      <a:pt x="12" y="53"/>
                    </a:lnTo>
                    <a:lnTo>
                      <a:pt x="10" y="43"/>
                    </a:lnTo>
                    <a:lnTo>
                      <a:pt x="11" y="32"/>
                    </a:lnTo>
                    <a:lnTo>
                      <a:pt x="15" y="23"/>
                    </a:lnTo>
                    <a:lnTo>
                      <a:pt x="19" y="20"/>
                    </a:lnTo>
                    <a:lnTo>
                      <a:pt x="24" y="17"/>
                    </a:lnTo>
                    <a:lnTo>
                      <a:pt x="28" y="16"/>
                    </a:lnTo>
                    <a:lnTo>
                      <a:pt x="33" y="15"/>
                    </a:lnTo>
                    <a:lnTo>
                      <a:pt x="38" y="15"/>
                    </a:lnTo>
                    <a:lnTo>
                      <a:pt x="43" y="16"/>
                    </a:lnTo>
                    <a:lnTo>
                      <a:pt x="49" y="18"/>
                    </a:lnTo>
                    <a:lnTo>
                      <a:pt x="53" y="21"/>
                    </a:lnTo>
                    <a:lnTo>
                      <a:pt x="58" y="10"/>
                    </a:lnTo>
                    <a:lnTo>
                      <a:pt x="66" y="3"/>
                    </a:lnTo>
                    <a:lnTo>
                      <a:pt x="75" y="0"/>
                    </a:lnTo>
                    <a:lnTo>
                      <a:pt x="86" y="0"/>
                    </a:lnTo>
                    <a:lnTo>
                      <a:pt x="95" y="3"/>
                    </a:lnTo>
                    <a:lnTo>
                      <a:pt x="102" y="10"/>
                    </a:lnTo>
                    <a:lnTo>
                      <a:pt x="106" y="21"/>
                    </a:lnTo>
                    <a:lnTo>
                      <a:pt x="106" y="31"/>
                    </a:lnTo>
                    <a:lnTo>
                      <a:pt x="112" y="30"/>
                    </a:lnTo>
                    <a:lnTo>
                      <a:pt x="118" y="30"/>
                    </a:lnTo>
                    <a:lnTo>
                      <a:pt x="123" y="31"/>
                    </a:lnTo>
                    <a:lnTo>
                      <a:pt x="128" y="33"/>
                    </a:lnTo>
                    <a:lnTo>
                      <a:pt x="133" y="36"/>
                    </a:lnTo>
                    <a:lnTo>
                      <a:pt x="136" y="39"/>
                    </a:lnTo>
                    <a:lnTo>
                      <a:pt x="139" y="44"/>
                    </a:lnTo>
                    <a:lnTo>
                      <a:pt x="141" y="48"/>
                    </a:lnTo>
                    <a:lnTo>
                      <a:pt x="142" y="58"/>
                    </a:lnTo>
                    <a:lnTo>
                      <a:pt x="140" y="68"/>
                    </a:lnTo>
                    <a:lnTo>
                      <a:pt x="134" y="76"/>
                    </a:lnTo>
                    <a:lnTo>
                      <a:pt x="125" y="83"/>
                    </a:lnTo>
                    <a:lnTo>
                      <a:pt x="131" y="92"/>
                    </a:lnTo>
                    <a:lnTo>
                      <a:pt x="133" y="101"/>
                    </a:lnTo>
                    <a:lnTo>
                      <a:pt x="132" y="112"/>
                    </a:lnTo>
                    <a:lnTo>
                      <a:pt x="127" y="121"/>
                    </a:lnTo>
                    <a:lnTo>
                      <a:pt x="124" y="124"/>
                    </a:lnTo>
                    <a:lnTo>
                      <a:pt x="119" y="127"/>
                    </a:lnTo>
                    <a:lnTo>
                      <a:pt x="114" y="129"/>
                    </a:lnTo>
                    <a:lnTo>
                      <a:pt x="110" y="129"/>
                    </a:lnTo>
                    <a:lnTo>
                      <a:pt x="104" y="129"/>
                    </a:lnTo>
                    <a:lnTo>
                      <a:pt x="100" y="128"/>
                    </a:lnTo>
                    <a:lnTo>
                      <a:pt x="94" y="127"/>
                    </a:lnTo>
                    <a:lnTo>
                      <a:pt x="89" y="123"/>
                    </a:lnTo>
                    <a:close/>
                  </a:path>
                </a:pathLst>
              </a:custGeom>
              <a:solidFill>
                <a:srgbClr val="6800E0">
                  <a:alpha val="100000"/>
                </a:srgbClr>
              </a:solidFill>
              <a:ln w="9525">
                <a:noFill/>
              </a:ln>
            </p:spPr>
            <p:txBody>
              <a:bodyPr/>
              <a:p>
                <a:endParaRPr lang="en-US"/>
              </a:p>
            </p:txBody>
          </p:sp>
          <p:sp>
            <p:nvSpPr>
              <p:cNvPr id="4174" name="Freeform 213"/>
              <p:cNvSpPr/>
              <p:nvPr/>
            </p:nvSpPr>
            <p:spPr>
              <a:xfrm>
                <a:off x="3611" y="3201"/>
                <a:ext cx="21" cy="20"/>
              </a:xfrm>
              <a:custGeom>
                <a:avLst/>
                <a:gdLst>
                  <a:gd name="txL" fmla="*/ 0 w 40"/>
                  <a:gd name="txT" fmla="*/ 0 h 39"/>
                  <a:gd name="txR" fmla="*/ 40 w 40"/>
                  <a:gd name="txB" fmla="*/ 39 h 39"/>
                </a:gdLst>
                <a:ahLst/>
                <a:cxnLst>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40" h="39">
                    <a:moveTo>
                      <a:pt x="39" y="14"/>
                    </a:moveTo>
                    <a:lnTo>
                      <a:pt x="36" y="7"/>
                    </a:lnTo>
                    <a:lnTo>
                      <a:pt x="29" y="2"/>
                    </a:lnTo>
                    <a:lnTo>
                      <a:pt x="22" y="0"/>
                    </a:lnTo>
                    <a:lnTo>
                      <a:pt x="14" y="1"/>
                    </a:lnTo>
                    <a:lnTo>
                      <a:pt x="7" y="4"/>
                    </a:lnTo>
                    <a:lnTo>
                      <a:pt x="2" y="11"/>
                    </a:lnTo>
                    <a:lnTo>
                      <a:pt x="0" y="18"/>
                    </a:lnTo>
                    <a:lnTo>
                      <a:pt x="1" y="26"/>
                    </a:lnTo>
                    <a:lnTo>
                      <a:pt x="5" y="32"/>
                    </a:lnTo>
                    <a:lnTo>
                      <a:pt x="12" y="37"/>
                    </a:lnTo>
                    <a:lnTo>
                      <a:pt x="18" y="39"/>
                    </a:lnTo>
                    <a:lnTo>
                      <a:pt x="26" y="38"/>
                    </a:lnTo>
                    <a:lnTo>
                      <a:pt x="33" y="34"/>
                    </a:lnTo>
                    <a:lnTo>
                      <a:pt x="38" y="29"/>
                    </a:lnTo>
                    <a:lnTo>
                      <a:pt x="40" y="22"/>
                    </a:lnTo>
                    <a:lnTo>
                      <a:pt x="39" y="14"/>
                    </a:lnTo>
                    <a:close/>
                  </a:path>
                </a:pathLst>
              </a:custGeom>
              <a:solidFill>
                <a:srgbClr val="FFFF93">
                  <a:alpha val="100000"/>
                </a:srgbClr>
              </a:solidFill>
              <a:ln w="9525">
                <a:noFill/>
              </a:ln>
            </p:spPr>
            <p:txBody>
              <a:bodyPr/>
              <a:p>
                <a:endParaRPr lang="en-US"/>
              </a:p>
            </p:txBody>
          </p:sp>
          <p:sp>
            <p:nvSpPr>
              <p:cNvPr id="4175" name="Freeform 214"/>
              <p:cNvSpPr/>
              <p:nvPr/>
            </p:nvSpPr>
            <p:spPr>
              <a:xfrm>
                <a:off x="3406" y="3166"/>
                <a:ext cx="26" cy="26"/>
              </a:xfrm>
              <a:custGeom>
                <a:avLst/>
                <a:gdLst>
                  <a:gd name="txL" fmla="*/ 0 w 52"/>
                  <a:gd name="txT" fmla="*/ 0 h 50"/>
                  <a:gd name="txR" fmla="*/ 52 w 52"/>
                  <a:gd name="txB" fmla="*/ 50 h 5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52" h="50">
                    <a:moveTo>
                      <a:pt x="26" y="50"/>
                    </a:moveTo>
                    <a:lnTo>
                      <a:pt x="37" y="48"/>
                    </a:lnTo>
                    <a:lnTo>
                      <a:pt x="45" y="42"/>
                    </a:lnTo>
                    <a:lnTo>
                      <a:pt x="49" y="34"/>
                    </a:lnTo>
                    <a:lnTo>
                      <a:pt x="52" y="25"/>
                    </a:lnTo>
                    <a:lnTo>
                      <a:pt x="49" y="15"/>
                    </a:lnTo>
                    <a:lnTo>
                      <a:pt x="45" y="6"/>
                    </a:lnTo>
                    <a:lnTo>
                      <a:pt x="37" y="2"/>
                    </a:lnTo>
                    <a:lnTo>
                      <a:pt x="26" y="0"/>
                    </a:lnTo>
                    <a:lnTo>
                      <a:pt x="16" y="2"/>
                    </a:lnTo>
                    <a:lnTo>
                      <a:pt x="8" y="6"/>
                    </a:lnTo>
                    <a:lnTo>
                      <a:pt x="2" y="15"/>
                    </a:lnTo>
                    <a:lnTo>
                      <a:pt x="0" y="25"/>
                    </a:lnTo>
                    <a:lnTo>
                      <a:pt x="2" y="34"/>
                    </a:lnTo>
                    <a:lnTo>
                      <a:pt x="8" y="42"/>
                    </a:lnTo>
                    <a:lnTo>
                      <a:pt x="16" y="48"/>
                    </a:lnTo>
                    <a:lnTo>
                      <a:pt x="26" y="50"/>
                    </a:lnTo>
                    <a:close/>
                  </a:path>
                </a:pathLst>
              </a:custGeom>
              <a:solidFill>
                <a:srgbClr val="FFFF93">
                  <a:alpha val="100000"/>
                </a:srgbClr>
              </a:solidFill>
              <a:ln w="9525">
                <a:noFill/>
              </a:ln>
            </p:spPr>
            <p:txBody>
              <a:bodyPr/>
              <a:p>
                <a:endParaRPr lang="en-US"/>
              </a:p>
            </p:txBody>
          </p:sp>
          <p:sp>
            <p:nvSpPr>
              <p:cNvPr id="4176" name="Freeform 215"/>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4177" name="Freeform 216"/>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4178" name="Freeform 217"/>
              <p:cNvSpPr/>
              <p:nvPr/>
            </p:nvSpPr>
            <p:spPr>
              <a:xfrm>
                <a:off x="3434" y="3114"/>
                <a:ext cx="76" cy="61"/>
              </a:xfrm>
              <a:custGeom>
                <a:avLst/>
                <a:gdLst>
                  <a:gd name="txL" fmla="*/ 0 w 152"/>
                  <a:gd name="txT" fmla="*/ 0 h 123"/>
                  <a:gd name="txR" fmla="*/ 152 w 152"/>
                  <a:gd name="txB" fmla="*/ 123 h 123"/>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52" h="123">
                    <a:moveTo>
                      <a:pt x="13" y="122"/>
                    </a:moveTo>
                    <a:lnTo>
                      <a:pt x="0" y="100"/>
                    </a:lnTo>
                    <a:lnTo>
                      <a:pt x="4" y="93"/>
                    </a:lnTo>
                    <a:lnTo>
                      <a:pt x="14" y="75"/>
                    </a:lnTo>
                    <a:lnTo>
                      <a:pt x="29" y="52"/>
                    </a:lnTo>
                    <a:lnTo>
                      <a:pt x="48" y="27"/>
                    </a:lnTo>
                    <a:lnTo>
                      <a:pt x="70" y="9"/>
                    </a:lnTo>
                    <a:lnTo>
                      <a:pt x="93" y="0"/>
                    </a:lnTo>
                    <a:lnTo>
                      <a:pt x="118" y="5"/>
                    </a:lnTo>
                    <a:lnTo>
                      <a:pt x="141" y="32"/>
                    </a:lnTo>
                    <a:lnTo>
                      <a:pt x="149" y="50"/>
                    </a:lnTo>
                    <a:lnTo>
                      <a:pt x="152" y="65"/>
                    </a:lnTo>
                    <a:lnTo>
                      <a:pt x="151" y="79"/>
                    </a:lnTo>
                    <a:lnTo>
                      <a:pt x="146" y="91"/>
                    </a:lnTo>
                    <a:lnTo>
                      <a:pt x="138" y="99"/>
                    </a:lnTo>
                    <a:lnTo>
                      <a:pt x="127" y="107"/>
                    </a:lnTo>
                    <a:lnTo>
                      <a:pt x="114" y="113"/>
                    </a:lnTo>
                    <a:lnTo>
                      <a:pt x="99" y="116"/>
                    </a:lnTo>
                    <a:lnTo>
                      <a:pt x="84" y="120"/>
                    </a:lnTo>
                    <a:lnTo>
                      <a:pt x="69" y="121"/>
                    </a:lnTo>
                    <a:lnTo>
                      <a:pt x="54" y="122"/>
                    </a:lnTo>
                    <a:lnTo>
                      <a:pt x="42" y="123"/>
                    </a:lnTo>
                    <a:lnTo>
                      <a:pt x="30" y="123"/>
                    </a:lnTo>
                    <a:lnTo>
                      <a:pt x="21" y="122"/>
                    </a:lnTo>
                    <a:lnTo>
                      <a:pt x="15" y="122"/>
                    </a:lnTo>
                    <a:lnTo>
                      <a:pt x="13" y="122"/>
                    </a:lnTo>
                    <a:close/>
                  </a:path>
                </a:pathLst>
              </a:custGeom>
              <a:solidFill>
                <a:srgbClr val="6800E0">
                  <a:alpha val="100000"/>
                </a:srgbClr>
              </a:solidFill>
              <a:ln w="9525">
                <a:noFill/>
              </a:ln>
            </p:spPr>
            <p:txBody>
              <a:bodyPr/>
              <a:p>
                <a:endParaRPr lang="en-US"/>
              </a:p>
            </p:txBody>
          </p:sp>
          <p:sp>
            <p:nvSpPr>
              <p:cNvPr id="4179" name="Freeform 218"/>
              <p:cNvSpPr/>
              <p:nvPr/>
            </p:nvSpPr>
            <p:spPr>
              <a:xfrm>
                <a:off x="3434" y="3184"/>
                <a:ext cx="76" cy="61"/>
              </a:xfrm>
              <a:custGeom>
                <a:avLst/>
                <a:gdLst>
                  <a:gd name="txL" fmla="*/ 0 w 153"/>
                  <a:gd name="txT" fmla="*/ 0 h 122"/>
                  <a:gd name="txR" fmla="*/ 153 w 153"/>
                  <a:gd name="txB" fmla="*/ 122 h 122"/>
                </a:gdLst>
                <a:ahLst/>
                <a:cxnLst>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153" h="122">
                    <a:moveTo>
                      <a:pt x="0" y="23"/>
                    </a:moveTo>
                    <a:lnTo>
                      <a:pt x="13" y="1"/>
                    </a:lnTo>
                    <a:lnTo>
                      <a:pt x="15" y="1"/>
                    </a:lnTo>
                    <a:lnTo>
                      <a:pt x="21" y="1"/>
                    </a:lnTo>
                    <a:lnTo>
                      <a:pt x="30" y="0"/>
                    </a:lnTo>
                    <a:lnTo>
                      <a:pt x="42" y="0"/>
                    </a:lnTo>
                    <a:lnTo>
                      <a:pt x="54" y="1"/>
                    </a:lnTo>
                    <a:lnTo>
                      <a:pt x="69" y="2"/>
                    </a:lnTo>
                    <a:lnTo>
                      <a:pt x="84" y="4"/>
                    </a:lnTo>
                    <a:lnTo>
                      <a:pt x="99" y="7"/>
                    </a:lnTo>
                    <a:lnTo>
                      <a:pt x="114" y="10"/>
                    </a:lnTo>
                    <a:lnTo>
                      <a:pt x="127" y="16"/>
                    </a:lnTo>
                    <a:lnTo>
                      <a:pt x="138" y="23"/>
                    </a:lnTo>
                    <a:lnTo>
                      <a:pt x="146" y="32"/>
                    </a:lnTo>
                    <a:lnTo>
                      <a:pt x="152" y="43"/>
                    </a:lnTo>
                    <a:lnTo>
                      <a:pt x="153" y="55"/>
                    </a:lnTo>
                    <a:lnTo>
                      <a:pt x="150" y="70"/>
                    </a:lnTo>
                    <a:lnTo>
                      <a:pt x="142" y="89"/>
                    </a:lnTo>
                    <a:lnTo>
                      <a:pt x="118" y="115"/>
                    </a:lnTo>
                    <a:lnTo>
                      <a:pt x="93" y="122"/>
                    </a:lnTo>
                    <a:lnTo>
                      <a:pt x="70" y="114"/>
                    </a:lnTo>
                    <a:lnTo>
                      <a:pt x="48" y="95"/>
                    </a:lnTo>
                    <a:lnTo>
                      <a:pt x="29" y="72"/>
                    </a:lnTo>
                    <a:lnTo>
                      <a:pt x="14" y="48"/>
                    </a:lnTo>
                    <a:lnTo>
                      <a:pt x="4" y="30"/>
                    </a:lnTo>
                    <a:lnTo>
                      <a:pt x="0" y="23"/>
                    </a:lnTo>
                    <a:close/>
                  </a:path>
                </a:pathLst>
              </a:custGeom>
              <a:solidFill>
                <a:srgbClr val="6800E0">
                  <a:alpha val="100000"/>
                </a:srgbClr>
              </a:solidFill>
              <a:ln w="9525">
                <a:noFill/>
              </a:ln>
            </p:spPr>
            <p:txBody>
              <a:bodyPr/>
              <a:p>
                <a:endParaRPr lang="en-US"/>
              </a:p>
            </p:txBody>
          </p:sp>
          <p:sp>
            <p:nvSpPr>
              <p:cNvPr id="4180" name="Freeform 219"/>
              <p:cNvSpPr/>
              <p:nvPr/>
            </p:nvSpPr>
            <p:spPr>
              <a:xfrm>
                <a:off x="3392" y="3199"/>
                <a:ext cx="55" cy="78"/>
              </a:xfrm>
              <a:custGeom>
                <a:avLst/>
                <a:gdLst>
                  <a:gd name="txL" fmla="*/ 0 w 112"/>
                  <a:gd name="txT" fmla="*/ 0 h 156"/>
                  <a:gd name="txR" fmla="*/ 112 w 112"/>
                  <a:gd name="txB" fmla="*/ 156 h 156"/>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12" h="156">
                    <a:moveTo>
                      <a:pt x="43" y="0"/>
                    </a:moveTo>
                    <a:lnTo>
                      <a:pt x="68" y="0"/>
                    </a:lnTo>
                    <a:lnTo>
                      <a:pt x="73" y="7"/>
                    </a:lnTo>
                    <a:lnTo>
                      <a:pt x="83" y="24"/>
                    </a:lnTo>
                    <a:lnTo>
                      <a:pt x="96" y="50"/>
                    </a:lnTo>
                    <a:lnTo>
                      <a:pt x="106" y="77"/>
                    </a:lnTo>
                    <a:lnTo>
                      <a:pt x="112" y="106"/>
                    </a:lnTo>
                    <a:lnTo>
                      <a:pt x="108" y="131"/>
                    </a:lnTo>
                    <a:lnTo>
                      <a:pt x="91" y="149"/>
                    </a:lnTo>
                    <a:lnTo>
                      <a:pt x="56" y="156"/>
                    </a:lnTo>
                    <a:lnTo>
                      <a:pt x="22" y="149"/>
                    </a:lnTo>
                    <a:lnTo>
                      <a:pt x="4" y="131"/>
                    </a:lnTo>
                    <a:lnTo>
                      <a:pt x="0" y="106"/>
                    </a:lnTo>
                    <a:lnTo>
                      <a:pt x="5" y="77"/>
                    </a:lnTo>
                    <a:lnTo>
                      <a:pt x="15" y="50"/>
                    </a:lnTo>
                    <a:lnTo>
                      <a:pt x="28" y="24"/>
                    </a:lnTo>
                    <a:lnTo>
                      <a:pt x="38" y="7"/>
                    </a:lnTo>
                    <a:lnTo>
                      <a:pt x="43" y="0"/>
                    </a:lnTo>
                    <a:close/>
                  </a:path>
                </a:pathLst>
              </a:custGeom>
              <a:solidFill>
                <a:srgbClr val="6800E0">
                  <a:alpha val="100000"/>
                </a:srgbClr>
              </a:solidFill>
              <a:ln w="9525">
                <a:noFill/>
              </a:ln>
            </p:spPr>
            <p:txBody>
              <a:bodyPr/>
              <a:p>
                <a:endParaRPr lang="en-US"/>
              </a:p>
            </p:txBody>
          </p:sp>
          <p:sp>
            <p:nvSpPr>
              <p:cNvPr id="4181" name="Freeform 220"/>
              <p:cNvSpPr/>
              <p:nvPr/>
            </p:nvSpPr>
            <p:spPr>
              <a:xfrm>
                <a:off x="3330" y="3182"/>
                <a:ext cx="75" cy="62"/>
              </a:xfrm>
              <a:custGeom>
                <a:avLst/>
                <a:gdLst>
                  <a:gd name="txL" fmla="*/ 0 w 151"/>
                  <a:gd name="txT" fmla="*/ 0 h 123"/>
                  <a:gd name="txR" fmla="*/ 151 w 151"/>
                  <a:gd name="txB" fmla="*/ 123 h 123"/>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51" h="123">
                    <a:moveTo>
                      <a:pt x="138" y="1"/>
                    </a:moveTo>
                    <a:lnTo>
                      <a:pt x="151" y="23"/>
                    </a:lnTo>
                    <a:lnTo>
                      <a:pt x="147" y="30"/>
                    </a:lnTo>
                    <a:lnTo>
                      <a:pt x="137" y="48"/>
                    </a:lnTo>
                    <a:lnTo>
                      <a:pt x="122" y="71"/>
                    </a:lnTo>
                    <a:lnTo>
                      <a:pt x="103" y="95"/>
                    </a:lnTo>
                    <a:lnTo>
                      <a:pt x="82" y="114"/>
                    </a:lnTo>
                    <a:lnTo>
                      <a:pt x="57" y="123"/>
                    </a:lnTo>
                    <a:lnTo>
                      <a:pt x="34" y="117"/>
                    </a:lnTo>
                    <a:lnTo>
                      <a:pt x="11" y="91"/>
                    </a:lnTo>
                    <a:lnTo>
                      <a:pt x="3" y="72"/>
                    </a:lnTo>
                    <a:lnTo>
                      <a:pt x="0" y="57"/>
                    </a:lnTo>
                    <a:lnTo>
                      <a:pt x="0" y="44"/>
                    </a:lnTo>
                    <a:lnTo>
                      <a:pt x="6" y="32"/>
                    </a:lnTo>
                    <a:lnTo>
                      <a:pt x="14" y="24"/>
                    </a:lnTo>
                    <a:lnTo>
                      <a:pt x="25" y="16"/>
                    </a:lnTo>
                    <a:lnTo>
                      <a:pt x="38" y="10"/>
                    </a:lnTo>
                    <a:lnTo>
                      <a:pt x="52" y="7"/>
                    </a:lnTo>
                    <a:lnTo>
                      <a:pt x="67" y="3"/>
                    </a:lnTo>
                    <a:lnTo>
                      <a:pt x="82" y="2"/>
                    </a:lnTo>
                    <a:lnTo>
                      <a:pt x="97" y="1"/>
                    </a:lnTo>
                    <a:lnTo>
                      <a:pt x="109" y="0"/>
                    </a:lnTo>
                    <a:lnTo>
                      <a:pt x="121" y="0"/>
                    </a:lnTo>
                    <a:lnTo>
                      <a:pt x="130" y="1"/>
                    </a:lnTo>
                    <a:lnTo>
                      <a:pt x="136" y="1"/>
                    </a:lnTo>
                    <a:lnTo>
                      <a:pt x="138" y="1"/>
                    </a:lnTo>
                    <a:close/>
                  </a:path>
                </a:pathLst>
              </a:custGeom>
              <a:solidFill>
                <a:srgbClr val="6800E0">
                  <a:alpha val="100000"/>
                </a:srgbClr>
              </a:solidFill>
              <a:ln w="9525">
                <a:noFill/>
              </a:ln>
            </p:spPr>
            <p:txBody>
              <a:bodyPr/>
              <a:p>
                <a:endParaRPr lang="en-US"/>
              </a:p>
            </p:txBody>
          </p:sp>
          <p:sp>
            <p:nvSpPr>
              <p:cNvPr id="4182" name="Freeform 221"/>
              <p:cNvSpPr/>
              <p:nvPr/>
            </p:nvSpPr>
            <p:spPr>
              <a:xfrm>
                <a:off x="3329" y="3113"/>
                <a:ext cx="76" cy="62"/>
              </a:xfrm>
              <a:custGeom>
                <a:avLst/>
                <a:gdLst>
                  <a:gd name="txL" fmla="*/ 0 w 152"/>
                  <a:gd name="txT" fmla="*/ 0 h 123"/>
                  <a:gd name="txR" fmla="*/ 152 w 152"/>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Lst>
                <a:rect l="txL" t="txT" r="txR" b="txB"/>
                <a:pathLst>
                  <a:path w="152" h="123">
                    <a:moveTo>
                      <a:pt x="152" y="99"/>
                    </a:moveTo>
                    <a:lnTo>
                      <a:pt x="139" y="122"/>
                    </a:lnTo>
                    <a:lnTo>
                      <a:pt x="137" y="122"/>
                    </a:lnTo>
                    <a:lnTo>
                      <a:pt x="131" y="122"/>
                    </a:lnTo>
                    <a:lnTo>
                      <a:pt x="122" y="123"/>
                    </a:lnTo>
                    <a:lnTo>
                      <a:pt x="110" y="122"/>
                    </a:lnTo>
                    <a:lnTo>
                      <a:pt x="98" y="122"/>
                    </a:lnTo>
                    <a:lnTo>
                      <a:pt x="83" y="121"/>
                    </a:lnTo>
                    <a:lnTo>
                      <a:pt x="68" y="118"/>
                    </a:lnTo>
                    <a:lnTo>
                      <a:pt x="53" y="116"/>
                    </a:lnTo>
                    <a:lnTo>
                      <a:pt x="39" y="111"/>
                    </a:lnTo>
                    <a:lnTo>
                      <a:pt x="26" y="106"/>
                    </a:lnTo>
                    <a:lnTo>
                      <a:pt x="15" y="99"/>
                    </a:lnTo>
                    <a:lnTo>
                      <a:pt x="7" y="91"/>
                    </a:lnTo>
                    <a:lnTo>
                      <a:pt x="1" y="79"/>
                    </a:lnTo>
                    <a:lnTo>
                      <a:pt x="0" y="66"/>
                    </a:lnTo>
                    <a:lnTo>
                      <a:pt x="3" y="51"/>
                    </a:lnTo>
                    <a:lnTo>
                      <a:pt x="11" y="33"/>
                    </a:lnTo>
                    <a:lnTo>
                      <a:pt x="34" y="6"/>
                    </a:lnTo>
                    <a:lnTo>
                      <a:pt x="58" y="0"/>
                    </a:lnTo>
                    <a:lnTo>
                      <a:pt x="83" y="8"/>
                    </a:lnTo>
                    <a:lnTo>
                      <a:pt x="104" y="27"/>
                    </a:lnTo>
                    <a:lnTo>
                      <a:pt x="123" y="50"/>
                    </a:lnTo>
                    <a:lnTo>
                      <a:pt x="138" y="73"/>
                    </a:lnTo>
                    <a:lnTo>
                      <a:pt x="148" y="92"/>
                    </a:lnTo>
                    <a:lnTo>
                      <a:pt x="152" y="99"/>
                    </a:lnTo>
                    <a:close/>
                  </a:path>
                </a:pathLst>
              </a:custGeom>
              <a:solidFill>
                <a:srgbClr val="6800E0">
                  <a:alpha val="100000"/>
                </a:srgbClr>
              </a:solidFill>
              <a:ln w="9525">
                <a:noFill/>
              </a:ln>
            </p:spPr>
            <p:txBody>
              <a:bodyPr/>
              <a:p>
                <a:endParaRPr lang="en-US"/>
              </a:p>
            </p:txBody>
          </p:sp>
          <p:sp>
            <p:nvSpPr>
              <p:cNvPr id="4183" name="Freeform 222"/>
              <p:cNvSpPr/>
              <p:nvPr/>
            </p:nvSpPr>
            <p:spPr>
              <a:xfrm>
                <a:off x="3017" y="3114"/>
                <a:ext cx="68" cy="74"/>
              </a:xfrm>
              <a:custGeom>
                <a:avLst/>
                <a:gdLst>
                  <a:gd name="txL" fmla="*/ 0 w 136"/>
                  <a:gd name="txT" fmla="*/ 0 h 148"/>
                  <a:gd name="txR" fmla="*/ 136 w 136"/>
                  <a:gd name="txB" fmla="*/ 148 h 148"/>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8">
                    <a:moveTo>
                      <a:pt x="14" y="75"/>
                    </a:moveTo>
                    <a:lnTo>
                      <a:pt x="6" y="67"/>
                    </a:lnTo>
                    <a:lnTo>
                      <a:pt x="1" y="57"/>
                    </a:lnTo>
                    <a:lnTo>
                      <a:pt x="0" y="47"/>
                    </a:lnTo>
                    <a:lnTo>
                      <a:pt x="4" y="38"/>
                    </a:lnTo>
                    <a:lnTo>
                      <a:pt x="7" y="33"/>
                    </a:lnTo>
                    <a:lnTo>
                      <a:pt x="11" y="30"/>
                    </a:lnTo>
                    <a:lnTo>
                      <a:pt x="15" y="27"/>
                    </a:lnTo>
                    <a:lnTo>
                      <a:pt x="20" y="25"/>
                    </a:lnTo>
                    <a:lnTo>
                      <a:pt x="24" y="25"/>
                    </a:lnTo>
                    <a:lnTo>
                      <a:pt x="30" y="25"/>
                    </a:lnTo>
                    <a:lnTo>
                      <a:pt x="35" y="25"/>
                    </a:lnTo>
                    <a:lnTo>
                      <a:pt x="41" y="27"/>
                    </a:lnTo>
                    <a:lnTo>
                      <a:pt x="43" y="16"/>
                    </a:lnTo>
                    <a:lnTo>
                      <a:pt x="50" y="8"/>
                    </a:lnTo>
                    <a:lnTo>
                      <a:pt x="58" y="2"/>
                    </a:lnTo>
                    <a:lnTo>
                      <a:pt x="68" y="0"/>
                    </a:lnTo>
                    <a:lnTo>
                      <a:pt x="79" y="2"/>
                    </a:lnTo>
                    <a:lnTo>
                      <a:pt x="87" y="8"/>
                    </a:lnTo>
                    <a:lnTo>
                      <a:pt x="92" y="16"/>
                    </a:lnTo>
                    <a:lnTo>
                      <a:pt x="95" y="26"/>
                    </a:lnTo>
                    <a:lnTo>
                      <a:pt x="100" y="24"/>
                    </a:lnTo>
                    <a:lnTo>
                      <a:pt x="105" y="23"/>
                    </a:lnTo>
                    <a:lnTo>
                      <a:pt x="111" y="23"/>
                    </a:lnTo>
                    <a:lnTo>
                      <a:pt x="117" y="24"/>
                    </a:lnTo>
                    <a:lnTo>
                      <a:pt x="121" y="26"/>
                    </a:lnTo>
                    <a:lnTo>
                      <a:pt x="126" y="29"/>
                    </a:lnTo>
                    <a:lnTo>
                      <a:pt x="129" y="32"/>
                    </a:lnTo>
                    <a:lnTo>
                      <a:pt x="133" y="37"/>
                    </a:lnTo>
                    <a:lnTo>
                      <a:pt x="136" y="46"/>
                    </a:lnTo>
                    <a:lnTo>
                      <a:pt x="135" y="56"/>
                    </a:lnTo>
                    <a:lnTo>
                      <a:pt x="130" y="65"/>
                    </a:lnTo>
                    <a:lnTo>
                      <a:pt x="122" y="73"/>
                    </a:lnTo>
                    <a:lnTo>
                      <a:pt x="130" y="80"/>
                    </a:lnTo>
                    <a:lnTo>
                      <a:pt x="135" y="90"/>
                    </a:lnTo>
                    <a:lnTo>
                      <a:pt x="136" y="100"/>
                    </a:lnTo>
                    <a:lnTo>
                      <a:pt x="133" y="110"/>
                    </a:lnTo>
                    <a:lnTo>
                      <a:pt x="129" y="115"/>
                    </a:lnTo>
                    <a:lnTo>
                      <a:pt x="126" y="118"/>
                    </a:lnTo>
                    <a:lnTo>
                      <a:pt x="121" y="121"/>
                    </a:lnTo>
                    <a:lnTo>
                      <a:pt x="117" y="122"/>
                    </a:lnTo>
                    <a:lnTo>
                      <a:pt x="112" y="123"/>
                    </a:lnTo>
                    <a:lnTo>
                      <a:pt x="106" y="123"/>
                    </a:lnTo>
                    <a:lnTo>
                      <a:pt x="102" y="122"/>
                    </a:lnTo>
                    <a:lnTo>
                      <a:pt x="96" y="121"/>
                    </a:lnTo>
                    <a:lnTo>
                      <a:pt x="94" y="131"/>
                    </a:lnTo>
                    <a:lnTo>
                      <a:pt x="88" y="140"/>
                    </a:lnTo>
                    <a:lnTo>
                      <a:pt x="80" y="146"/>
                    </a:lnTo>
                    <a:lnTo>
                      <a:pt x="69" y="148"/>
                    </a:lnTo>
                    <a:lnTo>
                      <a:pt x="59" y="146"/>
                    </a:lnTo>
                    <a:lnTo>
                      <a:pt x="51" y="140"/>
                    </a:lnTo>
                    <a:lnTo>
                      <a:pt x="45" y="131"/>
                    </a:lnTo>
                    <a:lnTo>
                      <a:pt x="42" y="121"/>
                    </a:lnTo>
                    <a:lnTo>
                      <a:pt x="36" y="123"/>
                    </a:lnTo>
                    <a:lnTo>
                      <a:pt x="31" y="124"/>
                    </a:lnTo>
                    <a:lnTo>
                      <a:pt x="26" y="124"/>
                    </a:lnTo>
                    <a:lnTo>
                      <a:pt x="21" y="123"/>
                    </a:lnTo>
                    <a:lnTo>
                      <a:pt x="16" y="122"/>
                    </a:lnTo>
                    <a:lnTo>
                      <a:pt x="12" y="120"/>
                    </a:lnTo>
                    <a:lnTo>
                      <a:pt x="8" y="116"/>
                    </a:lnTo>
                    <a:lnTo>
                      <a:pt x="5" y="111"/>
                    </a:lnTo>
                    <a:lnTo>
                      <a:pt x="1" y="101"/>
                    </a:lnTo>
                    <a:lnTo>
                      <a:pt x="3" y="92"/>
                    </a:lnTo>
                    <a:lnTo>
                      <a:pt x="7" y="83"/>
                    </a:lnTo>
                    <a:lnTo>
                      <a:pt x="14" y="75"/>
                    </a:lnTo>
                    <a:close/>
                  </a:path>
                </a:pathLst>
              </a:custGeom>
              <a:solidFill>
                <a:srgbClr val="6800E0">
                  <a:alpha val="100000"/>
                </a:srgbClr>
              </a:solidFill>
              <a:ln w="9525">
                <a:noFill/>
              </a:ln>
            </p:spPr>
            <p:txBody>
              <a:bodyPr/>
              <a:p>
                <a:endParaRPr lang="en-US"/>
              </a:p>
            </p:txBody>
          </p:sp>
          <p:sp>
            <p:nvSpPr>
              <p:cNvPr id="4184" name="Freeform 223"/>
              <p:cNvSpPr/>
              <p:nvPr/>
            </p:nvSpPr>
            <p:spPr>
              <a:xfrm>
                <a:off x="3041" y="3140"/>
                <a:ext cx="20" cy="21"/>
              </a:xfrm>
              <a:custGeom>
                <a:avLst/>
                <a:gdLst>
                  <a:gd name="txL" fmla="*/ 0 w 39"/>
                  <a:gd name="txT" fmla="*/ 0 h 40"/>
                  <a:gd name="txR" fmla="*/ 39 w 39"/>
                  <a:gd name="txB" fmla="*/ 40 h 4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40">
                    <a:moveTo>
                      <a:pt x="19" y="40"/>
                    </a:moveTo>
                    <a:lnTo>
                      <a:pt x="27" y="39"/>
                    </a:lnTo>
                    <a:lnTo>
                      <a:pt x="33" y="34"/>
                    </a:lnTo>
                    <a:lnTo>
                      <a:pt x="38" y="27"/>
                    </a:lnTo>
                    <a:lnTo>
                      <a:pt x="39" y="20"/>
                    </a:lnTo>
                    <a:lnTo>
                      <a:pt x="38" y="12"/>
                    </a:lnTo>
                    <a:lnTo>
                      <a:pt x="33" y="5"/>
                    </a:lnTo>
                    <a:lnTo>
                      <a:pt x="27" y="1"/>
                    </a:lnTo>
                    <a:lnTo>
                      <a:pt x="19" y="0"/>
                    </a:lnTo>
                    <a:lnTo>
                      <a:pt x="12" y="1"/>
                    </a:lnTo>
                    <a:lnTo>
                      <a:pt x="6" y="5"/>
                    </a:lnTo>
                    <a:lnTo>
                      <a:pt x="1" y="12"/>
                    </a:lnTo>
                    <a:lnTo>
                      <a:pt x="0" y="20"/>
                    </a:lnTo>
                    <a:lnTo>
                      <a:pt x="1" y="27"/>
                    </a:lnTo>
                    <a:lnTo>
                      <a:pt x="6" y="34"/>
                    </a:lnTo>
                    <a:lnTo>
                      <a:pt x="12" y="39"/>
                    </a:lnTo>
                    <a:lnTo>
                      <a:pt x="19" y="40"/>
                    </a:lnTo>
                    <a:close/>
                  </a:path>
                </a:pathLst>
              </a:custGeom>
              <a:solidFill>
                <a:srgbClr val="FFFF93">
                  <a:alpha val="100000"/>
                </a:srgbClr>
              </a:solidFill>
              <a:ln w="9525">
                <a:noFill/>
              </a:ln>
            </p:spPr>
            <p:txBody>
              <a:bodyPr/>
              <a:p>
                <a:endParaRPr lang="en-US"/>
              </a:p>
            </p:txBody>
          </p:sp>
          <p:sp>
            <p:nvSpPr>
              <p:cNvPr id="4185" name="Freeform 224"/>
              <p:cNvSpPr/>
              <p:nvPr/>
            </p:nvSpPr>
            <p:spPr>
              <a:xfrm>
                <a:off x="3104" y="2590"/>
                <a:ext cx="68" cy="74"/>
              </a:xfrm>
              <a:custGeom>
                <a:avLst/>
                <a:gdLst>
                  <a:gd name="txL" fmla="*/ 0 w 136"/>
                  <a:gd name="txT" fmla="*/ 0 h 147"/>
                  <a:gd name="txR" fmla="*/ 136 w 136"/>
                  <a:gd name="txB" fmla="*/ 147 h 147"/>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7">
                    <a:moveTo>
                      <a:pt x="14" y="74"/>
                    </a:moveTo>
                    <a:lnTo>
                      <a:pt x="6" y="66"/>
                    </a:lnTo>
                    <a:lnTo>
                      <a:pt x="1" y="57"/>
                    </a:lnTo>
                    <a:lnTo>
                      <a:pt x="0" y="47"/>
                    </a:lnTo>
                    <a:lnTo>
                      <a:pt x="4" y="36"/>
                    </a:lnTo>
                    <a:lnTo>
                      <a:pt x="7" y="33"/>
                    </a:lnTo>
                    <a:lnTo>
                      <a:pt x="11" y="30"/>
                    </a:lnTo>
                    <a:lnTo>
                      <a:pt x="15" y="26"/>
                    </a:lnTo>
                    <a:lnTo>
                      <a:pt x="20" y="25"/>
                    </a:lnTo>
                    <a:lnTo>
                      <a:pt x="25" y="24"/>
                    </a:lnTo>
                    <a:lnTo>
                      <a:pt x="30" y="24"/>
                    </a:lnTo>
                    <a:lnTo>
                      <a:pt x="35" y="25"/>
                    </a:lnTo>
                    <a:lnTo>
                      <a:pt x="41" y="27"/>
                    </a:lnTo>
                    <a:lnTo>
                      <a:pt x="43" y="16"/>
                    </a:lnTo>
                    <a:lnTo>
                      <a:pt x="50" y="8"/>
                    </a:lnTo>
                    <a:lnTo>
                      <a:pt x="58" y="2"/>
                    </a:lnTo>
                    <a:lnTo>
                      <a:pt x="68" y="0"/>
                    </a:lnTo>
                    <a:lnTo>
                      <a:pt x="79" y="2"/>
                    </a:lnTo>
                    <a:lnTo>
                      <a:pt x="87" y="8"/>
                    </a:lnTo>
                    <a:lnTo>
                      <a:pt x="92" y="16"/>
                    </a:lnTo>
                    <a:lnTo>
                      <a:pt x="95" y="26"/>
                    </a:lnTo>
                    <a:lnTo>
                      <a:pt x="101" y="24"/>
                    </a:lnTo>
                    <a:lnTo>
                      <a:pt x="105" y="23"/>
                    </a:lnTo>
                    <a:lnTo>
                      <a:pt x="111" y="23"/>
                    </a:lnTo>
                    <a:lnTo>
                      <a:pt x="116" y="24"/>
                    </a:lnTo>
                    <a:lnTo>
                      <a:pt x="121" y="25"/>
                    </a:lnTo>
                    <a:lnTo>
                      <a:pt x="126" y="28"/>
                    </a:lnTo>
                    <a:lnTo>
                      <a:pt x="129" y="32"/>
                    </a:lnTo>
                    <a:lnTo>
                      <a:pt x="133" y="35"/>
                    </a:lnTo>
                    <a:lnTo>
                      <a:pt x="136" y="46"/>
                    </a:lnTo>
                    <a:lnTo>
                      <a:pt x="135" y="55"/>
                    </a:lnTo>
                    <a:lnTo>
                      <a:pt x="130" y="65"/>
                    </a:lnTo>
                    <a:lnTo>
                      <a:pt x="122" y="72"/>
                    </a:lnTo>
                    <a:lnTo>
                      <a:pt x="130" y="80"/>
                    </a:lnTo>
                    <a:lnTo>
                      <a:pt x="135" y="89"/>
                    </a:lnTo>
                    <a:lnTo>
                      <a:pt x="136" y="100"/>
                    </a:lnTo>
                    <a:lnTo>
                      <a:pt x="133" y="110"/>
                    </a:lnTo>
                    <a:lnTo>
                      <a:pt x="129" y="114"/>
                    </a:lnTo>
                    <a:lnTo>
                      <a:pt x="126" y="117"/>
                    </a:lnTo>
                    <a:lnTo>
                      <a:pt x="121" y="121"/>
                    </a:lnTo>
                    <a:lnTo>
                      <a:pt x="117" y="122"/>
                    </a:lnTo>
                    <a:lnTo>
                      <a:pt x="112" y="123"/>
                    </a:lnTo>
                    <a:lnTo>
                      <a:pt x="106" y="123"/>
                    </a:lnTo>
                    <a:lnTo>
                      <a:pt x="102" y="122"/>
                    </a:lnTo>
                    <a:lnTo>
                      <a:pt x="96" y="121"/>
                    </a:lnTo>
                    <a:lnTo>
                      <a:pt x="94" y="131"/>
                    </a:lnTo>
                    <a:lnTo>
                      <a:pt x="88" y="139"/>
                    </a:lnTo>
                    <a:lnTo>
                      <a:pt x="80" y="145"/>
                    </a:lnTo>
                    <a:lnTo>
                      <a:pt x="69" y="147"/>
                    </a:lnTo>
                    <a:lnTo>
                      <a:pt x="59" y="145"/>
                    </a:lnTo>
                    <a:lnTo>
                      <a:pt x="51" y="139"/>
                    </a:lnTo>
                    <a:lnTo>
                      <a:pt x="45" y="131"/>
                    </a:lnTo>
                    <a:lnTo>
                      <a:pt x="42" y="121"/>
                    </a:lnTo>
                    <a:lnTo>
                      <a:pt x="36" y="123"/>
                    </a:lnTo>
                    <a:lnTo>
                      <a:pt x="31" y="124"/>
                    </a:lnTo>
                    <a:lnTo>
                      <a:pt x="26" y="124"/>
                    </a:lnTo>
                    <a:lnTo>
                      <a:pt x="21" y="123"/>
                    </a:lnTo>
                    <a:lnTo>
                      <a:pt x="16" y="122"/>
                    </a:lnTo>
                    <a:lnTo>
                      <a:pt x="12" y="119"/>
                    </a:lnTo>
                    <a:lnTo>
                      <a:pt x="8" y="116"/>
                    </a:lnTo>
                    <a:lnTo>
                      <a:pt x="5" y="111"/>
                    </a:lnTo>
                    <a:lnTo>
                      <a:pt x="1" y="101"/>
                    </a:lnTo>
                    <a:lnTo>
                      <a:pt x="3" y="92"/>
                    </a:lnTo>
                    <a:lnTo>
                      <a:pt x="7" y="83"/>
                    </a:lnTo>
                    <a:lnTo>
                      <a:pt x="14" y="74"/>
                    </a:lnTo>
                    <a:close/>
                  </a:path>
                </a:pathLst>
              </a:custGeom>
              <a:solidFill>
                <a:srgbClr val="6800E0">
                  <a:alpha val="100000"/>
                </a:srgbClr>
              </a:solidFill>
              <a:ln w="9525">
                <a:noFill/>
              </a:ln>
            </p:spPr>
            <p:txBody>
              <a:bodyPr/>
              <a:p>
                <a:endParaRPr lang="en-US"/>
              </a:p>
            </p:txBody>
          </p:sp>
          <p:sp>
            <p:nvSpPr>
              <p:cNvPr id="4186" name="Freeform 225"/>
              <p:cNvSpPr/>
              <p:nvPr/>
            </p:nvSpPr>
            <p:spPr>
              <a:xfrm>
                <a:off x="3129" y="2616"/>
                <a:ext cx="20" cy="20"/>
              </a:xfrm>
              <a:custGeom>
                <a:avLst/>
                <a:gdLst>
                  <a:gd name="txL" fmla="*/ 0 w 39"/>
                  <a:gd name="txT" fmla="*/ 0 h 39"/>
                  <a:gd name="txR" fmla="*/ 39 w 39"/>
                  <a:gd name="txB" fmla="*/ 39 h 3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39">
                    <a:moveTo>
                      <a:pt x="19" y="39"/>
                    </a:moveTo>
                    <a:lnTo>
                      <a:pt x="28" y="38"/>
                    </a:lnTo>
                    <a:lnTo>
                      <a:pt x="33" y="33"/>
                    </a:lnTo>
                    <a:lnTo>
                      <a:pt x="38" y="27"/>
                    </a:lnTo>
                    <a:lnTo>
                      <a:pt x="39" y="19"/>
                    </a:lnTo>
                    <a:lnTo>
                      <a:pt x="38" y="12"/>
                    </a:lnTo>
                    <a:lnTo>
                      <a:pt x="33" y="5"/>
                    </a:lnTo>
                    <a:lnTo>
                      <a:pt x="28" y="1"/>
                    </a:lnTo>
                    <a:lnTo>
                      <a:pt x="19" y="0"/>
                    </a:lnTo>
                    <a:lnTo>
                      <a:pt x="13" y="1"/>
                    </a:lnTo>
                    <a:lnTo>
                      <a:pt x="6" y="5"/>
                    </a:lnTo>
                    <a:lnTo>
                      <a:pt x="1" y="12"/>
                    </a:lnTo>
                    <a:lnTo>
                      <a:pt x="0" y="19"/>
                    </a:lnTo>
                    <a:lnTo>
                      <a:pt x="1" y="27"/>
                    </a:lnTo>
                    <a:lnTo>
                      <a:pt x="6" y="33"/>
                    </a:lnTo>
                    <a:lnTo>
                      <a:pt x="13" y="38"/>
                    </a:lnTo>
                    <a:lnTo>
                      <a:pt x="19" y="39"/>
                    </a:lnTo>
                    <a:close/>
                  </a:path>
                </a:pathLst>
              </a:custGeom>
              <a:solidFill>
                <a:srgbClr val="FFFF93">
                  <a:alpha val="100000"/>
                </a:srgbClr>
              </a:solidFill>
              <a:ln w="9525">
                <a:noFill/>
              </a:ln>
            </p:spPr>
            <p:txBody>
              <a:bodyPr/>
              <a:p>
                <a:endParaRPr lang="en-US"/>
              </a:p>
            </p:txBody>
          </p:sp>
          <p:sp>
            <p:nvSpPr>
              <p:cNvPr id="4187" name="Freeform 226"/>
              <p:cNvSpPr/>
              <p:nvPr/>
            </p:nvSpPr>
            <p:spPr>
              <a:xfrm>
                <a:off x="3055" y="2362"/>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5" y="13"/>
                    </a:lnTo>
                    <a:lnTo>
                      <a:pt x="51" y="9"/>
                    </a:lnTo>
                    <a:lnTo>
                      <a:pt x="47" y="5"/>
                    </a:lnTo>
                    <a:lnTo>
                      <a:pt x="42" y="2"/>
                    </a:lnTo>
                    <a:lnTo>
                      <a:pt x="36" y="1"/>
                    </a:lnTo>
                    <a:lnTo>
                      <a:pt x="30" y="0"/>
                    </a:lnTo>
                    <a:lnTo>
                      <a:pt x="19" y="2"/>
                    </a:lnTo>
                    <a:lnTo>
                      <a:pt x="10" y="9"/>
                    </a:lnTo>
                    <a:lnTo>
                      <a:pt x="3" y="18"/>
                    </a:lnTo>
                    <a:lnTo>
                      <a:pt x="0" y="29"/>
                    </a:lnTo>
                    <a:lnTo>
                      <a:pt x="2" y="35"/>
                    </a:lnTo>
                    <a:lnTo>
                      <a:pt x="3" y="41"/>
                    </a:lnTo>
                    <a:lnTo>
                      <a:pt x="6" y="46"/>
                    </a:lnTo>
                    <a:lnTo>
                      <a:pt x="10" y="50"/>
                    </a:lnTo>
                    <a:lnTo>
                      <a:pt x="14" y="54"/>
                    </a:lnTo>
                    <a:lnTo>
                      <a:pt x="19" y="57"/>
                    </a:lnTo>
                    <a:lnTo>
                      <a:pt x="25" y="58"/>
                    </a:lnTo>
                    <a:lnTo>
                      <a:pt x="30" y="59"/>
                    </a:lnTo>
                    <a:lnTo>
                      <a:pt x="36" y="58"/>
                    </a:lnTo>
                    <a:lnTo>
                      <a:pt x="42" y="57"/>
                    </a:lnTo>
                    <a:lnTo>
                      <a:pt x="47" y="54"/>
                    </a:lnTo>
                    <a:lnTo>
                      <a:pt x="51" y="50"/>
                    </a:lnTo>
                    <a:lnTo>
                      <a:pt x="55"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4188" name="Freeform 227"/>
              <p:cNvSpPr/>
              <p:nvPr/>
            </p:nvSpPr>
            <p:spPr>
              <a:xfrm>
                <a:off x="3063" y="236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4"/>
                    </a:lnTo>
                    <a:lnTo>
                      <a:pt x="2" y="20"/>
                    </a:lnTo>
                    <a:lnTo>
                      <a:pt x="0" y="18"/>
                    </a:lnTo>
                    <a:lnTo>
                      <a:pt x="0" y="15"/>
                    </a:lnTo>
                    <a:lnTo>
                      <a:pt x="0" y="12"/>
                    </a:lnTo>
                    <a:lnTo>
                      <a:pt x="2" y="10"/>
                    </a:lnTo>
                    <a:lnTo>
                      <a:pt x="4" y="7"/>
                    </a:lnTo>
                    <a:lnTo>
                      <a:pt x="5" y="5"/>
                    </a:lnTo>
                    <a:lnTo>
                      <a:pt x="7" y="3"/>
                    </a:lnTo>
                    <a:lnTo>
                      <a:pt x="11" y="2"/>
                    </a:lnTo>
                    <a:lnTo>
                      <a:pt x="13" y="0"/>
                    </a:lnTo>
                    <a:lnTo>
                      <a:pt x="15" y="0"/>
                    </a:lnTo>
                    <a:lnTo>
                      <a:pt x="19" y="0"/>
                    </a:lnTo>
                    <a:lnTo>
                      <a:pt x="21" y="2"/>
                    </a:lnTo>
                    <a:lnTo>
                      <a:pt x="23" y="3"/>
                    </a:lnTo>
                    <a:lnTo>
                      <a:pt x="26" y="5"/>
                    </a:lnTo>
                    <a:lnTo>
                      <a:pt x="28" y="7"/>
                    </a:lnTo>
                    <a:lnTo>
                      <a:pt x="29" y="10"/>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4189" name="Freeform 228"/>
              <p:cNvSpPr/>
              <p:nvPr/>
            </p:nvSpPr>
            <p:spPr>
              <a:xfrm>
                <a:off x="2814" y="247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7" y="19"/>
                    </a:lnTo>
                    <a:lnTo>
                      <a:pt x="54" y="14"/>
                    </a:lnTo>
                    <a:lnTo>
                      <a:pt x="51" y="10"/>
                    </a:lnTo>
                    <a:lnTo>
                      <a:pt x="46" y="6"/>
                    </a:lnTo>
                    <a:lnTo>
                      <a:pt x="41" y="3"/>
                    </a:lnTo>
                    <a:lnTo>
                      <a:pt x="36" y="1"/>
                    </a:lnTo>
                    <a:lnTo>
                      <a:pt x="30" y="0"/>
                    </a:lnTo>
                    <a:lnTo>
                      <a:pt x="18" y="3"/>
                    </a:lnTo>
                    <a:lnTo>
                      <a:pt x="8" y="10"/>
                    </a:lnTo>
                    <a:lnTo>
                      <a:pt x="2" y="19"/>
                    </a:lnTo>
                    <a:lnTo>
                      <a:pt x="0" y="30"/>
                    </a:lnTo>
                    <a:lnTo>
                      <a:pt x="0" y="36"/>
                    </a:lnTo>
                    <a:lnTo>
                      <a:pt x="2" y="42"/>
                    </a:lnTo>
                    <a:lnTo>
                      <a:pt x="4" y="46"/>
                    </a:lnTo>
                    <a:lnTo>
                      <a:pt x="8" y="51"/>
                    </a:lnTo>
                    <a:lnTo>
                      <a:pt x="13" y="54"/>
                    </a:lnTo>
                    <a:lnTo>
                      <a:pt x="18" y="58"/>
                    </a:lnTo>
                    <a:lnTo>
                      <a:pt x="24" y="59"/>
                    </a:lnTo>
                    <a:lnTo>
                      <a:pt x="30" y="60"/>
                    </a:lnTo>
                    <a:lnTo>
                      <a:pt x="36" y="59"/>
                    </a:lnTo>
                    <a:lnTo>
                      <a:pt x="41" y="58"/>
                    </a:lnTo>
                    <a:lnTo>
                      <a:pt x="46" y="54"/>
                    </a:lnTo>
                    <a:lnTo>
                      <a:pt x="51" y="51"/>
                    </a:lnTo>
                    <a:lnTo>
                      <a:pt x="54" y="46"/>
                    </a:lnTo>
                    <a:lnTo>
                      <a:pt x="57" y="42"/>
                    </a:lnTo>
                    <a:lnTo>
                      <a:pt x="59" y="36"/>
                    </a:lnTo>
                    <a:lnTo>
                      <a:pt x="60" y="30"/>
                    </a:lnTo>
                    <a:close/>
                  </a:path>
                </a:pathLst>
              </a:custGeom>
              <a:solidFill>
                <a:srgbClr val="5900BC">
                  <a:alpha val="100000"/>
                </a:srgbClr>
              </a:solidFill>
              <a:ln w="9525">
                <a:noFill/>
              </a:ln>
            </p:spPr>
            <p:txBody>
              <a:bodyPr/>
              <a:p>
                <a:endParaRPr lang="en-US"/>
              </a:p>
            </p:txBody>
          </p:sp>
          <p:sp>
            <p:nvSpPr>
              <p:cNvPr id="4190" name="Freeform 229"/>
              <p:cNvSpPr/>
              <p:nvPr/>
            </p:nvSpPr>
            <p:spPr>
              <a:xfrm>
                <a:off x="2821" y="2486"/>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1" y="30"/>
                    </a:lnTo>
                    <a:lnTo>
                      <a:pt x="9" y="29"/>
                    </a:lnTo>
                    <a:lnTo>
                      <a:pt x="7" y="27"/>
                    </a:lnTo>
                    <a:lnTo>
                      <a:pt x="4" y="26"/>
                    </a:lnTo>
                    <a:lnTo>
                      <a:pt x="2" y="23"/>
                    </a:lnTo>
                    <a:lnTo>
                      <a:pt x="1" y="21"/>
                    </a:lnTo>
                    <a:lnTo>
                      <a:pt x="0" y="18"/>
                    </a:lnTo>
                    <a:lnTo>
                      <a:pt x="0" y="15"/>
                    </a:lnTo>
                    <a:lnTo>
                      <a:pt x="0" y="13"/>
                    </a:lnTo>
                    <a:lnTo>
                      <a:pt x="1" y="10"/>
                    </a:lnTo>
                    <a:lnTo>
                      <a:pt x="2" y="7"/>
                    </a:lnTo>
                    <a:lnTo>
                      <a:pt x="4" y="5"/>
                    </a:lnTo>
                    <a:lnTo>
                      <a:pt x="7" y="3"/>
                    </a:lnTo>
                    <a:lnTo>
                      <a:pt x="9" y="1"/>
                    </a:lnTo>
                    <a:lnTo>
                      <a:pt x="11" y="0"/>
                    </a:lnTo>
                    <a:lnTo>
                      <a:pt x="15" y="0"/>
                    </a:lnTo>
                    <a:lnTo>
                      <a:pt x="17" y="0"/>
                    </a:lnTo>
                    <a:lnTo>
                      <a:pt x="21" y="1"/>
                    </a:lnTo>
                    <a:lnTo>
                      <a:pt x="23" y="3"/>
                    </a:lnTo>
                    <a:lnTo>
                      <a:pt x="25" y="5"/>
                    </a:lnTo>
                    <a:lnTo>
                      <a:pt x="26" y="7"/>
                    </a:lnTo>
                    <a:lnTo>
                      <a:pt x="28" y="10"/>
                    </a:lnTo>
                    <a:lnTo>
                      <a:pt x="29" y="13"/>
                    </a:lnTo>
                    <a:lnTo>
                      <a:pt x="29" y="15"/>
                    </a:lnTo>
                    <a:lnTo>
                      <a:pt x="28"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4191" name="Freeform 230"/>
              <p:cNvSpPr/>
              <p:nvPr/>
            </p:nvSpPr>
            <p:spPr>
              <a:xfrm>
                <a:off x="2798" y="2274"/>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8" y="24"/>
                    </a:lnTo>
                    <a:lnTo>
                      <a:pt x="57" y="19"/>
                    </a:lnTo>
                    <a:lnTo>
                      <a:pt x="54" y="13"/>
                    </a:lnTo>
                    <a:lnTo>
                      <a:pt x="50" y="8"/>
                    </a:lnTo>
                    <a:lnTo>
                      <a:pt x="46" y="5"/>
                    </a:lnTo>
                    <a:lnTo>
                      <a:pt x="41" y="3"/>
                    </a:lnTo>
                    <a:lnTo>
                      <a:pt x="35" y="0"/>
                    </a:lnTo>
                    <a:lnTo>
                      <a:pt x="30" y="0"/>
                    </a:lnTo>
                    <a:lnTo>
                      <a:pt x="18" y="3"/>
                    </a:lnTo>
                    <a:lnTo>
                      <a:pt x="9" y="8"/>
                    </a:lnTo>
                    <a:lnTo>
                      <a:pt x="2" y="19"/>
                    </a:lnTo>
                    <a:lnTo>
                      <a:pt x="0" y="30"/>
                    </a:lnTo>
                    <a:lnTo>
                      <a:pt x="1" y="36"/>
                    </a:lnTo>
                    <a:lnTo>
                      <a:pt x="2" y="41"/>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4192" name="Freeform 231"/>
              <p:cNvSpPr/>
              <p:nvPr/>
            </p:nvSpPr>
            <p:spPr>
              <a:xfrm>
                <a:off x="2805" y="2281"/>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1" y="29"/>
                    </a:lnTo>
                    <a:lnTo>
                      <a:pt x="9" y="28"/>
                    </a:lnTo>
                    <a:lnTo>
                      <a:pt x="7" y="27"/>
                    </a:lnTo>
                    <a:lnTo>
                      <a:pt x="4" y="26"/>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1"/>
                    </a:lnTo>
                    <a:lnTo>
                      <a:pt x="25" y="26"/>
                    </a:lnTo>
                    <a:lnTo>
                      <a:pt x="20" y="28"/>
                    </a:lnTo>
                    <a:lnTo>
                      <a:pt x="15" y="29"/>
                    </a:lnTo>
                    <a:close/>
                  </a:path>
                </a:pathLst>
              </a:custGeom>
              <a:solidFill>
                <a:srgbClr val="FFFF93">
                  <a:alpha val="100000"/>
                </a:srgbClr>
              </a:solidFill>
              <a:ln w="9525">
                <a:noFill/>
              </a:ln>
            </p:spPr>
            <p:txBody>
              <a:bodyPr/>
              <a:p>
                <a:endParaRPr lang="en-US"/>
              </a:p>
            </p:txBody>
          </p:sp>
          <p:sp>
            <p:nvSpPr>
              <p:cNvPr id="4193" name="Freeform 232"/>
              <p:cNvSpPr/>
              <p:nvPr/>
            </p:nvSpPr>
            <p:spPr>
              <a:xfrm>
                <a:off x="2918" y="259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5" y="13"/>
                    </a:lnTo>
                    <a:lnTo>
                      <a:pt x="52" y="8"/>
                    </a:lnTo>
                    <a:lnTo>
                      <a:pt x="47" y="5"/>
                    </a:lnTo>
                    <a:lnTo>
                      <a:pt x="42" y="3"/>
                    </a:lnTo>
                    <a:lnTo>
                      <a:pt x="36" y="0"/>
                    </a:lnTo>
                    <a:lnTo>
                      <a:pt x="30" y="0"/>
                    </a:lnTo>
                    <a:lnTo>
                      <a:pt x="19" y="3"/>
                    </a:lnTo>
                    <a:lnTo>
                      <a:pt x="9" y="8"/>
                    </a:lnTo>
                    <a:lnTo>
                      <a:pt x="2" y="19"/>
                    </a:lnTo>
                    <a:lnTo>
                      <a:pt x="0" y="30"/>
                    </a:lnTo>
                    <a:lnTo>
                      <a:pt x="1" y="36"/>
                    </a:lnTo>
                    <a:lnTo>
                      <a:pt x="2" y="42"/>
                    </a:lnTo>
                    <a:lnTo>
                      <a:pt x="6" y="46"/>
                    </a:lnTo>
                    <a:lnTo>
                      <a:pt x="9" y="51"/>
                    </a:lnTo>
                    <a:lnTo>
                      <a:pt x="14" y="54"/>
                    </a:lnTo>
                    <a:lnTo>
                      <a:pt x="19" y="58"/>
                    </a:lnTo>
                    <a:lnTo>
                      <a:pt x="24" y="59"/>
                    </a:lnTo>
                    <a:lnTo>
                      <a:pt x="30" y="60"/>
                    </a:lnTo>
                    <a:lnTo>
                      <a:pt x="36" y="59"/>
                    </a:lnTo>
                    <a:lnTo>
                      <a:pt x="42" y="58"/>
                    </a:lnTo>
                    <a:lnTo>
                      <a:pt x="47" y="54"/>
                    </a:lnTo>
                    <a:lnTo>
                      <a:pt x="52" y="51"/>
                    </a:lnTo>
                    <a:lnTo>
                      <a:pt x="55"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4194" name="Freeform 233"/>
              <p:cNvSpPr/>
              <p:nvPr/>
            </p:nvSpPr>
            <p:spPr>
              <a:xfrm>
                <a:off x="2925" y="260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3"/>
                    </a:lnTo>
                    <a:lnTo>
                      <a:pt x="1" y="20"/>
                    </a:lnTo>
                    <a:lnTo>
                      <a:pt x="0" y="18"/>
                    </a:lnTo>
                    <a:lnTo>
                      <a:pt x="0" y="15"/>
                    </a:lnTo>
                    <a:lnTo>
                      <a:pt x="0" y="12"/>
                    </a:lnTo>
                    <a:lnTo>
                      <a:pt x="1" y="9"/>
                    </a:lnTo>
                    <a:lnTo>
                      <a:pt x="4" y="7"/>
                    </a:lnTo>
                    <a:lnTo>
                      <a:pt x="5" y="5"/>
                    </a:lnTo>
                    <a:lnTo>
                      <a:pt x="7" y="3"/>
                    </a:lnTo>
                    <a:lnTo>
                      <a:pt x="11" y="1"/>
                    </a:lnTo>
                    <a:lnTo>
                      <a:pt x="13" y="0"/>
                    </a:lnTo>
                    <a:lnTo>
                      <a:pt x="15" y="0"/>
                    </a:lnTo>
                    <a:lnTo>
                      <a:pt x="19" y="0"/>
                    </a:lnTo>
                    <a:lnTo>
                      <a:pt x="21" y="1"/>
                    </a:lnTo>
                    <a:lnTo>
                      <a:pt x="23" y="3"/>
                    </a:lnTo>
                    <a:lnTo>
                      <a:pt x="26" y="5"/>
                    </a:lnTo>
                    <a:lnTo>
                      <a:pt x="28" y="7"/>
                    </a:lnTo>
                    <a:lnTo>
                      <a:pt x="29" y="9"/>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4195" name="Freeform 234"/>
              <p:cNvSpPr/>
              <p:nvPr/>
            </p:nvSpPr>
            <p:spPr>
              <a:xfrm>
                <a:off x="2819" y="2655"/>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4" y="12"/>
                    </a:lnTo>
                    <a:lnTo>
                      <a:pt x="51" y="8"/>
                    </a:lnTo>
                    <a:lnTo>
                      <a:pt x="46" y="4"/>
                    </a:lnTo>
                    <a:lnTo>
                      <a:pt x="42" y="2"/>
                    </a:lnTo>
                    <a:lnTo>
                      <a:pt x="36" y="0"/>
                    </a:lnTo>
                    <a:lnTo>
                      <a:pt x="30" y="0"/>
                    </a:lnTo>
                    <a:lnTo>
                      <a:pt x="19" y="2"/>
                    </a:lnTo>
                    <a:lnTo>
                      <a:pt x="9" y="8"/>
                    </a:lnTo>
                    <a:lnTo>
                      <a:pt x="3" y="18"/>
                    </a:lnTo>
                    <a:lnTo>
                      <a:pt x="0" y="30"/>
                    </a:lnTo>
                    <a:lnTo>
                      <a:pt x="1" y="35"/>
                    </a:lnTo>
                    <a:lnTo>
                      <a:pt x="3" y="40"/>
                    </a:lnTo>
                    <a:lnTo>
                      <a:pt x="6" y="46"/>
                    </a:lnTo>
                    <a:lnTo>
                      <a:pt x="9" y="50"/>
                    </a:lnTo>
                    <a:lnTo>
                      <a:pt x="14" y="54"/>
                    </a:lnTo>
                    <a:lnTo>
                      <a:pt x="19" y="56"/>
                    </a:lnTo>
                    <a:lnTo>
                      <a:pt x="24" y="59"/>
                    </a:lnTo>
                    <a:lnTo>
                      <a:pt x="30" y="59"/>
                    </a:lnTo>
                    <a:lnTo>
                      <a:pt x="36" y="59"/>
                    </a:lnTo>
                    <a:lnTo>
                      <a:pt x="42" y="56"/>
                    </a:lnTo>
                    <a:lnTo>
                      <a:pt x="46" y="54"/>
                    </a:lnTo>
                    <a:lnTo>
                      <a:pt x="51" y="50"/>
                    </a:lnTo>
                    <a:lnTo>
                      <a:pt x="54" y="46"/>
                    </a:lnTo>
                    <a:lnTo>
                      <a:pt x="58" y="40"/>
                    </a:lnTo>
                    <a:lnTo>
                      <a:pt x="59" y="35"/>
                    </a:lnTo>
                    <a:lnTo>
                      <a:pt x="60" y="30"/>
                    </a:lnTo>
                    <a:close/>
                  </a:path>
                </a:pathLst>
              </a:custGeom>
              <a:solidFill>
                <a:srgbClr val="5900BC">
                  <a:alpha val="100000"/>
                </a:srgbClr>
              </a:solidFill>
              <a:ln w="9525">
                <a:noFill/>
              </a:ln>
            </p:spPr>
            <p:txBody>
              <a:bodyPr/>
              <a:p>
                <a:endParaRPr lang="en-US"/>
              </a:p>
            </p:txBody>
          </p:sp>
          <p:sp>
            <p:nvSpPr>
              <p:cNvPr id="4196" name="Freeform 235"/>
              <p:cNvSpPr/>
              <p:nvPr/>
            </p:nvSpPr>
            <p:spPr>
              <a:xfrm>
                <a:off x="2827" y="2662"/>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9" y="27"/>
                    </a:lnTo>
                    <a:lnTo>
                      <a:pt x="7" y="26"/>
                    </a:lnTo>
                    <a:lnTo>
                      <a:pt x="5" y="25"/>
                    </a:lnTo>
                    <a:lnTo>
                      <a:pt x="3" y="23"/>
                    </a:lnTo>
                    <a:lnTo>
                      <a:pt x="1" y="19"/>
                    </a:lnTo>
                    <a:lnTo>
                      <a:pt x="0" y="17"/>
                    </a:lnTo>
                    <a:lnTo>
                      <a:pt x="0" y="15"/>
                    </a:lnTo>
                    <a:lnTo>
                      <a:pt x="0" y="11"/>
                    </a:lnTo>
                    <a:lnTo>
                      <a:pt x="1" y="9"/>
                    </a:lnTo>
                    <a:lnTo>
                      <a:pt x="3" y="6"/>
                    </a:lnTo>
                    <a:lnTo>
                      <a:pt x="5" y="3"/>
                    </a:lnTo>
                    <a:lnTo>
                      <a:pt x="7" y="2"/>
                    </a:lnTo>
                    <a:lnTo>
                      <a:pt x="9" y="1"/>
                    </a:lnTo>
                    <a:lnTo>
                      <a:pt x="13" y="0"/>
                    </a:lnTo>
                    <a:lnTo>
                      <a:pt x="15" y="0"/>
                    </a:lnTo>
                    <a:lnTo>
                      <a:pt x="18" y="0"/>
                    </a:lnTo>
                    <a:lnTo>
                      <a:pt x="21" y="1"/>
                    </a:lnTo>
                    <a:lnTo>
                      <a:pt x="23" y="2"/>
                    </a:lnTo>
                    <a:lnTo>
                      <a:pt x="26" y="3"/>
                    </a:lnTo>
                    <a:lnTo>
                      <a:pt x="27" y="6"/>
                    </a:lnTo>
                    <a:lnTo>
                      <a:pt x="29" y="9"/>
                    </a:lnTo>
                    <a:lnTo>
                      <a:pt x="30" y="11"/>
                    </a:lnTo>
                    <a:lnTo>
                      <a:pt x="30" y="15"/>
                    </a:lnTo>
                    <a:lnTo>
                      <a:pt x="29" y="20"/>
                    </a:lnTo>
                    <a:lnTo>
                      <a:pt x="26" y="25"/>
                    </a:lnTo>
                    <a:lnTo>
                      <a:pt x="21" y="27"/>
                    </a:lnTo>
                    <a:lnTo>
                      <a:pt x="15" y="29"/>
                    </a:lnTo>
                    <a:close/>
                  </a:path>
                </a:pathLst>
              </a:custGeom>
              <a:solidFill>
                <a:srgbClr val="FFFF93">
                  <a:alpha val="100000"/>
                </a:srgbClr>
              </a:solidFill>
              <a:ln w="9525">
                <a:noFill/>
              </a:ln>
            </p:spPr>
            <p:txBody>
              <a:bodyPr/>
              <a:p>
                <a:endParaRPr lang="en-US"/>
              </a:p>
            </p:txBody>
          </p:sp>
          <p:sp>
            <p:nvSpPr>
              <p:cNvPr id="4197" name="Freeform 236"/>
              <p:cNvSpPr/>
              <p:nvPr/>
            </p:nvSpPr>
            <p:spPr>
              <a:xfrm>
                <a:off x="3120" y="2711"/>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3"/>
                    </a:lnTo>
                    <a:lnTo>
                      <a:pt x="50" y="9"/>
                    </a:lnTo>
                    <a:lnTo>
                      <a:pt x="46" y="5"/>
                    </a:lnTo>
                    <a:lnTo>
                      <a:pt x="41" y="3"/>
                    </a:lnTo>
                    <a:lnTo>
                      <a:pt x="35" y="2"/>
                    </a:lnTo>
                    <a:lnTo>
                      <a:pt x="30" y="0"/>
                    </a:lnTo>
                    <a:lnTo>
                      <a:pt x="18" y="3"/>
                    </a:lnTo>
                    <a:lnTo>
                      <a:pt x="9" y="9"/>
                    </a:lnTo>
                    <a:lnTo>
                      <a:pt x="2" y="19"/>
                    </a:lnTo>
                    <a:lnTo>
                      <a:pt x="0" y="30"/>
                    </a:lnTo>
                    <a:lnTo>
                      <a:pt x="1" y="36"/>
                    </a:lnTo>
                    <a:lnTo>
                      <a:pt x="2" y="42"/>
                    </a:lnTo>
                    <a:lnTo>
                      <a:pt x="5" y="47"/>
                    </a:lnTo>
                    <a:lnTo>
                      <a:pt x="9" y="51"/>
                    </a:lnTo>
                    <a:lnTo>
                      <a:pt x="13" y="55"/>
                    </a:lnTo>
                    <a:lnTo>
                      <a:pt x="18" y="58"/>
                    </a:lnTo>
                    <a:lnTo>
                      <a:pt x="24" y="59"/>
                    </a:lnTo>
                    <a:lnTo>
                      <a:pt x="30" y="60"/>
                    </a:lnTo>
                    <a:lnTo>
                      <a:pt x="35" y="59"/>
                    </a:lnTo>
                    <a:lnTo>
                      <a:pt x="41" y="58"/>
                    </a:lnTo>
                    <a:lnTo>
                      <a:pt x="46" y="55"/>
                    </a:lnTo>
                    <a:lnTo>
                      <a:pt x="50" y="51"/>
                    </a:lnTo>
                    <a:lnTo>
                      <a:pt x="54" y="47"/>
                    </a:lnTo>
                    <a:lnTo>
                      <a:pt x="57" y="42"/>
                    </a:lnTo>
                    <a:lnTo>
                      <a:pt x="58" y="36"/>
                    </a:lnTo>
                    <a:lnTo>
                      <a:pt x="59" y="30"/>
                    </a:lnTo>
                    <a:close/>
                  </a:path>
                </a:pathLst>
              </a:custGeom>
              <a:solidFill>
                <a:srgbClr val="6800E0">
                  <a:alpha val="100000"/>
                </a:srgbClr>
              </a:solidFill>
              <a:ln w="9525">
                <a:noFill/>
              </a:ln>
            </p:spPr>
            <p:txBody>
              <a:bodyPr/>
              <a:p>
                <a:endParaRPr lang="en-US"/>
              </a:p>
            </p:txBody>
          </p:sp>
          <p:sp>
            <p:nvSpPr>
              <p:cNvPr id="4198" name="Freeform 237"/>
              <p:cNvSpPr/>
              <p:nvPr/>
            </p:nvSpPr>
            <p:spPr>
              <a:xfrm>
                <a:off x="3128" y="271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6" y="27"/>
                    </a:lnTo>
                    <a:lnTo>
                      <a:pt x="4" y="26"/>
                    </a:lnTo>
                    <a:lnTo>
                      <a:pt x="3" y="24"/>
                    </a:lnTo>
                    <a:lnTo>
                      <a:pt x="1" y="20"/>
                    </a:lnTo>
                    <a:lnTo>
                      <a:pt x="0" y="18"/>
                    </a:lnTo>
                    <a:lnTo>
                      <a:pt x="0" y="15"/>
                    </a:lnTo>
                    <a:lnTo>
                      <a:pt x="0" y="12"/>
                    </a:lnTo>
                    <a:lnTo>
                      <a:pt x="1" y="10"/>
                    </a:lnTo>
                    <a:lnTo>
                      <a:pt x="3" y="7"/>
                    </a:lnTo>
                    <a:lnTo>
                      <a:pt x="4" y="5"/>
                    </a:lnTo>
                    <a:lnTo>
                      <a:pt x="6" y="3"/>
                    </a:lnTo>
                    <a:lnTo>
                      <a:pt x="9" y="2"/>
                    </a:lnTo>
                    <a:lnTo>
                      <a:pt x="12" y="0"/>
                    </a:lnTo>
                    <a:lnTo>
                      <a:pt x="15" y="0"/>
                    </a:lnTo>
                    <a:lnTo>
                      <a:pt x="18" y="0"/>
                    </a:lnTo>
                    <a:lnTo>
                      <a:pt x="20" y="2"/>
                    </a:lnTo>
                    <a:lnTo>
                      <a:pt x="23" y="3"/>
                    </a:lnTo>
                    <a:lnTo>
                      <a:pt x="25" y="5"/>
                    </a:lnTo>
                    <a:lnTo>
                      <a:pt x="27" y="7"/>
                    </a:lnTo>
                    <a:lnTo>
                      <a:pt x="28" y="10"/>
                    </a:lnTo>
                    <a:lnTo>
                      <a:pt x="30" y="12"/>
                    </a:lnTo>
                    <a:lnTo>
                      <a:pt x="30" y="15"/>
                    </a:lnTo>
                    <a:lnTo>
                      <a:pt x="28" y="21"/>
                    </a:lnTo>
                    <a:lnTo>
                      <a:pt x="25" y="26"/>
                    </a:lnTo>
                    <a:lnTo>
                      <a:pt x="20" y="29"/>
                    </a:lnTo>
                    <a:lnTo>
                      <a:pt x="15" y="30"/>
                    </a:lnTo>
                    <a:close/>
                  </a:path>
                </a:pathLst>
              </a:custGeom>
              <a:solidFill>
                <a:srgbClr val="FFFF93">
                  <a:alpha val="100000"/>
                </a:srgbClr>
              </a:solidFill>
              <a:ln w="9525">
                <a:noFill/>
              </a:ln>
            </p:spPr>
            <p:txBody>
              <a:bodyPr/>
              <a:p>
                <a:endParaRPr lang="en-US"/>
              </a:p>
            </p:txBody>
          </p:sp>
          <p:sp>
            <p:nvSpPr>
              <p:cNvPr id="4199" name="Freeform 238"/>
              <p:cNvSpPr/>
              <p:nvPr/>
            </p:nvSpPr>
            <p:spPr>
              <a:xfrm>
                <a:off x="3136" y="2454"/>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4"/>
                    </a:lnTo>
                    <a:lnTo>
                      <a:pt x="51" y="9"/>
                    </a:lnTo>
                    <a:lnTo>
                      <a:pt x="46" y="6"/>
                    </a:lnTo>
                    <a:lnTo>
                      <a:pt x="41" y="2"/>
                    </a:lnTo>
                    <a:lnTo>
                      <a:pt x="36" y="1"/>
                    </a:lnTo>
                    <a:lnTo>
                      <a:pt x="30" y="0"/>
                    </a:lnTo>
                    <a:lnTo>
                      <a:pt x="18" y="2"/>
                    </a:lnTo>
                    <a:lnTo>
                      <a:pt x="9" y="9"/>
                    </a:lnTo>
                    <a:lnTo>
                      <a:pt x="2" y="18"/>
                    </a:lnTo>
                    <a:lnTo>
                      <a:pt x="0" y="30"/>
                    </a:lnTo>
                    <a:lnTo>
                      <a:pt x="1" y="36"/>
                    </a:lnTo>
                    <a:lnTo>
                      <a:pt x="2" y="41"/>
                    </a:lnTo>
                    <a:lnTo>
                      <a:pt x="6" y="47"/>
                    </a:lnTo>
                    <a:lnTo>
                      <a:pt x="9" y="52"/>
                    </a:lnTo>
                    <a:lnTo>
                      <a:pt x="14" y="55"/>
                    </a:lnTo>
                    <a:lnTo>
                      <a:pt x="18" y="58"/>
                    </a:lnTo>
                    <a:lnTo>
                      <a:pt x="24" y="60"/>
                    </a:lnTo>
                    <a:lnTo>
                      <a:pt x="30" y="60"/>
                    </a:lnTo>
                    <a:lnTo>
                      <a:pt x="36" y="60"/>
                    </a:lnTo>
                    <a:lnTo>
                      <a:pt x="41" y="58"/>
                    </a:lnTo>
                    <a:lnTo>
                      <a:pt x="46" y="55"/>
                    </a:lnTo>
                    <a:lnTo>
                      <a:pt x="51" y="52"/>
                    </a:lnTo>
                    <a:lnTo>
                      <a:pt x="54" y="47"/>
                    </a:lnTo>
                    <a:lnTo>
                      <a:pt x="57" y="41"/>
                    </a:lnTo>
                    <a:lnTo>
                      <a:pt x="59" y="36"/>
                    </a:lnTo>
                    <a:lnTo>
                      <a:pt x="60" y="30"/>
                    </a:lnTo>
                    <a:close/>
                  </a:path>
                </a:pathLst>
              </a:custGeom>
              <a:solidFill>
                <a:srgbClr val="5900BC">
                  <a:alpha val="100000"/>
                </a:srgbClr>
              </a:solidFill>
              <a:ln w="9525">
                <a:noFill/>
              </a:ln>
            </p:spPr>
            <p:txBody>
              <a:bodyPr/>
              <a:p>
                <a:endParaRPr lang="en-US"/>
              </a:p>
            </p:txBody>
          </p:sp>
          <p:sp>
            <p:nvSpPr>
              <p:cNvPr id="4200" name="Freeform 239"/>
              <p:cNvSpPr/>
              <p:nvPr/>
            </p:nvSpPr>
            <p:spPr>
              <a:xfrm>
                <a:off x="3144" y="2462"/>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8"/>
                    </a:lnTo>
                    <a:lnTo>
                      <a:pt x="4" y="25"/>
                    </a:lnTo>
                    <a:lnTo>
                      <a:pt x="2" y="23"/>
                    </a:lnTo>
                    <a:lnTo>
                      <a:pt x="1" y="21"/>
                    </a:lnTo>
                    <a:lnTo>
                      <a:pt x="0" y="18"/>
                    </a:lnTo>
                    <a:lnTo>
                      <a:pt x="0" y="15"/>
                    </a:lnTo>
                    <a:lnTo>
                      <a:pt x="0" y="13"/>
                    </a:lnTo>
                    <a:lnTo>
                      <a:pt x="1" y="9"/>
                    </a:lnTo>
                    <a:lnTo>
                      <a:pt x="2" y="7"/>
                    </a:lnTo>
                    <a:lnTo>
                      <a:pt x="4" y="5"/>
                    </a:lnTo>
                    <a:lnTo>
                      <a:pt x="7" y="3"/>
                    </a:lnTo>
                    <a:lnTo>
                      <a:pt x="9" y="1"/>
                    </a:lnTo>
                    <a:lnTo>
                      <a:pt x="11" y="0"/>
                    </a:lnTo>
                    <a:lnTo>
                      <a:pt x="15" y="0"/>
                    </a:lnTo>
                    <a:lnTo>
                      <a:pt x="17" y="0"/>
                    </a:lnTo>
                    <a:lnTo>
                      <a:pt x="21" y="1"/>
                    </a:lnTo>
                    <a:lnTo>
                      <a:pt x="23" y="3"/>
                    </a:lnTo>
                    <a:lnTo>
                      <a:pt x="25" y="5"/>
                    </a:lnTo>
                    <a:lnTo>
                      <a:pt x="26" y="7"/>
                    </a:lnTo>
                    <a:lnTo>
                      <a:pt x="29" y="9"/>
                    </a:lnTo>
                    <a:lnTo>
                      <a:pt x="30" y="13"/>
                    </a:lnTo>
                    <a:lnTo>
                      <a:pt x="30" y="15"/>
                    </a:lnTo>
                    <a:lnTo>
                      <a:pt x="29" y="21"/>
                    </a:lnTo>
                    <a:lnTo>
                      <a:pt x="25" y="25"/>
                    </a:lnTo>
                    <a:lnTo>
                      <a:pt x="21" y="29"/>
                    </a:lnTo>
                    <a:lnTo>
                      <a:pt x="15" y="30"/>
                    </a:lnTo>
                    <a:close/>
                  </a:path>
                </a:pathLst>
              </a:custGeom>
              <a:solidFill>
                <a:srgbClr val="FFFF93">
                  <a:alpha val="100000"/>
                </a:srgbClr>
              </a:solidFill>
              <a:ln w="9525">
                <a:noFill/>
              </a:ln>
            </p:spPr>
            <p:txBody>
              <a:bodyPr/>
              <a:p>
                <a:endParaRPr lang="en-US"/>
              </a:p>
            </p:txBody>
          </p:sp>
          <p:sp>
            <p:nvSpPr>
              <p:cNvPr id="4201" name="Freeform 240"/>
              <p:cNvSpPr/>
              <p:nvPr/>
            </p:nvSpPr>
            <p:spPr>
              <a:xfrm>
                <a:off x="3139" y="2831"/>
                <a:ext cx="30" cy="29"/>
              </a:xfrm>
              <a:custGeom>
                <a:avLst/>
                <a:gdLst>
                  <a:gd name="txL" fmla="*/ 0 w 58"/>
                  <a:gd name="txT" fmla="*/ 0 h 60"/>
                  <a:gd name="txR" fmla="*/ 58 w 58"/>
                  <a:gd name="txB" fmla="*/ 60 h 60"/>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8" h="60">
                    <a:moveTo>
                      <a:pt x="58" y="30"/>
                    </a:moveTo>
                    <a:lnTo>
                      <a:pt x="58" y="24"/>
                    </a:lnTo>
                    <a:lnTo>
                      <a:pt x="56" y="18"/>
                    </a:lnTo>
                    <a:lnTo>
                      <a:pt x="54" y="14"/>
                    </a:lnTo>
                    <a:lnTo>
                      <a:pt x="50" y="9"/>
                    </a:lnTo>
                    <a:lnTo>
                      <a:pt x="46" y="6"/>
                    </a:lnTo>
                    <a:lnTo>
                      <a:pt x="40" y="2"/>
                    </a:lnTo>
                    <a:lnTo>
                      <a:pt x="34" y="1"/>
                    </a:lnTo>
                    <a:lnTo>
                      <a:pt x="28" y="0"/>
                    </a:lnTo>
                    <a:lnTo>
                      <a:pt x="17" y="2"/>
                    </a:lnTo>
                    <a:lnTo>
                      <a:pt x="8" y="9"/>
                    </a:lnTo>
                    <a:lnTo>
                      <a:pt x="2" y="18"/>
                    </a:lnTo>
                    <a:lnTo>
                      <a:pt x="0" y="30"/>
                    </a:lnTo>
                    <a:lnTo>
                      <a:pt x="0" y="36"/>
                    </a:lnTo>
                    <a:lnTo>
                      <a:pt x="2" y="42"/>
                    </a:lnTo>
                    <a:lnTo>
                      <a:pt x="4" y="46"/>
                    </a:lnTo>
                    <a:lnTo>
                      <a:pt x="8" y="51"/>
                    </a:lnTo>
                    <a:lnTo>
                      <a:pt x="12" y="54"/>
                    </a:lnTo>
                    <a:lnTo>
                      <a:pt x="18" y="58"/>
                    </a:lnTo>
                    <a:lnTo>
                      <a:pt x="23" y="59"/>
                    </a:lnTo>
                    <a:lnTo>
                      <a:pt x="28" y="60"/>
                    </a:lnTo>
                    <a:lnTo>
                      <a:pt x="34" y="59"/>
                    </a:lnTo>
                    <a:lnTo>
                      <a:pt x="40" y="58"/>
                    </a:lnTo>
                    <a:lnTo>
                      <a:pt x="46" y="54"/>
                    </a:lnTo>
                    <a:lnTo>
                      <a:pt x="50" y="51"/>
                    </a:lnTo>
                    <a:lnTo>
                      <a:pt x="54" y="46"/>
                    </a:lnTo>
                    <a:lnTo>
                      <a:pt x="56" y="42"/>
                    </a:lnTo>
                    <a:lnTo>
                      <a:pt x="58" y="36"/>
                    </a:lnTo>
                    <a:lnTo>
                      <a:pt x="58" y="30"/>
                    </a:lnTo>
                    <a:close/>
                  </a:path>
                </a:pathLst>
              </a:custGeom>
              <a:solidFill>
                <a:srgbClr val="5900BC">
                  <a:alpha val="100000"/>
                </a:srgbClr>
              </a:solidFill>
              <a:ln w="9525">
                <a:noFill/>
              </a:ln>
            </p:spPr>
            <p:txBody>
              <a:bodyPr/>
              <a:p>
                <a:endParaRPr lang="en-US"/>
              </a:p>
            </p:txBody>
          </p:sp>
          <p:sp>
            <p:nvSpPr>
              <p:cNvPr id="4202" name="Freeform 241"/>
              <p:cNvSpPr/>
              <p:nvPr/>
            </p:nvSpPr>
            <p:spPr>
              <a:xfrm>
                <a:off x="3147" y="2838"/>
                <a:ext cx="14" cy="15"/>
              </a:xfrm>
              <a:custGeom>
                <a:avLst/>
                <a:gdLst>
                  <a:gd name="txL" fmla="*/ 0 w 28"/>
                  <a:gd name="txT" fmla="*/ 0 h 30"/>
                  <a:gd name="txR" fmla="*/ 28 w 28"/>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8" h="30">
                    <a:moveTo>
                      <a:pt x="13" y="30"/>
                    </a:moveTo>
                    <a:lnTo>
                      <a:pt x="11" y="30"/>
                    </a:lnTo>
                    <a:lnTo>
                      <a:pt x="9" y="29"/>
                    </a:lnTo>
                    <a:lnTo>
                      <a:pt x="5" y="28"/>
                    </a:lnTo>
                    <a:lnTo>
                      <a:pt x="3" y="25"/>
                    </a:lnTo>
                    <a:lnTo>
                      <a:pt x="2" y="23"/>
                    </a:lnTo>
                    <a:lnTo>
                      <a:pt x="1" y="21"/>
                    </a:lnTo>
                    <a:lnTo>
                      <a:pt x="0" y="18"/>
                    </a:lnTo>
                    <a:lnTo>
                      <a:pt x="0" y="15"/>
                    </a:lnTo>
                    <a:lnTo>
                      <a:pt x="0" y="13"/>
                    </a:lnTo>
                    <a:lnTo>
                      <a:pt x="1" y="9"/>
                    </a:lnTo>
                    <a:lnTo>
                      <a:pt x="2" y="7"/>
                    </a:lnTo>
                    <a:lnTo>
                      <a:pt x="3" y="5"/>
                    </a:lnTo>
                    <a:lnTo>
                      <a:pt x="5" y="3"/>
                    </a:lnTo>
                    <a:lnTo>
                      <a:pt x="9" y="1"/>
                    </a:lnTo>
                    <a:lnTo>
                      <a:pt x="11" y="0"/>
                    </a:lnTo>
                    <a:lnTo>
                      <a:pt x="13" y="0"/>
                    </a:lnTo>
                    <a:lnTo>
                      <a:pt x="17" y="0"/>
                    </a:lnTo>
                    <a:lnTo>
                      <a:pt x="19" y="1"/>
                    </a:lnTo>
                    <a:lnTo>
                      <a:pt x="23" y="3"/>
                    </a:lnTo>
                    <a:lnTo>
                      <a:pt x="25" y="5"/>
                    </a:lnTo>
                    <a:lnTo>
                      <a:pt x="26" y="7"/>
                    </a:lnTo>
                    <a:lnTo>
                      <a:pt x="27" y="9"/>
                    </a:lnTo>
                    <a:lnTo>
                      <a:pt x="28" y="13"/>
                    </a:lnTo>
                    <a:lnTo>
                      <a:pt x="28" y="15"/>
                    </a:lnTo>
                    <a:lnTo>
                      <a:pt x="27" y="21"/>
                    </a:lnTo>
                    <a:lnTo>
                      <a:pt x="25" y="25"/>
                    </a:lnTo>
                    <a:lnTo>
                      <a:pt x="19" y="29"/>
                    </a:lnTo>
                    <a:lnTo>
                      <a:pt x="13" y="30"/>
                    </a:lnTo>
                    <a:close/>
                  </a:path>
                </a:pathLst>
              </a:custGeom>
              <a:solidFill>
                <a:srgbClr val="FFFF93">
                  <a:alpha val="100000"/>
                </a:srgbClr>
              </a:solidFill>
              <a:ln w="9525">
                <a:noFill/>
              </a:ln>
            </p:spPr>
            <p:txBody>
              <a:bodyPr/>
              <a:p>
                <a:endParaRPr lang="en-US"/>
              </a:p>
            </p:txBody>
          </p:sp>
          <p:sp>
            <p:nvSpPr>
              <p:cNvPr id="4203" name="Freeform 242"/>
              <p:cNvSpPr/>
              <p:nvPr/>
            </p:nvSpPr>
            <p:spPr>
              <a:xfrm>
                <a:off x="3001" y="2926"/>
                <a:ext cx="29" cy="30"/>
              </a:xfrm>
              <a:custGeom>
                <a:avLst/>
                <a:gdLst>
                  <a:gd name="txL" fmla="*/ 0 w 60"/>
                  <a:gd name="txT" fmla="*/ 0 h 60"/>
                  <a:gd name="txR" fmla="*/ 60 w 60"/>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60" h="60">
                    <a:moveTo>
                      <a:pt x="60" y="30"/>
                    </a:moveTo>
                    <a:lnTo>
                      <a:pt x="59" y="24"/>
                    </a:lnTo>
                    <a:lnTo>
                      <a:pt x="58" y="19"/>
                    </a:lnTo>
                    <a:lnTo>
                      <a:pt x="54" y="13"/>
                    </a:lnTo>
                    <a:lnTo>
                      <a:pt x="51" y="8"/>
                    </a:lnTo>
                    <a:lnTo>
                      <a:pt x="46" y="5"/>
                    </a:lnTo>
                    <a:lnTo>
                      <a:pt x="42" y="3"/>
                    </a:lnTo>
                    <a:lnTo>
                      <a:pt x="36" y="1"/>
                    </a:lnTo>
                    <a:lnTo>
                      <a:pt x="30" y="0"/>
                    </a:lnTo>
                    <a:lnTo>
                      <a:pt x="18" y="3"/>
                    </a:lnTo>
                    <a:lnTo>
                      <a:pt x="8" y="8"/>
                    </a:lnTo>
                    <a:lnTo>
                      <a:pt x="2" y="19"/>
                    </a:lnTo>
                    <a:lnTo>
                      <a:pt x="0" y="30"/>
                    </a:lnTo>
                    <a:lnTo>
                      <a:pt x="1" y="36"/>
                    </a:lnTo>
                    <a:lnTo>
                      <a:pt x="2" y="42"/>
                    </a:lnTo>
                    <a:lnTo>
                      <a:pt x="5" y="46"/>
                    </a:lnTo>
                    <a:lnTo>
                      <a:pt x="8" y="51"/>
                    </a:lnTo>
                    <a:lnTo>
                      <a:pt x="13" y="54"/>
                    </a:lnTo>
                    <a:lnTo>
                      <a:pt x="18" y="58"/>
                    </a:lnTo>
                    <a:lnTo>
                      <a:pt x="24" y="59"/>
                    </a:lnTo>
                    <a:lnTo>
                      <a:pt x="30" y="60"/>
                    </a:lnTo>
                    <a:lnTo>
                      <a:pt x="36" y="59"/>
                    </a:lnTo>
                    <a:lnTo>
                      <a:pt x="42"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4204" name="Freeform 243"/>
              <p:cNvSpPr/>
              <p:nvPr/>
            </p:nvSpPr>
            <p:spPr>
              <a:xfrm>
                <a:off x="3008" y="293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9"/>
                    </a:lnTo>
                    <a:lnTo>
                      <a:pt x="2" y="7"/>
                    </a:lnTo>
                    <a:lnTo>
                      <a:pt x="5" y="5"/>
                    </a:lnTo>
                    <a:lnTo>
                      <a:pt x="7" y="3"/>
                    </a:lnTo>
                    <a:lnTo>
                      <a:pt x="9" y="1"/>
                    </a:lnTo>
                    <a:lnTo>
                      <a:pt x="12" y="0"/>
                    </a:lnTo>
                    <a:lnTo>
                      <a:pt x="15" y="0"/>
                    </a:lnTo>
                    <a:lnTo>
                      <a:pt x="17" y="0"/>
                    </a:lnTo>
                    <a:lnTo>
                      <a:pt x="21" y="1"/>
                    </a:lnTo>
                    <a:lnTo>
                      <a:pt x="23" y="3"/>
                    </a:lnTo>
                    <a:lnTo>
                      <a:pt x="25" y="5"/>
                    </a:lnTo>
                    <a:lnTo>
                      <a:pt x="27"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4205" name="Freeform 244"/>
              <p:cNvSpPr/>
              <p:nvPr/>
            </p:nvSpPr>
            <p:spPr>
              <a:xfrm>
                <a:off x="2878" y="295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8" y="24"/>
                    </a:lnTo>
                    <a:lnTo>
                      <a:pt x="57" y="18"/>
                    </a:lnTo>
                    <a:lnTo>
                      <a:pt x="54" y="13"/>
                    </a:lnTo>
                    <a:lnTo>
                      <a:pt x="50" y="9"/>
                    </a:lnTo>
                    <a:lnTo>
                      <a:pt x="46" y="5"/>
                    </a:lnTo>
                    <a:lnTo>
                      <a:pt x="41" y="2"/>
                    </a:lnTo>
                    <a:lnTo>
                      <a:pt x="35" y="1"/>
                    </a:lnTo>
                    <a:lnTo>
                      <a:pt x="30" y="0"/>
                    </a:lnTo>
                    <a:lnTo>
                      <a:pt x="18" y="2"/>
                    </a:lnTo>
                    <a:lnTo>
                      <a:pt x="9" y="9"/>
                    </a:lnTo>
                    <a:lnTo>
                      <a:pt x="2" y="18"/>
                    </a:lnTo>
                    <a:lnTo>
                      <a:pt x="0" y="30"/>
                    </a:lnTo>
                    <a:lnTo>
                      <a:pt x="1" y="35"/>
                    </a:lnTo>
                    <a:lnTo>
                      <a:pt x="2" y="41"/>
                    </a:lnTo>
                    <a:lnTo>
                      <a:pt x="4" y="47"/>
                    </a:lnTo>
                    <a:lnTo>
                      <a:pt x="8" y="51"/>
                    </a:lnTo>
                    <a:lnTo>
                      <a:pt x="12" y="55"/>
                    </a:lnTo>
                    <a:lnTo>
                      <a:pt x="18" y="57"/>
                    </a:lnTo>
                    <a:lnTo>
                      <a:pt x="24" y="59"/>
                    </a:lnTo>
                    <a:lnTo>
                      <a:pt x="30" y="59"/>
                    </a:lnTo>
                    <a:lnTo>
                      <a:pt x="35" y="59"/>
                    </a:lnTo>
                    <a:lnTo>
                      <a:pt x="41" y="57"/>
                    </a:lnTo>
                    <a:lnTo>
                      <a:pt x="46" y="55"/>
                    </a:lnTo>
                    <a:lnTo>
                      <a:pt x="50" y="51"/>
                    </a:lnTo>
                    <a:lnTo>
                      <a:pt x="54" y="47"/>
                    </a:lnTo>
                    <a:lnTo>
                      <a:pt x="57" y="41"/>
                    </a:lnTo>
                    <a:lnTo>
                      <a:pt x="58" y="35"/>
                    </a:lnTo>
                    <a:lnTo>
                      <a:pt x="60" y="30"/>
                    </a:lnTo>
                    <a:close/>
                  </a:path>
                </a:pathLst>
              </a:custGeom>
              <a:solidFill>
                <a:srgbClr val="5900BC">
                  <a:alpha val="100000"/>
                </a:srgbClr>
              </a:solidFill>
              <a:ln w="9525">
                <a:noFill/>
              </a:ln>
            </p:spPr>
            <p:txBody>
              <a:bodyPr/>
              <a:p>
                <a:endParaRPr lang="en-US"/>
              </a:p>
            </p:txBody>
          </p:sp>
          <p:sp>
            <p:nvSpPr>
              <p:cNvPr id="4206" name="Freeform 245"/>
              <p:cNvSpPr/>
              <p:nvPr/>
            </p:nvSpPr>
            <p:spPr>
              <a:xfrm>
                <a:off x="2885" y="2965"/>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8"/>
                    </a:lnTo>
                    <a:lnTo>
                      <a:pt x="7" y="27"/>
                    </a:lnTo>
                    <a:lnTo>
                      <a:pt x="4" y="25"/>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0"/>
                    </a:lnTo>
                    <a:lnTo>
                      <a:pt x="25" y="25"/>
                    </a:lnTo>
                    <a:lnTo>
                      <a:pt x="20" y="28"/>
                    </a:lnTo>
                    <a:lnTo>
                      <a:pt x="15" y="30"/>
                    </a:lnTo>
                    <a:close/>
                  </a:path>
                </a:pathLst>
              </a:custGeom>
              <a:solidFill>
                <a:srgbClr val="FFFF93">
                  <a:alpha val="100000"/>
                </a:srgbClr>
              </a:solidFill>
              <a:ln w="9525">
                <a:noFill/>
              </a:ln>
            </p:spPr>
            <p:txBody>
              <a:bodyPr/>
              <a:p>
                <a:endParaRPr lang="en-US"/>
              </a:p>
            </p:txBody>
          </p:sp>
          <p:sp>
            <p:nvSpPr>
              <p:cNvPr id="4207" name="Freeform 246"/>
              <p:cNvSpPr/>
              <p:nvPr/>
            </p:nvSpPr>
            <p:spPr>
              <a:xfrm>
                <a:off x="2806" y="2879"/>
                <a:ext cx="30" cy="29"/>
              </a:xfrm>
              <a:custGeom>
                <a:avLst/>
                <a:gdLst>
                  <a:gd name="txL" fmla="*/ 0 w 60"/>
                  <a:gd name="txT" fmla="*/ 0 h 57"/>
                  <a:gd name="txR" fmla="*/ 60 w 60"/>
                  <a:gd name="txB" fmla="*/ 57 h 57"/>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7">
                    <a:moveTo>
                      <a:pt x="60" y="27"/>
                    </a:moveTo>
                    <a:lnTo>
                      <a:pt x="59" y="23"/>
                    </a:lnTo>
                    <a:lnTo>
                      <a:pt x="57" y="17"/>
                    </a:lnTo>
                    <a:lnTo>
                      <a:pt x="54" y="12"/>
                    </a:lnTo>
                    <a:lnTo>
                      <a:pt x="50" y="8"/>
                    </a:lnTo>
                    <a:lnTo>
                      <a:pt x="46" y="4"/>
                    </a:lnTo>
                    <a:lnTo>
                      <a:pt x="41" y="2"/>
                    </a:lnTo>
                    <a:lnTo>
                      <a:pt x="35" y="0"/>
                    </a:lnTo>
                    <a:lnTo>
                      <a:pt x="30" y="0"/>
                    </a:lnTo>
                    <a:lnTo>
                      <a:pt x="18" y="2"/>
                    </a:lnTo>
                    <a:lnTo>
                      <a:pt x="9" y="8"/>
                    </a:lnTo>
                    <a:lnTo>
                      <a:pt x="2" y="17"/>
                    </a:lnTo>
                    <a:lnTo>
                      <a:pt x="0" y="27"/>
                    </a:lnTo>
                    <a:lnTo>
                      <a:pt x="1" y="33"/>
                    </a:lnTo>
                    <a:lnTo>
                      <a:pt x="2" y="39"/>
                    </a:lnTo>
                    <a:lnTo>
                      <a:pt x="4" y="45"/>
                    </a:lnTo>
                    <a:lnTo>
                      <a:pt x="8" y="49"/>
                    </a:lnTo>
                    <a:lnTo>
                      <a:pt x="12" y="53"/>
                    </a:lnTo>
                    <a:lnTo>
                      <a:pt x="18" y="55"/>
                    </a:lnTo>
                    <a:lnTo>
                      <a:pt x="24" y="57"/>
                    </a:lnTo>
                    <a:lnTo>
                      <a:pt x="30" y="57"/>
                    </a:lnTo>
                    <a:lnTo>
                      <a:pt x="35" y="57"/>
                    </a:lnTo>
                    <a:lnTo>
                      <a:pt x="41" y="55"/>
                    </a:lnTo>
                    <a:lnTo>
                      <a:pt x="46" y="53"/>
                    </a:lnTo>
                    <a:lnTo>
                      <a:pt x="50" y="49"/>
                    </a:lnTo>
                    <a:lnTo>
                      <a:pt x="54" y="45"/>
                    </a:lnTo>
                    <a:lnTo>
                      <a:pt x="57" y="39"/>
                    </a:lnTo>
                    <a:lnTo>
                      <a:pt x="59" y="33"/>
                    </a:lnTo>
                    <a:lnTo>
                      <a:pt x="60" y="27"/>
                    </a:lnTo>
                    <a:close/>
                  </a:path>
                </a:pathLst>
              </a:custGeom>
              <a:solidFill>
                <a:srgbClr val="5900BC">
                  <a:alpha val="100000"/>
                </a:srgbClr>
              </a:solidFill>
              <a:ln w="9525">
                <a:noFill/>
              </a:ln>
            </p:spPr>
            <p:txBody>
              <a:bodyPr/>
              <a:p>
                <a:endParaRPr lang="en-US"/>
              </a:p>
            </p:txBody>
          </p:sp>
          <p:sp>
            <p:nvSpPr>
              <p:cNvPr id="4208" name="Freeform 247"/>
              <p:cNvSpPr/>
              <p:nvPr/>
            </p:nvSpPr>
            <p:spPr>
              <a:xfrm>
                <a:off x="2813" y="2886"/>
                <a:ext cx="15" cy="14"/>
              </a:xfrm>
              <a:custGeom>
                <a:avLst/>
                <a:gdLst>
                  <a:gd name="txL" fmla="*/ 0 w 30"/>
                  <a:gd name="txT" fmla="*/ 0 h 27"/>
                  <a:gd name="txR" fmla="*/ 30 w 30"/>
                  <a:gd name="txB" fmla="*/ 27 h 27"/>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7">
                    <a:moveTo>
                      <a:pt x="15" y="27"/>
                    </a:moveTo>
                    <a:lnTo>
                      <a:pt x="11" y="27"/>
                    </a:lnTo>
                    <a:lnTo>
                      <a:pt x="9" y="26"/>
                    </a:lnTo>
                    <a:lnTo>
                      <a:pt x="7" y="25"/>
                    </a:lnTo>
                    <a:lnTo>
                      <a:pt x="4" y="23"/>
                    </a:lnTo>
                    <a:lnTo>
                      <a:pt x="2" y="21"/>
                    </a:lnTo>
                    <a:lnTo>
                      <a:pt x="1" y="18"/>
                    </a:lnTo>
                    <a:lnTo>
                      <a:pt x="0" y="16"/>
                    </a:lnTo>
                    <a:lnTo>
                      <a:pt x="0" y="12"/>
                    </a:lnTo>
                    <a:lnTo>
                      <a:pt x="0" y="10"/>
                    </a:lnTo>
                    <a:lnTo>
                      <a:pt x="1" y="7"/>
                    </a:lnTo>
                    <a:lnTo>
                      <a:pt x="2" y="4"/>
                    </a:lnTo>
                    <a:lnTo>
                      <a:pt x="4" y="2"/>
                    </a:lnTo>
                    <a:lnTo>
                      <a:pt x="7" y="1"/>
                    </a:lnTo>
                    <a:lnTo>
                      <a:pt x="9" y="0"/>
                    </a:lnTo>
                    <a:lnTo>
                      <a:pt x="11" y="0"/>
                    </a:lnTo>
                    <a:lnTo>
                      <a:pt x="15" y="0"/>
                    </a:lnTo>
                    <a:lnTo>
                      <a:pt x="17" y="0"/>
                    </a:lnTo>
                    <a:lnTo>
                      <a:pt x="20" y="0"/>
                    </a:lnTo>
                    <a:lnTo>
                      <a:pt x="23" y="1"/>
                    </a:lnTo>
                    <a:lnTo>
                      <a:pt x="25" y="2"/>
                    </a:lnTo>
                    <a:lnTo>
                      <a:pt x="26" y="4"/>
                    </a:lnTo>
                    <a:lnTo>
                      <a:pt x="29" y="7"/>
                    </a:lnTo>
                    <a:lnTo>
                      <a:pt x="30" y="10"/>
                    </a:lnTo>
                    <a:lnTo>
                      <a:pt x="30" y="12"/>
                    </a:lnTo>
                    <a:lnTo>
                      <a:pt x="29" y="18"/>
                    </a:lnTo>
                    <a:lnTo>
                      <a:pt x="25" y="23"/>
                    </a:lnTo>
                    <a:lnTo>
                      <a:pt x="20" y="26"/>
                    </a:lnTo>
                    <a:lnTo>
                      <a:pt x="15" y="27"/>
                    </a:lnTo>
                    <a:close/>
                  </a:path>
                </a:pathLst>
              </a:custGeom>
              <a:solidFill>
                <a:srgbClr val="FFFF93">
                  <a:alpha val="100000"/>
                </a:srgbClr>
              </a:solidFill>
              <a:ln w="9525">
                <a:noFill/>
              </a:ln>
            </p:spPr>
            <p:txBody>
              <a:bodyPr/>
              <a:p>
                <a:endParaRPr lang="en-US"/>
              </a:p>
            </p:txBody>
          </p:sp>
          <p:sp>
            <p:nvSpPr>
              <p:cNvPr id="4209" name="Freeform 248"/>
              <p:cNvSpPr/>
              <p:nvPr/>
            </p:nvSpPr>
            <p:spPr>
              <a:xfrm>
                <a:off x="2920" y="307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4" y="13"/>
                    </a:lnTo>
                    <a:lnTo>
                      <a:pt x="51" y="8"/>
                    </a:lnTo>
                    <a:lnTo>
                      <a:pt x="46" y="5"/>
                    </a:lnTo>
                    <a:lnTo>
                      <a:pt x="41" y="3"/>
                    </a:lnTo>
                    <a:lnTo>
                      <a:pt x="36" y="1"/>
                    </a:lnTo>
                    <a:lnTo>
                      <a:pt x="30" y="0"/>
                    </a:lnTo>
                    <a:lnTo>
                      <a:pt x="18" y="3"/>
                    </a:lnTo>
                    <a:lnTo>
                      <a:pt x="9" y="8"/>
                    </a:lnTo>
                    <a:lnTo>
                      <a:pt x="2" y="19"/>
                    </a:lnTo>
                    <a:lnTo>
                      <a:pt x="0" y="30"/>
                    </a:lnTo>
                    <a:lnTo>
                      <a:pt x="1" y="36"/>
                    </a:lnTo>
                    <a:lnTo>
                      <a:pt x="2" y="42"/>
                    </a:lnTo>
                    <a:lnTo>
                      <a:pt x="6" y="46"/>
                    </a:lnTo>
                    <a:lnTo>
                      <a:pt x="9" y="51"/>
                    </a:lnTo>
                    <a:lnTo>
                      <a:pt x="14" y="54"/>
                    </a:lnTo>
                    <a:lnTo>
                      <a:pt x="18" y="58"/>
                    </a:lnTo>
                    <a:lnTo>
                      <a:pt x="24" y="59"/>
                    </a:lnTo>
                    <a:lnTo>
                      <a:pt x="30" y="60"/>
                    </a:lnTo>
                    <a:lnTo>
                      <a:pt x="36" y="59"/>
                    </a:lnTo>
                    <a:lnTo>
                      <a:pt x="41"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4210" name="Freeform 249"/>
              <p:cNvSpPr/>
              <p:nvPr/>
            </p:nvSpPr>
            <p:spPr>
              <a:xfrm>
                <a:off x="2928" y="307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7"/>
                    </a:lnTo>
                    <a:lnTo>
                      <a:pt x="5" y="26"/>
                    </a:lnTo>
                    <a:lnTo>
                      <a:pt x="2" y="23"/>
                    </a:lnTo>
                    <a:lnTo>
                      <a:pt x="1" y="20"/>
                    </a:lnTo>
                    <a:lnTo>
                      <a:pt x="0" y="17"/>
                    </a:lnTo>
                    <a:lnTo>
                      <a:pt x="0" y="15"/>
                    </a:lnTo>
                    <a:lnTo>
                      <a:pt x="0" y="12"/>
                    </a:lnTo>
                    <a:lnTo>
                      <a:pt x="1" y="9"/>
                    </a:lnTo>
                    <a:lnTo>
                      <a:pt x="2" y="7"/>
                    </a:lnTo>
                    <a:lnTo>
                      <a:pt x="5" y="5"/>
                    </a:lnTo>
                    <a:lnTo>
                      <a:pt x="7" y="2"/>
                    </a:lnTo>
                    <a:lnTo>
                      <a:pt x="9" y="1"/>
                    </a:lnTo>
                    <a:lnTo>
                      <a:pt x="11" y="0"/>
                    </a:lnTo>
                    <a:lnTo>
                      <a:pt x="15" y="0"/>
                    </a:lnTo>
                    <a:lnTo>
                      <a:pt x="17" y="0"/>
                    </a:lnTo>
                    <a:lnTo>
                      <a:pt x="21" y="1"/>
                    </a:lnTo>
                    <a:lnTo>
                      <a:pt x="23" y="2"/>
                    </a:lnTo>
                    <a:lnTo>
                      <a:pt x="25" y="5"/>
                    </a:lnTo>
                    <a:lnTo>
                      <a:pt x="26"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4211" name="Freeform 250"/>
              <p:cNvSpPr/>
              <p:nvPr/>
            </p:nvSpPr>
            <p:spPr>
              <a:xfrm>
                <a:off x="2865" y="320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8" y="9"/>
                    </a:lnTo>
                    <a:lnTo>
                      <a:pt x="3" y="18"/>
                    </a:lnTo>
                    <a:lnTo>
                      <a:pt x="0" y="30"/>
                    </a:lnTo>
                    <a:lnTo>
                      <a:pt x="0" y="36"/>
                    </a:lnTo>
                    <a:lnTo>
                      <a:pt x="3" y="41"/>
                    </a:lnTo>
                    <a:lnTo>
                      <a:pt x="5" y="46"/>
                    </a:lnTo>
                    <a:lnTo>
                      <a:pt x="8" y="51"/>
                    </a:lnTo>
                    <a:lnTo>
                      <a:pt x="13"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4212" name="Freeform 251"/>
              <p:cNvSpPr/>
              <p:nvPr/>
            </p:nvSpPr>
            <p:spPr>
              <a:xfrm>
                <a:off x="2872" y="3213"/>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2" y="30"/>
                    </a:lnTo>
                    <a:lnTo>
                      <a:pt x="9" y="29"/>
                    </a:lnTo>
                    <a:lnTo>
                      <a:pt x="7" y="26"/>
                    </a:lnTo>
                    <a:lnTo>
                      <a:pt x="5" y="25"/>
                    </a:lnTo>
                    <a:lnTo>
                      <a:pt x="3" y="23"/>
                    </a:lnTo>
                    <a:lnTo>
                      <a:pt x="1" y="21"/>
                    </a:lnTo>
                    <a:lnTo>
                      <a:pt x="0" y="17"/>
                    </a:lnTo>
                    <a:lnTo>
                      <a:pt x="0" y="15"/>
                    </a:lnTo>
                    <a:lnTo>
                      <a:pt x="0" y="12"/>
                    </a:lnTo>
                    <a:lnTo>
                      <a:pt x="1" y="9"/>
                    </a:lnTo>
                    <a:lnTo>
                      <a:pt x="3" y="7"/>
                    </a:lnTo>
                    <a:lnTo>
                      <a:pt x="5" y="5"/>
                    </a:lnTo>
                    <a:lnTo>
                      <a:pt x="7" y="2"/>
                    </a:lnTo>
                    <a:lnTo>
                      <a:pt x="9" y="1"/>
                    </a:lnTo>
                    <a:lnTo>
                      <a:pt x="12" y="0"/>
                    </a:lnTo>
                    <a:lnTo>
                      <a:pt x="15" y="0"/>
                    </a:lnTo>
                    <a:lnTo>
                      <a:pt x="17" y="0"/>
                    </a:lnTo>
                    <a:lnTo>
                      <a:pt x="21" y="1"/>
                    </a:lnTo>
                    <a:lnTo>
                      <a:pt x="23" y="2"/>
                    </a:lnTo>
                    <a:lnTo>
                      <a:pt x="26" y="5"/>
                    </a:lnTo>
                    <a:lnTo>
                      <a:pt x="27" y="7"/>
                    </a:lnTo>
                    <a:lnTo>
                      <a:pt x="28" y="9"/>
                    </a:lnTo>
                    <a:lnTo>
                      <a:pt x="29" y="12"/>
                    </a:lnTo>
                    <a:lnTo>
                      <a:pt x="29" y="15"/>
                    </a:lnTo>
                    <a:lnTo>
                      <a:pt x="28"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4213" name="Freeform 252"/>
              <p:cNvSpPr/>
              <p:nvPr/>
            </p:nvSpPr>
            <p:spPr>
              <a:xfrm>
                <a:off x="2942" y="3332"/>
                <a:ext cx="30" cy="29"/>
              </a:xfrm>
              <a:custGeom>
                <a:avLst/>
                <a:gdLst>
                  <a:gd name="txL" fmla="*/ 0 w 59"/>
                  <a:gd name="txT" fmla="*/ 0 h 59"/>
                  <a:gd name="txR" fmla="*/ 59 w 59"/>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9" h="59">
                    <a:moveTo>
                      <a:pt x="59" y="29"/>
                    </a:moveTo>
                    <a:lnTo>
                      <a:pt x="58" y="23"/>
                    </a:lnTo>
                    <a:lnTo>
                      <a:pt x="57" y="19"/>
                    </a:lnTo>
                    <a:lnTo>
                      <a:pt x="54" y="13"/>
                    </a:lnTo>
                    <a:lnTo>
                      <a:pt x="50" y="8"/>
                    </a:lnTo>
                    <a:lnTo>
                      <a:pt x="46" y="5"/>
                    </a:lnTo>
                    <a:lnTo>
                      <a:pt x="41" y="2"/>
                    </a:lnTo>
                    <a:lnTo>
                      <a:pt x="35" y="0"/>
                    </a:lnTo>
                    <a:lnTo>
                      <a:pt x="30" y="0"/>
                    </a:lnTo>
                    <a:lnTo>
                      <a:pt x="18" y="2"/>
                    </a:lnTo>
                    <a:lnTo>
                      <a:pt x="9" y="8"/>
                    </a:lnTo>
                    <a:lnTo>
                      <a:pt x="2" y="17"/>
                    </a:lnTo>
                    <a:lnTo>
                      <a:pt x="0" y="29"/>
                    </a:lnTo>
                    <a:lnTo>
                      <a:pt x="1" y="35"/>
                    </a:lnTo>
                    <a:lnTo>
                      <a:pt x="2" y="40"/>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0"/>
                    </a:lnTo>
                    <a:lnTo>
                      <a:pt x="58" y="35"/>
                    </a:lnTo>
                    <a:lnTo>
                      <a:pt x="59" y="29"/>
                    </a:lnTo>
                    <a:close/>
                  </a:path>
                </a:pathLst>
              </a:custGeom>
              <a:solidFill>
                <a:srgbClr val="5900BC">
                  <a:alpha val="100000"/>
                </a:srgbClr>
              </a:solidFill>
              <a:ln w="9525">
                <a:noFill/>
              </a:ln>
            </p:spPr>
            <p:txBody>
              <a:bodyPr/>
              <a:p>
                <a:endParaRPr lang="en-US"/>
              </a:p>
            </p:txBody>
          </p:sp>
          <p:sp>
            <p:nvSpPr>
              <p:cNvPr id="4214" name="Freeform 253"/>
              <p:cNvSpPr/>
              <p:nvPr/>
            </p:nvSpPr>
            <p:spPr>
              <a:xfrm>
                <a:off x="2949" y="3339"/>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5" y="29"/>
                    </a:moveTo>
                    <a:lnTo>
                      <a:pt x="11" y="29"/>
                    </a:lnTo>
                    <a:lnTo>
                      <a:pt x="9" y="28"/>
                    </a:lnTo>
                    <a:lnTo>
                      <a:pt x="6" y="27"/>
                    </a:lnTo>
                    <a:lnTo>
                      <a:pt x="4" y="25"/>
                    </a:lnTo>
                    <a:lnTo>
                      <a:pt x="2" y="23"/>
                    </a:lnTo>
                    <a:lnTo>
                      <a:pt x="1" y="20"/>
                    </a:lnTo>
                    <a:lnTo>
                      <a:pt x="0" y="17"/>
                    </a:lnTo>
                    <a:lnTo>
                      <a:pt x="0" y="14"/>
                    </a:lnTo>
                    <a:lnTo>
                      <a:pt x="0" y="12"/>
                    </a:lnTo>
                    <a:lnTo>
                      <a:pt x="1" y="8"/>
                    </a:lnTo>
                    <a:lnTo>
                      <a:pt x="2" y="6"/>
                    </a:lnTo>
                    <a:lnTo>
                      <a:pt x="4" y="4"/>
                    </a:lnTo>
                    <a:lnTo>
                      <a:pt x="6" y="2"/>
                    </a:lnTo>
                    <a:lnTo>
                      <a:pt x="9" y="1"/>
                    </a:lnTo>
                    <a:lnTo>
                      <a:pt x="11" y="0"/>
                    </a:lnTo>
                    <a:lnTo>
                      <a:pt x="15" y="0"/>
                    </a:lnTo>
                    <a:lnTo>
                      <a:pt x="17" y="0"/>
                    </a:lnTo>
                    <a:lnTo>
                      <a:pt x="20" y="1"/>
                    </a:lnTo>
                    <a:lnTo>
                      <a:pt x="23" y="2"/>
                    </a:lnTo>
                    <a:lnTo>
                      <a:pt x="25" y="4"/>
                    </a:lnTo>
                    <a:lnTo>
                      <a:pt x="26" y="6"/>
                    </a:lnTo>
                    <a:lnTo>
                      <a:pt x="28" y="8"/>
                    </a:lnTo>
                    <a:lnTo>
                      <a:pt x="29" y="12"/>
                    </a:lnTo>
                    <a:lnTo>
                      <a:pt x="29"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4215" name="Freeform 254"/>
              <p:cNvSpPr/>
              <p:nvPr/>
            </p:nvSpPr>
            <p:spPr>
              <a:xfrm>
                <a:off x="3086" y="3252"/>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5" y="13"/>
                    </a:lnTo>
                    <a:lnTo>
                      <a:pt x="51" y="8"/>
                    </a:lnTo>
                    <a:lnTo>
                      <a:pt x="47" y="5"/>
                    </a:lnTo>
                    <a:lnTo>
                      <a:pt x="42" y="2"/>
                    </a:lnTo>
                    <a:lnTo>
                      <a:pt x="36" y="0"/>
                    </a:lnTo>
                    <a:lnTo>
                      <a:pt x="30" y="0"/>
                    </a:lnTo>
                    <a:lnTo>
                      <a:pt x="19" y="2"/>
                    </a:lnTo>
                    <a:lnTo>
                      <a:pt x="10" y="8"/>
                    </a:lnTo>
                    <a:lnTo>
                      <a:pt x="3" y="18"/>
                    </a:lnTo>
                    <a:lnTo>
                      <a:pt x="0" y="30"/>
                    </a:lnTo>
                    <a:lnTo>
                      <a:pt x="2" y="36"/>
                    </a:lnTo>
                    <a:lnTo>
                      <a:pt x="3" y="40"/>
                    </a:lnTo>
                    <a:lnTo>
                      <a:pt x="6" y="46"/>
                    </a:lnTo>
                    <a:lnTo>
                      <a:pt x="10" y="51"/>
                    </a:lnTo>
                    <a:lnTo>
                      <a:pt x="14" y="54"/>
                    </a:lnTo>
                    <a:lnTo>
                      <a:pt x="19" y="56"/>
                    </a:lnTo>
                    <a:lnTo>
                      <a:pt x="25" y="59"/>
                    </a:lnTo>
                    <a:lnTo>
                      <a:pt x="30" y="59"/>
                    </a:lnTo>
                    <a:lnTo>
                      <a:pt x="36" y="59"/>
                    </a:lnTo>
                    <a:lnTo>
                      <a:pt x="42" y="56"/>
                    </a:lnTo>
                    <a:lnTo>
                      <a:pt x="47" y="54"/>
                    </a:lnTo>
                    <a:lnTo>
                      <a:pt x="51" y="51"/>
                    </a:lnTo>
                    <a:lnTo>
                      <a:pt x="55" y="46"/>
                    </a:lnTo>
                    <a:lnTo>
                      <a:pt x="58" y="40"/>
                    </a:lnTo>
                    <a:lnTo>
                      <a:pt x="59" y="36"/>
                    </a:lnTo>
                    <a:lnTo>
                      <a:pt x="60" y="30"/>
                    </a:lnTo>
                    <a:close/>
                  </a:path>
                </a:pathLst>
              </a:custGeom>
              <a:solidFill>
                <a:srgbClr val="5900BC">
                  <a:alpha val="100000"/>
                </a:srgbClr>
              </a:solidFill>
              <a:ln w="9525">
                <a:noFill/>
              </a:ln>
            </p:spPr>
            <p:txBody>
              <a:bodyPr/>
              <a:p>
                <a:endParaRPr lang="en-US"/>
              </a:p>
            </p:txBody>
          </p:sp>
          <p:sp>
            <p:nvSpPr>
              <p:cNvPr id="4216" name="Freeform 255"/>
              <p:cNvSpPr/>
              <p:nvPr/>
            </p:nvSpPr>
            <p:spPr>
              <a:xfrm>
                <a:off x="3093" y="3259"/>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10" y="28"/>
                    </a:lnTo>
                    <a:lnTo>
                      <a:pt x="7" y="26"/>
                    </a:lnTo>
                    <a:lnTo>
                      <a:pt x="5" y="25"/>
                    </a:lnTo>
                    <a:lnTo>
                      <a:pt x="3" y="23"/>
                    </a:lnTo>
                    <a:lnTo>
                      <a:pt x="2" y="20"/>
                    </a:lnTo>
                    <a:lnTo>
                      <a:pt x="0" y="17"/>
                    </a:lnTo>
                    <a:lnTo>
                      <a:pt x="0" y="15"/>
                    </a:lnTo>
                    <a:lnTo>
                      <a:pt x="0" y="11"/>
                    </a:lnTo>
                    <a:lnTo>
                      <a:pt x="2" y="9"/>
                    </a:lnTo>
                    <a:lnTo>
                      <a:pt x="3" y="7"/>
                    </a:lnTo>
                    <a:lnTo>
                      <a:pt x="5" y="5"/>
                    </a:lnTo>
                    <a:lnTo>
                      <a:pt x="7" y="2"/>
                    </a:lnTo>
                    <a:lnTo>
                      <a:pt x="10" y="1"/>
                    </a:lnTo>
                    <a:lnTo>
                      <a:pt x="12" y="0"/>
                    </a:lnTo>
                    <a:lnTo>
                      <a:pt x="15" y="0"/>
                    </a:lnTo>
                    <a:lnTo>
                      <a:pt x="18" y="0"/>
                    </a:lnTo>
                    <a:lnTo>
                      <a:pt x="21" y="1"/>
                    </a:lnTo>
                    <a:lnTo>
                      <a:pt x="23" y="2"/>
                    </a:lnTo>
                    <a:lnTo>
                      <a:pt x="26" y="5"/>
                    </a:lnTo>
                    <a:lnTo>
                      <a:pt x="27" y="7"/>
                    </a:lnTo>
                    <a:lnTo>
                      <a:pt x="29" y="9"/>
                    </a:lnTo>
                    <a:lnTo>
                      <a:pt x="30" y="11"/>
                    </a:lnTo>
                    <a:lnTo>
                      <a:pt x="30" y="15"/>
                    </a:lnTo>
                    <a:lnTo>
                      <a:pt x="29" y="21"/>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4217" name="Freeform 256"/>
              <p:cNvSpPr/>
              <p:nvPr/>
            </p:nvSpPr>
            <p:spPr>
              <a:xfrm>
                <a:off x="3083" y="300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8" y="24"/>
                    </a:lnTo>
                    <a:lnTo>
                      <a:pt x="57" y="18"/>
                    </a:lnTo>
                    <a:lnTo>
                      <a:pt x="55" y="14"/>
                    </a:lnTo>
                    <a:lnTo>
                      <a:pt x="52" y="9"/>
                    </a:lnTo>
                    <a:lnTo>
                      <a:pt x="47" y="6"/>
                    </a:lnTo>
                    <a:lnTo>
                      <a:pt x="41" y="2"/>
                    </a:lnTo>
                    <a:lnTo>
                      <a:pt x="35" y="1"/>
                    </a:lnTo>
                    <a:lnTo>
                      <a:pt x="30" y="0"/>
                    </a:lnTo>
                    <a:lnTo>
                      <a:pt x="18" y="2"/>
                    </a:lnTo>
                    <a:lnTo>
                      <a:pt x="9" y="9"/>
                    </a:lnTo>
                    <a:lnTo>
                      <a:pt x="2" y="18"/>
                    </a:lnTo>
                    <a:lnTo>
                      <a:pt x="0" y="30"/>
                    </a:lnTo>
                    <a:lnTo>
                      <a:pt x="1" y="36"/>
                    </a:lnTo>
                    <a:lnTo>
                      <a:pt x="2" y="41"/>
                    </a:lnTo>
                    <a:lnTo>
                      <a:pt x="5" y="47"/>
                    </a:lnTo>
                    <a:lnTo>
                      <a:pt x="9" y="52"/>
                    </a:lnTo>
                    <a:lnTo>
                      <a:pt x="14" y="55"/>
                    </a:lnTo>
                    <a:lnTo>
                      <a:pt x="18" y="57"/>
                    </a:lnTo>
                    <a:lnTo>
                      <a:pt x="24" y="60"/>
                    </a:lnTo>
                    <a:lnTo>
                      <a:pt x="30" y="60"/>
                    </a:lnTo>
                    <a:lnTo>
                      <a:pt x="35" y="60"/>
                    </a:lnTo>
                    <a:lnTo>
                      <a:pt x="41" y="57"/>
                    </a:lnTo>
                    <a:lnTo>
                      <a:pt x="47" y="55"/>
                    </a:lnTo>
                    <a:lnTo>
                      <a:pt x="52" y="52"/>
                    </a:lnTo>
                    <a:lnTo>
                      <a:pt x="55" y="47"/>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4218" name="Freeform 257"/>
              <p:cNvSpPr/>
              <p:nvPr/>
            </p:nvSpPr>
            <p:spPr>
              <a:xfrm>
                <a:off x="3090" y="3008"/>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2" y="29"/>
                    </a:lnTo>
                    <a:lnTo>
                      <a:pt x="10" y="28"/>
                    </a:lnTo>
                    <a:lnTo>
                      <a:pt x="7" y="26"/>
                    </a:lnTo>
                    <a:lnTo>
                      <a:pt x="4" y="24"/>
                    </a:lnTo>
                    <a:lnTo>
                      <a:pt x="3" y="22"/>
                    </a:lnTo>
                    <a:lnTo>
                      <a:pt x="1" y="20"/>
                    </a:lnTo>
                    <a:lnTo>
                      <a:pt x="0" y="17"/>
                    </a:lnTo>
                    <a:lnTo>
                      <a:pt x="0" y="14"/>
                    </a:lnTo>
                    <a:lnTo>
                      <a:pt x="0" y="11"/>
                    </a:lnTo>
                    <a:lnTo>
                      <a:pt x="1" y="8"/>
                    </a:lnTo>
                    <a:lnTo>
                      <a:pt x="3" y="6"/>
                    </a:lnTo>
                    <a:lnTo>
                      <a:pt x="4" y="3"/>
                    </a:lnTo>
                    <a:lnTo>
                      <a:pt x="7" y="2"/>
                    </a:lnTo>
                    <a:lnTo>
                      <a:pt x="10" y="1"/>
                    </a:lnTo>
                    <a:lnTo>
                      <a:pt x="12" y="0"/>
                    </a:lnTo>
                    <a:lnTo>
                      <a:pt x="15" y="0"/>
                    </a:lnTo>
                    <a:lnTo>
                      <a:pt x="18" y="0"/>
                    </a:lnTo>
                    <a:lnTo>
                      <a:pt x="20" y="1"/>
                    </a:lnTo>
                    <a:lnTo>
                      <a:pt x="23" y="2"/>
                    </a:lnTo>
                    <a:lnTo>
                      <a:pt x="25" y="3"/>
                    </a:lnTo>
                    <a:lnTo>
                      <a:pt x="27" y="6"/>
                    </a:lnTo>
                    <a:lnTo>
                      <a:pt x="28" y="8"/>
                    </a:lnTo>
                    <a:lnTo>
                      <a:pt x="30" y="11"/>
                    </a:lnTo>
                    <a:lnTo>
                      <a:pt x="30"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4219" name="Freeform 258"/>
              <p:cNvSpPr/>
              <p:nvPr/>
            </p:nvSpPr>
            <p:spPr>
              <a:xfrm>
                <a:off x="3171" y="3193"/>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4" y="12"/>
                    </a:lnTo>
                    <a:lnTo>
                      <a:pt x="51" y="8"/>
                    </a:lnTo>
                    <a:lnTo>
                      <a:pt x="46" y="4"/>
                    </a:lnTo>
                    <a:lnTo>
                      <a:pt x="41" y="2"/>
                    </a:lnTo>
                    <a:lnTo>
                      <a:pt x="36" y="1"/>
                    </a:lnTo>
                    <a:lnTo>
                      <a:pt x="30" y="0"/>
                    </a:lnTo>
                    <a:lnTo>
                      <a:pt x="18" y="2"/>
                    </a:lnTo>
                    <a:lnTo>
                      <a:pt x="9" y="8"/>
                    </a:lnTo>
                    <a:lnTo>
                      <a:pt x="2" y="18"/>
                    </a:lnTo>
                    <a:lnTo>
                      <a:pt x="0" y="29"/>
                    </a:lnTo>
                    <a:lnTo>
                      <a:pt x="1" y="35"/>
                    </a:lnTo>
                    <a:lnTo>
                      <a:pt x="2" y="41"/>
                    </a:lnTo>
                    <a:lnTo>
                      <a:pt x="6" y="46"/>
                    </a:lnTo>
                    <a:lnTo>
                      <a:pt x="9" y="50"/>
                    </a:lnTo>
                    <a:lnTo>
                      <a:pt x="14" y="54"/>
                    </a:lnTo>
                    <a:lnTo>
                      <a:pt x="18" y="57"/>
                    </a:lnTo>
                    <a:lnTo>
                      <a:pt x="24" y="58"/>
                    </a:lnTo>
                    <a:lnTo>
                      <a:pt x="30" y="59"/>
                    </a:lnTo>
                    <a:lnTo>
                      <a:pt x="36" y="58"/>
                    </a:lnTo>
                    <a:lnTo>
                      <a:pt x="41" y="57"/>
                    </a:lnTo>
                    <a:lnTo>
                      <a:pt x="46" y="54"/>
                    </a:lnTo>
                    <a:lnTo>
                      <a:pt x="51" y="50"/>
                    </a:lnTo>
                    <a:lnTo>
                      <a:pt x="54"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4220" name="Freeform 259"/>
              <p:cNvSpPr/>
              <p:nvPr/>
            </p:nvSpPr>
            <p:spPr>
              <a:xfrm>
                <a:off x="3178" y="3200"/>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7"/>
                    </a:lnTo>
                    <a:lnTo>
                      <a:pt x="5" y="26"/>
                    </a:lnTo>
                    <a:lnTo>
                      <a:pt x="3" y="24"/>
                    </a:lnTo>
                    <a:lnTo>
                      <a:pt x="1" y="20"/>
                    </a:lnTo>
                    <a:lnTo>
                      <a:pt x="0" y="18"/>
                    </a:lnTo>
                    <a:lnTo>
                      <a:pt x="0" y="15"/>
                    </a:lnTo>
                    <a:lnTo>
                      <a:pt x="0" y="12"/>
                    </a:lnTo>
                    <a:lnTo>
                      <a:pt x="1" y="10"/>
                    </a:lnTo>
                    <a:lnTo>
                      <a:pt x="3" y="7"/>
                    </a:lnTo>
                    <a:lnTo>
                      <a:pt x="5" y="5"/>
                    </a:lnTo>
                    <a:lnTo>
                      <a:pt x="7" y="3"/>
                    </a:lnTo>
                    <a:lnTo>
                      <a:pt x="9" y="2"/>
                    </a:lnTo>
                    <a:lnTo>
                      <a:pt x="13" y="0"/>
                    </a:lnTo>
                    <a:lnTo>
                      <a:pt x="15" y="0"/>
                    </a:lnTo>
                    <a:lnTo>
                      <a:pt x="17"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4221" name="Freeform 260"/>
              <p:cNvSpPr/>
              <p:nvPr/>
            </p:nvSpPr>
            <p:spPr>
              <a:xfrm>
                <a:off x="3283" y="3094"/>
                <a:ext cx="30" cy="30"/>
              </a:xfrm>
              <a:custGeom>
                <a:avLst/>
                <a:gdLst>
                  <a:gd name="txL" fmla="*/ 0 w 58"/>
                  <a:gd name="txT" fmla="*/ 0 h 58"/>
                  <a:gd name="txR" fmla="*/ 58 w 58"/>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8">
                    <a:moveTo>
                      <a:pt x="58" y="28"/>
                    </a:moveTo>
                    <a:lnTo>
                      <a:pt x="58" y="23"/>
                    </a:lnTo>
                    <a:lnTo>
                      <a:pt x="56" y="18"/>
                    </a:lnTo>
                    <a:lnTo>
                      <a:pt x="54" y="12"/>
                    </a:lnTo>
                    <a:lnTo>
                      <a:pt x="50" y="8"/>
                    </a:lnTo>
                    <a:lnTo>
                      <a:pt x="46" y="4"/>
                    </a:lnTo>
                    <a:lnTo>
                      <a:pt x="40" y="2"/>
                    </a:lnTo>
                    <a:lnTo>
                      <a:pt x="34" y="0"/>
                    </a:lnTo>
                    <a:lnTo>
                      <a:pt x="28" y="0"/>
                    </a:lnTo>
                    <a:lnTo>
                      <a:pt x="17" y="2"/>
                    </a:lnTo>
                    <a:lnTo>
                      <a:pt x="8" y="8"/>
                    </a:lnTo>
                    <a:lnTo>
                      <a:pt x="2" y="17"/>
                    </a:lnTo>
                    <a:lnTo>
                      <a:pt x="0" y="28"/>
                    </a:lnTo>
                    <a:lnTo>
                      <a:pt x="0" y="34"/>
                    </a:lnTo>
                    <a:lnTo>
                      <a:pt x="2" y="40"/>
                    </a:lnTo>
                    <a:lnTo>
                      <a:pt x="4" y="46"/>
                    </a:lnTo>
                    <a:lnTo>
                      <a:pt x="8" y="50"/>
                    </a:lnTo>
                    <a:lnTo>
                      <a:pt x="12" y="54"/>
                    </a:lnTo>
                    <a:lnTo>
                      <a:pt x="18" y="56"/>
                    </a:lnTo>
                    <a:lnTo>
                      <a:pt x="23" y="58"/>
                    </a:lnTo>
                    <a:lnTo>
                      <a:pt x="28" y="58"/>
                    </a:lnTo>
                    <a:lnTo>
                      <a:pt x="34" y="58"/>
                    </a:lnTo>
                    <a:lnTo>
                      <a:pt x="40" y="56"/>
                    </a:lnTo>
                    <a:lnTo>
                      <a:pt x="46" y="54"/>
                    </a:lnTo>
                    <a:lnTo>
                      <a:pt x="50" y="50"/>
                    </a:lnTo>
                    <a:lnTo>
                      <a:pt x="54" y="46"/>
                    </a:lnTo>
                    <a:lnTo>
                      <a:pt x="56" y="40"/>
                    </a:lnTo>
                    <a:lnTo>
                      <a:pt x="58" y="34"/>
                    </a:lnTo>
                    <a:lnTo>
                      <a:pt x="58" y="28"/>
                    </a:lnTo>
                    <a:close/>
                  </a:path>
                </a:pathLst>
              </a:custGeom>
              <a:solidFill>
                <a:srgbClr val="5900BC">
                  <a:alpha val="100000"/>
                </a:srgbClr>
              </a:solidFill>
              <a:ln w="9525">
                <a:noFill/>
              </a:ln>
            </p:spPr>
            <p:txBody>
              <a:bodyPr/>
              <a:p>
                <a:endParaRPr lang="en-US"/>
              </a:p>
            </p:txBody>
          </p:sp>
          <p:sp>
            <p:nvSpPr>
              <p:cNvPr id="4222" name="Freeform 261"/>
              <p:cNvSpPr/>
              <p:nvPr/>
            </p:nvSpPr>
            <p:spPr>
              <a:xfrm>
                <a:off x="3291" y="3102"/>
                <a:ext cx="14" cy="14"/>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4" y="28"/>
                    </a:moveTo>
                    <a:lnTo>
                      <a:pt x="12" y="28"/>
                    </a:lnTo>
                    <a:lnTo>
                      <a:pt x="10" y="27"/>
                    </a:lnTo>
                    <a:lnTo>
                      <a:pt x="6" y="26"/>
                    </a:lnTo>
                    <a:lnTo>
                      <a:pt x="4" y="24"/>
                    </a:lnTo>
                    <a:lnTo>
                      <a:pt x="3" y="21"/>
                    </a:lnTo>
                    <a:lnTo>
                      <a:pt x="2" y="19"/>
                    </a:lnTo>
                    <a:lnTo>
                      <a:pt x="0" y="17"/>
                    </a:lnTo>
                    <a:lnTo>
                      <a:pt x="0" y="13"/>
                    </a:lnTo>
                    <a:lnTo>
                      <a:pt x="0" y="11"/>
                    </a:lnTo>
                    <a:lnTo>
                      <a:pt x="2" y="8"/>
                    </a:lnTo>
                    <a:lnTo>
                      <a:pt x="3" y="5"/>
                    </a:lnTo>
                    <a:lnTo>
                      <a:pt x="4" y="3"/>
                    </a:lnTo>
                    <a:lnTo>
                      <a:pt x="6" y="2"/>
                    </a:lnTo>
                    <a:lnTo>
                      <a:pt x="10" y="1"/>
                    </a:lnTo>
                    <a:lnTo>
                      <a:pt x="12" y="0"/>
                    </a:lnTo>
                    <a:lnTo>
                      <a:pt x="14" y="0"/>
                    </a:lnTo>
                    <a:lnTo>
                      <a:pt x="18" y="0"/>
                    </a:lnTo>
                    <a:lnTo>
                      <a:pt x="20" y="1"/>
                    </a:lnTo>
                    <a:lnTo>
                      <a:pt x="24" y="2"/>
                    </a:lnTo>
                    <a:lnTo>
                      <a:pt x="26" y="3"/>
                    </a:lnTo>
                    <a:lnTo>
                      <a:pt x="27" y="5"/>
                    </a:lnTo>
                    <a:lnTo>
                      <a:pt x="28" y="8"/>
                    </a:lnTo>
                    <a:lnTo>
                      <a:pt x="29" y="11"/>
                    </a:lnTo>
                    <a:lnTo>
                      <a:pt x="29" y="13"/>
                    </a:lnTo>
                    <a:lnTo>
                      <a:pt x="28" y="19"/>
                    </a:lnTo>
                    <a:lnTo>
                      <a:pt x="26" y="24"/>
                    </a:lnTo>
                    <a:lnTo>
                      <a:pt x="20" y="27"/>
                    </a:lnTo>
                    <a:lnTo>
                      <a:pt x="14" y="28"/>
                    </a:lnTo>
                    <a:close/>
                  </a:path>
                </a:pathLst>
              </a:custGeom>
              <a:solidFill>
                <a:srgbClr val="FFFF93">
                  <a:alpha val="100000"/>
                </a:srgbClr>
              </a:solidFill>
              <a:ln w="9525">
                <a:noFill/>
              </a:ln>
            </p:spPr>
            <p:txBody>
              <a:bodyPr/>
              <a:p>
                <a:endParaRPr lang="en-US"/>
              </a:p>
            </p:txBody>
          </p:sp>
          <p:sp>
            <p:nvSpPr>
              <p:cNvPr id="4223" name="Freeform 262"/>
              <p:cNvSpPr/>
              <p:nvPr/>
            </p:nvSpPr>
            <p:spPr>
              <a:xfrm>
                <a:off x="3280" y="3273"/>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2"/>
                    </a:lnTo>
                    <a:lnTo>
                      <a:pt x="50" y="8"/>
                    </a:lnTo>
                    <a:lnTo>
                      <a:pt x="46" y="4"/>
                    </a:lnTo>
                    <a:lnTo>
                      <a:pt x="41" y="2"/>
                    </a:lnTo>
                    <a:lnTo>
                      <a:pt x="35" y="0"/>
                    </a:lnTo>
                    <a:lnTo>
                      <a:pt x="30" y="0"/>
                    </a:lnTo>
                    <a:lnTo>
                      <a:pt x="18" y="2"/>
                    </a:lnTo>
                    <a:lnTo>
                      <a:pt x="9" y="8"/>
                    </a:lnTo>
                    <a:lnTo>
                      <a:pt x="2" y="18"/>
                    </a:lnTo>
                    <a:lnTo>
                      <a:pt x="0" y="30"/>
                    </a:lnTo>
                    <a:lnTo>
                      <a:pt x="1" y="35"/>
                    </a:lnTo>
                    <a:lnTo>
                      <a:pt x="2" y="41"/>
                    </a:lnTo>
                    <a:lnTo>
                      <a:pt x="6" y="46"/>
                    </a:lnTo>
                    <a:lnTo>
                      <a:pt x="9" y="50"/>
                    </a:lnTo>
                    <a:lnTo>
                      <a:pt x="14" y="54"/>
                    </a:lnTo>
                    <a:lnTo>
                      <a:pt x="18" y="57"/>
                    </a:lnTo>
                    <a:lnTo>
                      <a:pt x="24" y="58"/>
                    </a:lnTo>
                    <a:lnTo>
                      <a:pt x="30" y="60"/>
                    </a:lnTo>
                    <a:lnTo>
                      <a:pt x="35" y="58"/>
                    </a:lnTo>
                    <a:lnTo>
                      <a:pt x="41" y="57"/>
                    </a:lnTo>
                    <a:lnTo>
                      <a:pt x="46" y="54"/>
                    </a:lnTo>
                    <a:lnTo>
                      <a:pt x="50" y="50"/>
                    </a:lnTo>
                    <a:lnTo>
                      <a:pt x="54" y="46"/>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4224" name="Freeform 263"/>
              <p:cNvSpPr/>
              <p:nvPr/>
            </p:nvSpPr>
            <p:spPr>
              <a:xfrm>
                <a:off x="3288" y="3280"/>
                <a:ext cx="15" cy="15"/>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7"/>
                    </a:lnTo>
                    <a:lnTo>
                      <a:pt x="4" y="4"/>
                    </a:lnTo>
                    <a:lnTo>
                      <a:pt x="7" y="2"/>
                    </a:lnTo>
                    <a:lnTo>
                      <a:pt x="9" y="1"/>
                    </a:lnTo>
                    <a:lnTo>
                      <a:pt x="11" y="0"/>
                    </a:lnTo>
                    <a:lnTo>
                      <a:pt x="15" y="0"/>
                    </a:lnTo>
                    <a:lnTo>
                      <a:pt x="17" y="0"/>
                    </a:lnTo>
                    <a:lnTo>
                      <a:pt x="20" y="1"/>
                    </a:lnTo>
                    <a:lnTo>
                      <a:pt x="23" y="2"/>
                    </a:lnTo>
                    <a:lnTo>
                      <a:pt x="25" y="4"/>
                    </a:lnTo>
                    <a:lnTo>
                      <a:pt x="26" y="7"/>
                    </a:lnTo>
                    <a:lnTo>
                      <a:pt x="29" y="9"/>
                    </a:lnTo>
                    <a:lnTo>
                      <a:pt x="30" y="11"/>
                    </a:lnTo>
                    <a:lnTo>
                      <a:pt x="30" y="15"/>
                    </a:lnTo>
                    <a:lnTo>
                      <a:pt x="29" y="20"/>
                    </a:lnTo>
                    <a:lnTo>
                      <a:pt x="25" y="25"/>
                    </a:lnTo>
                    <a:lnTo>
                      <a:pt x="20" y="27"/>
                    </a:lnTo>
                    <a:lnTo>
                      <a:pt x="15" y="28"/>
                    </a:lnTo>
                    <a:close/>
                  </a:path>
                </a:pathLst>
              </a:custGeom>
              <a:solidFill>
                <a:srgbClr val="FFFF93">
                  <a:alpha val="100000"/>
                </a:srgbClr>
              </a:solidFill>
              <a:ln w="9525">
                <a:noFill/>
              </a:ln>
            </p:spPr>
            <p:txBody>
              <a:bodyPr/>
              <a:p>
                <a:endParaRPr lang="en-US"/>
              </a:p>
            </p:txBody>
          </p:sp>
          <p:sp>
            <p:nvSpPr>
              <p:cNvPr id="4225" name="Freeform 264"/>
              <p:cNvSpPr/>
              <p:nvPr/>
            </p:nvSpPr>
            <p:spPr>
              <a:xfrm>
                <a:off x="3264" y="3390"/>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4"/>
                    </a:lnTo>
                    <a:lnTo>
                      <a:pt x="50" y="10"/>
                    </a:lnTo>
                    <a:lnTo>
                      <a:pt x="46" y="6"/>
                    </a:lnTo>
                    <a:lnTo>
                      <a:pt x="41" y="3"/>
                    </a:lnTo>
                    <a:lnTo>
                      <a:pt x="35" y="2"/>
                    </a:lnTo>
                    <a:lnTo>
                      <a:pt x="29" y="0"/>
                    </a:lnTo>
                    <a:lnTo>
                      <a:pt x="18" y="3"/>
                    </a:lnTo>
                    <a:lnTo>
                      <a:pt x="9" y="10"/>
                    </a:lnTo>
                    <a:lnTo>
                      <a:pt x="2" y="19"/>
                    </a:lnTo>
                    <a:lnTo>
                      <a:pt x="0" y="30"/>
                    </a:lnTo>
                    <a:lnTo>
                      <a:pt x="1" y="36"/>
                    </a:lnTo>
                    <a:lnTo>
                      <a:pt x="2" y="42"/>
                    </a:lnTo>
                    <a:lnTo>
                      <a:pt x="5" y="48"/>
                    </a:lnTo>
                    <a:lnTo>
                      <a:pt x="9" y="52"/>
                    </a:lnTo>
                    <a:lnTo>
                      <a:pt x="13" y="56"/>
                    </a:lnTo>
                    <a:lnTo>
                      <a:pt x="18" y="58"/>
                    </a:lnTo>
                    <a:lnTo>
                      <a:pt x="24" y="60"/>
                    </a:lnTo>
                    <a:lnTo>
                      <a:pt x="29" y="60"/>
                    </a:lnTo>
                    <a:lnTo>
                      <a:pt x="35" y="60"/>
                    </a:lnTo>
                    <a:lnTo>
                      <a:pt x="41" y="58"/>
                    </a:lnTo>
                    <a:lnTo>
                      <a:pt x="46" y="56"/>
                    </a:lnTo>
                    <a:lnTo>
                      <a:pt x="50" y="52"/>
                    </a:lnTo>
                    <a:lnTo>
                      <a:pt x="54" y="48"/>
                    </a:lnTo>
                    <a:lnTo>
                      <a:pt x="57" y="42"/>
                    </a:lnTo>
                    <a:lnTo>
                      <a:pt x="58" y="36"/>
                    </a:lnTo>
                    <a:lnTo>
                      <a:pt x="59" y="30"/>
                    </a:lnTo>
                    <a:close/>
                  </a:path>
                </a:pathLst>
              </a:custGeom>
              <a:solidFill>
                <a:srgbClr val="5900BC">
                  <a:alpha val="100000"/>
                </a:srgbClr>
              </a:solidFill>
              <a:ln w="9525">
                <a:noFill/>
              </a:ln>
            </p:spPr>
            <p:txBody>
              <a:bodyPr/>
              <a:p>
                <a:endParaRPr lang="en-US"/>
              </a:p>
            </p:txBody>
          </p:sp>
          <p:sp>
            <p:nvSpPr>
              <p:cNvPr id="4226" name="Freeform 265"/>
              <p:cNvSpPr/>
              <p:nvPr/>
            </p:nvSpPr>
            <p:spPr>
              <a:xfrm>
                <a:off x="3272" y="339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8"/>
                    </a:lnTo>
                    <a:lnTo>
                      <a:pt x="5" y="26"/>
                    </a:lnTo>
                    <a:lnTo>
                      <a:pt x="4" y="23"/>
                    </a:lnTo>
                    <a:lnTo>
                      <a:pt x="2" y="21"/>
                    </a:lnTo>
                    <a:lnTo>
                      <a:pt x="0" y="19"/>
                    </a:lnTo>
                    <a:lnTo>
                      <a:pt x="0" y="15"/>
                    </a:lnTo>
                    <a:lnTo>
                      <a:pt x="0" y="13"/>
                    </a:lnTo>
                    <a:lnTo>
                      <a:pt x="2" y="10"/>
                    </a:lnTo>
                    <a:lnTo>
                      <a:pt x="4" y="7"/>
                    </a:lnTo>
                    <a:lnTo>
                      <a:pt x="5" y="5"/>
                    </a:lnTo>
                    <a:lnTo>
                      <a:pt x="7" y="4"/>
                    </a:lnTo>
                    <a:lnTo>
                      <a:pt x="10" y="2"/>
                    </a:lnTo>
                    <a:lnTo>
                      <a:pt x="13" y="0"/>
                    </a:lnTo>
                    <a:lnTo>
                      <a:pt x="15" y="0"/>
                    </a:lnTo>
                    <a:lnTo>
                      <a:pt x="19" y="0"/>
                    </a:lnTo>
                    <a:lnTo>
                      <a:pt x="21" y="2"/>
                    </a:lnTo>
                    <a:lnTo>
                      <a:pt x="24" y="4"/>
                    </a:lnTo>
                    <a:lnTo>
                      <a:pt x="26" y="5"/>
                    </a:lnTo>
                    <a:lnTo>
                      <a:pt x="28" y="7"/>
                    </a:lnTo>
                    <a:lnTo>
                      <a:pt x="29" y="10"/>
                    </a:lnTo>
                    <a:lnTo>
                      <a:pt x="30" y="13"/>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4227" name="Freeform 266"/>
              <p:cNvSpPr/>
              <p:nvPr/>
            </p:nvSpPr>
            <p:spPr>
              <a:xfrm>
                <a:off x="3480" y="331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9" y="9"/>
                    </a:lnTo>
                    <a:lnTo>
                      <a:pt x="3" y="18"/>
                    </a:lnTo>
                    <a:lnTo>
                      <a:pt x="0" y="30"/>
                    </a:lnTo>
                    <a:lnTo>
                      <a:pt x="1" y="36"/>
                    </a:lnTo>
                    <a:lnTo>
                      <a:pt x="3" y="41"/>
                    </a:lnTo>
                    <a:lnTo>
                      <a:pt x="6" y="46"/>
                    </a:lnTo>
                    <a:lnTo>
                      <a:pt x="9" y="51"/>
                    </a:lnTo>
                    <a:lnTo>
                      <a:pt x="14"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4228" name="Freeform 267"/>
              <p:cNvSpPr/>
              <p:nvPr/>
            </p:nvSpPr>
            <p:spPr>
              <a:xfrm>
                <a:off x="3487" y="332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6"/>
                    </a:lnTo>
                    <a:lnTo>
                      <a:pt x="5" y="25"/>
                    </a:lnTo>
                    <a:lnTo>
                      <a:pt x="4" y="23"/>
                    </a:lnTo>
                    <a:lnTo>
                      <a:pt x="1" y="19"/>
                    </a:lnTo>
                    <a:lnTo>
                      <a:pt x="0" y="17"/>
                    </a:lnTo>
                    <a:lnTo>
                      <a:pt x="0" y="15"/>
                    </a:lnTo>
                    <a:lnTo>
                      <a:pt x="0" y="11"/>
                    </a:lnTo>
                    <a:lnTo>
                      <a:pt x="1" y="9"/>
                    </a:lnTo>
                    <a:lnTo>
                      <a:pt x="4" y="7"/>
                    </a:lnTo>
                    <a:lnTo>
                      <a:pt x="5" y="4"/>
                    </a:lnTo>
                    <a:lnTo>
                      <a:pt x="7" y="2"/>
                    </a:lnTo>
                    <a:lnTo>
                      <a:pt x="9" y="1"/>
                    </a:lnTo>
                    <a:lnTo>
                      <a:pt x="13" y="0"/>
                    </a:lnTo>
                    <a:lnTo>
                      <a:pt x="15" y="0"/>
                    </a:lnTo>
                    <a:lnTo>
                      <a:pt x="19" y="0"/>
                    </a:lnTo>
                    <a:lnTo>
                      <a:pt x="21" y="1"/>
                    </a:lnTo>
                    <a:lnTo>
                      <a:pt x="23" y="2"/>
                    </a:lnTo>
                    <a:lnTo>
                      <a:pt x="26" y="4"/>
                    </a:lnTo>
                    <a:lnTo>
                      <a:pt x="28" y="7"/>
                    </a:lnTo>
                    <a:lnTo>
                      <a:pt x="29" y="9"/>
                    </a:lnTo>
                    <a:lnTo>
                      <a:pt x="30" y="11"/>
                    </a:lnTo>
                    <a:lnTo>
                      <a:pt x="30" y="15"/>
                    </a:lnTo>
                    <a:lnTo>
                      <a:pt x="29"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4229" name="Freeform 268"/>
              <p:cNvSpPr/>
              <p:nvPr/>
            </p:nvSpPr>
            <p:spPr>
              <a:xfrm>
                <a:off x="3586" y="339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9" y="24"/>
                    </a:lnTo>
                    <a:lnTo>
                      <a:pt x="58" y="18"/>
                    </a:lnTo>
                    <a:lnTo>
                      <a:pt x="56" y="13"/>
                    </a:lnTo>
                    <a:lnTo>
                      <a:pt x="52" y="9"/>
                    </a:lnTo>
                    <a:lnTo>
                      <a:pt x="48" y="5"/>
                    </a:lnTo>
                    <a:lnTo>
                      <a:pt x="42" y="2"/>
                    </a:lnTo>
                    <a:lnTo>
                      <a:pt x="36" y="1"/>
                    </a:lnTo>
                    <a:lnTo>
                      <a:pt x="30" y="0"/>
                    </a:lnTo>
                    <a:lnTo>
                      <a:pt x="19" y="2"/>
                    </a:lnTo>
                    <a:lnTo>
                      <a:pt x="10" y="9"/>
                    </a:lnTo>
                    <a:lnTo>
                      <a:pt x="3" y="18"/>
                    </a:lnTo>
                    <a:lnTo>
                      <a:pt x="0" y="30"/>
                    </a:lnTo>
                    <a:lnTo>
                      <a:pt x="1" y="35"/>
                    </a:lnTo>
                    <a:lnTo>
                      <a:pt x="3" y="41"/>
                    </a:lnTo>
                    <a:lnTo>
                      <a:pt x="6" y="47"/>
                    </a:lnTo>
                    <a:lnTo>
                      <a:pt x="10" y="51"/>
                    </a:lnTo>
                    <a:lnTo>
                      <a:pt x="14" y="55"/>
                    </a:lnTo>
                    <a:lnTo>
                      <a:pt x="19" y="57"/>
                    </a:lnTo>
                    <a:lnTo>
                      <a:pt x="25" y="58"/>
                    </a:lnTo>
                    <a:lnTo>
                      <a:pt x="30" y="59"/>
                    </a:lnTo>
                    <a:lnTo>
                      <a:pt x="36" y="58"/>
                    </a:lnTo>
                    <a:lnTo>
                      <a:pt x="42" y="57"/>
                    </a:lnTo>
                    <a:lnTo>
                      <a:pt x="48" y="55"/>
                    </a:lnTo>
                    <a:lnTo>
                      <a:pt x="52" y="51"/>
                    </a:lnTo>
                    <a:lnTo>
                      <a:pt x="56"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4230" name="Freeform 269"/>
              <p:cNvSpPr/>
              <p:nvPr/>
            </p:nvSpPr>
            <p:spPr>
              <a:xfrm>
                <a:off x="3594" y="3405"/>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11" y="28"/>
                    </a:lnTo>
                    <a:lnTo>
                      <a:pt x="7" y="27"/>
                    </a:lnTo>
                    <a:lnTo>
                      <a:pt x="5" y="25"/>
                    </a:lnTo>
                    <a:lnTo>
                      <a:pt x="4" y="23"/>
                    </a:lnTo>
                    <a:lnTo>
                      <a:pt x="1" y="20"/>
                    </a:lnTo>
                    <a:lnTo>
                      <a:pt x="0" y="18"/>
                    </a:lnTo>
                    <a:lnTo>
                      <a:pt x="0" y="15"/>
                    </a:lnTo>
                    <a:lnTo>
                      <a:pt x="0" y="12"/>
                    </a:lnTo>
                    <a:lnTo>
                      <a:pt x="1" y="9"/>
                    </a:lnTo>
                    <a:lnTo>
                      <a:pt x="4" y="6"/>
                    </a:lnTo>
                    <a:lnTo>
                      <a:pt x="5" y="4"/>
                    </a:lnTo>
                    <a:lnTo>
                      <a:pt x="7" y="3"/>
                    </a:lnTo>
                    <a:lnTo>
                      <a:pt x="11" y="1"/>
                    </a:lnTo>
                    <a:lnTo>
                      <a:pt x="13" y="0"/>
                    </a:lnTo>
                    <a:lnTo>
                      <a:pt x="15" y="0"/>
                    </a:lnTo>
                    <a:lnTo>
                      <a:pt x="19" y="0"/>
                    </a:lnTo>
                    <a:lnTo>
                      <a:pt x="21" y="1"/>
                    </a:lnTo>
                    <a:lnTo>
                      <a:pt x="23" y="3"/>
                    </a:lnTo>
                    <a:lnTo>
                      <a:pt x="26" y="4"/>
                    </a:lnTo>
                    <a:lnTo>
                      <a:pt x="28" y="6"/>
                    </a:lnTo>
                    <a:lnTo>
                      <a:pt x="29" y="9"/>
                    </a:lnTo>
                    <a:lnTo>
                      <a:pt x="30" y="12"/>
                    </a:lnTo>
                    <a:lnTo>
                      <a:pt x="30" y="15"/>
                    </a:lnTo>
                    <a:lnTo>
                      <a:pt x="29" y="20"/>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4231" name="Freeform 270"/>
              <p:cNvSpPr/>
              <p:nvPr/>
            </p:nvSpPr>
            <p:spPr>
              <a:xfrm>
                <a:off x="3541" y="3129"/>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9" y="24"/>
                    </a:lnTo>
                    <a:lnTo>
                      <a:pt x="57" y="18"/>
                    </a:lnTo>
                    <a:lnTo>
                      <a:pt x="55" y="12"/>
                    </a:lnTo>
                    <a:lnTo>
                      <a:pt x="51" y="8"/>
                    </a:lnTo>
                    <a:lnTo>
                      <a:pt x="47" y="4"/>
                    </a:lnTo>
                    <a:lnTo>
                      <a:pt x="41" y="2"/>
                    </a:lnTo>
                    <a:lnTo>
                      <a:pt x="36" y="0"/>
                    </a:lnTo>
                    <a:lnTo>
                      <a:pt x="30" y="0"/>
                    </a:lnTo>
                    <a:lnTo>
                      <a:pt x="19" y="2"/>
                    </a:lnTo>
                    <a:lnTo>
                      <a:pt x="9" y="8"/>
                    </a:lnTo>
                    <a:lnTo>
                      <a:pt x="3" y="18"/>
                    </a:lnTo>
                    <a:lnTo>
                      <a:pt x="0" y="30"/>
                    </a:lnTo>
                    <a:lnTo>
                      <a:pt x="0" y="35"/>
                    </a:lnTo>
                    <a:lnTo>
                      <a:pt x="3" y="41"/>
                    </a:lnTo>
                    <a:lnTo>
                      <a:pt x="5" y="46"/>
                    </a:lnTo>
                    <a:lnTo>
                      <a:pt x="9" y="50"/>
                    </a:lnTo>
                    <a:lnTo>
                      <a:pt x="13" y="54"/>
                    </a:lnTo>
                    <a:lnTo>
                      <a:pt x="19" y="57"/>
                    </a:lnTo>
                    <a:lnTo>
                      <a:pt x="25" y="58"/>
                    </a:lnTo>
                    <a:lnTo>
                      <a:pt x="30" y="60"/>
                    </a:lnTo>
                    <a:lnTo>
                      <a:pt x="36" y="58"/>
                    </a:lnTo>
                    <a:lnTo>
                      <a:pt x="41" y="57"/>
                    </a:lnTo>
                    <a:lnTo>
                      <a:pt x="47" y="54"/>
                    </a:lnTo>
                    <a:lnTo>
                      <a:pt x="51" y="50"/>
                    </a:lnTo>
                    <a:lnTo>
                      <a:pt x="55" y="46"/>
                    </a:lnTo>
                    <a:lnTo>
                      <a:pt x="57" y="41"/>
                    </a:lnTo>
                    <a:lnTo>
                      <a:pt x="59" y="35"/>
                    </a:lnTo>
                    <a:lnTo>
                      <a:pt x="59" y="30"/>
                    </a:lnTo>
                    <a:close/>
                  </a:path>
                </a:pathLst>
              </a:custGeom>
              <a:solidFill>
                <a:srgbClr val="5900BC">
                  <a:alpha val="100000"/>
                </a:srgbClr>
              </a:solidFill>
              <a:ln w="9525">
                <a:noFill/>
              </a:ln>
            </p:spPr>
            <p:txBody>
              <a:bodyPr/>
              <a:p>
                <a:endParaRPr lang="en-US"/>
              </a:p>
            </p:txBody>
          </p:sp>
          <p:sp>
            <p:nvSpPr>
              <p:cNvPr id="4232" name="Freeform 271"/>
              <p:cNvSpPr/>
              <p:nvPr/>
            </p:nvSpPr>
            <p:spPr>
              <a:xfrm>
                <a:off x="3549" y="3136"/>
                <a:ext cx="14" cy="15"/>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5" y="28"/>
                    </a:moveTo>
                    <a:lnTo>
                      <a:pt x="12" y="28"/>
                    </a:lnTo>
                    <a:lnTo>
                      <a:pt x="10" y="27"/>
                    </a:lnTo>
                    <a:lnTo>
                      <a:pt x="6" y="26"/>
                    </a:lnTo>
                    <a:lnTo>
                      <a:pt x="4" y="25"/>
                    </a:lnTo>
                    <a:lnTo>
                      <a:pt x="3" y="23"/>
                    </a:lnTo>
                    <a:lnTo>
                      <a:pt x="2" y="19"/>
                    </a:lnTo>
                    <a:lnTo>
                      <a:pt x="0" y="17"/>
                    </a:lnTo>
                    <a:lnTo>
                      <a:pt x="0" y="15"/>
                    </a:lnTo>
                    <a:lnTo>
                      <a:pt x="0" y="11"/>
                    </a:lnTo>
                    <a:lnTo>
                      <a:pt x="2" y="9"/>
                    </a:lnTo>
                    <a:lnTo>
                      <a:pt x="3" y="7"/>
                    </a:lnTo>
                    <a:lnTo>
                      <a:pt x="4" y="4"/>
                    </a:lnTo>
                    <a:lnTo>
                      <a:pt x="6" y="2"/>
                    </a:lnTo>
                    <a:lnTo>
                      <a:pt x="10" y="1"/>
                    </a:lnTo>
                    <a:lnTo>
                      <a:pt x="12" y="0"/>
                    </a:lnTo>
                    <a:lnTo>
                      <a:pt x="15" y="0"/>
                    </a:lnTo>
                    <a:lnTo>
                      <a:pt x="18" y="0"/>
                    </a:lnTo>
                    <a:lnTo>
                      <a:pt x="21" y="1"/>
                    </a:lnTo>
                    <a:lnTo>
                      <a:pt x="23" y="2"/>
                    </a:lnTo>
                    <a:lnTo>
                      <a:pt x="26" y="4"/>
                    </a:lnTo>
                    <a:lnTo>
                      <a:pt x="27" y="7"/>
                    </a:lnTo>
                    <a:lnTo>
                      <a:pt x="28" y="9"/>
                    </a:lnTo>
                    <a:lnTo>
                      <a:pt x="29" y="11"/>
                    </a:lnTo>
                    <a:lnTo>
                      <a:pt x="29" y="15"/>
                    </a:lnTo>
                    <a:lnTo>
                      <a:pt x="28" y="20"/>
                    </a:lnTo>
                    <a:lnTo>
                      <a:pt x="26" y="25"/>
                    </a:lnTo>
                    <a:lnTo>
                      <a:pt x="21" y="27"/>
                    </a:lnTo>
                    <a:lnTo>
                      <a:pt x="15" y="28"/>
                    </a:lnTo>
                    <a:close/>
                  </a:path>
                </a:pathLst>
              </a:custGeom>
              <a:solidFill>
                <a:srgbClr val="FFFF93">
                  <a:alpha val="100000"/>
                </a:srgbClr>
              </a:solidFill>
              <a:ln w="9525">
                <a:noFill/>
              </a:ln>
            </p:spPr>
            <p:txBody>
              <a:bodyPr/>
              <a:p>
                <a:endParaRPr lang="en-US"/>
              </a:p>
            </p:txBody>
          </p:sp>
          <p:sp>
            <p:nvSpPr>
              <p:cNvPr id="4233" name="Freeform 272"/>
              <p:cNvSpPr/>
              <p:nvPr/>
            </p:nvSpPr>
            <p:spPr>
              <a:xfrm>
                <a:off x="3696" y="311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3"/>
                    </a:lnTo>
                    <a:lnTo>
                      <a:pt x="51" y="9"/>
                    </a:lnTo>
                    <a:lnTo>
                      <a:pt x="46" y="5"/>
                    </a:lnTo>
                    <a:lnTo>
                      <a:pt x="42" y="2"/>
                    </a:lnTo>
                    <a:lnTo>
                      <a:pt x="36" y="1"/>
                    </a:lnTo>
                    <a:lnTo>
                      <a:pt x="30" y="0"/>
                    </a:lnTo>
                    <a:lnTo>
                      <a:pt x="19" y="2"/>
                    </a:lnTo>
                    <a:lnTo>
                      <a:pt x="9" y="9"/>
                    </a:lnTo>
                    <a:lnTo>
                      <a:pt x="2" y="18"/>
                    </a:lnTo>
                    <a:lnTo>
                      <a:pt x="0" y="30"/>
                    </a:lnTo>
                    <a:lnTo>
                      <a:pt x="1" y="35"/>
                    </a:lnTo>
                    <a:lnTo>
                      <a:pt x="2" y="41"/>
                    </a:lnTo>
                    <a:lnTo>
                      <a:pt x="6" y="47"/>
                    </a:lnTo>
                    <a:lnTo>
                      <a:pt x="9" y="52"/>
                    </a:lnTo>
                    <a:lnTo>
                      <a:pt x="14" y="55"/>
                    </a:lnTo>
                    <a:lnTo>
                      <a:pt x="19" y="57"/>
                    </a:lnTo>
                    <a:lnTo>
                      <a:pt x="24" y="58"/>
                    </a:lnTo>
                    <a:lnTo>
                      <a:pt x="30" y="60"/>
                    </a:lnTo>
                    <a:lnTo>
                      <a:pt x="36" y="58"/>
                    </a:lnTo>
                    <a:lnTo>
                      <a:pt x="42" y="57"/>
                    </a:lnTo>
                    <a:lnTo>
                      <a:pt x="46" y="55"/>
                    </a:lnTo>
                    <a:lnTo>
                      <a:pt x="51" y="52"/>
                    </a:lnTo>
                    <a:lnTo>
                      <a:pt x="54"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4234" name="Freeform 273"/>
              <p:cNvSpPr/>
              <p:nvPr/>
            </p:nvSpPr>
            <p:spPr>
              <a:xfrm>
                <a:off x="3703" y="311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8"/>
                    </a:lnTo>
                    <a:lnTo>
                      <a:pt x="7" y="27"/>
                    </a:lnTo>
                    <a:lnTo>
                      <a:pt x="5" y="25"/>
                    </a:lnTo>
                    <a:lnTo>
                      <a:pt x="4" y="23"/>
                    </a:lnTo>
                    <a:lnTo>
                      <a:pt x="1" y="20"/>
                    </a:lnTo>
                    <a:lnTo>
                      <a:pt x="0" y="18"/>
                    </a:lnTo>
                    <a:lnTo>
                      <a:pt x="0" y="15"/>
                    </a:lnTo>
                    <a:lnTo>
                      <a:pt x="0" y="12"/>
                    </a:lnTo>
                    <a:lnTo>
                      <a:pt x="1" y="9"/>
                    </a:lnTo>
                    <a:lnTo>
                      <a:pt x="4" y="7"/>
                    </a:lnTo>
                    <a:lnTo>
                      <a:pt x="5" y="4"/>
                    </a:lnTo>
                    <a:lnTo>
                      <a:pt x="7" y="3"/>
                    </a:lnTo>
                    <a:lnTo>
                      <a:pt x="9" y="1"/>
                    </a:lnTo>
                    <a:lnTo>
                      <a:pt x="13" y="0"/>
                    </a:lnTo>
                    <a:lnTo>
                      <a:pt x="15" y="0"/>
                    </a:lnTo>
                    <a:lnTo>
                      <a:pt x="19" y="0"/>
                    </a:lnTo>
                    <a:lnTo>
                      <a:pt x="21" y="1"/>
                    </a:lnTo>
                    <a:lnTo>
                      <a:pt x="23" y="3"/>
                    </a:lnTo>
                    <a:lnTo>
                      <a:pt x="25" y="4"/>
                    </a:lnTo>
                    <a:lnTo>
                      <a:pt x="28"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4235" name="Freeform 274"/>
              <p:cNvSpPr/>
              <p:nvPr/>
            </p:nvSpPr>
            <p:spPr>
              <a:xfrm>
                <a:off x="3669" y="3257"/>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4"/>
                    </a:lnTo>
                    <a:lnTo>
                      <a:pt x="51" y="10"/>
                    </a:lnTo>
                    <a:lnTo>
                      <a:pt x="46" y="6"/>
                    </a:lnTo>
                    <a:lnTo>
                      <a:pt x="42" y="3"/>
                    </a:lnTo>
                    <a:lnTo>
                      <a:pt x="36" y="2"/>
                    </a:lnTo>
                    <a:lnTo>
                      <a:pt x="30" y="0"/>
                    </a:lnTo>
                    <a:lnTo>
                      <a:pt x="19" y="3"/>
                    </a:lnTo>
                    <a:lnTo>
                      <a:pt x="9" y="10"/>
                    </a:lnTo>
                    <a:lnTo>
                      <a:pt x="2" y="19"/>
                    </a:lnTo>
                    <a:lnTo>
                      <a:pt x="0" y="30"/>
                    </a:lnTo>
                    <a:lnTo>
                      <a:pt x="1" y="36"/>
                    </a:lnTo>
                    <a:lnTo>
                      <a:pt x="2" y="42"/>
                    </a:lnTo>
                    <a:lnTo>
                      <a:pt x="5" y="46"/>
                    </a:lnTo>
                    <a:lnTo>
                      <a:pt x="8" y="51"/>
                    </a:lnTo>
                    <a:lnTo>
                      <a:pt x="13" y="55"/>
                    </a:lnTo>
                    <a:lnTo>
                      <a:pt x="19" y="58"/>
                    </a:lnTo>
                    <a:lnTo>
                      <a:pt x="24" y="59"/>
                    </a:lnTo>
                    <a:lnTo>
                      <a:pt x="30" y="60"/>
                    </a:lnTo>
                    <a:lnTo>
                      <a:pt x="36" y="59"/>
                    </a:lnTo>
                    <a:lnTo>
                      <a:pt x="42" y="58"/>
                    </a:lnTo>
                    <a:lnTo>
                      <a:pt x="46" y="55"/>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4236" name="Freeform 275"/>
              <p:cNvSpPr/>
              <p:nvPr/>
            </p:nvSpPr>
            <p:spPr>
              <a:xfrm>
                <a:off x="3677" y="326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10"/>
                    </a:lnTo>
                    <a:lnTo>
                      <a:pt x="2" y="7"/>
                    </a:lnTo>
                    <a:lnTo>
                      <a:pt x="5" y="5"/>
                    </a:lnTo>
                    <a:lnTo>
                      <a:pt x="7" y="3"/>
                    </a:lnTo>
                    <a:lnTo>
                      <a:pt x="9" y="1"/>
                    </a:lnTo>
                    <a:lnTo>
                      <a:pt x="12" y="0"/>
                    </a:lnTo>
                    <a:lnTo>
                      <a:pt x="15" y="0"/>
                    </a:lnTo>
                    <a:lnTo>
                      <a:pt x="17" y="0"/>
                    </a:lnTo>
                    <a:lnTo>
                      <a:pt x="21" y="1"/>
                    </a:lnTo>
                    <a:lnTo>
                      <a:pt x="23" y="3"/>
                    </a:lnTo>
                    <a:lnTo>
                      <a:pt x="25" y="5"/>
                    </a:lnTo>
                    <a:lnTo>
                      <a:pt x="27"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4237" name="Freeform 276"/>
              <p:cNvSpPr/>
              <p:nvPr/>
            </p:nvSpPr>
            <p:spPr>
              <a:xfrm>
                <a:off x="3693" y="3382"/>
                <a:ext cx="30"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3"/>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8"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4238" name="Freeform 277"/>
              <p:cNvSpPr/>
              <p:nvPr/>
            </p:nvSpPr>
            <p:spPr>
              <a:xfrm>
                <a:off x="3701" y="3390"/>
                <a:ext cx="14" cy="14"/>
              </a:xfrm>
              <a:custGeom>
                <a:avLst/>
                <a:gdLst>
                  <a:gd name="txL" fmla="*/ 0 w 28"/>
                  <a:gd name="txT" fmla="*/ 0 h 29"/>
                  <a:gd name="txR" fmla="*/ 28 w 28"/>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8" h="29">
                    <a:moveTo>
                      <a:pt x="13" y="29"/>
                    </a:moveTo>
                    <a:lnTo>
                      <a:pt x="11" y="29"/>
                    </a:lnTo>
                    <a:lnTo>
                      <a:pt x="9" y="28"/>
                    </a:lnTo>
                    <a:lnTo>
                      <a:pt x="5" y="27"/>
                    </a:lnTo>
                    <a:lnTo>
                      <a:pt x="3" y="25"/>
                    </a:lnTo>
                    <a:lnTo>
                      <a:pt x="2" y="22"/>
                    </a:lnTo>
                    <a:lnTo>
                      <a:pt x="1" y="20"/>
                    </a:lnTo>
                    <a:lnTo>
                      <a:pt x="0" y="18"/>
                    </a:lnTo>
                    <a:lnTo>
                      <a:pt x="0" y="14"/>
                    </a:lnTo>
                    <a:lnTo>
                      <a:pt x="0" y="12"/>
                    </a:lnTo>
                    <a:lnTo>
                      <a:pt x="1" y="8"/>
                    </a:lnTo>
                    <a:lnTo>
                      <a:pt x="2" y="6"/>
                    </a:lnTo>
                    <a:lnTo>
                      <a:pt x="3" y="4"/>
                    </a:lnTo>
                    <a:lnTo>
                      <a:pt x="5" y="3"/>
                    </a:lnTo>
                    <a:lnTo>
                      <a:pt x="9" y="2"/>
                    </a:lnTo>
                    <a:lnTo>
                      <a:pt x="11" y="0"/>
                    </a:lnTo>
                    <a:lnTo>
                      <a:pt x="13" y="0"/>
                    </a:lnTo>
                    <a:lnTo>
                      <a:pt x="17" y="0"/>
                    </a:lnTo>
                    <a:lnTo>
                      <a:pt x="19" y="2"/>
                    </a:lnTo>
                    <a:lnTo>
                      <a:pt x="23" y="3"/>
                    </a:lnTo>
                    <a:lnTo>
                      <a:pt x="25" y="4"/>
                    </a:lnTo>
                    <a:lnTo>
                      <a:pt x="26" y="6"/>
                    </a:lnTo>
                    <a:lnTo>
                      <a:pt x="27" y="8"/>
                    </a:lnTo>
                    <a:lnTo>
                      <a:pt x="28" y="12"/>
                    </a:lnTo>
                    <a:lnTo>
                      <a:pt x="28" y="14"/>
                    </a:lnTo>
                    <a:lnTo>
                      <a:pt x="27" y="20"/>
                    </a:lnTo>
                    <a:lnTo>
                      <a:pt x="25" y="25"/>
                    </a:lnTo>
                    <a:lnTo>
                      <a:pt x="19" y="28"/>
                    </a:lnTo>
                    <a:lnTo>
                      <a:pt x="13" y="29"/>
                    </a:lnTo>
                    <a:close/>
                  </a:path>
                </a:pathLst>
              </a:custGeom>
              <a:solidFill>
                <a:srgbClr val="FFFF93">
                  <a:alpha val="100000"/>
                </a:srgbClr>
              </a:solidFill>
              <a:ln w="9525">
                <a:noFill/>
              </a:ln>
            </p:spPr>
            <p:txBody>
              <a:bodyPr/>
              <a:p>
                <a:endParaRPr lang="en-US"/>
              </a:p>
            </p:txBody>
          </p:sp>
          <p:sp>
            <p:nvSpPr>
              <p:cNvPr id="4239" name="Freeform 278"/>
              <p:cNvSpPr/>
              <p:nvPr/>
            </p:nvSpPr>
            <p:spPr>
              <a:xfrm>
                <a:off x="3842" y="3409"/>
                <a:ext cx="30" cy="30"/>
              </a:xfrm>
              <a:custGeom>
                <a:avLst/>
                <a:gdLst>
                  <a:gd name="txL" fmla="*/ 0 w 60"/>
                  <a:gd name="txT" fmla="*/ 0 h 58"/>
                  <a:gd name="txR" fmla="*/ 60 w 60"/>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8">
                    <a:moveTo>
                      <a:pt x="60" y="30"/>
                    </a:moveTo>
                    <a:lnTo>
                      <a:pt x="59" y="24"/>
                    </a:lnTo>
                    <a:lnTo>
                      <a:pt x="57" y="18"/>
                    </a:lnTo>
                    <a:lnTo>
                      <a:pt x="54" y="12"/>
                    </a:lnTo>
                    <a:lnTo>
                      <a:pt x="51" y="8"/>
                    </a:lnTo>
                    <a:lnTo>
                      <a:pt x="46" y="4"/>
                    </a:lnTo>
                    <a:lnTo>
                      <a:pt x="41" y="2"/>
                    </a:lnTo>
                    <a:lnTo>
                      <a:pt x="36" y="0"/>
                    </a:lnTo>
                    <a:lnTo>
                      <a:pt x="30" y="0"/>
                    </a:lnTo>
                    <a:lnTo>
                      <a:pt x="18" y="2"/>
                    </a:lnTo>
                    <a:lnTo>
                      <a:pt x="8" y="8"/>
                    </a:lnTo>
                    <a:lnTo>
                      <a:pt x="2" y="18"/>
                    </a:lnTo>
                    <a:lnTo>
                      <a:pt x="0" y="30"/>
                    </a:lnTo>
                    <a:lnTo>
                      <a:pt x="1" y="35"/>
                    </a:lnTo>
                    <a:lnTo>
                      <a:pt x="2" y="40"/>
                    </a:lnTo>
                    <a:lnTo>
                      <a:pt x="4" y="46"/>
                    </a:lnTo>
                    <a:lnTo>
                      <a:pt x="8" y="50"/>
                    </a:lnTo>
                    <a:lnTo>
                      <a:pt x="12" y="54"/>
                    </a:lnTo>
                    <a:lnTo>
                      <a:pt x="18" y="56"/>
                    </a:lnTo>
                    <a:lnTo>
                      <a:pt x="24" y="58"/>
                    </a:lnTo>
                    <a:lnTo>
                      <a:pt x="30" y="58"/>
                    </a:lnTo>
                    <a:lnTo>
                      <a:pt x="36" y="58"/>
                    </a:lnTo>
                    <a:lnTo>
                      <a:pt x="41" y="56"/>
                    </a:lnTo>
                    <a:lnTo>
                      <a:pt x="46" y="54"/>
                    </a:lnTo>
                    <a:lnTo>
                      <a:pt x="51" y="50"/>
                    </a:lnTo>
                    <a:lnTo>
                      <a:pt x="54" y="46"/>
                    </a:lnTo>
                    <a:lnTo>
                      <a:pt x="57" y="40"/>
                    </a:lnTo>
                    <a:lnTo>
                      <a:pt x="59" y="35"/>
                    </a:lnTo>
                    <a:lnTo>
                      <a:pt x="60" y="30"/>
                    </a:lnTo>
                    <a:close/>
                  </a:path>
                </a:pathLst>
              </a:custGeom>
              <a:solidFill>
                <a:srgbClr val="6800E0">
                  <a:alpha val="100000"/>
                </a:srgbClr>
              </a:solidFill>
              <a:ln w="9525">
                <a:noFill/>
              </a:ln>
            </p:spPr>
            <p:txBody>
              <a:bodyPr/>
              <a:p>
                <a:endParaRPr lang="en-US"/>
              </a:p>
            </p:txBody>
          </p:sp>
          <p:sp>
            <p:nvSpPr>
              <p:cNvPr id="4240" name="Freeform 279"/>
              <p:cNvSpPr/>
              <p:nvPr/>
            </p:nvSpPr>
            <p:spPr>
              <a:xfrm>
                <a:off x="3850" y="3417"/>
                <a:ext cx="15" cy="14"/>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5"/>
                    </a:lnTo>
                    <a:lnTo>
                      <a:pt x="4" y="3"/>
                    </a:lnTo>
                    <a:lnTo>
                      <a:pt x="7" y="2"/>
                    </a:lnTo>
                    <a:lnTo>
                      <a:pt x="9" y="1"/>
                    </a:lnTo>
                    <a:lnTo>
                      <a:pt x="11" y="0"/>
                    </a:lnTo>
                    <a:lnTo>
                      <a:pt x="15" y="0"/>
                    </a:lnTo>
                    <a:lnTo>
                      <a:pt x="17" y="0"/>
                    </a:lnTo>
                    <a:lnTo>
                      <a:pt x="21" y="1"/>
                    </a:lnTo>
                    <a:lnTo>
                      <a:pt x="23" y="2"/>
                    </a:lnTo>
                    <a:lnTo>
                      <a:pt x="25" y="3"/>
                    </a:lnTo>
                    <a:lnTo>
                      <a:pt x="26" y="5"/>
                    </a:lnTo>
                    <a:lnTo>
                      <a:pt x="29" y="9"/>
                    </a:lnTo>
                    <a:lnTo>
                      <a:pt x="30" y="11"/>
                    </a:lnTo>
                    <a:lnTo>
                      <a:pt x="30" y="15"/>
                    </a:lnTo>
                    <a:lnTo>
                      <a:pt x="29" y="20"/>
                    </a:lnTo>
                    <a:lnTo>
                      <a:pt x="25" y="25"/>
                    </a:lnTo>
                    <a:lnTo>
                      <a:pt x="21" y="27"/>
                    </a:lnTo>
                    <a:lnTo>
                      <a:pt x="15" y="28"/>
                    </a:lnTo>
                    <a:close/>
                  </a:path>
                </a:pathLst>
              </a:custGeom>
              <a:solidFill>
                <a:srgbClr val="FFFF93">
                  <a:alpha val="100000"/>
                </a:srgbClr>
              </a:solidFill>
              <a:ln w="9525">
                <a:noFill/>
              </a:ln>
            </p:spPr>
            <p:txBody>
              <a:bodyPr/>
              <a:p>
                <a:endParaRPr lang="en-US"/>
              </a:p>
            </p:txBody>
          </p:sp>
          <p:sp>
            <p:nvSpPr>
              <p:cNvPr id="4241" name="Freeform 280"/>
              <p:cNvSpPr/>
              <p:nvPr/>
            </p:nvSpPr>
            <p:spPr>
              <a:xfrm>
                <a:off x="3869" y="3310"/>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7" y="19"/>
                    </a:lnTo>
                    <a:lnTo>
                      <a:pt x="54" y="13"/>
                    </a:lnTo>
                    <a:lnTo>
                      <a:pt x="50" y="9"/>
                    </a:lnTo>
                    <a:lnTo>
                      <a:pt x="46" y="5"/>
                    </a:lnTo>
                    <a:lnTo>
                      <a:pt x="41" y="3"/>
                    </a:lnTo>
                    <a:lnTo>
                      <a:pt x="36" y="0"/>
                    </a:lnTo>
                    <a:lnTo>
                      <a:pt x="30" y="0"/>
                    </a:lnTo>
                    <a:lnTo>
                      <a:pt x="18" y="3"/>
                    </a:lnTo>
                    <a:lnTo>
                      <a:pt x="9" y="9"/>
                    </a:lnTo>
                    <a:lnTo>
                      <a:pt x="2" y="18"/>
                    </a:lnTo>
                    <a:lnTo>
                      <a:pt x="0" y="29"/>
                    </a:lnTo>
                    <a:lnTo>
                      <a:pt x="1" y="35"/>
                    </a:lnTo>
                    <a:lnTo>
                      <a:pt x="2" y="41"/>
                    </a:lnTo>
                    <a:lnTo>
                      <a:pt x="6" y="47"/>
                    </a:lnTo>
                    <a:lnTo>
                      <a:pt x="9" y="51"/>
                    </a:lnTo>
                    <a:lnTo>
                      <a:pt x="14" y="55"/>
                    </a:lnTo>
                    <a:lnTo>
                      <a:pt x="18" y="57"/>
                    </a:lnTo>
                    <a:lnTo>
                      <a:pt x="24" y="59"/>
                    </a:lnTo>
                    <a:lnTo>
                      <a:pt x="30" y="59"/>
                    </a:lnTo>
                    <a:lnTo>
                      <a:pt x="36" y="59"/>
                    </a:lnTo>
                    <a:lnTo>
                      <a:pt x="41" y="57"/>
                    </a:lnTo>
                    <a:lnTo>
                      <a:pt x="46" y="55"/>
                    </a:lnTo>
                    <a:lnTo>
                      <a:pt x="50" y="51"/>
                    </a:lnTo>
                    <a:lnTo>
                      <a:pt x="54" y="47"/>
                    </a:lnTo>
                    <a:lnTo>
                      <a:pt x="57" y="41"/>
                    </a:lnTo>
                    <a:lnTo>
                      <a:pt x="59" y="35"/>
                    </a:lnTo>
                    <a:lnTo>
                      <a:pt x="60" y="29"/>
                    </a:lnTo>
                    <a:close/>
                  </a:path>
                </a:pathLst>
              </a:custGeom>
              <a:solidFill>
                <a:srgbClr val="5900BC">
                  <a:alpha val="100000"/>
                </a:srgbClr>
              </a:solidFill>
              <a:ln w="9525">
                <a:noFill/>
              </a:ln>
            </p:spPr>
            <p:txBody>
              <a:bodyPr/>
              <a:p>
                <a:endParaRPr lang="en-US"/>
              </a:p>
            </p:txBody>
          </p:sp>
          <p:sp>
            <p:nvSpPr>
              <p:cNvPr id="4242" name="Freeform 281"/>
              <p:cNvSpPr/>
              <p:nvPr/>
            </p:nvSpPr>
            <p:spPr>
              <a:xfrm>
                <a:off x="3876" y="3318"/>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9" y="28"/>
                    </a:lnTo>
                    <a:lnTo>
                      <a:pt x="7" y="27"/>
                    </a:lnTo>
                    <a:lnTo>
                      <a:pt x="4" y="25"/>
                    </a:lnTo>
                    <a:lnTo>
                      <a:pt x="3" y="22"/>
                    </a:lnTo>
                    <a:lnTo>
                      <a:pt x="1" y="20"/>
                    </a:lnTo>
                    <a:lnTo>
                      <a:pt x="0" y="18"/>
                    </a:lnTo>
                    <a:lnTo>
                      <a:pt x="0" y="14"/>
                    </a:lnTo>
                    <a:lnTo>
                      <a:pt x="0" y="12"/>
                    </a:lnTo>
                    <a:lnTo>
                      <a:pt x="1" y="9"/>
                    </a:lnTo>
                    <a:lnTo>
                      <a:pt x="3" y="6"/>
                    </a:lnTo>
                    <a:lnTo>
                      <a:pt x="4" y="4"/>
                    </a:lnTo>
                    <a:lnTo>
                      <a:pt x="7" y="3"/>
                    </a:lnTo>
                    <a:lnTo>
                      <a:pt x="9" y="2"/>
                    </a:lnTo>
                    <a:lnTo>
                      <a:pt x="12" y="0"/>
                    </a:lnTo>
                    <a:lnTo>
                      <a:pt x="15" y="0"/>
                    </a:lnTo>
                    <a:lnTo>
                      <a:pt x="17" y="0"/>
                    </a:lnTo>
                    <a:lnTo>
                      <a:pt x="21" y="2"/>
                    </a:lnTo>
                    <a:lnTo>
                      <a:pt x="23" y="3"/>
                    </a:lnTo>
                    <a:lnTo>
                      <a:pt x="25" y="4"/>
                    </a:lnTo>
                    <a:lnTo>
                      <a:pt x="26" y="6"/>
                    </a:lnTo>
                    <a:lnTo>
                      <a:pt x="29" y="9"/>
                    </a:lnTo>
                    <a:lnTo>
                      <a:pt x="30" y="12"/>
                    </a:lnTo>
                    <a:lnTo>
                      <a:pt x="30" y="14"/>
                    </a:lnTo>
                    <a:lnTo>
                      <a:pt x="29" y="20"/>
                    </a:lnTo>
                    <a:lnTo>
                      <a:pt x="25" y="25"/>
                    </a:lnTo>
                    <a:lnTo>
                      <a:pt x="21" y="28"/>
                    </a:lnTo>
                    <a:lnTo>
                      <a:pt x="15" y="29"/>
                    </a:lnTo>
                    <a:close/>
                  </a:path>
                </a:pathLst>
              </a:custGeom>
              <a:solidFill>
                <a:srgbClr val="FFFF93">
                  <a:alpha val="100000"/>
                </a:srgbClr>
              </a:solidFill>
              <a:ln w="9525">
                <a:noFill/>
              </a:ln>
            </p:spPr>
            <p:txBody>
              <a:bodyPr/>
              <a:p>
                <a:endParaRPr lang="en-US"/>
              </a:p>
            </p:txBody>
          </p:sp>
          <p:sp>
            <p:nvSpPr>
              <p:cNvPr id="4243" name="Freeform 282"/>
              <p:cNvSpPr/>
              <p:nvPr/>
            </p:nvSpPr>
            <p:spPr>
              <a:xfrm>
                <a:off x="3869" y="3182"/>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3"/>
                    </a:lnTo>
                    <a:lnTo>
                      <a:pt x="50" y="9"/>
                    </a:lnTo>
                    <a:lnTo>
                      <a:pt x="46" y="5"/>
                    </a:lnTo>
                    <a:lnTo>
                      <a:pt x="41" y="2"/>
                    </a:lnTo>
                    <a:lnTo>
                      <a:pt x="36" y="1"/>
                    </a:lnTo>
                    <a:lnTo>
                      <a:pt x="30" y="0"/>
                    </a:lnTo>
                    <a:lnTo>
                      <a:pt x="18" y="2"/>
                    </a:lnTo>
                    <a:lnTo>
                      <a:pt x="9" y="9"/>
                    </a:lnTo>
                    <a:lnTo>
                      <a:pt x="2" y="18"/>
                    </a:lnTo>
                    <a:lnTo>
                      <a:pt x="0" y="30"/>
                    </a:lnTo>
                    <a:lnTo>
                      <a:pt x="1" y="35"/>
                    </a:lnTo>
                    <a:lnTo>
                      <a:pt x="2" y="41"/>
                    </a:lnTo>
                    <a:lnTo>
                      <a:pt x="6" y="47"/>
                    </a:lnTo>
                    <a:lnTo>
                      <a:pt x="9" y="51"/>
                    </a:lnTo>
                    <a:lnTo>
                      <a:pt x="14" y="55"/>
                    </a:lnTo>
                    <a:lnTo>
                      <a:pt x="18" y="57"/>
                    </a:lnTo>
                    <a:lnTo>
                      <a:pt x="24" y="58"/>
                    </a:lnTo>
                    <a:lnTo>
                      <a:pt x="30" y="60"/>
                    </a:lnTo>
                    <a:lnTo>
                      <a:pt x="36" y="58"/>
                    </a:lnTo>
                    <a:lnTo>
                      <a:pt x="41" y="57"/>
                    </a:lnTo>
                    <a:lnTo>
                      <a:pt x="46" y="55"/>
                    </a:lnTo>
                    <a:lnTo>
                      <a:pt x="50" y="51"/>
                    </a:lnTo>
                    <a:lnTo>
                      <a:pt x="54" y="47"/>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4244" name="Freeform 283"/>
              <p:cNvSpPr/>
              <p:nvPr/>
            </p:nvSpPr>
            <p:spPr>
              <a:xfrm>
                <a:off x="3876" y="318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8"/>
                    </a:lnTo>
                    <a:lnTo>
                      <a:pt x="7" y="27"/>
                    </a:lnTo>
                    <a:lnTo>
                      <a:pt x="4" y="25"/>
                    </a:lnTo>
                    <a:lnTo>
                      <a:pt x="3" y="23"/>
                    </a:lnTo>
                    <a:lnTo>
                      <a:pt x="1" y="20"/>
                    </a:lnTo>
                    <a:lnTo>
                      <a:pt x="0" y="18"/>
                    </a:lnTo>
                    <a:lnTo>
                      <a:pt x="0" y="15"/>
                    </a:lnTo>
                    <a:lnTo>
                      <a:pt x="0" y="12"/>
                    </a:lnTo>
                    <a:lnTo>
                      <a:pt x="1" y="9"/>
                    </a:lnTo>
                    <a:lnTo>
                      <a:pt x="3" y="7"/>
                    </a:lnTo>
                    <a:lnTo>
                      <a:pt x="4" y="4"/>
                    </a:lnTo>
                    <a:lnTo>
                      <a:pt x="7" y="3"/>
                    </a:lnTo>
                    <a:lnTo>
                      <a:pt x="9" y="1"/>
                    </a:lnTo>
                    <a:lnTo>
                      <a:pt x="12" y="0"/>
                    </a:lnTo>
                    <a:lnTo>
                      <a:pt x="15" y="0"/>
                    </a:lnTo>
                    <a:lnTo>
                      <a:pt x="17" y="0"/>
                    </a:lnTo>
                    <a:lnTo>
                      <a:pt x="21" y="1"/>
                    </a:lnTo>
                    <a:lnTo>
                      <a:pt x="23" y="3"/>
                    </a:lnTo>
                    <a:lnTo>
                      <a:pt x="25" y="4"/>
                    </a:lnTo>
                    <a:lnTo>
                      <a:pt x="26"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4245" name="Freeform 284"/>
              <p:cNvSpPr/>
              <p:nvPr/>
            </p:nvSpPr>
            <p:spPr>
              <a:xfrm>
                <a:off x="2809" y="3310"/>
                <a:ext cx="29"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4"/>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7"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4246" name="Freeform 285"/>
              <p:cNvSpPr/>
              <p:nvPr/>
            </p:nvSpPr>
            <p:spPr>
              <a:xfrm>
                <a:off x="2816" y="3318"/>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4" y="29"/>
                    </a:moveTo>
                    <a:lnTo>
                      <a:pt x="12" y="29"/>
                    </a:lnTo>
                    <a:lnTo>
                      <a:pt x="10" y="28"/>
                    </a:lnTo>
                    <a:lnTo>
                      <a:pt x="6" y="27"/>
                    </a:lnTo>
                    <a:lnTo>
                      <a:pt x="4" y="25"/>
                    </a:lnTo>
                    <a:lnTo>
                      <a:pt x="3" y="22"/>
                    </a:lnTo>
                    <a:lnTo>
                      <a:pt x="2" y="20"/>
                    </a:lnTo>
                    <a:lnTo>
                      <a:pt x="0" y="18"/>
                    </a:lnTo>
                    <a:lnTo>
                      <a:pt x="0" y="14"/>
                    </a:lnTo>
                    <a:lnTo>
                      <a:pt x="0" y="12"/>
                    </a:lnTo>
                    <a:lnTo>
                      <a:pt x="2" y="9"/>
                    </a:lnTo>
                    <a:lnTo>
                      <a:pt x="3" y="6"/>
                    </a:lnTo>
                    <a:lnTo>
                      <a:pt x="4" y="4"/>
                    </a:lnTo>
                    <a:lnTo>
                      <a:pt x="6" y="3"/>
                    </a:lnTo>
                    <a:lnTo>
                      <a:pt x="10" y="2"/>
                    </a:lnTo>
                    <a:lnTo>
                      <a:pt x="12" y="0"/>
                    </a:lnTo>
                    <a:lnTo>
                      <a:pt x="14" y="0"/>
                    </a:lnTo>
                    <a:lnTo>
                      <a:pt x="18" y="0"/>
                    </a:lnTo>
                    <a:lnTo>
                      <a:pt x="20" y="2"/>
                    </a:lnTo>
                    <a:lnTo>
                      <a:pt x="22" y="3"/>
                    </a:lnTo>
                    <a:lnTo>
                      <a:pt x="25" y="4"/>
                    </a:lnTo>
                    <a:lnTo>
                      <a:pt x="27" y="6"/>
                    </a:lnTo>
                    <a:lnTo>
                      <a:pt x="28" y="9"/>
                    </a:lnTo>
                    <a:lnTo>
                      <a:pt x="29" y="12"/>
                    </a:lnTo>
                    <a:lnTo>
                      <a:pt x="29" y="14"/>
                    </a:lnTo>
                    <a:lnTo>
                      <a:pt x="28" y="20"/>
                    </a:lnTo>
                    <a:lnTo>
                      <a:pt x="25" y="25"/>
                    </a:lnTo>
                    <a:lnTo>
                      <a:pt x="20" y="28"/>
                    </a:lnTo>
                    <a:lnTo>
                      <a:pt x="14" y="29"/>
                    </a:lnTo>
                    <a:close/>
                  </a:path>
                </a:pathLst>
              </a:custGeom>
              <a:solidFill>
                <a:srgbClr val="FFFF93">
                  <a:alpha val="100000"/>
                </a:srgbClr>
              </a:solidFill>
              <a:ln w="9525">
                <a:noFill/>
              </a:ln>
            </p:spPr>
            <p:txBody>
              <a:bodyPr/>
              <a:p>
                <a:endParaRPr lang="en-US"/>
              </a:p>
            </p:txBody>
          </p:sp>
          <p:sp>
            <p:nvSpPr>
              <p:cNvPr id="4247" name="Freeform 286"/>
              <p:cNvSpPr/>
              <p:nvPr/>
            </p:nvSpPr>
            <p:spPr>
              <a:xfrm>
                <a:off x="2947" y="223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3"/>
                    </a:lnTo>
                    <a:lnTo>
                      <a:pt x="51" y="8"/>
                    </a:lnTo>
                    <a:lnTo>
                      <a:pt x="46" y="5"/>
                    </a:lnTo>
                    <a:lnTo>
                      <a:pt x="41" y="3"/>
                    </a:lnTo>
                    <a:lnTo>
                      <a:pt x="36" y="0"/>
                    </a:lnTo>
                    <a:lnTo>
                      <a:pt x="30" y="0"/>
                    </a:lnTo>
                    <a:lnTo>
                      <a:pt x="18" y="3"/>
                    </a:lnTo>
                    <a:lnTo>
                      <a:pt x="9" y="8"/>
                    </a:lnTo>
                    <a:lnTo>
                      <a:pt x="2" y="19"/>
                    </a:lnTo>
                    <a:lnTo>
                      <a:pt x="0" y="30"/>
                    </a:lnTo>
                    <a:lnTo>
                      <a:pt x="1" y="36"/>
                    </a:lnTo>
                    <a:lnTo>
                      <a:pt x="2" y="42"/>
                    </a:lnTo>
                    <a:lnTo>
                      <a:pt x="6" y="47"/>
                    </a:lnTo>
                    <a:lnTo>
                      <a:pt x="9" y="51"/>
                    </a:lnTo>
                    <a:lnTo>
                      <a:pt x="14" y="55"/>
                    </a:lnTo>
                    <a:lnTo>
                      <a:pt x="18" y="58"/>
                    </a:lnTo>
                    <a:lnTo>
                      <a:pt x="24" y="59"/>
                    </a:lnTo>
                    <a:lnTo>
                      <a:pt x="30" y="60"/>
                    </a:lnTo>
                    <a:lnTo>
                      <a:pt x="36" y="59"/>
                    </a:lnTo>
                    <a:lnTo>
                      <a:pt x="41" y="58"/>
                    </a:lnTo>
                    <a:lnTo>
                      <a:pt x="46" y="55"/>
                    </a:lnTo>
                    <a:lnTo>
                      <a:pt x="51" y="51"/>
                    </a:lnTo>
                    <a:lnTo>
                      <a:pt x="54" y="47"/>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4248" name="Freeform 287"/>
              <p:cNvSpPr/>
              <p:nvPr/>
            </p:nvSpPr>
            <p:spPr>
              <a:xfrm>
                <a:off x="2954" y="224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7"/>
                    </a:lnTo>
                    <a:lnTo>
                      <a:pt x="5" y="26"/>
                    </a:lnTo>
                    <a:lnTo>
                      <a:pt x="3" y="23"/>
                    </a:lnTo>
                    <a:lnTo>
                      <a:pt x="1" y="20"/>
                    </a:lnTo>
                    <a:lnTo>
                      <a:pt x="0" y="18"/>
                    </a:lnTo>
                    <a:lnTo>
                      <a:pt x="0" y="15"/>
                    </a:lnTo>
                    <a:lnTo>
                      <a:pt x="0" y="12"/>
                    </a:lnTo>
                    <a:lnTo>
                      <a:pt x="1" y="10"/>
                    </a:lnTo>
                    <a:lnTo>
                      <a:pt x="3" y="7"/>
                    </a:lnTo>
                    <a:lnTo>
                      <a:pt x="5" y="5"/>
                    </a:lnTo>
                    <a:lnTo>
                      <a:pt x="7" y="3"/>
                    </a:lnTo>
                    <a:lnTo>
                      <a:pt x="10" y="2"/>
                    </a:lnTo>
                    <a:lnTo>
                      <a:pt x="13" y="0"/>
                    </a:lnTo>
                    <a:lnTo>
                      <a:pt x="15" y="0"/>
                    </a:lnTo>
                    <a:lnTo>
                      <a:pt x="18"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grpSp>
      </p:grpSp>
      <p:sp>
        <p:nvSpPr>
          <p:cNvPr id="5" name="Text Box 4"/>
          <p:cNvSpPr txBox="1"/>
          <p:nvPr/>
        </p:nvSpPr>
        <p:spPr>
          <a:xfrm>
            <a:off x="1274445" y="819150"/>
            <a:ext cx="7139940" cy="1445260"/>
          </a:xfrm>
          <a:prstGeom prst="rect">
            <a:avLst/>
          </a:prstGeom>
          <a:noFill/>
        </p:spPr>
        <p:txBody>
          <a:bodyPr wrap="square" rtlCol="0">
            <a:spAutoFit/>
          </a:bodyPr>
          <a:p>
            <a:pPr algn="ctr"/>
            <a:r>
              <a:rPr lang="en-US" sz="4400" b="1"/>
              <a:t>HỘI THI THỔI CƠM</a:t>
            </a:r>
            <a:endParaRPr lang="en-US" sz="4400" b="1"/>
          </a:p>
          <a:p>
            <a:pPr algn="ctr"/>
            <a:r>
              <a:rPr lang="en-US" sz="4400" b="1"/>
              <a:t> Ở ĐỒNG VÂN</a:t>
            </a:r>
            <a:endParaRPr lang="en-US" sz="4400"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4098" name="Group 4"/>
          <p:cNvGrpSpPr/>
          <p:nvPr/>
        </p:nvGrpSpPr>
        <p:grpSpPr>
          <a:xfrm>
            <a:off x="-77787" y="-96837"/>
            <a:ext cx="9220200" cy="6934200"/>
            <a:chOff x="0" y="0"/>
            <a:chExt cx="5760" cy="4320"/>
          </a:xfrm>
        </p:grpSpPr>
        <p:pic>
          <p:nvPicPr>
            <p:cNvPr id="4106" name="Picture 5"/>
            <p:cNvPicPr>
              <a:picLocks noChangeAspect="1"/>
            </p:cNvPicPr>
            <p:nvPr/>
          </p:nvPicPr>
          <p:blipFill>
            <a:blip r:embed="rId1"/>
            <a:stretch>
              <a:fillRect/>
            </a:stretch>
          </p:blipFill>
          <p:spPr>
            <a:xfrm>
              <a:off x="0" y="0"/>
              <a:ext cx="5760" cy="4320"/>
            </a:xfrm>
            <a:prstGeom prst="rect">
              <a:avLst/>
            </a:prstGeom>
            <a:noFill/>
            <a:ln w="9525">
              <a:noFill/>
            </a:ln>
          </p:spPr>
        </p:pic>
        <p:grpSp>
          <p:nvGrpSpPr>
            <p:cNvPr id="4107" name="Group 6"/>
            <p:cNvGrpSpPr/>
            <p:nvPr/>
          </p:nvGrpSpPr>
          <p:grpSpPr>
            <a:xfrm>
              <a:off x="94" y="3272"/>
              <a:ext cx="859" cy="952"/>
              <a:chOff x="2794" y="2160"/>
              <a:chExt cx="1154" cy="1279"/>
            </a:xfrm>
          </p:grpSpPr>
          <p:sp>
            <p:nvSpPr>
              <p:cNvPr id="4249" name="AutoShape 7"/>
              <p:cNvSpPr>
                <a:spLocks noChangeAspect="1" noTextEdit="1"/>
              </p:cNvSpPr>
              <p:nvPr/>
            </p:nvSpPr>
            <p:spPr>
              <a:xfrm>
                <a:off x="2832" y="2160"/>
                <a:ext cx="1116" cy="1237"/>
              </a:xfrm>
              <a:prstGeom prst="rect">
                <a:avLst/>
              </a:prstGeom>
              <a:noFill/>
              <a:ln w="9525">
                <a:noFill/>
              </a:ln>
            </p:spPr>
            <p:txBody>
              <a:bodyPr/>
              <a:p>
                <a:endParaRPr lang="en-US"/>
              </a:p>
            </p:txBody>
          </p:sp>
          <p:sp>
            <p:nvSpPr>
              <p:cNvPr id="4250" name="Freeform 8"/>
              <p:cNvSpPr/>
              <p:nvPr/>
            </p:nvSpPr>
            <p:spPr>
              <a:xfrm>
                <a:off x="2912" y="2780"/>
                <a:ext cx="30" cy="30"/>
              </a:xfrm>
              <a:custGeom>
                <a:avLst/>
                <a:gdLst>
                  <a:gd name="txL" fmla="*/ 0 w 61"/>
                  <a:gd name="txT" fmla="*/ 0 h 60"/>
                  <a:gd name="txR" fmla="*/ 61 w 61"/>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61" h="60">
                    <a:moveTo>
                      <a:pt x="31" y="60"/>
                    </a:moveTo>
                    <a:lnTo>
                      <a:pt x="18" y="57"/>
                    </a:lnTo>
                    <a:lnTo>
                      <a:pt x="9" y="50"/>
                    </a:lnTo>
                    <a:lnTo>
                      <a:pt x="2" y="41"/>
                    </a:lnTo>
                    <a:lnTo>
                      <a:pt x="0" y="30"/>
                    </a:lnTo>
                    <a:lnTo>
                      <a:pt x="2" y="18"/>
                    </a:lnTo>
                    <a:lnTo>
                      <a:pt x="9" y="8"/>
                    </a:lnTo>
                    <a:lnTo>
                      <a:pt x="18" y="2"/>
                    </a:lnTo>
                    <a:lnTo>
                      <a:pt x="31" y="0"/>
                    </a:lnTo>
                    <a:lnTo>
                      <a:pt x="42" y="2"/>
                    </a:lnTo>
                    <a:lnTo>
                      <a:pt x="52" y="8"/>
                    </a:lnTo>
                    <a:lnTo>
                      <a:pt x="58" y="18"/>
                    </a:lnTo>
                    <a:lnTo>
                      <a:pt x="61" y="30"/>
                    </a:lnTo>
                    <a:lnTo>
                      <a:pt x="58" y="41"/>
                    </a:lnTo>
                    <a:lnTo>
                      <a:pt x="52" y="50"/>
                    </a:lnTo>
                    <a:lnTo>
                      <a:pt x="42" y="57"/>
                    </a:lnTo>
                    <a:lnTo>
                      <a:pt x="31" y="60"/>
                    </a:lnTo>
                    <a:close/>
                  </a:path>
                </a:pathLst>
              </a:custGeom>
              <a:solidFill>
                <a:srgbClr val="FFFF93">
                  <a:alpha val="100000"/>
                </a:srgbClr>
              </a:solidFill>
              <a:ln w="9525">
                <a:noFill/>
              </a:ln>
            </p:spPr>
            <p:txBody>
              <a:bodyPr/>
              <a:p>
                <a:endParaRPr lang="en-US"/>
              </a:p>
            </p:txBody>
          </p:sp>
          <p:sp>
            <p:nvSpPr>
              <p:cNvPr id="4251" name="Freeform 9"/>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4252" name="Freeform 10"/>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4253" name="Freeform 11"/>
              <p:cNvSpPr/>
              <p:nvPr/>
            </p:nvSpPr>
            <p:spPr>
              <a:xfrm>
                <a:off x="2821" y="2718"/>
                <a:ext cx="89" cy="73"/>
              </a:xfrm>
              <a:custGeom>
                <a:avLst/>
                <a:gdLst>
                  <a:gd name="txL" fmla="*/ 0 w 177"/>
                  <a:gd name="txT" fmla="*/ 0 h 146"/>
                  <a:gd name="txR" fmla="*/ 177 w 177"/>
                  <a:gd name="txB" fmla="*/ 146 h 146"/>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77" h="146">
                    <a:moveTo>
                      <a:pt x="163" y="144"/>
                    </a:moveTo>
                    <a:lnTo>
                      <a:pt x="177" y="118"/>
                    </a:lnTo>
                    <a:lnTo>
                      <a:pt x="172" y="110"/>
                    </a:lnTo>
                    <a:lnTo>
                      <a:pt x="161" y="89"/>
                    </a:lnTo>
                    <a:lnTo>
                      <a:pt x="144" y="62"/>
                    </a:lnTo>
                    <a:lnTo>
                      <a:pt x="122" y="33"/>
                    </a:lnTo>
                    <a:lnTo>
                      <a:pt x="95" y="11"/>
                    </a:lnTo>
                    <a:lnTo>
                      <a:pt x="69" y="0"/>
                    </a:lnTo>
                    <a:lnTo>
                      <a:pt x="40" y="7"/>
                    </a:lnTo>
                    <a:lnTo>
                      <a:pt x="14" y="38"/>
                    </a:lnTo>
                    <a:lnTo>
                      <a:pt x="3" y="60"/>
                    </a:lnTo>
                    <a:lnTo>
                      <a:pt x="0" y="78"/>
                    </a:lnTo>
                    <a:lnTo>
                      <a:pt x="1" y="94"/>
                    </a:lnTo>
                    <a:lnTo>
                      <a:pt x="8" y="106"/>
                    </a:lnTo>
                    <a:lnTo>
                      <a:pt x="17" y="117"/>
                    </a:lnTo>
                    <a:lnTo>
                      <a:pt x="30" y="126"/>
                    </a:lnTo>
                    <a:lnTo>
                      <a:pt x="46" y="132"/>
                    </a:lnTo>
                    <a:lnTo>
                      <a:pt x="62" y="138"/>
                    </a:lnTo>
                    <a:lnTo>
                      <a:pt x="79" y="141"/>
                    </a:lnTo>
                    <a:lnTo>
                      <a:pt x="98" y="143"/>
                    </a:lnTo>
                    <a:lnTo>
                      <a:pt x="115" y="144"/>
                    </a:lnTo>
                    <a:lnTo>
                      <a:pt x="130" y="146"/>
                    </a:lnTo>
                    <a:lnTo>
                      <a:pt x="144" y="146"/>
                    </a:lnTo>
                    <a:lnTo>
                      <a:pt x="154" y="144"/>
                    </a:lnTo>
                    <a:lnTo>
                      <a:pt x="161" y="144"/>
                    </a:lnTo>
                    <a:lnTo>
                      <a:pt x="163" y="144"/>
                    </a:lnTo>
                    <a:close/>
                  </a:path>
                </a:pathLst>
              </a:custGeom>
              <a:solidFill>
                <a:srgbClr val="6800E0">
                  <a:alpha val="100000"/>
                </a:srgbClr>
              </a:solidFill>
              <a:ln w="9525">
                <a:noFill/>
              </a:ln>
            </p:spPr>
            <p:txBody>
              <a:bodyPr/>
              <a:p>
                <a:endParaRPr lang="en-US"/>
              </a:p>
            </p:txBody>
          </p:sp>
          <p:sp>
            <p:nvSpPr>
              <p:cNvPr id="4254" name="Freeform 12"/>
              <p:cNvSpPr/>
              <p:nvPr/>
            </p:nvSpPr>
            <p:spPr>
              <a:xfrm>
                <a:off x="2821" y="2800"/>
                <a:ext cx="89" cy="71"/>
              </a:xfrm>
              <a:custGeom>
                <a:avLst/>
                <a:gdLst>
                  <a:gd name="txL" fmla="*/ 0 w 178"/>
                  <a:gd name="txT" fmla="*/ 0 h 143"/>
                  <a:gd name="txR" fmla="*/ 178 w 178"/>
                  <a:gd name="txB" fmla="*/ 143 h 14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78" h="143">
                    <a:moveTo>
                      <a:pt x="178" y="27"/>
                    </a:moveTo>
                    <a:lnTo>
                      <a:pt x="164" y="1"/>
                    </a:lnTo>
                    <a:lnTo>
                      <a:pt x="162" y="1"/>
                    </a:lnTo>
                    <a:lnTo>
                      <a:pt x="155" y="1"/>
                    </a:lnTo>
                    <a:lnTo>
                      <a:pt x="145" y="0"/>
                    </a:lnTo>
                    <a:lnTo>
                      <a:pt x="131" y="0"/>
                    </a:lnTo>
                    <a:lnTo>
                      <a:pt x="116" y="1"/>
                    </a:lnTo>
                    <a:lnTo>
                      <a:pt x="99" y="2"/>
                    </a:lnTo>
                    <a:lnTo>
                      <a:pt x="80" y="5"/>
                    </a:lnTo>
                    <a:lnTo>
                      <a:pt x="63" y="7"/>
                    </a:lnTo>
                    <a:lnTo>
                      <a:pt x="46" y="13"/>
                    </a:lnTo>
                    <a:lnTo>
                      <a:pt x="31" y="18"/>
                    </a:lnTo>
                    <a:lnTo>
                      <a:pt x="18" y="27"/>
                    </a:lnTo>
                    <a:lnTo>
                      <a:pt x="8" y="37"/>
                    </a:lnTo>
                    <a:lnTo>
                      <a:pt x="2" y="50"/>
                    </a:lnTo>
                    <a:lnTo>
                      <a:pt x="0" y="65"/>
                    </a:lnTo>
                    <a:lnTo>
                      <a:pt x="4" y="83"/>
                    </a:lnTo>
                    <a:lnTo>
                      <a:pt x="14" y="104"/>
                    </a:lnTo>
                    <a:lnTo>
                      <a:pt x="41" y="135"/>
                    </a:lnTo>
                    <a:lnTo>
                      <a:pt x="69" y="143"/>
                    </a:lnTo>
                    <a:lnTo>
                      <a:pt x="96" y="132"/>
                    </a:lnTo>
                    <a:lnTo>
                      <a:pt x="122" y="111"/>
                    </a:lnTo>
                    <a:lnTo>
                      <a:pt x="145" y="83"/>
                    </a:lnTo>
                    <a:lnTo>
                      <a:pt x="162" y="55"/>
                    </a:lnTo>
                    <a:lnTo>
                      <a:pt x="174" y="35"/>
                    </a:lnTo>
                    <a:lnTo>
                      <a:pt x="178" y="27"/>
                    </a:lnTo>
                    <a:close/>
                  </a:path>
                </a:pathLst>
              </a:custGeom>
              <a:solidFill>
                <a:srgbClr val="6800E0">
                  <a:alpha val="100000"/>
                </a:srgbClr>
              </a:solidFill>
              <a:ln w="9525">
                <a:noFill/>
              </a:ln>
            </p:spPr>
            <p:txBody>
              <a:bodyPr/>
              <a:p>
                <a:endParaRPr lang="en-US"/>
              </a:p>
            </p:txBody>
          </p:sp>
          <p:sp>
            <p:nvSpPr>
              <p:cNvPr id="4255" name="Freeform 13"/>
              <p:cNvSpPr/>
              <p:nvPr/>
            </p:nvSpPr>
            <p:spPr>
              <a:xfrm>
                <a:off x="2894" y="2818"/>
                <a:ext cx="66" cy="90"/>
              </a:xfrm>
              <a:custGeom>
                <a:avLst/>
                <a:gdLst>
                  <a:gd name="txL" fmla="*/ 0 w 132"/>
                  <a:gd name="txT" fmla="*/ 0 h 181"/>
                  <a:gd name="txR" fmla="*/ 132 w 132"/>
                  <a:gd name="txB" fmla="*/ 181 h 181"/>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2" h="181">
                    <a:moveTo>
                      <a:pt x="82" y="0"/>
                    </a:moveTo>
                    <a:lnTo>
                      <a:pt x="52" y="0"/>
                    </a:lnTo>
                    <a:lnTo>
                      <a:pt x="47" y="8"/>
                    </a:lnTo>
                    <a:lnTo>
                      <a:pt x="35" y="29"/>
                    </a:lnTo>
                    <a:lnTo>
                      <a:pt x="20" y="57"/>
                    </a:lnTo>
                    <a:lnTo>
                      <a:pt x="7" y="90"/>
                    </a:lnTo>
                    <a:lnTo>
                      <a:pt x="0" y="123"/>
                    </a:lnTo>
                    <a:lnTo>
                      <a:pt x="5" y="152"/>
                    </a:lnTo>
                    <a:lnTo>
                      <a:pt x="24" y="172"/>
                    </a:lnTo>
                    <a:lnTo>
                      <a:pt x="64" y="181"/>
                    </a:lnTo>
                    <a:lnTo>
                      <a:pt x="106" y="172"/>
                    </a:lnTo>
                    <a:lnTo>
                      <a:pt x="127" y="152"/>
                    </a:lnTo>
                    <a:lnTo>
                      <a:pt x="132" y="123"/>
                    </a:lnTo>
                    <a:lnTo>
                      <a:pt x="127" y="90"/>
                    </a:lnTo>
                    <a:lnTo>
                      <a:pt x="114" y="57"/>
                    </a:lnTo>
                    <a:lnTo>
                      <a:pt x="99" y="29"/>
                    </a:lnTo>
                    <a:lnTo>
                      <a:pt x="86" y="8"/>
                    </a:lnTo>
                    <a:lnTo>
                      <a:pt x="82" y="0"/>
                    </a:lnTo>
                    <a:close/>
                  </a:path>
                </a:pathLst>
              </a:custGeom>
              <a:solidFill>
                <a:srgbClr val="6800E0">
                  <a:alpha val="100000"/>
                </a:srgbClr>
              </a:solidFill>
              <a:ln w="9525">
                <a:noFill/>
              </a:ln>
            </p:spPr>
            <p:txBody>
              <a:bodyPr/>
              <a:p>
                <a:endParaRPr lang="en-US"/>
              </a:p>
            </p:txBody>
          </p:sp>
          <p:sp>
            <p:nvSpPr>
              <p:cNvPr id="4256" name="Freeform 14"/>
              <p:cNvSpPr/>
              <p:nvPr/>
            </p:nvSpPr>
            <p:spPr>
              <a:xfrm>
                <a:off x="2944" y="2799"/>
                <a:ext cx="88" cy="72"/>
              </a:xfrm>
              <a:custGeom>
                <a:avLst/>
                <a:gdLst>
                  <a:gd name="txL" fmla="*/ 0 w 177"/>
                  <a:gd name="txT" fmla="*/ 0 h 144"/>
                  <a:gd name="txR" fmla="*/ 177 w 177"/>
                  <a:gd name="txB" fmla="*/ 144 h 144"/>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77" h="144">
                    <a:moveTo>
                      <a:pt x="15" y="1"/>
                    </a:moveTo>
                    <a:lnTo>
                      <a:pt x="0" y="26"/>
                    </a:lnTo>
                    <a:lnTo>
                      <a:pt x="5" y="34"/>
                    </a:lnTo>
                    <a:lnTo>
                      <a:pt x="16" y="55"/>
                    </a:lnTo>
                    <a:lnTo>
                      <a:pt x="33" y="83"/>
                    </a:lnTo>
                    <a:lnTo>
                      <a:pt x="56" y="110"/>
                    </a:lnTo>
                    <a:lnTo>
                      <a:pt x="82" y="132"/>
                    </a:lnTo>
                    <a:lnTo>
                      <a:pt x="109" y="144"/>
                    </a:lnTo>
                    <a:lnTo>
                      <a:pt x="137" y="137"/>
                    </a:lnTo>
                    <a:lnTo>
                      <a:pt x="164" y="106"/>
                    </a:lnTo>
                    <a:lnTo>
                      <a:pt x="174" y="85"/>
                    </a:lnTo>
                    <a:lnTo>
                      <a:pt x="177" y="67"/>
                    </a:lnTo>
                    <a:lnTo>
                      <a:pt x="176" y="50"/>
                    </a:lnTo>
                    <a:lnTo>
                      <a:pt x="170" y="38"/>
                    </a:lnTo>
                    <a:lnTo>
                      <a:pt x="161" y="27"/>
                    </a:lnTo>
                    <a:lnTo>
                      <a:pt x="147" y="19"/>
                    </a:lnTo>
                    <a:lnTo>
                      <a:pt x="132" y="12"/>
                    </a:lnTo>
                    <a:lnTo>
                      <a:pt x="116" y="8"/>
                    </a:lnTo>
                    <a:lnTo>
                      <a:pt x="98" y="4"/>
                    </a:lnTo>
                    <a:lnTo>
                      <a:pt x="81" y="2"/>
                    </a:lnTo>
                    <a:lnTo>
                      <a:pt x="63" y="1"/>
                    </a:lnTo>
                    <a:lnTo>
                      <a:pt x="48" y="0"/>
                    </a:lnTo>
                    <a:lnTo>
                      <a:pt x="35" y="0"/>
                    </a:lnTo>
                    <a:lnTo>
                      <a:pt x="24" y="1"/>
                    </a:lnTo>
                    <a:lnTo>
                      <a:pt x="17" y="1"/>
                    </a:lnTo>
                    <a:lnTo>
                      <a:pt x="15" y="1"/>
                    </a:lnTo>
                    <a:close/>
                  </a:path>
                </a:pathLst>
              </a:custGeom>
              <a:solidFill>
                <a:srgbClr val="6800E0">
                  <a:alpha val="100000"/>
                </a:srgbClr>
              </a:solidFill>
              <a:ln w="9525">
                <a:noFill/>
              </a:ln>
            </p:spPr>
            <p:txBody>
              <a:bodyPr/>
              <a:p>
                <a:endParaRPr lang="en-US"/>
              </a:p>
            </p:txBody>
          </p:sp>
          <p:sp>
            <p:nvSpPr>
              <p:cNvPr id="4257" name="Freeform 15"/>
              <p:cNvSpPr/>
              <p:nvPr/>
            </p:nvSpPr>
            <p:spPr>
              <a:xfrm>
                <a:off x="2943" y="2718"/>
                <a:ext cx="90" cy="72"/>
              </a:xfrm>
              <a:custGeom>
                <a:avLst/>
                <a:gdLst>
                  <a:gd name="txL" fmla="*/ 0 w 180"/>
                  <a:gd name="txT" fmla="*/ 0 h 143"/>
                  <a:gd name="txR" fmla="*/ 180 w 180"/>
                  <a:gd name="txB" fmla="*/ 143 h 143"/>
                </a:gdLst>
                <a:ahLst/>
                <a:cxnLst>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0" y="1"/>
                  </a:cxn>
                </a:cxnLst>
                <a:rect l="txL" t="txT" r="txR" b="txB"/>
                <a:pathLst>
                  <a:path w="180" h="143">
                    <a:moveTo>
                      <a:pt x="0" y="116"/>
                    </a:moveTo>
                    <a:lnTo>
                      <a:pt x="15" y="142"/>
                    </a:lnTo>
                    <a:lnTo>
                      <a:pt x="17" y="142"/>
                    </a:lnTo>
                    <a:lnTo>
                      <a:pt x="24" y="142"/>
                    </a:lnTo>
                    <a:lnTo>
                      <a:pt x="34" y="143"/>
                    </a:lnTo>
                    <a:lnTo>
                      <a:pt x="48" y="143"/>
                    </a:lnTo>
                    <a:lnTo>
                      <a:pt x="63" y="142"/>
                    </a:lnTo>
                    <a:lnTo>
                      <a:pt x="80" y="141"/>
                    </a:lnTo>
                    <a:lnTo>
                      <a:pt x="99" y="139"/>
                    </a:lnTo>
                    <a:lnTo>
                      <a:pt x="116" y="135"/>
                    </a:lnTo>
                    <a:lnTo>
                      <a:pt x="133" y="131"/>
                    </a:lnTo>
                    <a:lnTo>
                      <a:pt x="148" y="125"/>
                    </a:lnTo>
                    <a:lnTo>
                      <a:pt x="161" y="117"/>
                    </a:lnTo>
                    <a:lnTo>
                      <a:pt x="171" y="106"/>
                    </a:lnTo>
                    <a:lnTo>
                      <a:pt x="177" y="94"/>
                    </a:lnTo>
                    <a:lnTo>
                      <a:pt x="180" y="79"/>
                    </a:lnTo>
                    <a:lnTo>
                      <a:pt x="175" y="60"/>
                    </a:lnTo>
                    <a:lnTo>
                      <a:pt x="166" y="40"/>
                    </a:lnTo>
                    <a:lnTo>
                      <a:pt x="138" y="7"/>
                    </a:lnTo>
                    <a:lnTo>
                      <a:pt x="109" y="0"/>
                    </a:lnTo>
                    <a:lnTo>
                      <a:pt x="82" y="10"/>
                    </a:lnTo>
                    <a:lnTo>
                      <a:pt x="56" y="32"/>
                    </a:lnTo>
                    <a:lnTo>
                      <a:pt x="33" y="59"/>
                    </a:lnTo>
                    <a:lnTo>
                      <a:pt x="16" y="87"/>
                    </a:lnTo>
                    <a:lnTo>
                      <a:pt x="4" y="108"/>
                    </a:lnTo>
                    <a:lnTo>
                      <a:pt x="0" y="116"/>
                    </a:lnTo>
                    <a:close/>
                  </a:path>
                </a:pathLst>
              </a:custGeom>
              <a:solidFill>
                <a:srgbClr val="6800E0">
                  <a:alpha val="100000"/>
                </a:srgbClr>
              </a:solidFill>
              <a:ln w="9525">
                <a:noFill/>
              </a:ln>
            </p:spPr>
            <p:txBody>
              <a:bodyPr/>
              <a:p>
                <a:endParaRPr lang="en-US"/>
              </a:p>
            </p:txBody>
          </p:sp>
          <p:sp>
            <p:nvSpPr>
              <p:cNvPr id="4258" name="Freeform 16"/>
              <p:cNvSpPr/>
              <p:nvPr/>
            </p:nvSpPr>
            <p:spPr>
              <a:xfrm>
                <a:off x="3116" y="2261"/>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2" y="24"/>
                    </a:moveTo>
                    <a:lnTo>
                      <a:pt x="8" y="23"/>
                    </a:lnTo>
                    <a:lnTo>
                      <a:pt x="3" y="21"/>
                    </a:lnTo>
                    <a:lnTo>
                      <a:pt x="1" y="16"/>
                    </a:lnTo>
                    <a:lnTo>
                      <a:pt x="0" y="11"/>
                    </a:lnTo>
                    <a:lnTo>
                      <a:pt x="1" y="7"/>
                    </a:lnTo>
                    <a:lnTo>
                      <a:pt x="3" y="3"/>
                    </a:lnTo>
                    <a:lnTo>
                      <a:pt x="8" y="1"/>
                    </a:lnTo>
                    <a:lnTo>
                      <a:pt x="12" y="0"/>
                    </a:lnTo>
                    <a:lnTo>
                      <a:pt x="17" y="1"/>
                    </a:lnTo>
                    <a:lnTo>
                      <a:pt x="20" y="3"/>
                    </a:lnTo>
                    <a:lnTo>
                      <a:pt x="23" y="7"/>
                    </a:lnTo>
                    <a:lnTo>
                      <a:pt x="24" y="11"/>
                    </a:lnTo>
                    <a:lnTo>
                      <a:pt x="23" y="16"/>
                    </a:lnTo>
                    <a:lnTo>
                      <a:pt x="20" y="21"/>
                    </a:lnTo>
                    <a:lnTo>
                      <a:pt x="17" y="23"/>
                    </a:lnTo>
                    <a:lnTo>
                      <a:pt x="12" y="24"/>
                    </a:lnTo>
                    <a:close/>
                  </a:path>
                </a:pathLst>
              </a:custGeom>
              <a:solidFill>
                <a:srgbClr val="FFFF93">
                  <a:alpha val="100000"/>
                </a:srgbClr>
              </a:solidFill>
              <a:ln w="9525">
                <a:noFill/>
              </a:ln>
            </p:spPr>
            <p:txBody>
              <a:bodyPr/>
              <a:p>
                <a:endParaRPr lang="en-US"/>
              </a:p>
            </p:txBody>
          </p:sp>
          <p:sp>
            <p:nvSpPr>
              <p:cNvPr id="4259" name="Freeform 17"/>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4260" name="Freeform 18"/>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4261" name="Freeform 19"/>
              <p:cNvSpPr/>
              <p:nvPr/>
            </p:nvSpPr>
            <p:spPr>
              <a:xfrm>
                <a:off x="3080" y="2236"/>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8"/>
                    </a:lnTo>
                    <a:lnTo>
                      <a:pt x="70" y="44"/>
                    </a:lnTo>
                    <a:lnTo>
                      <a:pt x="64" y="36"/>
                    </a:lnTo>
                    <a:lnTo>
                      <a:pt x="58" y="25"/>
                    </a:lnTo>
                    <a:lnTo>
                      <a:pt x="49" y="14"/>
                    </a:lnTo>
                    <a:lnTo>
                      <a:pt x="39" y="5"/>
                    </a:lnTo>
                    <a:lnTo>
                      <a:pt x="28" y="0"/>
                    </a:lnTo>
                    <a:lnTo>
                      <a:pt x="16" y="4"/>
                    </a:lnTo>
                    <a:lnTo>
                      <a:pt x="6" y="17"/>
                    </a:lnTo>
                    <a:lnTo>
                      <a:pt x="0" y="33"/>
                    </a:lnTo>
                    <a:lnTo>
                      <a:pt x="3" y="43"/>
                    </a:lnTo>
                    <a:lnTo>
                      <a:pt x="11" y="51"/>
                    </a:lnTo>
                    <a:lnTo>
                      <a:pt x="25" y="56"/>
                    </a:lnTo>
                    <a:lnTo>
                      <a:pt x="39" y="58"/>
                    </a:lnTo>
                    <a:lnTo>
                      <a:pt x="52" y="58"/>
                    </a:lnTo>
                    <a:lnTo>
                      <a:pt x="62" y="58"/>
                    </a:lnTo>
                    <a:lnTo>
                      <a:pt x="66" y="58"/>
                    </a:lnTo>
                    <a:close/>
                  </a:path>
                </a:pathLst>
              </a:custGeom>
              <a:solidFill>
                <a:srgbClr val="6800E0">
                  <a:alpha val="100000"/>
                </a:srgbClr>
              </a:solidFill>
              <a:ln w="9525">
                <a:noFill/>
              </a:ln>
            </p:spPr>
            <p:txBody>
              <a:bodyPr/>
              <a:p>
                <a:endParaRPr lang="en-US"/>
              </a:p>
            </p:txBody>
          </p:sp>
          <p:sp>
            <p:nvSpPr>
              <p:cNvPr id="4262" name="Freeform 20"/>
              <p:cNvSpPr/>
              <p:nvPr/>
            </p:nvSpPr>
            <p:spPr>
              <a:xfrm>
                <a:off x="3080" y="2269"/>
                <a:ext cx="36" cy="28"/>
              </a:xfrm>
              <a:custGeom>
                <a:avLst/>
                <a:gdLst>
                  <a:gd name="txL" fmla="*/ 0 w 71"/>
                  <a:gd name="txT" fmla="*/ 0 h 57"/>
                  <a:gd name="txR" fmla="*/ 71 w 71"/>
                  <a:gd name="txB" fmla="*/ 57 h 57"/>
                </a:gdLst>
                <a:ahLst/>
                <a:cxnLst>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71" y="10"/>
                    </a:moveTo>
                    <a:lnTo>
                      <a:pt x="66" y="0"/>
                    </a:lnTo>
                    <a:lnTo>
                      <a:pt x="62" y="0"/>
                    </a:lnTo>
                    <a:lnTo>
                      <a:pt x="53" y="0"/>
                    </a:lnTo>
                    <a:lnTo>
                      <a:pt x="39" y="0"/>
                    </a:lnTo>
                    <a:lnTo>
                      <a:pt x="25" y="2"/>
                    </a:lnTo>
                    <a:lnTo>
                      <a:pt x="13" y="7"/>
                    </a:lnTo>
                    <a:lnTo>
                      <a:pt x="3" y="15"/>
                    </a:lnTo>
                    <a:lnTo>
                      <a:pt x="0" y="25"/>
                    </a:lnTo>
                    <a:lnTo>
                      <a:pt x="6" y="42"/>
                    </a:lnTo>
                    <a:lnTo>
                      <a:pt x="16" y="54"/>
                    </a:lnTo>
                    <a:lnTo>
                      <a:pt x="28" y="57"/>
                    </a:lnTo>
                    <a:lnTo>
                      <a:pt x="39" y="53"/>
                    </a:lnTo>
                    <a:lnTo>
                      <a:pt x="49" y="44"/>
                    </a:lnTo>
                    <a:lnTo>
                      <a:pt x="58" y="33"/>
                    </a:lnTo>
                    <a:lnTo>
                      <a:pt x="64" y="22"/>
                    </a:lnTo>
                    <a:lnTo>
                      <a:pt x="70" y="14"/>
                    </a:lnTo>
                    <a:lnTo>
                      <a:pt x="71" y="10"/>
                    </a:lnTo>
                    <a:close/>
                  </a:path>
                </a:pathLst>
              </a:custGeom>
              <a:solidFill>
                <a:srgbClr val="6800E0">
                  <a:alpha val="100000"/>
                </a:srgbClr>
              </a:solidFill>
              <a:ln w="9525">
                <a:noFill/>
              </a:ln>
            </p:spPr>
            <p:txBody>
              <a:bodyPr/>
              <a:p>
                <a:endParaRPr lang="en-US"/>
              </a:p>
            </p:txBody>
          </p:sp>
          <p:sp>
            <p:nvSpPr>
              <p:cNvPr id="4263" name="Freeform 21"/>
              <p:cNvSpPr/>
              <p:nvPr/>
            </p:nvSpPr>
            <p:spPr>
              <a:xfrm>
                <a:off x="3109" y="2277"/>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2" h="73">
                    <a:moveTo>
                      <a:pt x="32" y="0"/>
                    </a:moveTo>
                    <a:lnTo>
                      <a:pt x="20" y="0"/>
                    </a:lnTo>
                    <a:lnTo>
                      <a:pt x="18" y="4"/>
                    </a:lnTo>
                    <a:lnTo>
                      <a:pt x="14" y="12"/>
                    </a:lnTo>
                    <a:lnTo>
                      <a:pt x="8" y="23"/>
                    </a:lnTo>
                    <a:lnTo>
                      <a:pt x="2" y="36"/>
                    </a:lnTo>
                    <a:lnTo>
                      <a:pt x="0" y="50"/>
                    </a:lnTo>
                    <a:lnTo>
                      <a:pt x="1" y="61"/>
                    </a:lnTo>
                    <a:lnTo>
                      <a:pt x="9" y="69"/>
                    </a:lnTo>
                    <a:lnTo>
                      <a:pt x="25" y="73"/>
                    </a:lnTo>
                    <a:lnTo>
                      <a:pt x="41" y="69"/>
                    </a:lnTo>
                    <a:lnTo>
                      <a:pt x="50" y="61"/>
                    </a:lnTo>
                    <a:lnTo>
                      <a:pt x="52" y="50"/>
                    </a:lnTo>
                    <a:lnTo>
                      <a:pt x="49" y="36"/>
                    </a:lnTo>
                    <a:lnTo>
                      <a:pt x="45" y="23"/>
                    </a:lnTo>
                    <a:lnTo>
                      <a:pt x="39" y="12"/>
                    </a:lnTo>
                    <a:lnTo>
                      <a:pt x="34" y="4"/>
                    </a:lnTo>
                    <a:lnTo>
                      <a:pt x="32" y="0"/>
                    </a:lnTo>
                    <a:close/>
                  </a:path>
                </a:pathLst>
              </a:custGeom>
              <a:solidFill>
                <a:srgbClr val="6800E0">
                  <a:alpha val="100000"/>
                </a:srgbClr>
              </a:solidFill>
              <a:ln w="9525">
                <a:noFill/>
              </a:ln>
            </p:spPr>
            <p:txBody>
              <a:bodyPr/>
              <a:p>
                <a:endParaRPr lang="en-US"/>
              </a:p>
            </p:txBody>
          </p:sp>
          <p:sp>
            <p:nvSpPr>
              <p:cNvPr id="4264" name="Freeform 22"/>
              <p:cNvSpPr/>
              <p:nvPr/>
            </p:nvSpPr>
            <p:spPr>
              <a:xfrm>
                <a:off x="3129" y="2269"/>
                <a:ext cx="36" cy="28"/>
              </a:xfrm>
              <a:custGeom>
                <a:avLst/>
                <a:gdLst>
                  <a:gd name="txL" fmla="*/ 0 w 71"/>
                  <a:gd name="txT" fmla="*/ 0 h 57"/>
                  <a:gd name="txR" fmla="*/ 71 w 71"/>
                  <a:gd name="txB" fmla="*/ 57 h 57"/>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6" y="0"/>
                    </a:moveTo>
                    <a:lnTo>
                      <a:pt x="0" y="10"/>
                    </a:lnTo>
                    <a:lnTo>
                      <a:pt x="1" y="14"/>
                    </a:lnTo>
                    <a:lnTo>
                      <a:pt x="7" y="22"/>
                    </a:lnTo>
                    <a:lnTo>
                      <a:pt x="14" y="33"/>
                    </a:lnTo>
                    <a:lnTo>
                      <a:pt x="23" y="44"/>
                    </a:lnTo>
                    <a:lnTo>
                      <a:pt x="32" y="53"/>
                    </a:lnTo>
                    <a:lnTo>
                      <a:pt x="44" y="57"/>
                    </a:lnTo>
                    <a:lnTo>
                      <a:pt x="55" y="54"/>
                    </a:lnTo>
                    <a:lnTo>
                      <a:pt x="66" y="42"/>
                    </a:lnTo>
                    <a:lnTo>
                      <a:pt x="71" y="25"/>
                    </a:lnTo>
                    <a:lnTo>
                      <a:pt x="68" y="15"/>
                    </a:lnTo>
                    <a:lnTo>
                      <a:pt x="60" y="7"/>
                    </a:lnTo>
                    <a:lnTo>
                      <a:pt x="46" y="2"/>
                    </a:lnTo>
                    <a:lnTo>
                      <a:pt x="32" y="0"/>
                    </a:lnTo>
                    <a:lnTo>
                      <a:pt x="19" y="0"/>
                    </a:lnTo>
                    <a:lnTo>
                      <a:pt x="9" y="0"/>
                    </a:lnTo>
                    <a:lnTo>
                      <a:pt x="6" y="0"/>
                    </a:lnTo>
                    <a:close/>
                  </a:path>
                </a:pathLst>
              </a:custGeom>
              <a:solidFill>
                <a:srgbClr val="6800E0">
                  <a:alpha val="100000"/>
                </a:srgbClr>
              </a:solidFill>
              <a:ln w="9525">
                <a:noFill/>
              </a:ln>
            </p:spPr>
            <p:txBody>
              <a:bodyPr/>
              <a:p>
                <a:endParaRPr lang="en-US"/>
              </a:p>
            </p:txBody>
          </p:sp>
          <p:sp>
            <p:nvSpPr>
              <p:cNvPr id="4265" name="Freeform 23"/>
              <p:cNvSpPr/>
              <p:nvPr/>
            </p:nvSpPr>
            <p:spPr>
              <a:xfrm>
                <a:off x="3129" y="2236"/>
                <a:ext cx="36" cy="28"/>
              </a:xfrm>
              <a:custGeom>
                <a:avLst/>
                <a:gdLst>
                  <a:gd name="txL" fmla="*/ 0 w 71"/>
                  <a:gd name="txT" fmla="*/ 0 h 57"/>
                  <a:gd name="txR" fmla="*/ 71 w 71"/>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1" h="57">
                    <a:moveTo>
                      <a:pt x="0" y="47"/>
                    </a:moveTo>
                    <a:lnTo>
                      <a:pt x="6" y="57"/>
                    </a:lnTo>
                    <a:lnTo>
                      <a:pt x="9" y="57"/>
                    </a:lnTo>
                    <a:lnTo>
                      <a:pt x="19" y="57"/>
                    </a:lnTo>
                    <a:lnTo>
                      <a:pt x="32" y="57"/>
                    </a:lnTo>
                    <a:lnTo>
                      <a:pt x="46" y="55"/>
                    </a:lnTo>
                    <a:lnTo>
                      <a:pt x="59" y="50"/>
                    </a:lnTo>
                    <a:lnTo>
                      <a:pt x="68" y="43"/>
                    </a:lnTo>
                    <a:lnTo>
                      <a:pt x="71" y="32"/>
                    </a:lnTo>
                    <a:lnTo>
                      <a:pt x="66" y="17"/>
                    </a:lnTo>
                    <a:lnTo>
                      <a:pt x="55" y="4"/>
                    </a:lnTo>
                    <a:lnTo>
                      <a:pt x="44" y="0"/>
                    </a:lnTo>
                    <a:lnTo>
                      <a:pt x="32" y="4"/>
                    </a:lnTo>
                    <a:lnTo>
                      <a:pt x="23" y="13"/>
                    </a:lnTo>
                    <a:lnTo>
                      <a:pt x="14" y="23"/>
                    </a:lnTo>
                    <a:lnTo>
                      <a:pt x="7" y="35"/>
                    </a:lnTo>
                    <a:lnTo>
                      <a:pt x="1" y="43"/>
                    </a:lnTo>
                    <a:lnTo>
                      <a:pt x="0" y="47"/>
                    </a:lnTo>
                    <a:close/>
                  </a:path>
                </a:pathLst>
              </a:custGeom>
              <a:solidFill>
                <a:srgbClr val="6800E0">
                  <a:alpha val="100000"/>
                </a:srgbClr>
              </a:solidFill>
              <a:ln w="9525">
                <a:noFill/>
              </a:ln>
            </p:spPr>
            <p:txBody>
              <a:bodyPr/>
              <a:p>
                <a:endParaRPr lang="en-US"/>
              </a:p>
            </p:txBody>
          </p:sp>
          <p:sp>
            <p:nvSpPr>
              <p:cNvPr id="4266" name="Freeform 24"/>
              <p:cNvSpPr/>
              <p:nvPr/>
            </p:nvSpPr>
            <p:spPr>
              <a:xfrm>
                <a:off x="3830" y="3106"/>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1" y="24"/>
                    </a:moveTo>
                    <a:lnTo>
                      <a:pt x="7" y="23"/>
                    </a:lnTo>
                    <a:lnTo>
                      <a:pt x="3" y="20"/>
                    </a:lnTo>
                    <a:lnTo>
                      <a:pt x="1" y="16"/>
                    </a:lnTo>
                    <a:lnTo>
                      <a:pt x="0" y="11"/>
                    </a:lnTo>
                    <a:lnTo>
                      <a:pt x="1" y="7"/>
                    </a:lnTo>
                    <a:lnTo>
                      <a:pt x="3" y="3"/>
                    </a:lnTo>
                    <a:lnTo>
                      <a:pt x="7" y="1"/>
                    </a:lnTo>
                    <a:lnTo>
                      <a:pt x="11" y="0"/>
                    </a:lnTo>
                    <a:lnTo>
                      <a:pt x="16" y="1"/>
                    </a:lnTo>
                    <a:lnTo>
                      <a:pt x="20" y="3"/>
                    </a:lnTo>
                    <a:lnTo>
                      <a:pt x="23" y="7"/>
                    </a:lnTo>
                    <a:lnTo>
                      <a:pt x="24" y="11"/>
                    </a:lnTo>
                    <a:lnTo>
                      <a:pt x="23" y="16"/>
                    </a:lnTo>
                    <a:lnTo>
                      <a:pt x="20" y="20"/>
                    </a:lnTo>
                    <a:lnTo>
                      <a:pt x="16" y="23"/>
                    </a:lnTo>
                    <a:lnTo>
                      <a:pt x="11" y="24"/>
                    </a:lnTo>
                    <a:close/>
                  </a:path>
                </a:pathLst>
              </a:custGeom>
              <a:solidFill>
                <a:srgbClr val="FFFF93">
                  <a:alpha val="100000"/>
                </a:srgbClr>
              </a:solidFill>
              <a:ln w="9525">
                <a:noFill/>
              </a:ln>
            </p:spPr>
            <p:txBody>
              <a:bodyPr/>
              <a:p>
                <a:endParaRPr lang="en-US"/>
              </a:p>
            </p:txBody>
          </p:sp>
          <p:sp>
            <p:nvSpPr>
              <p:cNvPr id="4267" name="Freeform 25"/>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4268" name="Freeform 26"/>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4269" name="Freeform 27"/>
              <p:cNvSpPr/>
              <p:nvPr/>
            </p:nvSpPr>
            <p:spPr>
              <a:xfrm>
                <a:off x="3793" y="3081"/>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7"/>
                    </a:lnTo>
                    <a:lnTo>
                      <a:pt x="70" y="44"/>
                    </a:lnTo>
                    <a:lnTo>
                      <a:pt x="64" y="36"/>
                    </a:lnTo>
                    <a:lnTo>
                      <a:pt x="58" y="24"/>
                    </a:lnTo>
                    <a:lnTo>
                      <a:pt x="49" y="14"/>
                    </a:lnTo>
                    <a:lnTo>
                      <a:pt x="39" y="5"/>
                    </a:lnTo>
                    <a:lnTo>
                      <a:pt x="28" y="0"/>
                    </a:lnTo>
                    <a:lnTo>
                      <a:pt x="16" y="4"/>
                    </a:lnTo>
                    <a:lnTo>
                      <a:pt x="6" y="16"/>
                    </a:lnTo>
                    <a:lnTo>
                      <a:pt x="0" y="32"/>
                    </a:lnTo>
                    <a:lnTo>
                      <a:pt x="3" y="43"/>
                    </a:lnTo>
                    <a:lnTo>
                      <a:pt x="13" y="51"/>
                    </a:lnTo>
                    <a:lnTo>
                      <a:pt x="25" y="55"/>
                    </a:lnTo>
                    <a:lnTo>
                      <a:pt x="39" y="58"/>
                    </a:lnTo>
                    <a:lnTo>
                      <a:pt x="53" y="58"/>
                    </a:lnTo>
                    <a:lnTo>
                      <a:pt x="62" y="58"/>
                    </a:lnTo>
                    <a:lnTo>
                      <a:pt x="66" y="58"/>
                    </a:lnTo>
                    <a:close/>
                  </a:path>
                </a:pathLst>
              </a:custGeom>
              <a:solidFill>
                <a:srgbClr val="6800E0">
                  <a:alpha val="100000"/>
                </a:srgbClr>
              </a:solidFill>
              <a:ln w="9525">
                <a:noFill/>
              </a:ln>
            </p:spPr>
            <p:txBody>
              <a:bodyPr/>
              <a:p>
                <a:endParaRPr lang="en-US"/>
              </a:p>
            </p:txBody>
          </p:sp>
          <p:sp>
            <p:nvSpPr>
              <p:cNvPr id="4270" name="Freeform 28"/>
              <p:cNvSpPr/>
              <p:nvPr/>
            </p:nvSpPr>
            <p:spPr>
              <a:xfrm>
                <a:off x="3793" y="3114"/>
                <a:ext cx="37" cy="28"/>
              </a:xfrm>
              <a:custGeom>
                <a:avLst/>
                <a:gdLst>
                  <a:gd name="txL" fmla="*/ 0 w 72"/>
                  <a:gd name="txT" fmla="*/ 0 h 56"/>
                  <a:gd name="txR" fmla="*/ 72 w 72"/>
                  <a:gd name="txB" fmla="*/ 56 h 56"/>
                </a:gdLst>
                <a:ahLst/>
                <a:cxnLst>
                  <a:cxn ang="0">
                    <a:pos x="1" y="1"/>
                  </a:cxn>
                  <a:cxn ang="0">
                    <a:pos x="1" y="0"/>
                  </a:cxn>
                  <a:cxn ang="0">
                    <a:pos x="1" y="0"/>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2" h="56">
                    <a:moveTo>
                      <a:pt x="72" y="10"/>
                    </a:moveTo>
                    <a:lnTo>
                      <a:pt x="67" y="0"/>
                    </a:lnTo>
                    <a:lnTo>
                      <a:pt x="63" y="0"/>
                    </a:lnTo>
                    <a:lnTo>
                      <a:pt x="53" y="0"/>
                    </a:lnTo>
                    <a:lnTo>
                      <a:pt x="40" y="0"/>
                    </a:lnTo>
                    <a:lnTo>
                      <a:pt x="26" y="2"/>
                    </a:lnTo>
                    <a:lnTo>
                      <a:pt x="13" y="7"/>
                    </a:lnTo>
                    <a:lnTo>
                      <a:pt x="3" y="15"/>
                    </a:lnTo>
                    <a:lnTo>
                      <a:pt x="0" y="25"/>
                    </a:lnTo>
                    <a:lnTo>
                      <a:pt x="6" y="41"/>
                    </a:lnTo>
                    <a:lnTo>
                      <a:pt x="17" y="54"/>
                    </a:lnTo>
                    <a:lnTo>
                      <a:pt x="29" y="56"/>
                    </a:lnTo>
                    <a:lnTo>
                      <a:pt x="39" y="53"/>
                    </a:lnTo>
                    <a:lnTo>
                      <a:pt x="49" y="44"/>
                    </a:lnTo>
                    <a:lnTo>
                      <a:pt x="59" y="33"/>
                    </a:lnTo>
                    <a:lnTo>
                      <a:pt x="66" y="22"/>
                    </a:lnTo>
                    <a:lnTo>
                      <a:pt x="71" y="14"/>
                    </a:lnTo>
                    <a:lnTo>
                      <a:pt x="72" y="10"/>
                    </a:lnTo>
                    <a:close/>
                  </a:path>
                </a:pathLst>
              </a:custGeom>
              <a:solidFill>
                <a:srgbClr val="6800E0">
                  <a:alpha val="100000"/>
                </a:srgbClr>
              </a:solidFill>
              <a:ln w="9525">
                <a:noFill/>
              </a:ln>
            </p:spPr>
            <p:txBody>
              <a:bodyPr/>
              <a:p>
                <a:endParaRPr lang="en-US"/>
              </a:p>
            </p:txBody>
          </p:sp>
          <p:sp>
            <p:nvSpPr>
              <p:cNvPr id="4271" name="Freeform 29"/>
              <p:cNvSpPr/>
              <p:nvPr/>
            </p:nvSpPr>
            <p:spPr>
              <a:xfrm>
                <a:off x="3823" y="3121"/>
                <a:ext cx="26" cy="37"/>
              </a:xfrm>
              <a:custGeom>
                <a:avLst/>
                <a:gdLst>
                  <a:gd name="txL" fmla="*/ 0 w 53"/>
                  <a:gd name="txT" fmla="*/ 0 h 72"/>
                  <a:gd name="txR" fmla="*/ 53 w 53"/>
                  <a:gd name="txB" fmla="*/ 72 h 72"/>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53" h="72">
                    <a:moveTo>
                      <a:pt x="33" y="0"/>
                    </a:moveTo>
                    <a:lnTo>
                      <a:pt x="20" y="0"/>
                    </a:lnTo>
                    <a:lnTo>
                      <a:pt x="18" y="3"/>
                    </a:lnTo>
                    <a:lnTo>
                      <a:pt x="13" y="11"/>
                    </a:lnTo>
                    <a:lnTo>
                      <a:pt x="8" y="23"/>
                    </a:lnTo>
                    <a:lnTo>
                      <a:pt x="3" y="35"/>
                    </a:lnTo>
                    <a:lnTo>
                      <a:pt x="0" y="49"/>
                    </a:lnTo>
                    <a:lnTo>
                      <a:pt x="2" y="61"/>
                    </a:lnTo>
                    <a:lnTo>
                      <a:pt x="10" y="69"/>
                    </a:lnTo>
                    <a:lnTo>
                      <a:pt x="26" y="72"/>
                    </a:lnTo>
                    <a:lnTo>
                      <a:pt x="42" y="69"/>
                    </a:lnTo>
                    <a:lnTo>
                      <a:pt x="51" y="61"/>
                    </a:lnTo>
                    <a:lnTo>
                      <a:pt x="53" y="49"/>
                    </a:lnTo>
                    <a:lnTo>
                      <a:pt x="50" y="35"/>
                    </a:lnTo>
                    <a:lnTo>
                      <a:pt x="46" y="23"/>
                    </a:lnTo>
                    <a:lnTo>
                      <a:pt x="40" y="11"/>
                    </a:lnTo>
                    <a:lnTo>
                      <a:pt x="35" y="3"/>
                    </a:lnTo>
                    <a:lnTo>
                      <a:pt x="33" y="0"/>
                    </a:lnTo>
                    <a:close/>
                  </a:path>
                </a:pathLst>
              </a:custGeom>
              <a:solidFill>
                <a:srgbClr val="6800E0">
                  <a:alpha val="100000"/>
                </a:srgbClr>
              </a:solidFill>
              <a:ln w="9525">
                <a:noFill/>
              </a:ln>
            </p:spPr>
            <p:txBody>
              <a:bodyPr/>
              <a:p>
                <a:endParaRPr lang="en-US"/>
              </a:p>
            </p:txBody>
          </p:sp>
          <p:sp>
            <p:nvSpPr>
              <p:cNvPr id="4272" name="Freeform 30"/>
              <p:cNvSpPr/>
              <p:nvPr/>
            </p:nvSpPr>
            <p:spPr>
              <a:xfrm>
                <a:off x="3843" y="3114"/>
                <a:ext cx="36" cy="28"/>
              </a:xfrm>
              <a:custGeom>
                <a:avLst/>
                <a:gdLst>
                  <a:gd name="txL" fmla="*/ 0 w 71"/>
                  <a:gd name="txT" fmla="*/ 0 h 56"/>
                  <a:gd name="txR" fmla="*/ 71 w 71"/>
                  <a:gd name="txB" fmla="*/ 56 h 56"/>
                </a:gdLst>
                <a:ahLst/>
                <a:cxnLst>
                  <a:cxn ang="0">
                    <a:pos x="1"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Lst>
                <a:rect l="txL" t="txT" r="txR" b="txB"/>
                <a:pathLst>
                  <a:path w="71" h="56">
                    <a:moveTo>
                      <a:pt x="6" y="0"/>
                    </a:moveTo>
                    <a:lnTo>
                      <a:pt x="0" y="10"/>
                    </a:lnTo>
                    <a:lnTo>
                      <a:pt x="1" y="14"/>
                    </a:lnTo>
                    <a:lnTo>
                      <a:pt x="7" y="22"/>
                    </a:lnTo>
                    <a:lnTo>
                      <a:pt x="14" y="33"/>
                    </a:lnTo>
                    <a:lnTo>
                      <a:pt x="23" y="44"/>
                    </a:lnTo>
                    <a:lnTo>
                      <a:pt x="32" y="53"/>
                    </a:lnTo>
                    <a:lnTo>
                      <a:pt x="44" y="56"/>
                    </a:lnTo>
                    <a:lnTo>
                      <a:pt x="55" y="54"/>
                    </a:lnTo>
                    <a:lnTo>
                      <a:pt x="66" y="41"/>
                    </a:lnTo>
                    <a:lnTo>
                      <a:pt x="71" y="25"/>
                    </a:lnTo>
                    <a:lnTo>
                      <a:pt x="68" y="15"/>
                    </a:lnTo>
                    <a:lnTo>
                      <a:pt x="59" y="7"/>
                    </a:lnTo>
                    <a:lnTo>
                      <a:pt x="46" y="2"/>
                    </a:lnTo>
                    <a:lnTo>
                      <a:pt x="32"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4273" name="Freeform 31"/>
              <p:cNvSpPr/>
              <p:nvPr/>
            </p:nvSpPr>
            <p:spPr>
              <a:xfrm>
                <a:off x="3842" y="3081"/>
                <a:ext cx="37" cy="28"/>
              </a:xfrm>
              <a:custGeom>
                <a:avLst/>
                <a:gdLst>
                  <a:gd name="txL" fmla="*/ 0 w 72"/>
                  <a:gd name="txT" fmla="*/ 0 h 57"/>
                  <a:gd name="txR" fmla="*/ 72 w 72"/>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2" h="57">
                    <a:moveTo>
                      <a:pt x="0" y="46"/>
                    </a:moveTo>
                    <a:lnTo>
                      <a:pt x="6" y="57"/>
                    </a:lnTo>
                    <a:lnTo>
                      <a:pt x="9" y="57"/>
                    </a:lnTo>
                    <a:lnTo>
                      <a:pt x="19" y="57"/>
                    </a:lnTo>
                    <a:lnTo>
                      <a:pt x="32" y="57"/>
                    </a:lnTo>
                    <a:lnTo>
                      <a:pt x="47" y="54"/>
                    </a:lnTo>
                    <a:lnTo>
                      <a:pt x="60" y="50"/>
                    </a:lnTo>
                    <a:lnTo>
                      <a:pt x="69" y="43"/>
                    </a:lnTo>
                    <a:lnTo>
                      <a:pt x="72" y="31"/>
                    </a:lnTo>
                    <a:lnTo>
                      <a:pt x="67" y="16"/>
                    </a:lnTo>
                    <a:lnTo>
                      <a:pt x="55" y="4"/>
                    </a:lnTo>
                    <a:lnTo>
                      <a:pt x="44" y="0"/>
                    </a:lnTo>
                    <a:lnTo>
                      <a:pt x="33" y="4"/>
                    </a:lnTo>
                    <a:lnTo>
                      <a:pt x="23" y="13"/>
                    </a:lnTo>
                    <a:lnTo>
                      <a:pt x="14" y="23"/>
                    </a:lnTo>
                    <a:lnTo>
                      <a:pt x="7" y="35"/>
                    </a:lnTo>
                    <a:lnTo>
                      <a:pt x="1" y="43"/>
                    </a:lnTo>
                    <a:lnTo>
                      <a:pt x="0" y="46"/>
                    </a:lnTo>
                    <a:close/>
                  </a:path>
                </a:pathLst>
              </a:custGeom>
              <a:solidFill>
                <a:srgbClr val="6800E0">
                  <a:alpha val="100000"/>
                </a:srgbClr>
              </a:solidFill>
              <a:ln w="9525">
                <a:noFill/>
              </a:ln>
            </p:spPr>
            <p:txBody>
              <a:bodyPr/>
              <a:p>
                <a:endParaRPr lang="en-US"/>
              </a:p>
            </p:txBody>
          </p:sp>
          <p:sp>
            <p:nvSpPr>
              <p:cNvPr id="4274" name="Freeform 32"/>
              <p:cNvSpPr/>
              <p:nvPr/>
            </p:nvSpPr>
            <p:spPr>
              <a:xfrm>
                <a:off x="3134" y="3087"/>
                <a:ext cx="11" cy="12"/>
              </a:xfrm>
              <a:custGeom>
                <a:avLst/>
                <a:gdLst>
                  <a:gd name="txL" fmla="*/ 0 w 23"/>
                  <a:gd name="txT" fmla="*/ 0 h 24"/>
                  <a:gd name="txR" fmla="*/ 23 w 23"/>
                  <a:gd name="txB" fmla="*/ 24 h 24"/>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23" h="24">
                    <a:moveTo>
                      <a:pt x="12" y="24"/>
                    </a:moveTo>
                    <a:lnTo>
                      <a:pt x="7" y="23"/>
                    </a:lnTo>
                    <a:lnTo>
                      <a:pt x="4" y="20"/>
                    </a:lnTo>
                    <a:lnTo>
                      <a:pt x="1" y="17"/>
                    </a:lnTo>
                    <a:lnTo>
                      <a:pt x="0" y="12"/>
                    </a:lnTo>
                    <a:lnTo>
                      <a:pt x="1" y="8"/>
                    </a:lnTo>
                    <a:lnTo>
                      <a:pt x="4" y="3"/>
                    </a:lnTo>
                    <a:lnTo>
                      <a:pt x="7" y="1"/>
                    </a:lnTo>
                    <a:lnTo>
                      <a:pt x="12" y="0"/>
                    </a:lnTo>
                    <a:lnTo>
                      <a:pt x="16" y="1"/>
                    </a:lnTo>
                    <a:lnTo>
                      <a:pt x="20" y="3"/>
                    </a:lnTo>
                    <a:lnTo>
                      <a:pt x="22" y="8"/>
                    </a:lnTo>
                    <a:lnTo>
                      <a:pt x="23" y="12"/>
                    </a:lnTo>
                    <a:lnTo>
                      <a:pt x="22" y="17"/>
                    </a:lnTo>
                    <a:lnTo>
                      <a:pt x="20" y="20"/>
                    </a:lnTo>
                    <a:lnTo>
                      <a:pt x="16" y="23"/>
                    </a:lnTo>
                    <a:lnTo>
                      <a:pt x="12" y="24"/>
                    </a:lnTo>
                    <a:close/>
                  </a:path>
                </a:pathLst>
              </a:custGeom>
              <a:solidFill>
                <a:srgbClr val="FFFF93">
                  <a:alpha val="100000"/>
                </a:srgbClr>
              </a:solidFill>
              <a:ln w="9525">
                <a:noFill/>
              </a:ln>
            </p:spPr>
            <p:txBody>
              <a:bodyPr/>
              <a:p>
                <a:endParaRPr lang="en-US"/>
              </a:p>
            </p:txBody>
          </p:sp>
          <p:sp>
            <p:nvSpPr>
              <p:cNvPr id="4275" name="Freeform 33"/>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4276" name="Freeform 34"/>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4277" name="Freeform 35"/>
              <p:cNvSpPr/>
              <p:nvPr/>
            </p:nvSpPr>
            <p:spPr>
              <a:xfrm>
                <a:off x="3097" y="3063"/>
                <a:ext cx="35" cy="28"/>
              </a:xfrm>
              <a:custGeom>
                <a:avLst/>
                <a:gdLst>
                  <a:gd name="txL" fmla="*/ 0 w 72"/>
                  <a:gd name="txT" fmla="*/ 0 h 58"/>
                  <a:gd name="txR" fmla="*/ 72 w 72"/>
                  <a:gd name="txB" fmla="*/ 58 h 58"/>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72" h="58">
                    <a:moveTo>
                      <a:pt x="66" y="58"/>
                    </a:moveTo>
                    <a:lnTo>
                      <a:pt x="72" y="47"/>
                    </a:lnTo>
                    <a:lnTo>
                      <a:pt x="71" y="44"/>
                    </a:lnTo>
                    <a:lnTo>
                      <a:pt x="65" y="36"/>
                    </a:lnTo>
                    <a:lnTo>
                      <a:pt x="58" y="24"/>
                    </a:lnTo>
                    <a:lnTo>
                      <a:pt x="50" y="14"/>
                    </a:lnTo>
                    <a:lnTo>
                      <a:pt x="40" y="5"/>
                    </a:lnTo>
                    <a:lnTo>
                      <a:pt x="28" y="0"/>
                    </a:lnTo>
                    <a:lnTo>
                      <a:pt x="16" y="3"/>
                    </a:lnTo>
                    <a:lnTo>
                      <a:pt x="6" y="15"/>
                    </a:lnTo>
                    <a:lnTo>
                      <a:pt x="0" y="31"/>
                    </a:lnTo>
                    <a:lnTo>
                      <a:pt x="4" y="43"/>
                    </a:lnTo>
                    <a:lnTo>
                      <a:pt x="12" y="51"/>
                    </a:lnTo>
                    <a:lnTo>
                      <a:pt x="26" y="56"/>
                    </a:lnTo>
                    <a:lnTo>
                      <a:pt x="40" y="58"/>
                    </a:lnTo>
                    <a:lnTo>
                      <a:pt x="52" y="58"/>
                    </a:lnTo>
                    <a:lnTo>
                      <a:pt x="63" y="58"/>
                    </a:lnTo>
                    <a:lnTo>
                      <a:pt x="66" y="58"/>
                    </a:lnTo>
                    <a:close/>
                  </a:path>
                </a:pathLst>
              </a:custGeom>
              <a:solidFill>
                <a:srgbClr val="6800E0">
                  <a:alpha val="100000"/>
                </a:srgbClr>
              </a:solidFill>
              <a:ln w="9525">
                <a:noFill/>
              </a:ln>
            </p:spPr>
            <p:txBody>
              <a:bodyPr/>
              <a:p>
                <a:endParaRPr lang="en-US"/>
              </a:p>
            </p:txBody>
          </p:sp>
          <p:sp>
            <p:nvSpPr>
              <p:cNvPr id="4278" name="Freeform 36"/>
              <p:cNvSpPr/>
              <p:nvPr/>
            </p:nvSpPr>
            <p:spPr>
              <a:xfrm>
                <a:off x="3097" y="3095"/>
                <a:ext cx="35" cy="29"/>
              </a:xfrm>
              <a:custGeom>
                <a:avLst/>
                <a:gdLst>
                  <a:gd name="txL" fmla="*/ 0 w 72"/>
                  <a:gd name="txT" fmla="*/ 0 h 56"/>
                  <a:gd name="txR" fmla="*/ 72 w 72"/>
                  <a:gd name="txB" fmla="*/ 56 h 56"/>
                </a:gdLst>
                <a:ahLst/>
                <a:cxnLst>
                  <a:cxn ang="0">
                    <a:pos x="0" y="1"/>
                  </a:cxn>
                  <a:cxn ang="0">
                    <a:pos x="0" y="0"/>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72" h="56">
                    <a:moveTo>
                      <a:pt x="72" y="10"/>
                    </a:moveTo>
                    <a:lnTo>
                      <a:pt x="66" y="0"/>
                    </a:lnTo>
                    <a:lnTo>
                      <a:pt x="63" y="0"/>
                    </a:lnTo>
                    <a:lnTo>
                      <a:pt x="53" y="0"/>
                    </a:lnTo>
                    <a:lnTo>
                      <a:pt x="40" y="0"/>
                    </a:lnTo>
                    <a:lnTo>
                      <a:pt x="26" y="2"/>
                    </a:lnTo>
                    <a:lnTo>
                      <a:pt x="13" y="7"/>
                    </a:lnTo>
                    <a:lnTo>
                      <a:pt x="4" y="14"/>
                    </a:lnTo>
                    <a:lnTo>
                      <a:pt x="0" y="25"/>
                    </a:lnTo>
                    <a:lnTo>
                      <a:pt x="6" y="40"/>
                    </a:lnTo>
                    <a:lnTo>
                      <a:pt x="16" y="53"/>
                    </a:lnTo>
                    <a:lnTo>
                      <a:pt x="28" y="56"/>
                    </a:lnTo>
                    <a:lnTo>
                      <a:pt x="40" y="53"/>
                    </a:lnTo>
                    <a:lnTo>
                      <a:pt x="50" y="44"/>
                    </a:lnTo>
                    <a:lnTo>
                      <a:pt x="58" y="33"/>
                    </a:lnTo>
                    <a:lnTo>
                      <a:pt x="65" y="22"/>
                    </a:lnTo>
                    <a:lnTo>
                      <a:pt x="71" y="14"/>
                    </a:lnTo>
                    <a:lnTo>
                      <a:pt x="72" y="10"/>
                    </a:lnTo>
                    <a:close/>
                  </a:path>
                </a:pathLst>
              </a:custGeom>
              <a:solidFill>
                <a:srgbClr val="6800E0">
                  <a:alpha val="100000"/>
                </a:srgbClr>
              </a:solidFill>
              <a:ln w="9525">
                <a:noFill/>
              </a:ln>
            </p:spPr>
            <p:txBody>
              <a:bodyPr/>
              <a:p>
                <a:endParaRPr lang="en-US"/>
              </a:p>
            </p:txBody>
          </p:sp>
          <p:sp>
            <p:nvSpPr>
              <p:cNvPr id="4279" name="Freeform 37"/>
              <p:cNvSpPr/>
              <p:nvPr/>
            </p:nvSpPr>
            <p:spPr>
              <a:xfrm>
                <a:off x="3126" y="3102"/>
                <a:ext cx="27" cy="37"/>
              </a:xfrm>
              <a:custGeom>
                <a:avLst/>
                <a:gdLst>
                  <a:gd name="txL" fmla="*/ 0 w 53"/>
                  <a:gd name="txT" fmla="*/ 0 h 72"/>
                  <a:gd name="txR" fmla="*/ 53 w 53"/>
                  <a:gd name="txB" fmla="*/ 72 h 72"/>
                </a:gdLst>
                <a:ahLst/>
                <a:cxnLst>
                  <a:cxn ang="0">
                    <a:pos x="1" y="0"/>
                  </a:cxn>
                  <a:cxn ang="0">
                    <a:pos x="1" y="0"/>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53" h="72">
                    <a:moveTo>
                      <a:pt x="32" y="0"/>
                    </a:moveTo>
                    <a:lnTo>
                      <a:pt x="21" y="0"/>
                    </a:lnTo>
                    <a:lnTo>
                      <a:pt x="19" y="3"/>
                    </a:lnTo>
                    <a:lnTo>
                      <a:pt x="14" y="11"/>
                    </a:lnTo>
                    <a:lnTo>
                      <a:pt x="8" y="23"/>
                    </a:lnTo>
                    <a:lnTo>
                      <a:pt x="2" y="35"/>
                    </a:lnTo>
                    <a:lnTo>
                      <a:pt x="0" y="49"/>
                    </a:lnTo>
                    <a:lnTo>
                      <a:pt x="2" y="61"/>
                    </a:lnTo>
                    <a:lnTo>
                      <a:pt x="10" y="69"/>
                    </a:lnTo>
                    <a:lnTo>
                      <a:pt x="27" y="72"/>
                    </a:lnTo>
                    <a:lnTo>
                      <a:pt x="43" y="69"/>
                    </a:lnTo>
                    <a:lnTo>
                      <a:pt x="51" y="61"/>
                    </a:lnTo>
                    <a:lnTo>
                      <a:pt x="53" y="49"/>
                    </a:lnTo>
                    <a:lnTo>
                      <a:pt x="51" y="35"/>
                    </a:lnTo>
                    <a:lnTo>
                      <a:pt x="45" y="23"/>
                    </a:lnTo>
                    <a:lnTo>
                      <a:pt x="39" y="11"/>
                    </a:lnTo>
                    <a:lnTo>
                      <a:pt x="35" y="3"/>
                    </a:lnTo>
                    <a:lnTo>
                      <a:pt x="32" y="0"/>
                    </a:lnTo>
                    <a:close/>
                  </a:path>
                </a:pathLst>
              </a:custGeom>
              <a:solidFill>
                <a:srgbClr val="6800E0">
                  <a:alpha val="100000"/>
                </a:srgbClr>
              </a:solidFill>
              <a:ln w="9525">
                <a:noFill/>
              </a:ln>
            </p:spPr>
            <p:txBody>
              <a:bodyPr/>
              <a:p>
                <a:endParaRPr lang="en-US"/>
              </a:p>
            </p:txBody>
          </p:sp>
          <p:sp>
            <p:nvSpPr>
              <p:cNvPr id="4280" name="Freeform 38"/>
              <p:cNvSpPr/>
              <p:nvPr/>
            </p:nvSpPr>
            <p:spPr>
              <a:xfrm>
                <a:off x="3146" y="3095"/>
                <a:ext cx="35" cy="29"/>
              </a:xfrm>
              <a:custGeom>
                <a:avLst/>
                <a:gdLst>
                  <a:gd name="txL" fmla="*/ 0 w 72"/>
                  <a:gd name="txT" fmla="*/ 0 h 57"/>
                  <a:gd name="txR" fmla="*/ 72 w 72"/>
                  <a:gd name="txB" fmla="*/ 57 h 57"/>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0"/>
                  </a:cxn>
                </a:cxnLst>
                <a:rect l="txL" t="txT" r="txR" b="txB"/>
                <a:pathLst>
                  <a:path w="72" h="57">
                    <a:moveTo>
                      <a:pt x="6" y="0"/>
                    </a:moveTo>
                    <a:lnTo>
                      <a:pt x="0" y="10"/>
                    </a:lnTo>
                    <a:lnTo>
                      <a:pt x="1" y="14"/>
                    </a:lnTo>
                    <a:lnTo>
                      <a:pt x="7" y="22"/>
                    </a:lnTo>
                    <a:lnTo>
                      <a:pt x="14" y="33"/>
                    </a:lnTo>
                    <a:lnTo>
                      <a:pt x="23" y="43"/>
                    </a:lnTo>
                    <a:lnTo>
                      <a:pt x="33" y="53"/>
                    </a:lnTo>
                    <a:lnTo>
                      <a:pt x="44" y="57"/>
                    </a:lnTo>
                    <a:lnTo>
                      <a:pt x="56" y="55"/>
                    </a:lnTo>
                    <a:lnTo>
                      <a:pt x="66" y="42"/>
                    </a:lnTo>
                    <a:lnTo>
                      <a:pt x="72" y="26"/>
                    </a:lnTo>
                    <a:lnTo>
                      <a:pt x="68" y="15"/>
                    </a:lnTo>
                    <a:lnTo>
                      <a:pt x="60" y="7"/>
                    </a:lnTo>
                    <a:lnTo>
                      <a:pt x="46" y="2"/>
                    </a:lnTo>
                    <a:lnTo>
                      <a:pt x="33"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4281" name="Freeform 39"/>
              <p:cNvSpPr/>
              <p:nvPr/>
            </p:nvSpPr>
            <p:spPr>
              <a:xfrm>
                <a:off x="3146" y="3062"/>
                <a:ext cx="35" cy="29"/>
              </a:xfrm>
              <a:custGeom>
                <a:avLst/>
                <a:gdLst>
                  <a:gd name="txL" fmla="*/ 0 w 72"/>
                  <a:gd name="txT" fmla="*/ 0 h 58"/>
                  <a:gd name="txR" fmla="*/ 72 w 72"/>
                  <a:gd name="txB" fmla="*/ 58 h 5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Lst>
                <a:rect l="txL" t="txT" r="txR" b="txB"/>
                <a:pathLst>
                  <a:path w="72" h="58">
                    <a:moveTo>
                      <a:pt x="0" y="47"/>
                    </a:moveTo>
                    <a:lnTo>
                      <a:pt x="6" y="58"/>
                    </a:lnTo>
                    <a:lnTo>
                      <a:pt x="9" y="58"/>
                    </a:lnTo>
                    <a:lnTo>
                      <a:pt x="20" y="58"/>
                    </a:lnTo>
                    <a:lnTo>
                      <a:pt x="33" y="58"/>
                    </a:lnTo>
                    <a:lnTo>
                      <a:pt x="46" y="55"/>
                    </a:lnTo>
                    <a:lnTo>
                      <a:pt x="59" y="51"/>
                    </a:lnTo>
                    <a:lnTo>
                      <a:pt x="68" y="43"/>
                    </a:lnTo>
                    <a:lnTo>
                      <a:pt x="72" y="32"/>
                    </a:lnTo>
                    <a:lnTo>
                      <a:pt x="66" y="16"/>
                    </a:lnTo>
                    <a:lnTo>
                      <a:pt x="56" y="4"/>
                    </a:lnTo>
                    <a:lnTo>
                      <a:pt x="44" y="0"/>
                    </a:lnTo>
                    <a:lnTo>
                      <a:pt x="33" y="5"/>
                    </a:lnTo>
                    <a:lnTo>
                      <a:pt x="23" y="14"/>
                    </a:lnTo>
                    <a:lnTo>
                      <a:pt x="14" y="24"/>
                    </a:lnTo>
                    <a:lnTo>
                      <a:pt x="7" y="36"/>
                    </a:lnTo>
                    <a:lnTo>
                      <a:pt x="1" y="44"/>
                    </a:lnTo>
                    <a:lnTo>
                      <a:pt x="0" y="47"/>
                    </a:lnTo>
                    <a:close/>
                  </a:path>
                </a:pathLst>
              </a:custGeom>
              <a:solidFill>
                <a:srgbClr val="6800E0">
                  <a:alpha val="100000"/>
                </a:srgbClr>
              </a:solidFill>
              <a:ln w="9525">
                <a:noFill/>
              </a:ln>
            </p:spPr>
            <p:txBody>
              <a:bodyPr/>
              <a:p>
                <a:endParaRPr lang="en-US"/>
              </a:p>
            </p:txBody>
          </p:sp>
          <p:sp>
            <p:nvSpPr>
              <p:cNvPr id="4282" name="Freeform 40"/>
              <p:cNvSpPr/>
              <p:nvPr/>
            </p:nvSpPr>
            <p:spPr>
              <a:xfrm>
                <a:off x="2933" y="2482"/>
                <a:ext cx="72" cy="84"/>
              </a:xfrm>
              <a:custGeom>
                <a:avLst/>
                <a:gdLst>
                  <a:gd name="txL" fmla="*/ 0 w 144"/>
                  <a:gd name="txT" fmla="*/ 0 h 167"/>
                  <a:gd name="txR" fmla="*/ 144 w 144"/>
                  <a:gd name="txB" fmla="*/ 167 h 167"/>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144" h="167">
                    <a:moveTo>
                      <a:pt x="144" y="0"/>
                    </a:moveTo>
                    <a:lnTo>
                      <a:pt x="143" y="28"/>
                    </a:lnTo>
                    <a:lnTo>
                      <a:pt x="138" y="57"/>
                    </a:lnTo>
                    <a:lnTo>
                      <a:pt x="129" y="84"/>
                    </a:lnTo>
                    <a:lnTo>
                      <a:pt x="116" y="111"/>
                    </a:lnTo>
                    <a:lnTo>
                      <a:pt x="100" y="135"/>
                    </a:lnTo>
                    <a:lnTo>
                      <a:pt x="82" y="152"/>
                    </a:lnTo>
                    <a:lnTo>
                      <a:pt x="60" y="164"/>
                    </a:lnTo>
                    <a:lnTo>
                      <a:pt x="36" y="167"/>
                    </a:lnTo>
                    <a:lnTo>
                      <a:pt x="16" y="163"/>
                    </a:lnTo>
                    <a:lnTo>
                      <a:pt x="5" y="152"/>
                    </a:lnTo>
                    <a:lnTo>
                      <a:pt x="0" y="140"/>
                    </a:lnTo>
                    <a:lnTo>
                      <a:pt x="2" y="123"/>
                    </a:lnTo>
                    <a:lnTo>
                      <a:pt x="12" y="109"/>
                    </a:lnTo>
                    <a:lnTo>
                      <a:pt x="24" y="96"/>
                    </a:lnTo>
                    <a:lnTo>
                      <a:pt x="42" y="85"/>
                    </a:lnTo>
                    <a:lnTo>
                      <a:pt x="62" y="82"/>
                    </a:lnTo>
                    <a:lnTo>
                      <a:pt x="80" y="79"/>
                    </a:lnTo>
                    <a:lnTo>
                      <a:pt x="95" y="69"/>
                    </a:lnTo>
                    <a:lnTo>
                      <a:pt x="108" y="57"/>
                    </a:lnTo>
                    <a:lnTo>
                      <a:pt x="121" y="41"/>
                    </a:lnTo>
                    <a:lnTo>
                      <a:pt x="130" y="26"/>
                    </a:lnTo>
                    <a:lnTo>
                      <a:pt x="138" y="13"/>
                    </a:lnTo>
                    <a:lnTo>
                      <a:pt x="143" y="4"/>
                    </a:lnTo>
                    <a:lnTo>
                      <a:pt x="144" y="0"/>
                    </a:lnTo>
                    <a:close/>
                  </a:path>
                </a:pathLst>
              </a:custGeom>
              <a:solidFill>
                <a:srgbClr val="6800E0">
                  <a:alpha val="100000"/>
                </a:srgbClr>
              </a:solidFill>
              <a:ln w="9525">
                <a:noFill/>
              </a:ln>
            </p:spPr>
            <p:txBody>
              <a:bodyPr/>
              <a:p>
                <a:endParaRPr lang="en-US"/>
              </a:p>
            </p:txBody>
          </p:sp>
          <p:sp>
            <p:nvSpPr>
              <p:cNvPr id="4283" name="Freeform 41"/>
              <p:cNvSpPr/>
              <p:nvPr/>
            </p:nvSpPr>
            <p:spPr>
              <a:xfrm>
                <a:off x="2898" y="2478"/>
                <a:ext cx="102" cy="40"/>
              </a:xfrm>
              <a:custGeom>
                <a:avLst/>
                <a:gdLst>
                  <a:gd name="txL" fmla="*/ 0 w 204"/>
                  <a:gd name="txT" fmla="*/ 0 h 82"/>
                  <a:gd name="txR" fmla="*/ 204 w 204"/>
                  <a:gd name="txB" fmla="*/ 82 h 82"/>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04" h="82">
                    <a:moveTo>
                      <a:pt x="204" y="0"/>
                    </a:moveTo>
                    <a:lnTo>
                      <a:pt x="196" y="10"/>
                    </a:lnTo>
                    <a:lnTo>
                      <a:pt x="187" y="21"/>
                    </a:lnTo>
                    <a:lnTo>
                      <a:pt x="175" y="31"/>
                    </a:lnTo>
                    <a:lnTo>
                      <a:pt x="165" y="40"/>
                    </a:lnTo>
                    <a:lnTo>
                      <a:pt x="152" y="50"/>
                    </a:lnTo>
                    <a:lnTo>
                      <a:pt x="139" y="58"/>
                    </a:lnTo>
                    <a:lnTo>
                      <a:pt x="127" y="65"/>
                    </a:lnTo>
                    <a:lnTo>
                      <a:pt x="114" y="70"/>
                    </a:lnTo>
                    <a:lnTo>
                      <a:pt x="100" y="76"/>
                    </a:lnTo>
                    <a:lnTo>
                      <a:pt x="88" y="80"/>
                    </a:lnTo>
                    <a:lnTo>
                      <a:pt x="74" y="81"/>
                    </a:lnTo>
                    <a:lnTo>
                      <a:pt x="61" y="82"/>
                    </a:lnTo>
                    <a:lnTo>
                      <a:pt x="48" y="81"/>
                    </a:lnTo>
                    <a:lnTo>
                      <a:pt x="37" y="77"/>
                    </a:lnTo>
                    <a:lnTo>
                      <a:pt x="25" y="71"/>
                    </a:lnTo>
                    <a:lnTo>
                      <a:pt x="15" y="65"/>
                    </a:lnTo>
                    <a:lnTo>
                      <a:pt x="2" y="48"/>
                    </a:lnTo>
                    <a:lnTo>
                      <a:pt x="0" y="33"/>
                    </a:lnTo>
                    <a:lnTo>
                      <a:pt x="6" y="21"/>
                    </a:lnTo>
                    <a:lnTo>
                      <a:pt x="17" y="10"/>
                    </a:lnTo>
                    <a:lnTo>
                      <a:pt x="33" y="3"/>
                    </a:lnTo>
                    <a:lnTo>
                      <a:pt x="52" y="1"/>
                    </a:lnTo>
                    <a:lnTo>
                      <a:pt x="71" y="5"/>
                    </a:lnTo>
                    <a:lnTo>
                      <a:pt x="90" y="15"/>
                    </a:lnTo>
                    <a:lnTo>
                      <a:pt x="105" y="22"/>
                    </a:lnTo>
                    <a:lnTo>
                      <a:pt x="123" y="24"/>
                    </a:lnTo>
                    <a:lnTo>
                      <a:pt x="142" y="22"/>
                    </a:lnTo>
                    <a:lnTo>
                      <a:pt x="160" y="17"/>
                    </a:lnTo>
                    <a:lnTo>
                      <a:pt x="177" y="12"/>
                    </a:lnTo>
                    <a:lnTo>
                      <a:pt x="191" y="6"/>
                    </a:lnTo>
                    <a:lnTo>
                      <a:pt x="200" y="2"/>
                    </a:lnTo>
                    <a:lnTo>
                      <a:pt x="204" y="0"/>
                    </a:lnTo>
                    <a:close/>
                  </a:path>
                </a:pathLst>
              </a:custGeom>
              <a:solidFill>
                <a:srgbClr val="6800E0">
                  <a:alpha val="100000"/>
                </a:srgbClr>
              </a:solidFill>
              <a:ln w="9525">
                <a:noFill/>
              </a:ln>
            </p:spPr>
            <p:txBody>
              <a:bodyPr/>
              <a:p>
                <a:endParaRPr lang="en-US"/>
              </a:p>
            </p:txBody>
          </p:sp>
          <p:sp>
            <p:nvSpPr>
              <p:cNvPr id="4284" name="Freeform 42"/>
              <p:cNvSpPr/>
              <p:nvPr/>
            </p:nvSpPr>
            <p:spPr>
              <a:xfrm>
                <a:off x="2996" y="2482"/>
                <a:ext cx="42" cy="104"/>
              </a:xfrm>
              <a:custGeom>
                <a:avLst/>
                <a:gdLst>
                  <a:gd name="txL" fmla="*/ 0 w 84"/>
                  <a:gd name="txT" fmla="*/ 0 h 208"/>
                  <a:gd name="txR" fmla="*/ 84 w 84"/>
                  <a:gd name="txB" fmla="*/ 208 h 208"/>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0"/>
                  </a:cxn>
                </a:cxnLst>
                <a:rect l="txL" t="txT" r="txR" b="txB"/>
                <a:pathLst>
                  <a:path w="84" h="208">
                    <a:moveTo>
                      <a:pt x="24" y="0"/>
                    </a:moveTo>
                    <a:lnTo>
                      <a:pt x="42" y="21"/>
                    </a:lnTo>
                    <a:lnTo>
                      <a:pt x="59" y="45"/>
                    </a:lnTo>
                    <a:lnTo>
                      <a:pt x="71" y="73"/>
                    </a:lnTo>
                    <a:lnTo>
                      <a:pt x="79" y="100"/>
                    </a:lnTo>
                    <a:lnTo>
                      <a:pt x="84" y="128"/>
                    </a:lnTo>
                    <a:lnTo>
                      <a:pt x="82" y="155"/>
                    </a:lnTo>
                    <a:lnTo>
                      <a:pt x="74" y="178"/>
                    </a:lnTo>
                    <a:lnTo>
                      <a:pt x="57" y="197"/>
                    </a:lnTo>
                    <a:lnTo>
                      <a:pt x="40" y="208"/>
                    </a:lnTo>
                    <a:lnTo>
                      <a:pt x="25" y="208"/>
                    </a:lnTo>
                    <a:lnTo>
                      <a:pt x="12" y="201"/>
                    </a:lnTo>
                    <a:lnTo>
                      <a:pt x="4" y="187"/>
                    </a:lnTo>
                    <a:lnTo>
                      <a:pt x="0" y="170"/>
                    </a:lnTo>
                    <a:lnTo>
                      <a:pt x="1" y="151"/>
                    </a:lnTo>
                    <a:lnTo>
                      <a:pt x="7" y="133"/>
                    </a:lnTo>
                    <a:lnTo>
                      <a:pt x="19" y="115"/>
                    </a:lnTo>
                    <a:lnTo>
                      <a:pt x="34" y="84"/>
                    </a:lnTo>
                    <a:lnTo>
                      <a:pt x="34" y="46"/>
                    </a:lnTo>
                    <a:lnTo>
                      <a:pt x="27" y="14"/>
                    </a:lnTo>
                    <a:lnTo>
                      <a:pt x="24" y="0"/>
                    </a:lnTo>
                    <a:close/>
                  </a:path>
                </a:pathLst>
              </a:custGeom>
              <a:solidFill>
                <a:srgbClr val="6800E0">
                  <a:alpha val="100000"/>
                </a:srgbClr>
              </a:solidFill>
              <a:ln w="9525">
                <a:noFill/>
              </a:ln>
            </p:spPr>
            <p:txBody>
              <a:bodyPr/>
              <a:p>
                <a:endParaRPr lang="en-US"/>
              </a:p>
            </p:txBody>
          </p:sp>
          <p:sp>
            <p:nvSpPr>
              <p:cNvPr id="4285" name="Freeform 43"/>
              <p:cNvSpPr/>
              <p:nvPr/>
            </p:nvSpPr>
            <p:spPr>
              <a:xfrm>
                <a:off x="3013" y="2479"/>
                <a:ext cx="72" cy="84"/>
              </a:xfrm>
              <a:custGeom>
                <a:avLst/>
                <a:gdLst>
                  <a:gd name="txL" fmla="*/ 0 w 144"/>
                  <a:gd name="txT" fmla="*/ 0 h 170"/>
                  <a:gd name="txR" fmla="*/ 144 w 144"/>
                  <a:gd name="txB" fmla="*/ 170 h 170"/>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4" h="170">
                    <a:moveTo>
                      <a:pt x="0" y="0"/>
                    </a:moveTo>
                    <a:lnTo>
                      <a:pt x="27" y="7"/>
                    </a:lnTo>
                    <a:lnTo>
                      <a:pt x="54" y="18"/>
                    </a:lnTo>
                    <a:lnTo>
                      <a:pt x="81" y="33"/>
                    </a:lnTo>
                    <a:lnTo>
                      <a:pt x="104" y="50"/>
                    </a:lnTo>
                    <a:lnTo>
                      <a:pt x="123" y="71"/>
                    </a:lnTo>
                    <a:lnTo>
                      <a:pt x="137" y="92"/>
                    </a:lnTo>
                    <a:lnTo>
                      <a:pt x="144" y="117"/>
                    </a:lnTo>
                    <a:lnTo>
                      <a:pt x="142" y="141"/>
                    </a:lnTo>
                    <a:lnTo>
                      <a:pt x="134" y="159"/>
                    </a:lnTo>
                    <a:lnTo>
                      <a:pt x="121" y="168"/>
                    </a:lnTo>
                    <a:lnTo>
                      <a:pt x="107" y="170"/>
                    </a:lnTo>
                    <a:lnTo>
                      <a:pt x="94" y="164"/>
                    </a:lnTo>
                    <a:lnTo>
                      <a:pt x="80" y="152"/>
                    </a:lnTo>
                    <a:lnTo>
                      <a:pt x="69" y="136"/>
                    </a:lnTo>
                    <a:lnTo>
                      <a:pt x="64" y="118"/>
                    </a:lnTo>
                    <a:lnTo>
                      <a:pt x="65" y="97"/>
                    </a:lnTo>
                    <a:lnTo>
                      <a:pt x="65" y="80"/>
                    </a:lnTo>
                    <a:lnTo>
                      <a:pt x="59" y="63"/>
                    </a:lnTo>
                    <a:lnTo>
                      <a:pt x="49" y="46"/>
                    </a:lnTo>
                    <a:lnTo>
                      <a:pt x="36" y="31"/>
                    </a:lnTo>
                    <a:lnTo>
                      <a:pt x="23" y="19"/>
                    </a:lnTo>
                    <a:lnTo>
                      <a:pt x="12" y="10"/>
                    </a:lnTo>
                    <a:lnTo>
                      <a:pt x="4" y="3"/>
                    </a:lnTo>
                    <a:lnTo>
                      <a:pt x="0" y="0"/>
                    </a:lnTo>
                    <a:close/>
                  </a:path>
                </a:pathLst>
              </a:custGeom>
              <a:solidFill>
                <a:srgbClr val="6800E0">
                  <a:alpha val="100000"/>
                </a:srgbClr>
              </a:solidFill>
              <a:ln w="9525">
                <a:noFill/>
              </a:ln>
            </p:spPr>
            <p:txBody>
              <a:bodyPr/>
              <a:p>
                <a:endParaRPr lang="en-US"/>
              </a:p>
            </p:txBody>
          </p:sp>
          <p:sp>
            <p:nvSpPr>
              <p:cNvPr id="4286" name="Freeform 44"/>
              <p:cNvSpPr/>
              <p:nvPr/>
            </p:nvSpPr>
            <p:spPr>
              <a:xfrm>
                <a:off x="3020" y="2460"/>
                <a:ext cx="99" cy="51"/>
              </a:xfrm>
              <a:custGeom>
                <a:avLst/>
                <a:gdLst>
                  <a:gd name="txL" fmla="*/ 0 w 199"/>
                  <a:gd name="txT" fmla="*/ 0 h 103"/>
                  <a:gd name="txR" fmla="*/ 199 w 199"/>
                  <a:gd name="txB" fmla="*/ 103 h 10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99" h="103">
                    <a:moveTo>
                      <a:pt x="0" y="18"/>
                    </a:moveTo>
                    <a:lnTo>
                      <a:pt x="13" y="13"/>
                    </a:lnTo>
                    <a:lnTo>
                      <a:pt x="27" y="8"/>
                    </a:lnTo>
                    <a:lnTo>
                      <a:pt x="40" y="5"/>
                    </a:lnTo>
                    <a:lnTo>
                      <a:pt x="54" y="3"/>
                    </a:lnTo>
                    <a:lnTo>
                      <a:pt x="69" y="0"/>
                    </a:lnTo>
                    <a:lnTo>
                      <a:pt x="84" y="0"/>
                    </a:lnTo>
                    <a:lnTo>
                      <a:pt x="99" y="0"/>
                    </a:lnTo>
                    <a:lnTo>
                      <a:pt x="114" y="1"/>
                    </a:lnTo>
                    <a:lnTo>
                      <a:pt x="128" y="4"/>
                    </a:lnTo>
                    <a:lnTo>
                      <a:pt x="141" y="8"/>
                    </a:lnTo>
                    <a:lnTo>
                      <a:pt x="153" y="13"/>
                    </a:lnTo>
                    <a:lnTo>
                      <a:pt x="165" y="19"/>
                    </a:lnTo>
                    <a:lnTo>
                      <a:pt x="175" y="27"/>
                    </a:lnTo>
                    <a:lnTo>
                      <a:pt x="183" y="35"/>
                    </a:lnTo>
                    <a:lnTo>
                      <a:pt x="190" y="45"/>
                    </a:lnTo>
                    <a:lnTo>
                      <a:pt x="196" y="57"/>
                    </a:lnTo>
                    <a:lnTo>
                      <a:pt x="199" y="76"/>
                    </a:lnTo>
                    <a:lnTo>
                      <a:pt x="194" y="91"/>
                    </a:lnTo>
                    <a:lnTo>
                      <a:pt x="182" y="99"/>
                    </a:lnTo>
                    <a:lnTo>
                      <a:pt x="167" y="103"/>
                    </a:lnTo>
                    <a:lnTo>
                      <a:pt x="150" y="101"/>
                    </a:lnTo>
                    <a:lnTo>
                      <a:pt x="132" y="92"/>
                    </a:lnTo>
                    <a:lnTo>
                      <a:pt x="118" y="80"/>
                    </a:lnTo>
                    <a:lnTo>
                      <a:pt x="106" y="63"/>
                    </a:lnTo>
                    <a:lnTo>
                      <a:pt x="97" y="49"/>
                    </a:lnTo>
                    <a:lnTo>
                      <a:pt x="82" y="37"/>
                    </a:lnTo>
                    <a:lnTo>
                      <a:pt x="65" y="29"/>
                    </a:lnTo>
                    <a:lnTo>
                      <a:pt x="46" y="25"/>
                    </a:lnTo>
                    <a:lnTo>
                      <a:pt x="29" y="21"/>
                    </a:lnTo>
                    <a:lnTo>
                      <a:pt x="14" y="19"/>
                    </a:lnTo>
                    <a:lnTo>
                      <a:pt x="4" y="18"/>
                    </a:lnTo>
                    <a:lnTo>
                      <a:pt x="0" y="18"/>
                    </a:lnTo>
                    <a:close/>
                  </a:path>
                </a:pathLst>
              </a:custGeom>
              <a:solidFill>
                <a:srgbClr val="6800E0">
                  <a:alpha val="100000"/>
                </a:srgbClr>
              </a:solidFill>
              <a:ln w="9525">
                <a:noFill/>
              </a:ln>
            </p:spPr>
            <p:txBody>
              <a:bodyPr/>
              <a:p>
                <a:endParaRPr lang="en-US"/>
              </a:p>
            </p:txBody>
          </p:sp>
          <p:sp>
            <p:nvSpPr>
              <p:cNvPr id="4287" name="Freeform 45"/>
              <p:cNvSpPr/>
              <p:nvPr/>
            </p:nvSpPr>
            <p:spPr>
              <a:xfrm>
                <a:off x="3093" y="3326"/>
                <a:ext cx="53" cy="98"/>
              </a:xfrm>
              <a:custGeom>
                <a:avLst/>
                <a:gdLst>
                  <a:gd name="txL" fmla="*/ 0 w 107"/>
                  <a:gd name="txT" fmla="*/ 0 h 195"/>
                  <a:gd name="txR" fmla="*/ 107 w 107"/>
                  <a:gd name="txB" fmla="*/ 195 h 195"/>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07" h="195">
                    <a:moveTo>
                      <a:pt x="95" y="0"/>
                    </a:moveTo>
                    <a:lnTo>
                      <a:pt x="103" y="26"/>
                    </a:lnTo>
                    <a:lnTo>
                      <a:pt x="107" y="55"/>
                    </a:lnTo>
                    <a:lnTo>
                      <a:pt x="107" y="85"/>
                    </a:lnTo>
                    <a:lnTo>
                      <a:pt x="104" y="114"/>
                    </a:lnTo>
                    <a:lnTo>
                      <a:pt x="96" y="141"/>
                    </a:lnTo>
                    <a:lnTo>
                      <a:pt x="83" y="164"/>
                    </a:lnTo>
                    <a:lnTo>
                      <a:pt x="66" y="183"/>
                    </a:lnTo>
                    <a:lnTo>
                      <a:pt x="44" y="193"/>
                    </a:lnTo>
                    <a:lnTo>
                      <a:pt x="24" y="195"/>
                    </a:lnTo>
                    <a:lnTo>
                      <a:pt x="10" y="190"/>
                    </a:lnTo>
                    <a:lnTo>
                      <a:pt x="3" y="177"/>
                    </a:lnTo>
                    <a:lnTo>
                      <a:pt x="0" y="162"/>
                    </a:lnTo>
                    <a:lnTo>
                      <a:pt x="3" y="145"/>
                    </a:lnTo>
                    <a:lnTo>
                      <a:pt x="12" y="127"/>
                    </a:lnTo>
                    <a:lnTo>
                      <a:pt x="24" y="114"/>
                    </a:lnTo>
                    <a:lnTo>
                      <a:pt x="43" y="103"/>
                    </a:lnTo>
                    <a:lnTo>
                      <a:pt x="58" y="94"/>
                    </a:lnTo>
                    <a:lnTo>
                      <a:pt x="69" y="80"/>
                    </a:lnTo>
                    <a:lnTo>
                      <a:pt x="79" y="64"/>
                    </a:lnTo>
                    <a:lnTo>
                      <a:pt x="86" y="46"/>
                    </a:lnTo>
                    <a:lnTo>
                      <a:pt x="90" y="28"/>
                    </a:lnTo>
                    <a:lnTo>
                      <a:pt x="92" y="13"/>
                    </a:lnTo>
                    <a:lnTo>
                      <a:pt x="95" y="3"/>
                    </a:lnTo>
                    <a:lnTo>
                      <a:pt x="95" y="0"/>
                    </a:lnTo>
                    <a:close/>
                  </a:path>
                </a:pathLst>
              </a:custGeom>
              <a:solidFill>
                <a:srgbClr val="6800E0">
                  <a:alpha val="100000"/>
                </a:srgbClr>
              </a:solidFill>
              <a:ln w="9525">
                <a:noFill/>
              </a:ln>
            </p:spPr>
            <p:txBody>
              <a:bodyPr/>
              <a:p>
                <a:endParaRPr lang="en-US"/>
              </a:p>
            </p:txBody>
          </p:sp>
          <p:sp>
            <p:nvSpPr>
              <p:cNvPr id="4288" name="Freeform 46"/>
              <p:cNvSpPr/>
              <p:nvPr/>
            </p:nvSpPr>
            <p:spPr>
              <a:xfrm>
                <a:off x="3043" y="3323"/>
                <a:ext cx="91" cy="63"/>
              </a:xfrm>
              <a:custGeom>
                <a:avLst/>
                <a:gdLst>
                  <a:gd name="txL" fmla="*/ 0 w 183"/>
                  <a:gd name="txT" fmla="*/ 0 h 126"/>
                  <a:gd name="txR" fmla="*/ 183 w 183"/>
                  <a:gd name="txB" fmla="*/ 126 h 126"/>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83" h="126">
                    <a:moveTo>
                      <a:pt x="183" y="0"/>
                    </a:moveTo>
                    <a:lnTo>
                      <a:pt x="173" y="25"/>
                    </a:lnTo>
                    <a:lnTo>
                      <a:pt x="159" y="51"/>
                    </a:lnTo>
                    <a:lnTo>
                      <a:pt x="141" y="74"/>
                    </a:lnTo>
                    <a:lnTo>
                      <a:pt x="120" y="94"/>
                    </a:lnTo>
                    <a:lnTo>
                      <a:pt x="97" y="111"/>
                    </a:lnTo>
                    <a:lnTo>
                      <a:pt x="73" y="122"/>
                    </a:lnTo>
                    <a:lnTo>
                      <a:pt x="48" y="126"/>
                    </a:lnTo>
                    <a:lnTo>
                      <a:pt x="24" y="120"/>
                    </a:lnTo>
                    <a:lnTo>
                      <a:pt x="7" y="109"/>
                    </a:lnTo>
                    <a:lnTo>
                      <a:pt x="0" y="96"/>
                    </a:lnTo>
                    <a:lnTo>
                      <a:pt x="1" y="82"/>
                    </a:lnTo>
                    <a:lnTo>
                      <a:pt x="8" y="69"/>
                    </a:lnTo>
                    <a:lnTo>
                      <a:pt x="22" y="58"/>
                    </a:lnTo>
                    <a:lnTo>
                      <a:pt x="39" y="50"/>
                    </a:lnTo>
                    <a:lnTo>
                      <a:pt x="58" y="46"/>
                    </a:lnTo>
                    <a:lnTo>
                      <a:pt x="78" y="50"/>
                    </a:lnTo>
                    <a:lnTo>
                      <a:pt x="96" y="52"/>
                    </a:lnTo>
                    <a:lnTo>
                      <a:pt x="113" y="48"/>
                    </a:lnTo>
                    <a:lnTo>
                      <a:pt x="130" y="40"/>
                    </a:lnTo>
                    <a:lnTo>
                      <a:pt x="148" y="30"/>
                    </a:lnTo>
                    <a:lnTo>
                      <a:pt x="161" y="20"/>
                    </a:lnTo>
                    <a:lnTo>
                      <a:pt x="173" y="10"/>
                    </a:lnTo>
                    <a:lnTo>
                      <a:pt x="181" y="2"/>
                    </a:lnTo>
                    <a:lnTo>
                      <a:pt x="183" y="0"/>
                    </a:lnTo>
                    <a:close/>
                  </a:path>
                </a:pathLst>
              </a:custGeom>
              <a:solidFill>
                <a:srgbClr val="6800E0">
                  <a:alpha val="100000"/>
                </a:srgbClr>
              </a:solidFill>
              <a:ln w="9525">
                <a:noFill/>
              </a:ln>
            </p:spPr>
            <p:txBody>
              <a:bodyPr/>
              <a:p>
                <a:endParaRPr lang="en-US"/>
              </a:p>
            </p:txBody>
          </p:sp>
          <p:sp>
            <p:nvSpPr>
              <p:cNvPr id="4289" name="Freeform 47"/>
              <p:cNvSpPr/>
              <p:nvPr/>
            </p:nvSpPr>
            <p:spPr>
              <a:xfrm>
                <a:off x="3143" y="3325"/>
                <a:ext cx="52" cy="98"/>
              </a:xfrm>
              <a:custGeom>
                <a:avLst/>
                <a:gdLst>
                  <a:gd name="txL" fmla="*/ 0 w 102"/>
                  <a:gd name="txT" fmla="*/ 0 h 197"/>
                  <a:gd name="txR" fmla="*/ 102 w 102"/>
                  <a:gd name="txB" fmla="*/ 197 h 19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02" h="197">
                    <a:moveTo>
                      <a:pt x="0" y="0"/>
                    </a:moveTo>
                    <a:lnTo>
                      <a:pt x="23" y="14"/>
                    </a:lnTo>
                    <a:lnTo>
                      <a:pt x="46" y="33"/>
                    </a:lnTo>
                    <a:lnTo>
                      <a:pt x="66" y="54"/>
                    </a:lnTo>
                    <a:lnTo>
                      <a:pt x="83" y="77"/>
                    </a:lnTo>
                    <a:lnTo>
                      <a:pt x="95" y="103"/>
                    </a:lnTo>
                    <a:lnTo>
                      <a:pt x="102" y="128"/>
                    </a:lnTo>
                    <a:lnTo>
                      <a:pt x="102" y="153"/>
                    </a:lnTo>
                    <a:lnTo>
                      <a:pt x="93" y="177"/>
                    </a:lnTo>
                    <a:lnTo>
                      <a:pt x="79" y="191"/>
                    </a:lnTo>
                    <a:lnTo>
                      <a:pt x="65" y="197"/>
                    </a:lnTo>
                    <a:lnTo>
                      <a:pt x="51" y="194"/>
                    </a:lnTo>
                    <a:lnTo>
                      <a:pt x="39" y="183"/>
                    </a:lnTo>
                    <a:lnTo>
                      <a:pt x="30" y="170"/>
                    </a:lnTo>
                    <a:lnTo>
                      <a:pt x="25" y="151"/>
                    </a:lnTo>
                    <a:lnTo>
                      <a:pt x="25" y="132"/>
                    </a:lnTo>
                    <a:lnTo>
                      <a:pt x="32" y="112"/>
                    </a:lnTo>
                    <a:lnTo>
                      <a:pt x="37" y="96"/>
                    </a:lnTo>
                    <a:lnTo>
                      <a:pt x="35" y="77"/>
                    </a:lnTo>
                    <a:lnTo>
                      <a:pt x="31" y="59"/>
                    </a:lnTo>
                    <a:lnTo>
                      <a:pt x="24" y="41"/>
                    </a:lnTo>
                    <a:lnTo>
                      <a:pt x="16" y="24"/>
                    </a:lnTo>
                    <a:lnTo>
                      <a:pt x="8" y="12"/>
                    </a:lnTo>
                    <a:lnTo>
                      <a:pt x="2" y="4"/>
                    </a:lnTo>
                    <a:lnTo>
                      <a:pt x="0" y="0"/>
                    </a:lnTo>
                    <a:close/>
                  </a:path>
                </a:pathLst>
              </a:custGeom>
              <a:solidFill>
                <a:srgbClr val="6800E0">
                  <a:alpha val="100000"/>
                </a:srgbClr>
              </a:solidFill>
              <a:ln w="9525">
                <a:noFill/>
              </a:ln>
            </p:spPr>
            <p:txBody>
              <a:bodyPr/>
              <a:p>
                <a:endParaRPr lang="en-US"/>
              </a:p>
            </p:txBody>
          </p:sp>
          <p:sp>
            <p:nvSpPr>
              <p:cNvPr id="4290" name="Freeform 48"/>
              <p:cNvSpPr/>
              <p:nvPr/>
            </p:nvSpPr>
            <p:spPr>
              <a:xfrm>
                <a:off x="3146" y="3319"/>
                <a:ext cx="90" cy="64"/>
              </a:xfrm>
              <a:custGeom>
                <a:avLst/>
                <a:gdLst>
                  <a:gd name="txL" fmla="*/ 0 w 180"/>
                  <a:gd name="txT" fmla="*/ 0 h 129"/>
                  <a:gd name="txR" fmla="*/ 180 w 180"/>
                  <a:gd name="txB" fmla="*/ 129 h 12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80" h="129">
                    <a:moveTo>
                      <a:pt x="0" y="2"/>
                    </a:moveTo>
                    <a:lnTo>
                      <a:pt x="28" y="0"/>
                    </a:lnTo>
                    <a:lnTo>
                      <a:pt x="57" y="1"/>
                    </a:lnTo>
                    <a:lnTo>
                      <a:pt x="87" y="7"/>
                    </a:lnTo>
                    <a:lnTo>
                      <a:pt x="114" y="16"/>
                    </a:lnTo>
                    <a:lnTo>
                      <a:pt x="140" y="30"/>
                    </a:lnTo>
                    <a:lnTo>
                      <a:pt x="159" y="46"/>
                    </a:lnTo>
                    <a:lnTo>
                      <a:pt x="173" y="67"/>
                    </a:lnTo>
                    <a:lnTo>
                      <a:pt x="180" y="91"/>
                    </a:lnTo>
                    <a:lnTo>
                      <a:pt x="178" y="110"/>
                    </a:lnTo>
                    <a:lnTo>
                      <a:pt x="170" y="123"/>
                    </a:lnTo>
                    <a:lnTo>
                      <a:pt x="156" y="129"/>
                    </a:lnTo>
                    <a:lnTo>
                      <a:pt x="141" y="128"/>
                    </a:lnTo>
                    <a:lnTo>
                      <a:pt x="125" y="121"/>
                    </a:lnTo>
                    <a:lnTo>
                      <a:pt x="110" y="109"/>
                    </a:lnTo>
                    <a:lnTo>
                      <a:pt x="98" y="93"/>
                    </a:lnTo>
                    <a:lnTo>
                      <a:pt x="93" y="73"/>
                    </a:lnTo>
                    <a:lnTo>
                      <a:pt x="87" y="57"/>
                    </a:lnTo>
                    <a:lnTo>
                      <a:pt x="75" y="44"/>
                    </a:lnTo>
                    <a:lnTo>
                      <a:pt x="60" y="31"/>
                    </a:lnTo>
                    <a:lnTo>
                      <a:pt x="44" y="20"/>
                    </a:lnTo>
                    <a:lnTo>
                      <a:pt x="28" y="12"/>
                    </a:lnTo>
                    <a:lnTo>
                      <a:pt x="14" y="7"/>
                    </a:lnTo>
                    <a:lnTo>
                      <a:pt x="4" y="3"/>
                    </a:lnTo>
                    <a:lnTo>
                      <a:pt x="0" y="2"/>
                    </a:lnTo>
                    <a:close/>
                  </a:path>
                </a:pathLst>
              </a:custGeom>
              <a:solidFill>
                <a:srgbClr val="6800E0">
                  <a:alpha val="100000"/>
                </a:srgbClr>
              </a:solidFill>
              <a:ln w="9525">
                <a:noFill/>
              </a:ln>
            </p:spPr>
            <p:txBody>
              <a:bodyPr/>
              <a:p>
                <a:endParaRPr lang="en-US"/>
              </a:p>
            </p:txBody>
          </p:sp>
          <p:sp>
            <p:nvSpPr>
              <p:cNvPr id="4291" name="Freeform 49"/>
              <p:cNvSpPr/>
              <p:nvPr/>
            </p:nvSpPr>
            <p:spPr>
              <a:xfrm>
                <a:off x="3150" y="3281"/>
                <a:ext cx="103" cy="42"/>
              </a:xfrm>
              <a:custGeom>
                <a:avLst/>
                <a:gdLst>
                  <a:gd name="txL" fmla="*/ 0 w 206"/>
                  <a:gd name="txT" fmla="*/ 0 h 85"/>
                  <a:gd name="txR" fmla="*/ 206 w 206"/>
                  <a:gd name="txB" fmla="*/ 85 h 8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206" h="85">
                    <a:moveTo>
                      <a:pt x="0" y="54"/>
                    </a:moveTo>
                    <a:lnTo>
                      <a:pt x="11" y="45"/>
                    </a:lnTo>
                    <a:lnTo>
                      <a:pt x="22" y="37"/>
                    </a:lnTo>
                    <a:lnTo>
                      <a:pt x="34" y="30"/>
                    </a:lnTo>
                    <a:lnTo>
                      <a:pt x="46" y="23"/>
                    </a:lnTo>
                    <a:lnTo>
                      <a:pt x="60" y="16"/>
                    </a:lnTo>
                    <a:lnTo>
                      <a:pt x="74" y="11"/>
                    </a:lnTo>
                    <a:lnTo>
                      <a:pt x="88" y="7"/>
                    </a:lnTo>
                    <a:lnTo>
                      <a:pt x="103" y="3"/>
                    </a:lnTo>
                    <a:lnTo>
                      <a:pt x="117" y="1"/>
                    </a:lnTo>
                    <a:lnTo>
                      <a:pt x="130" y="0"/>
                    </a:lnTo>
                    <a:lnTo>
                      <a:pt x="143" y="1"/>
                    </a:lnTo>
                    <a:lnTo>
                      <a:pt x="156" y="3"/>
                    </a:lnTo>
                    <a:lnTo>
                      <a:pt x="168" y="7"/>
                    </a:lnTo>
                    <a:lnTo>
                      <a:pt x="179" y="12"/>
                    </a:lnTo>
                    <a:lnTo>
                      <a:pt x="189" y="19"/>
                    </a:lnTo>
                    <a:lnTo>
                      <a:pt x="197" y="29"/>
                    </a:lnTo>
                    <a:lnTo>
                      <a:pt x="206" y="47"/>
                    </a:lnTo>
                    <a:lnTo>
                      <a:pt x="206" y="62"/>
                    </a:lnTo>
                    <a:lnTo>
                      <a:pt x="198" y="73"/>
                    </a:lnTo>
                    <a:lnTo>
                      <a:pt x="185" y="82"/>
                    </a:lnTo>
                    <a:lnTo>
                      <a:pt x="167" y="85"/>
                    </a:lnTo>
                    <a:lnTo>
                      <a:pt x="149" y="84"/>
                    </a:lnTo>
                    <a:lnTo>
                      <a:pt x="132" y="76"/>
                    </a:lnTo>
                    <a:lnTo>
                      <a:pt x="116" y="63"/>
                    </a:lnTo>
                    <a:lnTo>
                      <a:pt x="102" y="53"/>
                    </a:lnTo>
                    <a:lnTo>
                      <a:pt x="84" y="47"/>
                    </a:lnTo>
                    <a:lnTo>
                      <a:pt x="66" y="45"/>
                    </a:lnTo>
                    <a:lnTo>
                      <a:pt x="46" y="46"/>
                    </a:lnTo>
                    <a:lnTo>
                      <a:pt x="29" y="48"/>
                    </a:lnTo>
                    <a:lnTo>
                      <a:pt x="14" y="50"/>
                    </a:lnTo>
                    <a:lnTo>
                      <a:pt x="4" y="53"/>
                    </a:lnTo>
                    <a:lnTo>
                      <a:pt x="0" y="54"/>
                    </a:lnTo>
                    <a:close/>
                  </a:path>
                </a:pathLst>
              </a:custGeom>
              <a:solidFill>
                <a:srgbClr val="6800E0">
                  <a:alpha val="100000"/>
                </a:srgbClr>
              </a:solidFill>
              <a:ln w="9525">
                <a:noFill/>
              </a:ln>
            </p:spPr>
            <p:txBody>
              <a:bodyPr/>
              <a:p>
                <a:endParaRPr lang="en-US"/>
              </a:p>
            </p:txBody>
          </p:sp>
          <p:sp>
            <p:nvSpPr>
              <p:cNvPr id="4292" name="Freeform 50"/>
              <p:cNvSpPr/>
              <p:nvPr/>
            </p:nvSpPr>
            <p:spPr>
              <a:xfrm>
                <a:off x="2822" y="3075"/>
                <a:ext cx="74" cy="47"/>
              </a:xfrm>
              <a:custGeom>
                <a:avLst/>
                <a:gdLst>
                  <a:gd name="txL" fmla="*/ 0 w 147"/>
                  <a:gd name="txT" fmla="*/ 0 h 95"/>
                  <a:gd name="txR" fmla="*/ 147 w 147"/>
                  <a:gd name="txB" fmla="*/ 95 h 9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7" h="95">
                    <a:moveTo>
                      <a:pt x="0" y="5"/>
                    </a:moveTo>
                    <a:lnTo>
                      <a:pt x="22" y="2"/>
                    </a:lnTo>
                    <a:lnTo>
                      <a:pt x="45" y="0"/>
                    </a:lnTo>
                    <a:lnTo>
                      <a:pt x="68" y="3"/>
                    </a:lnTo>
                    <a:lnTo>
                      <a:pt x="91" y="8"/>
                    </a:lnTo>
                    <a:lnTo>
                      <a:pt x="111" y="17"/>
                    </a:lnTo>
                    <a:lnTo>
                      <a:pt x="128" y="29"/>
                    </a:lnTo>
                    <a:lnTo>
                      <a:pt x="141" y="44"/>
                    </a:lnTo>
                    <a:lnTo>
                      <a:pt x="147" y="63"/>
                    </a:lnTo>
                    <a:lnTo>
                      <a:pt x="146" y="79"/>
                    </a:lnTo>
                    <a:lnTo>
                      <a:pt x="141" y="89"/>
                    </a:lnTo>
                    <a:lnTo>
                      <a:pt x="130" y="94"/>
                    </a:lnTo>
                    <a:lnTo>
                      <a:pt x="119" y="95"/>
                    </a:lnTo>
                    <a:lnTo>
                      <a:pt x="105" y="90"/>
                    </a:lnTo>
                    <a:lnTo>
                      <a:pt x="93" y="82"/>
                    </a:lnTo>
                    <a:lnTo>
                      <a:pt x="83" y="70"/>
                    </a:lnTo>
                    <a:lnTo>
                      <a:pt x="77" y="55"/>
                    </a:lnTo>
                    <a:lnTo>
                      <a:pt x="71" y="43"/>
                    </a:lnTo>
                    <a:lnTo>
                      <a:pt x="62" y="33"/>
                    </a:lnTo>
                    <a:lnTo>
                      <a:pt x="50" y="23"/>
                    </a:lnTo>
                    <a:lnTo>
                      <a:pt x="36" y="17"/>
                    </a:lnTo>
                    <a:lnTo>
                      <a:pt x="22" y="12"/>
                    </a:lnTo>
                    <a:lnTo>
                      <a:pt x="10" y="7"/>
                    </a:lnTo>
                    <a:lnTo>
                      <a:pt x="3" y="6"/>
                    </a:lnTo>
                    <a:lnTo>
                      <a:pt x="0" y="5"/>
                    </a:lnTo>
                    <a:close/>
                  </a:path>
                </a:pathLst>
              </a:custGeom>
              <a:solidFill>
                <a:srgbClr val="6800E0">
                  <a:alpha val="100000"/>
                </a:srgbClr>
              </a:solidFill>
              <a:ln w="9525">
                <a:noFill/>
              </a:ln>
            </p:spPr>
            <p:txBody>
              <a:bodyPr/>
              <a:p>
                <a:endParaRPr lang="en-US"/>
              </a:p>
            </p:txBody>
          </p:sp>
          <p:sp>
            <p:nvSpPr>
              <p:cNvPr id="4293" name="Freeform 51"/>
              <p:cNvSpPr/>
              <p:nvPr/>
            </p:nvSpPr>
            <p:spPr>
              <a:xfrm>
                <a:off x="2819" y="3081"/>
                <a:ext cx="43" cy="77"/>
              </a:xfrm>
              <a:custGeom>
                <a:avLst/>
                <a:gdLst>
                  <a:gd name="txL" fmla="*/ 0 w 87"/>
                  <a:gd name="txT" fmla="*/ 0 h 154"/>
                  <a:gd name="txR" fmla="*/ 87 w 87"/>
                  <a:gd name="txB" fmla="*/ 154 h 154"/>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87" h="154">
                    <a:moveTo>
                      <a:pt x="0" y="0"/>
                    </a:moveTo>
                    <a:lnTo>
                      <a:pt x="20" y="10"/>
                    </a:lnTo>
                    <a:lnTo>
                      <a:pt x="38" y="24"/>
                    </a:lnTo>
                    <a:lnTo>
                      <a:pt x="56" y="40"/>
                    </a:lnTo>
                    <a:lnTo>
                      <a:pt x="69" y="59"/>
                    </a:lnTo>
                    <a:lnTo>
                      <a:pt x="81" y="78"/>
                    </a:lnTo>
                    <a:lnTo>
                      <a:pt x="87" y="98"/>
                    </a:lnTo>
                    <a:lnTo>
                      <a:pt x="87" y="119"/>
                    </a:lnTo>
                    <a:lnTo>
                      <a:pt x="81" y="137"/>
                    </a:lnTo>
                    <a:lnTo>
                      <a:pt x="71" y="150"/>
                    </a:lnTo>
                    <a:lnTo>
                      <a:pt x="59" y="154"/>
                    </a:lnTo>
                    <a:lnTo>
                      <a:pt x="49" y="152"/>
                    </a:lnTo>
                    <a:lnTo>
                      <a:pt x="38" y="144"/>
                    </a:lnTo>
                    <a:lnTo>
                      <a:pt x="30" y="133"/>
                    </a:lnTo>
                    <a:lnTo>
                      <a:pt x="26" y="119"/>
                    </a:lnTo>
                    <a:lnTo>
                      <a:pt x="26" y="103"/>
                    </a:lnTo>
                    <a:lnTo>
                      <a:pt x="30" y="88"/>
                    </a:lnTo>
                    <a:lnTo>
                      <a:pt x="34" y="74"/>
                    </a:lnTo>
                    <a:lnTo>
                      <a:pt x="31" y="60"/>
                    </a:lnTo>
                    <a:lnTo>
                      <a:pt x="27" y="45"/>
                    </a:lnTo>
                    <a:lnTo>
                      <a:pt x="21" y="31"/>
                    </a:lnTo>
                    <a:lnTo>
                      <a:pt x="14" y="19"/>
                    </a:lnTo>
                    <a:lnTo>
                      <a:pt x="7" y="9"/>
                    </a:lnTo>
                    <a:lnTo>
                      <a:pt x="3" y="2"/>
                    </a:lnTo>
                    <a:lnTo>
                      <a:pt x="0" y="0"/>
                    </a:lnTo>
                    <a:close/>
                  </a:path>
                </a:pathLst>
              </a:custGeom>
              <a:solidFill>
                <a:srgbClr val="6800E0">
                  <a:alpha val="100000"/>
                </a:srgbClr>
              </a:solidFill>
              <a:ln w="9525">
                <a:noFill/>
              </a:ln>
            </p:spPr>
            <p:txBody>
              <a:bodyPr/>
              <a:p>
                <a:endParaRPr lang="en-US"/>
              </a:p>
            </p:txBody>
          </p:sp>
          <p:sp>
            <p:nvSpPr>
              <p:cNvPr id="4294" name="Freeform 52"/>
              <p:cNvSpPr/>
              <p:nvPr/>
            </p:nvSpPr>
            <p:spPr>
              <a:xfrm>
                <a:off x="2821" y="3040"/>
                <a:ext cx="81" cy="34"/>
              </a:xfrm>
              <a:custGeom>
                <a:avLst/>
                <a:gdLst>
                  <a:gd name="txL" fmla="*/ 0 w 161"/>
                  <a:gd name="txT" fmla="*/ 0 h 69"/>
                  <a:gd name="txR" fmla="*/ 161 w 161"/>
                  <a:gd name="txB" fmla="*/ 69 h 6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61" h="69">
                    <a:moveTo>
                      <a:pt x="0" y="69"/>
                    </a:moveTo>
                    <a:lnTo>
                      <a:pt x="14" y="52"/>
                    </a:lnTo>
                    <a:lnTo>
                      <a:pt x="30" y="36"/>
                    </a:lnTo>
                    <a:lnTo>
                      <a:pt x="49" y="22"/>
                    </a:lnTo>
                    <a:lnTo>
                      <a:pt x="69" y="11"/>
                    </a:lnTo>
                    <a:lnTo>
                      <a:pt x="90" y="4"/>
                    </a:lnTo>
                    <a:lnTo>
                      <a:pt x="110" y="0"/>
                    </a:lnTo>
                    <a:lnTo>
                      <a:pt x="130" y="4"/>
                    </a:lnTo>
                    <a:lnTo>
                      <a:pt x="147" y="13"/>
                    </a:lnTo>
                    <a:lnTo>
                      <a:pt x="158" y="25"/>
                    </a:lnTo>
                    <a:lnTo>
                      <a:pt x="161" y="37"/>
                    </a:lnTo>
                    <a:lnTo>
                      <a:pt x="156" y="47"/>
                    </a:lnTo>
                    <a:lnTo>
                      <a:pt x="148" y="55"/>
                    </a:lnTo>
                    <a:lnTo>
                      <a:pt x="136" y="61"/>
                    </a:lnTo>
                    <a:lnTo>
                      <a:pt x="121" y="64"/>
                    </a:lnTo>
                    <a:lnTo>
                      <a:pt x="105" y="61"/>
                    </a:lnTo>
                    <a:lnTo>
                      <a:pt x="90" y="54"/>
                    </a:lnTo>
                    <a:lnTo>
                      <a:pt x="77" y="49"/>
                    </a:lnTo>
                    <a:lnTo>
                      <a:pt x="63" y="47"/>
                    </a:lnTo>
                    <a:lnTo>
                      <a:pt x="48" y="50"/>
                    </a:lnTo>
                    <a:lnTo>
                      <a:pt x="34" y="54"/>
                    </a:lnTo>
                    <a:lnTo>
                      <a:pt x="21" y="59"/>
                    </a:lnTo>
                    <a:lnTo>
                      <a:pt x="10" y="64"/>
                    </a:lnTo>
                    <a:lnTo>
                      <a:pt x="2" y="68"/>
                    </a:lnTo>
                    <a:lnTo>
                      <a:pt x="0" y="69"/>
                    </a:lnTo>
                    <a:close/>
                  </a:path>
                </a:pathLst>
              </a:custGeom>
              <a:solidFill>
                <a:srgbClr val="6800E0">
                  <a:alpha val="100000"/>
                </a:srgbClr>
              </a:solidFill>
              <a:ln w="9525">
                <a:noFill/>
              </a:ln>
            </p:spPr>
            <p:txBody>
              <a:bodyPr/>
              <a:p>
                <a:endParaRPr lang="en-US"/>
              </a:p>
            </p:txBody>
          </p:sp>
          <p:sp>
            <p:nvSpPr>
              <p:cNvPr id="4295" name="Freeform 53"/>
              <p:cNvSpPr/>
              <p:nvPr/>
            </p:nvSpPr>
            <p:spPr>
              <a:xfrm>
                <a:off x="2818" y="3005"/>
                <a:ext cx="57" cy="66"/>
              </a:xfrm>
              <a:custGeom>
                <a:avLst/>
                <a:gdLst>
                  <a:gd name="txL" fmla="*/ 0 w 114"/>
                  <a:gd name="txT" fmla="*/ 0 h 133"/>
                  <a:gd name="txR" fmla="*/ 114 w 114"/>
                  <a:gd name="txB" fmla="*/ 133 h 133"/>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14" h="133">
                    <a:moveTo>
                      <a:pt x="0" y="133"/>
                    </a:moveTo>
                    <a:lnTo>
                      <a:pt x="1" y="111"/>
                    </a:lnTo>
                    <a:lnTo>
                      <a:pt x="5" y="88"/>
                    </a:lnTo>
                    <a:lnTo>
                      <a:pt x="11" y="65"/>
                    </a:lnTo>
                    <a:lnTo>
                      <a:pt x="22" y="44"/>
                    </a:lnTo>
                    <a:lnTo>
                      <a:pt x="35" y="25"/>
                    </a:lnTo>
                    <a:lnTo>
                      <a:pt x="49" y="12"/>
                    </a:lnTo>
                    <a:lnTo>
                      <a:pt x="67" y="2"/>
                    </a:lnTo>
                    <a:lnTo>
                      <a:pt x="86" y="0"/>
                    </a:lnTo>
                    <a:lnTo>
                      <a:pt x="102" y="4"/>
                    </a:lnTo>
                    <a:lnTo>
                      <a:pt x="112" y="12"/>
                    </a:lnTo>
                    <a:lnTo>
                      <a:pt x="114" y="22"/>
                    </a:lnTo>
                    <a:lnTo>
                      <a:pt x="112" y="35"/>
                    </a:lnTo>
                    <a:lnTo>
                      <a:pt x="105" y="46"/>
                    </a:lnTo>
                    <a:lnTo>
                      <a:pt x="94" y="56"/>
                    </a:lnTo>
                    <a:lnTo>
                      <a:pt x="81" y="65"/>
                    </a:lnTo>
                    <a:lnTo>
                      <a:pt x="64" y="67"/>
                    </a:lnTo>
                    <a:lnTo>
                      <a:pt x="52" y="69"/>
                    </a:lnTo>
                    <a:lnTo>
                      <a:pt x="39" y="77"/>
                    </a:lnTo>
                    <a:lnTo>
                      <a:pt x="29" y="88"/>
                    </a:lnTo>
                    <a:lnTo>
                      <a:pt x="18" y="99"/>
                    </a:lnTo>
                    <a:lnTo>
                      <a:pt x="11" y="112"/>
                    </a:lnTo>
                    <a:lnTo>
                      <a:pt x="5" y="122"/>
                    </a:lnTo>
                    <a:lnTo>
                      <a:pt x="1" y="130"/>
                    </a:lnTo>
                    <a:lnTo>
                      <a:pt x="0" y="133"/>
                    </a:lnTo>
                    <a:close/>
                  </a:path>
                </a:pathLst>
              </a:custGeom>
              <a:solidFill>
                <a:srgbClr val="6800E0">
                  <a:alpha val="100000"/>
                </a:srgbClr>
              </a:solidFill>
              <a:ln w="9525">
                <a:noFill/>
              </a:ln>
            </p:spPr>
            <p:txBody>
              <a:bodyPr/>
              <a:p>
                <a:endParaRPr lang="en-US"/>
              </a:p>
            </p:txBody>
          </p:sp>
          <p:sp>
            <p:nvSpPr>
              <p:cNvPr id="4296" name="Freeform 54"/>
              <p:cNvSpPr/>
              <p:nvPr/>
            </p:nvSpPr>
            <p:spPr>
              <a:xfrm>
                <a:off x="2794" y="2985"/>
                <a:ext cx="35" cy="82"/>
              </a:xfrm>
              <a:custGeom>
                <a:avLst/>
                <a:gdLst>
                  <a:gd name="txL" fmla="*/ 0 w 70"/>
                  <a:gd name="txT" fmla="*/ 0 h 163"/>
                  <a:gd name="txR" fmla="*/ 70 w 70"/>
                  <a:gd name="txB" fmla="*/ 163 h 163"/>
                </a:gdLst>
                <a:ahLst/>
                <a:cxnLst>
                  <a:cxn ang="0">
                    <a:pos x="1" y="1"/>
                  </a:cxn>
                  <a:cxn ang="0">
                    <a:pos x="1" y="1"/>
                  </a:cxn>
                  <a:cxn ang="0">
                    <a:pos x="1" y="1"/>
                  </a:cxn>
                  <a:cxn ang="0">
                    <a:pos x="1" y="1"/>
                  </a:cxn>
                  <a:cxn ang="0">
                    <a:pos x="0"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0" h="163">
                    <a:moveTo>
                      <a:pt x="30" y="163"/>
                    </a:moveTo>
                    <a:lnTo>
                      <a:pt x="18" y="145"/>
                    </a:lnTo>
                    <a:lnTo>
                      <a:pt x="9" y="124"/>
                    </a:lnTo>
                    <a:lnTo>
                      <a:pt x="3" y="101"/>
                    </a:lnTo>
                    <a:lnTo>
                      <a:pt x="0" y="78"/>
                    </a:lnTo>
                    <a:lnTo>
                      <a:pt x="0" y="56"/>
                    </a:lnTo>
                    <a:lnTo>
                      <a:pt x="4" y="36"/>
                    </a:lnTo>
                    <a:lnTo>
                      <a:pt x="13" y="18"/>
                    </a:lnTo>
                    <a:lnTo>
                      <a:pt x="28" y="6"/>
                    </a:lnTo>
                    <a:lnTo>
                      <a:pt x="43" y="0"/>
                    </a:lnTo>
                    <a:lnTo>
                      <a:pt x="56" y="2"/>
                    </a:lnTo>
                    <a:lnTo>
                      <a:pt x="64" y="9"/>
                    </a:lnTo>
                    <a:lnTo>
                      <a:pt x="70" y="21"/>
                    </a:lnTo>
                    <a:lnTo>
                      <a:pt x="70" y="34"/>
                    </a:lnTo>
                    <a:lnTo>
                      <a:pt x="68" y="48"/>
                    </a:lnTo>
                    <a:lnTo>
                      <a:pt x="59" y="62"/>
                    </a:lnTo>
                    <a:lnTo>
                      <a:pt x="48" y="74"/>
                    </a:lnTo>
                    <a:lnTo>
                      <a:pt x="33" y="97"/>
                    </a:lnTo>
                    <a:lnTo>
                      <a:pt x="27" y="127"/>
                    </a:lnTo>
                    <a:lnTo>
                      <a:pt x="28" y="152"/>
                    </a:lnTo>
                    <a:lnTo>
                      <a:pt x="30" y="163"/>
                    </a:lnTo>
                    <a:close/>
                  </a:path>
                </a:pathLst>
              </a:custGeom>
              <a:solidFill>
                <a:srgbClr val="6800E0">
                  <a:alpha val="100000"/>
                </a:srgbClr>
              </a:solidFill>
              <a:ln w="9525">
                <a:noFill/>
              </a:ln>
            </p:spPr>
            <p:txBody>
              <a:bodyPr/>
              <a:p>
                <a:endParaRPr lang="en-US"/>
              </a:p>
            </p:txBody>
          </p:sp>
          <p:sp>
            <p:nvSpPr>
              <p:cNvPr id="4297" name="Freeform 55"/>
              <p:cNvSpPr/>
              <p:nvPr/>
            </p:nvSpPr>
            <p:spPr>
              <a:xfrm>
                <a:off x="2838" y="2266"/>
                <a:ext cx="180" cy="174"/>
              </a:xfrm>
              <a:custGeom>
                <a:avLst/>
                <a:gdLst>
                  <a:gd name="txL" fmla="*/ 0 w 361"/>
                  <a:gd name="txT" fmla="*/ 0 h 348"/>
                  <a:gd name="txR" fmla="*/ 361 w 361"/>
                  <a:gd name="txB" fmla="*/ 348 h 348"/>
                </a:gdLst>
                <a:ahLst/>
                <a:cxnLst>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61" h="348">
                    <a:moveTo>
                      <a:pt x="8" y="6"/>
                    </a:moveTo>
                    <a:lnTo>
                      <a:pt x="0" y="1"/>
                    </a:lnTo>
                    <a:lnTo>
                      <a:pt x="0" y="0"/>
                    </a:lnTo>
                    <a:lnTo>
                      <a:pt x="8" y="0"/>
                    </a:lnTo>
                    <a:lnTo>
                      <a:pt x="23" y="4"/>
                    </a:lnTo>
                    <a:lnTo>
                      <a:pt x="44" y="8"/>
                    </a:lnTo>
                    <a:lnTo>
                      <a:pt x="69" y="16"/>
                    </a:lnTo>
                    <a:lnTo>
                      <a:pt x="98" y="27"/>
                    </a:lnTo>
                    <a:lnTo>
                      <a:pt x="129" y="39"/>
                    </a:lnTo>
                    <a:lnTo>
                      <a:pt x="162" y="55"/>
                    </a:lnTo>
                    <a:lnTo>
                      <a:pt x="196" y="74"/>
                    </a:lnTo>
                    <a:lnTo>
                      <a:pt x="229" y="96"/>
                    </a:lnTo>
                    <a:lnTo>
                      <a:pt x="262" y="120"/>
                    </a:lnTo>
                    <a:lnTo>
                      <a:pt x="291" y="146"/>
                    </a:lnTo>
                    <a:lnTo>
                      <a:pt x="317" y="178"/>
                    </a:lnTo>
                    <a:lnTo>
                      <a:pt x="340" y="210"/>
                    </a:lnTo>
                    <a:lnTo>
                      <a:pt x="356" y="247"/>
                    </a:lnTo>
                    <a:lnTo>
                      <a:pt x="361" y="267"/>
                    </a:lnTo>
                    <a:lnTo>
                      <a:pt x="358" y="287"/>
                    </a:lnTo>
                    <a:lnTo>
                      <a:pt x="354" y="304"/>
                    </a:lnTo>
                    <a:lnTo>
                      <a:pt x="346" y="319"/>
                    </a:lnTo>
                    <a:lnTo>
                      <a:pt x="336" y="331"/>
                    </a:lnTo>
                    <a:lnTo>
                      <a:pt x="328" y="340"/>
                    </a:lnTo>
                    <a:lnTo>
                      <a:pt x="323" y="346"/>
                    </a:lnTo>
                    <a:lnTo>
                      <a:pt x="320" y="348"/>
                    </a:lnTo>
                    <a:lnTo>
                      <a:pt x="321" y="346"/>
                    </a:lnTo>
                    <a:lnTo>
                      <a:pt x="326" y="341"/>
                    </a:lnTo>
                    <a:lnTo>
                      <a:pt x="331" y="332"/>
                    </a:lnTo>
                    <a:lnTo>
                      <a:pt x="336" y="320"/>
                    </a:lnTo>
                    <a:lnTo>
                      <a:pt x="340" y="305"/>
                    </a:lnTo>
                    <a:lnTo>
                      <a:pt x="342" y="287"/>
                    </a:lnTo>
                    <a:lnTo>
                      <a:pt x="341" y="267"/>
                    </a:lnTo>
                    <a:lnTo>
                      <a:pt x="336" y="244"/>
                    </a:lnTo>
                    <a:lnTo>
                      <a:pt x="326" y="220"/>
                    </a:lnTo>
                    <a:lnTo>
                      <a:pt x="309" y="194"/>
                    </a:lnTo>
                    <a:lnTo>
                      <a:pt x="283" y="165"/>
                    </a:lnTo>
                    <a:lnTo>
                      <a:pt x="250" y="136"/>
                    </a:lnTo>
                    <a:lnTo>
                      <a:pt x="207" y="105"/>
                    </a:lnTo>
                    <a:lnTo>
                      <a:pt x="153" y="73"/>
                    </a:lnTo>
                    <a:lnTo>
                      <a:pt x="88" y="39"/>
                    </a:lnTo>
                    <a:lnTo>
                      <a:pt x="8" y="6"/>
                    </a:lnTo>
                    <a:close/>
                  </a:path>
                </a:pathLst>
              </a:custGeom>
              <a:solidFill>
                <a:srgbClr val="6800E0">
                  <a:alpha val="100000"/>
                </a:srgbClr>
              </a:solidFill>
              <a:ln w="9525">
                <a:noFill/>
              </a:ln>
            </p:spPr>
            <p:txBody>
              <a:bodyPr/>
              <a:p>
                <a:endParaRPr lang="en-US"/>
              </a:p>
            </p:txBody>
          </p:sp>
          <p:sp>
            <p:nvSpPr>
              <p:cNvPr id="4298" name="Freeform 56"/>
              <p:cNvSpPr/>
              <p:nvPr/>
            </p:nvSpPr>
            <p:spPr>
              <a:xfrm>
                <a:off x="2794" y="3106"/>
                <a:ext cx="63" cy="171"/>
              </a:xfrm>
              <a:custGeom>
                <a:avLst/>
                <a:gdLst>
                  <a:gd name="txL" fmla="*/ 0 w 126"/>
                  <a:gd name="txT" fmla="*/ 0 h 343"/>
                  <a:gd name="txR" fmla="*/ 126 w 126"/>
                  <a:gd name="txB" fmla="*/ 343 h 343"/>
                </a:gdLst>
                <a:ahLst/>
                <a:cxnLst>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26" h="343">
                    <a:moveTo>
                      <a:pt x="25" y="0"/>
                    </a:moveTo>
                    <a:lnTo>
                      <a:pt x="10" y="30"/>
                    </a:lnTo>
                    <a:lnTo>
                      <a:pt x="2" y="71"/>
                    </a:lnTo>
                    <a:lnTo>
                      <a:pt x="0" y="121"/>
                    </a:lnTo>
                    <a:lnTo>
                      <a:pt x="5" y="175"/>
                    </a:lnTo>
                    <a:lnTo>
                      <a:pt x="19" y="228"/>
                    </a:lnTo>
                    <a:lnTo>
                      <a:pt x="43" y="276"/>
                    </a:lnTo>
                    <a:lnTo>
                      <a:pt x="79" y="316"/>
                    </a:lnTo>
                    <a:lnTo>
                      <a:pt x="126" y="343"/>
                    </a:lnTo>
                    <a:lnTo>
                      <a:pt x="123" y="341"/>
                    </a:lnTo>
                    <a:lnTo>
                      <a:pt x="115" y="332"/>
                    </a:lnTo>
                    <a:lnTo>
                      <a:pt x="102" y="321"/>
                    </a:lnTo>
                    <a:lnTo>
                      <a:pt x="87" y="306"/>
                    </a:lnTo>
                    <a:lnTo>
                      <a:pt x="71" y="288"/>
                    </a:lnTo>
                    <a:lnTo>
                      <a:pt x="55" y="267"/>
                    </a:lnTo>
                    <a:lnTo>
                      <a:pt x="41" y="245"/>
                    </a:lnTo>
                    <a:lnTo>
                      <a:pt x="30" y="221"/>
                    </a:lnTo>
                    <a:lnTo>
                      <a:pt x="19" y="183"/>
                    </a:lnTo>
                    <a:lnTo>
                      <a:pt x="13" y="145"/>
                    </a:lnTo>
                    <a:lnTo>
                      <a:pt x="12" y="108"/>
                    </a:lnTo>
                    <a:lnTo>
                      <a:pt x="13" y="73"/>
                    </a:lnTo>
                    <a:lnTo>
                      <a:pt x="17" y="43"/>
                    </a:lnTo>
                    <a:lnTo>
                      <a:pt x="20" y="20"/>
                    </a:lnTo>
                    <a:lnTo>
                      <a:pt x="24" y="5"/>
                    </a:lnTo>
                    <a:lnTo>
                      <a:pt x="25" y="0"/>
                    </a:lnTo>
                    <a:close/>
                  </a:path>
                </a:pathLst>
              </a:custGeom>
              <a:solidFill>
                <a:srgbClr val="6800E0">
                  <a:alpha val="100000"/>
                </a:srgbClr>
              </a:solidFill>
              <a:ln w="9525">
                <a:noFill/>
              </a:ln>
            </p:spPr>
            <p:txBody>
              <a:bodyPr/>
              <a:p>
                <a:endParaRPr lang="en-US"/>
              </a:p>
            </p:txBody>
          </p:sp>
          <p:sp>
            <p:nvSpPr>
              <p:cNvPr id="4299" name="Freeform 57"/>
              <p:cNvSpPr/>
              <p:nvPr/>
            </p:nvSpPr>
            <p:spPr>
              <a:xfrm>
                <a:off x="3146" y="3147"/>
                <a:ext cx="165" cy="80"/>
              </a:xfrm>
              <a:custGeom>
                <a:avLst/>
                <a:gdLst>
                  <a:gd name="txL" fmla="*/ 0 w 332"/>
                  <a:gd name="txT" fmla="*/ 0 h 160"/>
                  <a:gd name="txR" fmla="*/ 332 w 332"/>
                  <a:gd name="txB" fmla="*/ 160 h 16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32" h="160">
                    <a:moveTo>
                      <a:pt x="332" y="160"/>
                    </a:moveTo>
                    <a:lnTo>
                      <a:pt x="326" y="146"/>
                    </a:lnTo>
                    <a:lnTo>
                      <a:pt x="318" y="130"/>
                    </a:lnTo>
                    <a:lnTo>
                      <a:pt x="305" y="114"/>
                    </a:lnTo>
                    <a:lnTo>
                      <a:pt x="290" y="96"/>
                    </a:lnTo>
                    <a:lnTo>
                      <a:pt x="273" y="79"/>
                    </a:lnTo>
                    <a:lnTo>
                      <a:pt x="254" y="63"/>
                    </a:lnTo>
                    <a:lnTo>
                      <a:pt x="232" y="48"/>
                    </a:lnTo>
                    <a:lnTo>
                      <a:pt x="208" y="34"/>
                    </a:lnTo>
                    <a:lnTo>
                      <a:pt x="183" y="21"/>
                    </a:lnTo>
                    <a:lnTo>
                      <a:pt x="158" y="11"/>
                    </a:lnTo>
                    <a:lnTo>
                      <a:pt x="132" y="4"/>
                    </a:lnTo>
                    <a:lnTo>
                      <a:pt x="104" y="0"/>
                    </a:lnTo>
                    <a:lnTo>
                      <a:pt x="77" y="0"/>
                    </a:lnTo>
                    <a:lnTo>
                      <a:pt x="51" y="2"/>
                    </a:lnTo>
                    <a:lnTo>
                      <a:pt x="26" y="10"/>
                    </a:lnTo>
                    <a:lnTo>
                      <a:pt x="0" y="23"/>
                    </a:lnTo>
                    <a:lnTo>
                      <a:pt x="5" y="21"/>
                    </a:lnTo>
                    <a:lnTo>
                      <a:pt x="15" y="19"/>
                    </a:lnTo>
                    <a:lnTo>
                      <a:pt x="33" y="17"/>
                    </a:lnTo>
                    <a:lnTo>
                      <a:pt x="54" y="15"/>
                    </a:lnTo>
                    <a:lnTo>
                      <a:pt x="79" y="13"/>
                    </a:lnTo>
                    <a:lnTo>
                      <a:pt x="105" y="15"/>
                    </a:lnTo>
                    <a:lnTo>
                      <a:pt x="132" y="18"/>
                    </a:lnTo>
                    <a:lnTo>
                      <a:pt x="157" y="24"/>
                    </a:lnTo>
                    <a:lnTo>
                      <a:pt x="194" y="39"/>
                    </a:lnTo>
                    <a:lnTo>
                      <a:pt x="226" y="59"/>
                    </a:lnTo>
                    <a:lnTo>
                      <a:pt x="256" y="81"/>
                    </a:lnTo>
                    <a:lnTo>
                      <a:pt x="282" y="104"/>
                    </a:lnTo>
                    <a:lnTo>
                      <a:pt x="303" y="125"/>
                    </a:lnTo>
                    <a:lnTo>
                      <a:pt x="318" y="144"/>
                    </a:lnTo>
                    <a:lnTo>
                      <a:pt x="329" y="155"/>
                    </a:lnTo>
                    <a:lnTo>
                      <a:pt x="332" y="160"/>
                    </a:lnTo>
                    <a:close/>
                  </a:path>
                </a:pathLst>
              </a:custGeom>
              <a:solidFill>
                <a:srgbClr val="6800E0">
                  <a:alpha val="100000"/>
                </a:srgbClr>
              </a:solidFill>
              <a:ln w="9525">
                <a:noFill/>
              </a:ln>
            </p:spPr>
            <p:txBody>
              <a:bodyPr/>
              <a:p>
                <a:endParaRPr lang="en-US"/>
              </a:p>
            </p:txBody>
          </p:sp>
          <p:sp>
            <p:nvSpPr>
              <p:cNvPr id="4300" name="Freeform 58"/>
              <p:cNvSpPr/>
              <p:nvPr/>
            </p:nvSpPr>
            <p:spPr>
              <a:xfrm>
                <a:off x="2926" y="2651"/>
                <a:ext cx="186" cy="670"/>
              </a:xfrm>
              <a:custGeom>
                <a:avLst/>
                <a:gdLst>
                  <a:gd name="txL" fmla="*/ 0 w 373"/>
                  <a:gd name="txT" fmla="*/ 0 h 1340"/>
                  <a:gd name="txR" fmla="*/ 373 w 373"/>
                  <a:gd name="txB" fmla="*/ 1340 h 134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73" h="1340">
                    <a:moveTo>
                      <a:pt x="373" y="1336"/>
                    </a:moveTo>
                    <a:lnTo>
                      <a:pt x="330" y="1333"/>
                    </a:lnTo>
                    <a:lnTo>
                      <a:pt x="286" y="1329"/>
                    </a:lnTo>
                    <a:lnTo>
                      <a:pt x="242" y="1323"/>
                    </a:lnTo>
                    <a:lnTo>
                      <a:pt x="201" y="1315"/>
                    </a:lnTo>
                    <a:lnTo>
                      <a:pt x="162" y="1304"/>
                    </a:lnTo>
                    <a:lnTo>
                      <a:pt x="127" y="1287"/>
                    </a:lnTo>
                    <a:lnTo>
                      <a:pt x="96" y="1268"/>
                    </a:lnTo>
                    <a:lnTo>
                      <a:pt x="72" y="1242"/>
                    </a:lnTo>
                    <a:lnTo>
                      <a:pt x="53" y="1211"/>
                    </a:lnTo>
                    <a:lnTo>
                      <a:pt x="43" y="1175"/>
                    </a:lnTo>
                    <a:lnTo>
                      <a:pt x="42" y="1130"/>
                    </a:lnTo>
                    <a:lnTo>
                      <a:pt x="50" y="1077"/>
                    </a:lnTo>
                    <a:lnTo>
                      <a:pt x="68" y="1017"/>
                    </a:lnTo>
                    <a:lnTo>
                      <a:pt x="99" y="946"/>
                    </a:lnTo>
                    <a:lnTo>
                      <a:pt x="142" y="867"/>
                    </a:lnTo>
                    <a:lnTo>
                      <a:pt x="200" y="777"/>
                    </a:lnTo>
                    <a:lnTo>
                      <a:pt x="248" y="700"/>
                    </a:lnTo>
                    <a:lnTo>
                      <a:pt x="287" y="626"/>
                    </a:lnTo>
                    <a:lnTo>
                      <a:pt x="318" y="556"/>
                    </a:lnTo>
                    <a:lnTo>
                      <a:pt x="341" y="489"/>
                    </a:lnTo>
                    <a:lnTo>
                      <a:pt x="357" y="426"/>
                    </a:lnTo>
                    <a:lnTo>
                      <a:pt x="365" y="366"/>
                    </a:lnTo>
                    <a:lnTo>
                      <a:pt x="368" y="310"/>
                    </a:lnTo>
                    <a:lnTo>
                      <a:pt x="364" y="258"/>
                    </a:lnTo>
                    <a:lnTo>
                      <a:pt x="355" y="210"/>
                    </a:lnTo>
                    <a:lnTo>
                      <a:pt x="341" y="167"/>
                    </a:lnTo>
                    <a:lnTo>
                      <a:pt x="323" y="129"/>
                    </a:lnTo>
                    <a:lnTo>
                      <a:pt x="301" y="94"/>
                    </a:lnTo>
                    <a:lnTo>
                      <a:pt x="276" y="65"/>
                    </a:lnTo>
                    <a:lnTo>
                      <a:pt x="248" y="41"/>
                    </a:lnTo>
                    <a:lnTo>
                      <a:pt x="218" y="22"/>
                    </a:lnTo>
                    <a:lnTo>
                      <a:pt x="186" y="8"/>
                    </a:lnTo>
                    <a:lnTo>
                      <a:pt x="162" y="2"/>
                    </a:lnTo>
                    <a:lnTo>
                      <a:pt x="140" y="0"/>
                    </a:lnTo>
                    <a:lnTo>
                      <a:pt x="119" y="2"/>
                    </a:lnTo>
                    <a:lnTo>
                      <a:pt x="101" y="7"/>
                    </a:lnTo>
                    <a:lnTo>
                      <a:pt x="84" y="15"/>
                    </a:lnTo>
                    <a:lnTo>
                      <a:pt x="69" y="25"/>
                    </a:lnTo>
                    <a:lnTo>
                      <a:pt x="56" y="35"/>
                    </a:lnTo>
                    <a:lnTo>
                      <a:pt x="43" y="48"/>
                    </a:lnTo>
                    <a:lnTo>
                      <a:pt x="33" y="62"/>
                    </a:lnTo>
                    <a:lnTo>
                      <a:pt x="25" y="75"/>
                    </a:lnTo>
                    <a:lnTo>
                      <a:pt x="16" y="87"/>
                    </a:lnTo>
                    <a:lnTo>
                      <a:pt x="11" y="99"/>
                    </a:lnTo>
                    <a:lnTo>
                      <a:pt x="6" y="108"/>
                    </a:lnTo>
                    <a:lnTo>
                      <a:pt x="3" y="116"/>
                    </a:lnTo>
                    <a:lnTo>
                      <a:pt x="1" y="121"/>
                    </a:lnTo>
                    <a:lnTo>
                      <a:pt x="0" y="123"/>
                    </a:lnTo>
                    <a:lnTo>
                      <a:pt x="1" y="122"/>
                    </a:lnTo>
                    <a:lnTo>
                      <a:pt x="4" y="117"/>
                    </a:lnTo>
                    <a:lnTo>
                      <a:pt x="8" y="111"/>
                    </a:lnTo>
                    <a:lnTo>
                      <a:pt x="15" y="103"/>
                    </a:lnTo>
                    <a:lnTo>
                      <a:pt x="23" y="94"/>
                    </a:lnTo>
                    <a:lnTo>
                      <a:pt x="33" y="85"/>
                    </a:lnTo>
                    <a:lnTo>
                      <a:pt x="44" y="75"/>
                    </a:lnTo>
                    <a:lnTo>
                      <a:pt x="56" y="64"/>
                    </a:lnTo>
                    <a:lnTo>
                      <a:pt x="69" y="54"/>
                    </a:lnTo>
                    <a:lnTo>
                      <a:pt x="84" y="45"/>
                    </a:lnTo>
                    <a:lnTo>
                      <a:pt x="99" y="37"/>
                    </a:lnTo>
                    <a:lnTo>
                      <a:pt x="115" y="31"/>
                    </a:lnTo>
                    <a:lnTo>
                      <a:pt x="133" y="27"/>
                    </a:lnTo>
                    <a:lnTo>
                      <a:pt x="151" y="26"/>
                    </a:lnTo>
                    <a:lnTo>
                      <a:pt x="170" y="27"/>
                    </a:lnTo>
                    <a:lnTo>
                      <a:pt x="189" y="33"/>
                    </a:lnTo>
                    <a:lnTo>
                      <a:pt x="210" y="42"/>
                    </a:lnTo>
                    <a:lnTo>
                      <a:pt x="232" y="55"/>
                    </a:lnTo>
                    <a:lnTo>
                      <a:pt x="253" y="72"/>
                    </a:lnTo>
                    <a:lnTo>
                      <a:pt x="273" y="92"/>
                    </a:lnTo>
                    <a:lnTo>
                      <a:pt x="293" y="114"/>
                    </a:lnTo>
                    <a:lnTo>
                      <a:pt x="311" y="140"/>
                    </a:lnTo>
                    <a:lnTo>
                      <a:pt x="327" y="169"/>
                    </a:lnTo>
                    <a:lnTo>
                      <a:pt x="340" y="200"/>
                    </a:lnTo>
                    <a:lnTo>
                      <a:pt x="350" y="236"/>
                    </a:lnTo>
                    <a:lnTo>
                      <a:pt x="357" y="273"/>
                    </a:lnTo>
                    <a:lnTo>
                      <a:pt x="361" y="313"/>
                    </a:lnTo>
                    <a:lnTo>
                      <a:pt x="360" y="357"/>
                    </a:lnTo>
                    <a:lnTo>
                      <a:pt x="353" y="402"/>
                    </a:lnTo>
                    <a:lnTo>
                      <a:pt x="340" y="450"/>
                    </a:lnTo>
                    <a:lnTo>
                      <a:pt x="322" y="501"/>
                    </a:lnTo>
                    <a:lnTo>
                      <a:pt x="297" y="554"/>
                    </a:lnTo>
                    <a:lnTo>
                      <a:pt x="268" y="610"/>
                    </a:lnTo>
                    <a:lnTo>
                      <a:pt x="236" y="663"/>
                    </a:lnTo>
                    <a:lnTo>
                      <a:pt x="205" y="715"/>
                    </a:lnTo>
                    <a:lnTo>
                      <a:pt x="175" y="764"/>
                    </a:lnTo>
                    <a:lnTo>
                      <a:pt x="145" y="813"/>
                    </a:lnTo>
                    <a:lnTo>
                      <a:pt x="118" y="858"/>
                    </a:lnTo>
                    <a:lnTo>
                      <a:pt x="92" y="902"/>
                    </a:lnTo>
                    <a:lnTo>
                      <a:pt x="68" y="944"/>
                    </a:lnTo>
                    <a:lnTo>
                      <a:pt x="49" y="984"/>
                    </a:lnTo>
                    <a:lnTo>
                      <a:pt x="31" y="1022"/>
                    </a:lnTo>
                    <a:lnTo>
                      <a:pt x="19" y="1060"/>
                    </a:lnTo>
                    <a:lnTo>
                      <a:pt x="11" y="1095"/>
                    </a:lnTo>
                    <a:lnTo>
                      <a:pt x="7" y="1130"/>
                    </a:lnTo>
                    <a:lnTo>
                      <a:pt x="11" y="1162"/>
                    </a:lnTo>
                    <a:lnTo>
                      <a:pt x="19" y="1193"/>
                    </a:lnTo>
                    <a:lnTo>
                      <a:pt x="35" y="1223"/>
                    </a:lnTo>
                    <a:lnTo>
                      <a:pt x="56" y="1249"/>
                    </a:lnTo>
                    <a:lnTo>
                      <a:pt x="79" y="1271"/>
                    </a:lnTo>
                    <a:lnTo>
                      <a:pt x="104" y="1290"/>
                    </a:lnTo>
                    <a:lnTo>
                      <a:pt x="130" y="1305"/>
                    </a:lnTo>
                    <a:lnTo>
                      <a:pt x="158" y="1317"/>
                    </a:lnTo>
                    <a:lnTo>
                      <a:pt x="187" y="1325"/>
                    </a:lnTo>
                    <a:lnTo>
                      <a:pt x="215" y="1332"/>
                    </a:lnTo>
                    <a:lnTo>
                      <a:pt x="242" y="1337"/>
                    </a:lnTo>
                    <a:lnTo>
                      <a:pt x="269" y="1339"/>
                    </a:lnTo>
                    <a:lnTo>
                      <a:pt x="293" y="1340"/>
                    </a:lnTo>
                    <a:lnTo>
                      <a:pt x="316" y="1340"/>
                    </a:lnTo>
                    <a:lnTo>
                      <a:pt x="334" y="1339"/>
                    </a:lnTo>
                    <a:lnTo>
                      <a:pt x="350" y="1338"/>
                    </a:lnTo>
                    <a:lnTo>
                      <a:pt x="363" y="1337"/>
                    </a:lnTo>
                    <a:lnTo>
                      <a:pt x="371" y="1336"/>
                    </a:lnTo>
                    <a:lnTo>
                      <a:pt x="373" y="1336"/>
                    </a:lnTo>
                    <a:close/>
                  </a:path>
                </a:pathLst>
              </a:custGeom>
              <a:solidFill>
                <a:srgbClr val="6800E0">
                  <a:alpha val="100000"/>
                </a:srgbClr>
              </a:solidFill>
              <a:ln w="9525">
                <a:noFill/>
              </a:ln>
            </p:spPr>
            <p:txBody>
              <a:bodyPr/>
              <a:p>
                <a:endParaRPr lang="en-US"/>
              </a:p>
            </p:txBody>
          </p:sp>
          <p:sp>
            <p:nvSpPr>
              <p:cNvPr id="4301" name="Freeform 59"/>
              <p:cNvSpPr/>
              <p:nvPr/>
            </p:nvSpPr>
            <p:spPr>
              <a:xfrm>
                <a:off x="3348" y="3352"/>
                <a:ext cx="55" cy="62"/>
              </a:xfrm>
              <a:custGeom>
                <a:avLst/>
                <a:gdLst>
                  <a:gd name="txL" fmla="*/ 0 w 110"/>
                  <a:gd name="txT" fmla="*/ 0 h 123"/>
                  <a:gd name="txR" fmla="*/ 110 w 110"/>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0" h="123">
                    <a:moveTo>
                      <a:pt x="99" y="62"/>
                    </a:moveTo>
                    <a:lnTo>
                      <a:pt x="105" y="56"/>
                    </a:lnTo>
                    <a:lnTo>
                      <a:pt x="110" y="48"/>
                    </a:lnTo>
                    <a:lnTo>
                      <a:pt x="110" y="39"/>
                    </a:lnTo>
                    <a:lnTo>
                      <a:pt x="108" y="31"/>
                    </a:lnTo>
                    <a:lnTo>
                      <a:pt x="102" y="25"/>
                    </a:lnTo>
                    <a:lnTo>
                      <a:pt x="94" y="21"/>
                    </a:lnTo>
                    <a:lnTo>
                      <a:pt x="86" y="20"/>
                    </a:lnTo>
                    <a:lnTo>
                      <a:pt x="77" y="23"/>
                    </a:lnTo>
                    <a:lnTo>
                      <a:pt x="74" y="13"/>
                    </a:lnTo>
                    <a:lnTo>
                      <a:pt x="70" y="6"/>
                    </a:lnTo>
                    <a:lnTo>
                      <a:pt x="63" y="2"/>
                    </a:lnTo>
                    <a:lnTo>
                      <a:pt x="55" y="0"/>
                    </a:lnTo>
                    <a:lnTo>
                      <a:pt x="48" y="2"/>
                    </a:lnTo>
                    <a:lnTo>
                      <a:pt x="41" y="6"/>
                    </a:lnTo>
                    <a:lnTo>
                      <a:pt x="36" y="13"/>
                    </a:lnTo>
                    <a:lnTo>
                      <a:pt x="34" y="23"/>
                    </a:lnTo>
                    <a:lnTo>
                      <a:pt x="25" y="20"/>
                    </a:lnTo>
                    <a:lnTo>
                      <a:pt x="17" y="20"/>
                    </a:lnTo>
                    <a:lnTo>
                      <a:pt x="9" y="24"/>
                    </a:lnTo>
                    <a:lnTo>
                      <a:pt x="3" y="31"/>
                    </a:lnTo>
                    <a:lnTo>
                      <a:pt x="1" y="39"/>
                    </a:lnTo>
                    <a:lnTo>
                      <a:pt x="1" y="47"/>
                    </a:lnTo>
                    <a:lnTo>
                      <a:pt x="4" y="55"/>
                    </a:lnTo>
                    <a:lnTo>
                      <a:pt x="11" y="61"/>
                    </a:lnTo>
                    <a:lnTo>
                      <a:pt x="4" y="66"/>
                    </a:lnTo>
                    <a:lnTo>
                      <a:pt x="0" y="74"/>
                    </a:lnTo>
                    <a:lnTo>
                      <a:pt x="0" y="84"/>
                    </a:lnTo>
                    <a:lnTo>
                      <a:pt x="2" y="92"/>
                    </a:lnTo>
                    <a:lnTo>
                      <a:pt x="8" y="97"/>
                    </a:lnTo>
                    <a:lnTo>
                      <a:pt x="16" y="101"/>
                    </a:lnTo>
                    <a:lnTo>
                      <a:pt x="24" y="102"/>
                    </a:lnTo>
                    <a:lnTo>
                      <a:pt x="33" y="100"/>
                    </a:lnTo>
                    <a:lnTo>
                      <a:pt x="35" y="109"/>
                    </a:lnTo>
                    <a:lnTo>
                      <a:pt x="40" y="116"/>
                    </a:lnTo>
                    <a:lnTo>
                      <a:pt x="46" y="121"/>
                    </a:lnTo>
                    <a:lnTo>
                      <a:pt x="54" y="123"/>
                    </a:lnTo>
                    <a:lnTo>
                      <a:pt x="62" y="121"/>
                    </a:lnTo>
                    <a:lnTo>
                      <a:pt x="69" y="116"/>
                    </a:lnTo>
                    <a:lnTo>
                      <a:pt x="73" y="109"/>
                    </a:lnTo>
                    <a:lnTo>
                      <a:pt x="76" y="101"/>
                    </a:lnTo>
                    <a:lnTo>
                      <a:pt x="85" y="103"/>
                    </a:lnTo>
                    <a:lnTo>
                      <a:pt x="93" y="102"/>
                    </a:lnTo>
                    <a:lnTo>
                      <a:pt x="101" y="99"/>
                    </a:lnTo>
                    <a:lnTo>
                      <a:pt x="107" y="93"/>
                    </a:lnTo>
                    <a:lnTo>
                      <a:pt x="109" y="85"/>
                    </a:lnTo>
                    <a:lnTo>
                      <a:pt x="109" y="77"/>
                    </a:lnTo>
                    <a:lnTo>
                      <a:pt x="105" y="69"/>
                    </a:lnTo>
                    <a:lnTo>
                      <a:pt x="99" y="62"/>
                    </a:lnTo>
                    <a:close/>
                  </a:path>
                </a:pathLst>
              </a:custGeom>
              <a:solidFill>
                <a:srgbClr val="6800E0">
                  <a:alpha val="100000"/>
                </a:srgbClr>
              </a:solidFill>
              <a:ln w="9525">
                <a:noFill/>
              </a:ln>
            </p:spPr>
            <p:txBody>
              <a:bodyPr/>
              <a:p>
                <a:endParaRPr lang="en-US"/>
              </a:p>
            </p:txBody>
          </p:sp>
          <p:sp>
            <p:nvSpPr>
              <p:cNvPr id="4302" name="Freeform 60"/>
              <p:cNvSpPr/>
              <p:nvPr/>
            </p:nvSpPr>
            <p:spPr>
              <a:xfrm>
                <a:off x="3367" y="3375"/>
                <a:ext cx="16" cy="16"/>
              </a:xfrm>
              <a:custGeom>
                <a:avLst/>
                <a:gdLst>
                  <a:gd name="txL" fmla="*/ 0 w 31"/>
                  <a:gd name="txT" fmla="*/ 0 h 33"/>
                  <a:gd name="txR" fmla="*/ 31 w 31"/>
                  <a:gd name="txB" fmla="*/ 33 h 33"/>
                </a:gdLst>
                <a:ahLst/>
                <a:cxnLst>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1" h="33">
                    <a:moveTo>
                      <a:pt x="15" y="33"/>
                    </a:moveTo>
                    <a:lnTo>
                      <a:pt x="9" y="32"/>
                    </a:lnTo>
                    <a:lnTo>
                      <a:pt x="4" y="28"/>
                    </a:lnTo>
                    <a:lnTo>
                      <a:pt x="1" y="24"/>
                    </a:lnTo>
                    <a:lnTo>
                      <a:pt x="0" y="17"/>
                    </a:lnTo>
                    <a:lnTo>
                      <a:pt x="1" y="10"/>
                    </a:lnTo>
                    <a:lnTo>
                      <a:pt x="4" y="5"/>
                    </a:lnTo>
                    <a:lnTo>
                      <a:pt x="9" y="2"/>
                    </a:lnTo>
                    <a:lnTo>
                      <a:pt x="15" y="0"/>
                    </a:lnTo>
                    <a:lnTo>
                      <a:pt x="22" y="2"/>
                    </a:lnTo>
                    <a:lnTo>
                      <a:pt x="26" y="5"/>
                    </a:lnTo>
                    <a:lnTo>
                      <a:pt x="30" y="10"/>
                    </a:lnTo>
                    <a:lnTo>
                      <a:pt x="31" y="17"/>
                    </a:lnTo>
                    <a:lnTo>
                      <a:pt x="30" y="24"/>
                    </a:lnTo>
                    <a:lnTo>
                      <a:pt x="26" y="28"/>
                    </a:lnTo>
                    <a:lnTo>
                      <a:pt x="22" y="32"/>
                    </a:lnTo>
                    <a:lnTo>
                      <a:pt x="15" y="33"/>
                    </a:lnTo>
                    <a:close/>
                  </a:path>
                </a:pathLst>
              </a:custGeom>
              <a:solidFill>
                <a:srgbClr val="FFFF93">
                  <a:alpha val="100000"/>
                </a:srgbClr>
              </a:solidFill>
              <a:ln w="9525">
                <a:noFill/>
              </a:ln>
            </p:spPr>
            <p:txBody>
              <a:bodyPr/>
              <a:p>
                <a:endParaRPr lang="en-US"/>
              </a:p>
            </p:txBody>
          </p:sp>
          <p:sp>
            <p:nvSpPr>
              <p:cNvPr id="4303" name="Freeform 61"/>
              <p:cNvSpPr/>
              <p:nvPr/>
            </p:nvSpPr>
            <p:spPr>
              <a:xfrm>
                <a:off x="2828" y="3366"/>
                <a:ext cx="56" cy="61"/>
              </a:xfrm>
              <a:custGeom>
                <a:avLst/>
                <a:gdLst>
                  <a:gd name="txL" fmla="*/ 0 w 111"/>
                  <a:gd name="txT" fmla="*/ 0 h 122"/>
                  <a:gd name="txR" fmla="*/ 111 w 111"/>
                  <a:gd name="txB" fmla="*/ 122 h 122"/>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1" h="122">
                    <a:moveTo>
                      <a:pt x="101" y="61"/>
                    </a:moveTo>
                    <a:lnTo>
                      <a:pt x="108" y="55"/>
                    </a:lnTo>
                    <a:lnTo>
                      <a:pt x="111" y="47"/>
                    </a:lnTo>
                    <a:lnTo>
                      <a:pt x="111" y="39"/>
                    </a:lnTo>
                    <a:lnTo>
                      <a:pt x="109" y="31"/>
                    </a:lnTo>
                    <a:lnTo>
                      <a:pt x="103" y="24"/>
                    </a:lnTo>
                    <a:lnTo>
                      <a:pt x="96" y="21"/>
                    </a:lnTo>
                    <a:lnTo>
                      <a:pt x="88" y="20"/>
                    </a:lnTo>
                    <a:lnTo>
                      <a:pt x="79" y="22"/>
                    </a:lnTo>
                    <a:lnTo>
                      <a:pt x="77" y="13"/>
                    </a:lnTo>
                    <a:lnTo>
                      <a:pt x="71" y="6"/>
                    </a:lnTo>
                    <a:lnTo>
                      <a:pt x="64" y="1"/>
                    </a:lnTo>
                    <a:lnTo>
                      <a:pt x="56" y="0"/>
                    </a:lnTo>
                    <a:lnTo>
                      <a:pt x="48" y="1"/>
                    </a:lnTo>
                    <a:lnTo>
                      <a:pt x="41" y="6"/>
                    </a:lnTo>
                    <a:lnTo>
                      <a:pt x="36" y="13"/>
                    </a:lnTo>
                    <a:lnTo>
                      <a:pt x="34" y="22"/>
                    </a:lnTo>
                    <a:lnTo>
                      <a:pt x="25" y="20"/>
                    </a:lnTo>
                    <a:lnTo>
                      <a:pt x="17" y="20"/>
                    </a:lnTo>
                    <a:lnTo>
                      <a:pt x="9" y="23"/>
                    </a:lnTo>
                    <a:lnTo>
                      <a:pt x="3" y="30"/>
                    </a:lnTo>
                    <a:lnTo>
                      <a:pt x="1" y="38"/>
                    </a:lnTo>
                    <a:lnTo>
                      <a:pt x="1" y="46"/>
                    </a:lnTo>
                    <a:lnTo>
                      <a:pt x="4" y="54"/>
                    </a:lnTo>
                    <a:lnTo>
                      <a:pt x="11" y="60"/>
                    </a:lnTo>
                    <a:lnTo>
                      <a:pt x="4" y="66"/>
                    </a:lnTo>
                    <a:lnTo>
                      <a:pt x="1" y="74"/>
                    </a:lnTo>
                    <a:lnTo>
                      <a:pt x="0" y="83"/>
                    </a:lnTo>
                    <a:lnTo>
                      <a:pt x="2" y="91"/>
                    </a:lnTo>
                    <a:lnTo>
                      <a:pt x="8" y="98"/>
                    </a:lnTo>
                    <a:lnTo>
                      <a:pt x="16" y="102"/>
                    </a:lnTo>
                    <a:lnTo>
                      <a:pt x="24" y="102"/>
                    </a:lnTo>
                    <a:lnTo>
                      <a:pt x="33" y="99"/>
                    </a:lnTo>
                    <a:lnTo>
                      <a:pt x="35" y="108"/>
                    </a:lnTo>
                    <a:lnTo>
                      <a:pt x="40" y="115"/>
                    </a:lnTo>
                    <a:lnTo>
                      <a:pt x="47" y="120"/>
                    </a:lnTo>
                    <a:lnTo>
                      <a:pt x="55" y="122"/>
                    </a:lnTo>
                    <a:lnTo>
                      <a:pt x="63" y="120"/>
                    </a:lnTo>
                    <a:lnTo>
                      <a:pt x="70" y="115"/>
                    </a:lnTo>
                    <a:lnTo>
                      <a:pt x="76" y="108"/>
                    </a:lnTo>
                    <a:lnTo>
                      <a:pt x="78" y="100"/>
                    </a:lnTo>
                    <a:lnTo>
                      <a:pt x="87" y="103"/>
                    </a:lnTo>
                    <a:lnTo>
                      <a:pt x="95" y="102"/>
                    </a:lnTo>
                    <a:lnTo>
                      <a:pt x="103" y="98"/>
                    </a:lnTo>
                    <a:lnTo>
                      <a:pt x="109" y="92"/>
                    </a:lnTo>
                    <a:lnTo>
                      <a:pt x="111" y="84"/>
                    </a:lnTo>
                    <a:lnTo>
                      <a:pt x="110" y="76"/>
                    </a:lnTo>
                    <a:lnTo>
                      <a:pt x="107" y="68"/>
                    </a:lnTo>
                    <a:lnTo>
                      <a:pt x="101" y="61"/>
                    </a:lnTo>
                    <a:close/>
                  </a:path>
                </a:pathLst>
              </a:custGeom>
              <a:solidFill>
                <a:srgbClr val="6800E0">
                  <a:alpha val="100000"/>
                </a:srgbClr>
              </a:solidFill>
              <a:ln w="9525">
                <a:noFill/>
              </a:ln>
            </p:spPr>
            <p:txBody>
              <a:bodyPr/>
              <a:p>
                <a:endParaRPr lang="en-US"/>
              </a:p>
            </p:txBody>
          </p:sp>
          <p:sp>
            <p:nvSpPr>
              <p:cNvPr id="4304" name="Freeform 62"/>
              <p:cNvSpPr/>
              <p:nvPr/>
            </p:nvSpPr>
            <p:spPr>
              <a:xfrm>
                <a:off x="2847" y="3388"/>
                <a:ext cx="16" cy="16"/>
              </a:xfrm>
              <a:custGeom>
                <a:avLst/>
                <a:gdLst>
                  <a:gd name="txL" fmla="*/ 0 w 32"/>
                  <a:gd name="txT" fmla="*/ 0 h 32"/>
                  <a:gd name="txR" fmla="*/ 32 w 32"/>
                  <a:gd name="txB" fmla="*/ 32 h 32"/>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2" h="32">
                    <a:moveTo>
                      <a:pt x="16" y="32"/>
                    </a:moveTo>
                    <a:lnTo>
                      <a:pt x="9" y="31"/>
                    </a:lnTo>
                    <a:lnTo>
                      <a:pt x="4" y="28"/>
                    </a:lnTo>
                    <a:lnTo>
                      <a:pt x="1" y="23"/>
                    </a:lnTo>
                    <a:lnTo>
                      <a:pt x="0" y="16"/>
                    </a:lnTo>
                    <a:lnTo>
                      <a:pt x="1" y="9"/>
                    </a:lnTo>
                    <a:lnTo>
                      <a:pt x="4" y="5"/>
                    </a:lnTo>
                    <a:lnTo>
                      <a:pt x="9" y="1"/>
                    </a:lnTo>
                    <a:lnTo>
                      <a:pt x="16" y="0"/>
                    </a:lnTo>
                    <a:lnTo>
                      <a:pt x="23" y="1"/>
                    </a:lnTo>
                    <a:lnTo>
                      <a:pt x="27" y="5"/>
                    </a:lnTo>
                    <a:lnTo>
                      <a:pt x="31" y="9"/>
                    </a:lnTo>
                    <a:lnTo>
                      <a:pt x="32" y="16"/>
                    </a:lnTo>
                    <a:lnTo>
                      <a:pt x="31" y="23"/>
                    </a:lnTo>
                    <a:lnTo>
                      <a:pt x="27" y="28"/>
                    </a:lnTo>
                    <a:lnTo>
                      <a:pt x="23" y="31"/>
                    </a:lnTo>
                    <a:lnTo>
                      <a:pt x="16" y="32"/>
                    </a:lnTo>
                    <a:close/>
                  </a:path>
                </a:pathLst>
              </a:custGeom>
              <a:solidFill>
                <a:srgbClr val="FFFF93">
                  <a:alpha val="100000"/>
                </a:srgbClr>
              </a:solidFill>
              <a:ln w="9525">
                <a:noFill/>
              </a:ln>
            </p:spPr>
            <p:txBody>
              <a:bodyPr/>
              <a:p>
                <a:endParaRPr lang="en-US"/>
              </a:p>
            </p:txBody>
          </p:sp>
          <p:sp>
            <p:nvSpPr>
              <p:cNvPr id="4305" name="Freeform 63"/>
              <p:cNvSpPr/>
              <p:nvPr/>
            </p:nvSpPr>
            <p:spPr>
              <a:xfrm>
                <a:off x="2862" y="2353"/>
                <a:ext cx="68" cy="74"/>
              </a:xfrm>
              <a:custGeom>
                <a:avLst/>
                <a:gdLst>
                  <a:gd name="txL" fmla="*/ 0 w 136"/>
                  <a:gd name="txT" fmla="*/ 0 h 149"/>
                  <a:gd name="txR" fmla="*/ 136 w 136"/>
                  <a:gd name="txB" fmla="*/ 149 h 14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6" h="149">
                    <a:moveTo>
                      <a:pt x="123" y="75"/>
                    </a:moveTo>
                    <a:lnTo>
                      <a:pt x="131" y="67"/>
                    </a:lnTo>
                    <a:lnTo>
                      <a:pt x="135" y="58"/>
                    </a:lnTo>
                    <a:lnTo>
                      <a:pt x="136" y="47"/>
                    </a:lnTo>
                    <a:lnTo>
                      <a:pt x="133" y="38"/>
                    </a:lnTo>
                    <a:lnTo>
                      <a:pt x="129" y="34"/>
                    </a:lnTo>
                    <a:lnTo>
                      <a:pt x="126" y="30"/>
                    </a:lnTo>
                    <a:lnTo>
                      <a:pt x="121" y="28"/>
                    </a:lnTo>
                    <a:lnTo>
                      <a:pt x="117" y="26"/>
                    </a:lnTo>
                    <a:lnTo>
                      <a:pt x="112" y="26"/>
                    </a:lnTo>
                    <a:lnTo>
                      <a:pt x="106" y="26"/>
                    </a:lnTo>
                    <a:lnTo>
                      <a:pt x="102" y="26"/>
                    </a:lnTo>
                    <a:lnTo>
                      <a:pt x="96" y="28"/>
                    </a:lnTo>
                    <a:lnTo>
                      <a:pt x="94" y="18"/>
                    </a:lnTo>
                    <a:lnTo>
                      <a:pt x="88" y="8"/>
                    </a:lnTo>
                    <a:lnTo>
                      <a:pt x="79" y="3"/>
                    </a:lnTo>
                    <a:lnTo>
                      <a:pt x="68" y="0"/>
                    </a:lnTo>
                    <a:lnTo>
                      <a:pt x="58" y="3"/>
                    </a:lnTo>
                    <a:lnTo>
                      <a:pt x="50" y="8"/>
                    </a:lnTo>
                    <a:lnTo>
                      <a:pt x="44" y="16"/>
                    </a:lnTo>
                    <a:lnTo>
                      <a:pt x="42" y="27"/>
                    </a:lnTo>
                    <a:lnTo>
                      <a:pt x="36" y="24"/>
                    </a:lnTo>
                    <a:lnTo>
                      <a:pt x="30" y="24"/>
                    </a:lnTo>
                    <a:lnTo>
                      <a:pt x="25" y="24"/>
                    </a:lnTo>
                    <a:lnTo>
                      <a:pt x="20" y="24"/>
                    </a:lnTo>
                    <a:lnTo>
                      <a:pt x="15" y="27"/>
                    </a:lnTo>
                    <a:lnTo>
                      <a:pt x="11" y="29"/>
                    </a:lnTo>
                    <a:lnTo>
                      <a:pt x="7" y="32"/>
                    </a:lnTo>
                    <a:lnTo>
                      <a:pt x="4" y="37"/>
                    </a:lnTo>
                    <a:lnTo>
                      <a:pt x="0" y="46"/>
                    </a:lnTo>
                    <a:lnTo>
                      <a:pt x="2" y="57"/>
                    </a:lnTo>
                    <a:lnTo>
                      <a:pt x="6" y="66"/>
                    </a:lnTo>
                    <a:lnTo>
                      <a:pt x="13" y="74"/>
                    </a:lnTo>
                    <a:lnTo>
                      <a:pt x="5" y="81"/>
                    </a:lnTo>
                    <a:lnTo>
                      <a:pt x="0" y="90"/>
                    </a:lnTo>
                    <a:lnTo>
                      <a:pt x="0" y="100"/>
                    </a:lnTo>
                    <a:lnTo>
                      <a:pt x="4" y="111"/>
                    </a:lnTo>
                    <a:lnTo>
                      <a:pt x="7" y="115"/>
                    </a:lnTo>
                    <a:lnTo>
                      <a:pt x="11" y="119"/>
                    </a:lnTo>
                    <a:lnTo>
                      <a:pt x="14" y="121"/>
                    </a:lnTo>
                    <a:lnTo>
                      <a:pt x="19" y="122"/>
                    </a:lnTo>
                    <a:lnTo>
                      <a:pt x="25" y="123"/>
                    </a:lnTo>
                    <a:lnTo>
                      <a:pt x="29" y="123"/>
                    </a:lnTo>
                    <a:lnTo>
                      <a:pt x="34" y="122"/>
                    </a:lnTo>
                    <a:lnTo>
                      <a:pt x="40" y="121"/>
                    </a:lnTo>
                    <a:lnTo>
                      <a:pt x="42" y="132"/>
                    </a:lnTo>
                    <a:lnTo>
                      <a:pt x="49" y="141"/>
                    </a:lnTo>
                    <a:lnTo>
                      <a:pt x="57" y="147"/>
                    </a:lnTo>
                    <a:lnTo>
                      <a:pt x="67" y="149"/>
                    </a:lnTo>
                    <a:lnTo>
                      <a:pt x="78" y="147"/>
                    </a:lnTo>
                    <a:lnTo>
                      <a:pt x="86" y="141"/>
                    </a:lnTo>
                    <a:lnTo>
                      <a:pt x="91" y="133"/>
                    </a:lnTo>
                    <a:lnTo>
                      <a:pt x="94" y="122"/>
                    </a:lnTo>
                    <a:lnTo>
                      <a:pt x="100" y="123"/>
                    </a:lnTo>
                    <a:lnTo>
                      <a:pt x="105" y="125"/>
                    </a:lnTo>
                    <a:lnTo>
                      <a:pt x="111" y="125"/>
                    </a:lnTo>
                    <a:lnTo>
                      <a:pt x="116" y="123"/>
                    </a:lnTo>
                    <a:lnTo>
                      <a:pt x="120" y="122"/>
                    </a:lnTo>
                    <a:lnTo>
                      <a:pt x="125" y="120"/>
                    </a:lnTo>
                    <a:lnTo>
                      <a:pt x="128" y="117"/>
                    </a:lnTo>
                    <a:lnTo>
                      <a:pt x="132" y="112"/>
                    </a:lnTo>
                    <a:lnTo>
                      <a:pt x="135" y="103"/>
                    </a:lnTo>
                    <a:lnTo>
                      <a:pt x="134" y="92"/>
                    </a:lnTo>
                    <a:lnTo>
                      <a:pt x="129" y="83"/>
                    </a:lnTo>
                    <a:lnTo>
                      <a:pt x="123" y="75"/>
                    </a:lnTo>
                    <a:close/>
                  </a:path>
                </a:pathLst>
              </a:custGeom>
              <a:solidFill>
                <a:srgbClr val="6800E0">
                  <a:alpha val="100000"/>
                </a:srgbClr>
              </a:solidFill>
              <a:ln w="9525">
                <a:noFill/>
              </a:ln>
            </p:spPr>
            <p:txBody>
              <a:bodyPr/>
              <a:p>
                <a:endParaRPr lang="en-US"/>
              </a:p>
            </p:txBody>
          </p:sp>
          <p:sp>
            <p:nvSpPr>
              <p:cNvPr id="4306" name="Freeform 64"/>
              <p:cNvSpPr/>
              <p:nvPr/>
            </p:nvSpPr>
            <p:spPr>
              <a:xfrm>
                <a:off x="2885" y="2380"/>
                <a:ext cx="20" cy="20"/>
              </a:xfrm>
              <a:custGeom>
                <a:avLst/>
                <a:gdLst>
                  <a:gd name="txL" fmla="*/ 0 w 39"/>
                  <a:gd name="txT" fmla="*/ 0 h 40"/>
                  <a:gd name="txR" fmla="*/ 39 w 39"/>
                  <a:gd name="txB" fmla="*/ 40 h 40"/>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9" h="40">
                    <a:moveTo>
                      <a:pt x="19" y="40"/>
                    </a:moveTo>
                    <a:lnTo>
                      <a:pt x="11" y="38"/>
                    </a:lnTo>
                    <a:lnTo>
                      <a:pt x="5" y="34"/>
                    </a:lnTo>
                    <a:lnTo>
                      <a:pt x="1" y="27"/>
                    </a:lnTo>
                    <a:lnTo>
                      <a:pt x="0" y="20"/>
                    </a:lnTo>
                    <a:lnTo>
                      <a:pt x="1" y="12"/>
                    </a:lnTo>
                    <a:lnTo>
                      <a:pt x="5" y="6"/>
                    </a:lnTo>
                    <a:lnTo>
                      <a:pt x="11" y="2"/>
                    </a:lnTo>
                    <a:lnTo>
                      <a:pt x="19" y="0"/>
                    </a:lnTo>
                    <a:lnTo>
                      <a:pt x="26" y="2"/>
                    </a:lnTo>
                    <a:lnTo>
                      <a:pt x="33" y="6"/>
                    </a:lnTo>
                    <a:lnTo>
                      <a:pt x="38" y="12"/>
                    </a:lnTo>
                    <a:lnTo>
                      <a:pt x="39" y="20"/>
                    </a:lnTo>
                    <a:lnTo>
                      <a:pt x="38" y="27"/>
                    </a:lnTo>
                    <a:lnTo>
                      <a:pt x="33" y="34"/>
                    </a:lnTo>
                    <a:lnTo>
                      <a:pt x="26" y="38"/>
                    </a:lnTo>
                    <a:lnTo>
                      <a:pt x="19" y="40"/>
                    </a:lnTo>
                    <a:close/>
                  </a:path>
                </a:pathLst>
              </a:custGeom>
              <a:solidFill>
                <a:srgbClr val="FFFF93">
                  <a:alpha val="100000"/>
                </a:srgbClr>
              </a:solidFill>
              <a:ln w="9525">
                <a:noFill/>
              </a:ln>
            </p:spPr>
            <p:txBody>
              <a:bodyPr/>
              <a:p>
                <a:endParaRPr lang="en-US"/>
              </a:p>
            </p:txBody>
          </p:sp>
          <p:sp>
            <p:nvSpPr>
              <p:cNvPr id="4307" name="Freeform 65"/>
              <p:cNvSpPr/>
              <p:nvPr/>
            </p:nvSpPr>
            <p:spPr>
              <a:xfrm>
                <a:off x="3744" y="3196"/>
                <a:ext cx="64" cy="90"/>
              </a:xfrm>
              <a:custGeom>
                <a:avLst/>
                <a:gdLst>
                  <a:gd name="txL" fmla="*/ 0 w 129"/>
                  <a:gd name="txT" fmla="*/ 0 h 181"/>
                  <a:gd name="txR" fmla="*/ 129 w 129"/>
                  <a:gd name="txB" fmla="*/ 181 h 181"/>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29" h="181">
                    <a:moveTo>
                      <a:pt x="0" y="181"/>
                    </a:moveTo>
                    <a:lnTo>
                      <a:pt x="25" y="172"/>
                    </a:lnTo>
                    <a:lnTo>
                      <a:pt x="52" y="158"/>
                    </a:lnTo>
                    <a:lnTo>
                      <a:pt x="76" y="141"/>
                    </a:lnTo>
                    <a:lnTo>
                      <a:pt x="97" y="120"/>
                    </a:lnTo>
                    <a:lnTo>
                      <a:pt x="114" y="98"/>
                    </a:lnTo>
                    <a:lnTo>
                      <a:pt x="124" y="74"/>
                    </a:lnTo>
                    <a:lnTo>
                      <a:pt x="129" y="50"/>
                    </a:lnTo>
                    <a:lnTo>
                      <a:pt x="124" y="26"/>
                    </a:lnTo>
                    <a:lnTo>
                      <a:pt x="114" y="8"/>
                    </a:lnTo>
                    <a:lnTo>
                      <a:pt x="100" y="0"/>
                    </a:lnTo>
                    <a:lnTo>
                      <a:pt x="86" y="1"/>
                    </a:lnTo>
                    <a:lnTo>
                      <a:pt x="72" y="8"/>
                    </a:lnTo>
                    <a:lnTo>
                      <a:pt x="61" y="21"/>
                    </a:lnTo>
                    <a:lnTo>
                      <a:pt x="53" y="38"/>
                    </a:lnTo>
                    <a:lnTo>
                      <a:pt x="49" y="58"/>
                    </a:lnTo>
                    <a:lnTo>
                      <a:pt x="52" y="79"/>
                    </a:lnTo>
                    <a:lnTo>
                      <a:pt x="54" y="95"/>
                    </a:lnTo>
                    <a:lnTo>
                      <a:pt x="49" y="113"/>
                    </a:lnTo>
                    <a:lnTo>
                      <a:pt x="41" y="129"/>
                    </a:lnTo>
                    <a:lnTo>
                      <a:pt x="31" y="145"/>
                    </a:lnTo>
                    <a:lnTo>
                      <a:pt x="19" y="160"/>
                    </a:lnTo>
                    <a:lnTo>
                      <a:pt x="10" y="171"/>
                    </a:lnTo>
                    <a:lnTo>
                      <a:pt x="2" y="179"/>
                    </a:lnTo>
                    <a:lnTo>
                      <a:pt x="0" y="181"/>
                    </a:lnTo>
                    <a:close/>
                  </a:path>
                </a:pathLst>
              </a:custGeom>
              <a:solidFill>
                <a:srgbClr val="6800E0">
                  <a:alpha val="100000"/>
                </a:srgbClr>
              </a:solidFill>
              <a:ln w="9525">
                <a:noFill/>
              </a:ln>
            </p:spPr>
            <p:txBody>
              <a:bodyPr/>
              <a:p>
                <a:endParaRPr lang="en-US"/>
              </a:p>
            </p:txBody>
          </p:sp>
          <p:sp>
            <p:nvSpPr>
              <p:cNvPr id="4308" name="Freeform 66"/>
              <p:cNvSpPr/>
              <p:nvPr/>
            </p:nvSpPr>
            <p:spPr>
              <a:xfrm>
                <a:off x="3713" y="3180"/>
                <a:ext cx="45" cy="103"/>
              </a:xfrm>
              <a:custGeom>
                <a:avLst/>
                <a:gdLst>
                  <a:gd name="txL" fmla="*/ 0 w 90"/>
                  <a:gd name="txT" fmla="*/ 0 h 206"/>
                  <a:gd name="txR" fmla="*/ 90 w 90"/>
                  <a:gd name="txB" fmla="*/ 206 h 206"/>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90" h="206">
                    <a:moveTo>
                      <a:pt x="50" y="206"/>
                    </a:moveTo>
                    <a:lnTo>
                      <a:pt x="65" y="183"/>
                    </a:lnTo>
                    <a:lnTo>
                      <a:pt x="77" y="157"/>
                    </a:lnTo>
                    <a:lnTo>
                      <a:pt x="85" y="128"/>
                    </a:lnTo>
                    <a:lnTo>
                      <a:pt x="90" y="99"/>
                    </a:lnTo>
                    <a:lnTo>
                      <a:pt x="88" y="70"/>
                    </a:lnTo>
                    <a:lnTo>
                      <a:pt x="83" y="45"/>
                    </a:lnTo>
                    <a:lnTo>
                      <a:pt x="70" y="23"/>
                    </a:lnTo>
                    <a:lnTo>
                      <a:pt x="52" y="7"/>
                    </a:lnTo>
                    <a:lnTo>
                      <a:pt x="33" y="0"/>
                    </a:lnTo>
                    <a:lnTo>
                      <a:pt x="18" y="2"/>
                    </a:lnTo>
                    <a:lnTo>
                      <a:pt x="7" y="12"/>
                    </a:lnTo>
                    <a:lnTo>
                      <a:pt x="1" y="26"/>
                    </a:lnTo>
                    <a:lnTo>
                      <a:pt x="0" y="43"/>
                    </a:lnTo>
                    <a:lnTo>
                      <a:pt x="3" y="61"/>
                    </a:lnTo>
                    <a:lnTo>
                      <a:pt x="12" y="80"/>
                    </a:lnTo>
                    <a:lnTo>
                      <a:pt x="27" y="93"/>
                    </a:lnTo>
                    <a:lnTo>
                      <a:pt x="39" y="106"/>
                    </a:lnTo>
                    <a:lnTo>
                      <a:pt x="47" y="122"/>
                    </a:lnTo>
                    <a:lnTo>
                      <a:pt x="52" y="141"/>
                    </a:lnTo>
                    <a:lnTo>
                      <a:pt x="53" y="159"/>
                    </a:lnTo>
                    <a:lnTo>
                      <a:pt x="53" y="178"/>
                    </a:lnTo>
                    <a:lnTo>
                      <a:pt x="53" y="193"/>
                    </a:lnTo>
                    <a:lnTo>
                      <a:pt x="50" y="203"/>
                    </a:lnTo>
                    <a:lnTo>
                      <a:pt x="50" y="206"/>
                    </a:lnTo>
                    <a:close/>
                  </a:path>
                </a:pathLst>
              </a:custGeom>
              <a:solidFill>
                <a:srgbClr val="6800E0">
                  <a:alpha val="100000"/>
                </a:srgbClr>
              </a:solidFill>
              <a:ln w="9525">
                <a:noFill/>
              </a:ln>
            </p:spPr>
            <p:txBody>
              <a:bodyPr/>
              <a:p>
                <a:endParaRPr lang="en-US"/>
              </a:p>
            </p:txBody>
          </p:sp>
          <p:sp>
            <p:nvSpPr>
              <p:cNvPr id="4309" name="Freeform 67"/>
              <p:cNvSpPr/>
              <p:nvPr/>
            </p:nvSpPr>
            <p:spPr>
              <a:xfrm>
                <a:off x="3745" y="3250"/>
                <a:ext cx="100" cy="50"/>
              </a:xfrm>
              <a:custGeom>
                <a:avLst/>
                <a:gdLst>
                  <a:gd name="txL" fmla="*/ 0 w 201"/>
                  <a:gd name="txT" fmla="*/ 0 h 99"/>
                  <a:gd name="txR" fmla="*/ 201 w 201"/>
                  <a:gd name="txB" fmla="*/ 99 h 99"/>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01" h="99">
                    <a:moveTo>
                      <a:pt x="0" y="78"/>
                    </a:moveTo>
                    <a:lnTo>
                      <a:pt x="13" y="84"/>
                    </a:lnTo>
                    <a:lnTo>
                      <a:pt x="26" y="88"/>
                    </a:lnTo>
                    <a:lnTo>
                      <a:pt x="39" y="92"/>
                    </a:lnTo>
                    <a:lnTo>
                      <a:pt x="53" y="95"/>
                    </a:lnTo>
                    <a:lnTo>
                      <a:pt x="68" y="98"/>
                    </a:lnTo>
                    <a:lnTo>
                      <a:pt x="83" y="99"/>
                    </a:lnTo>
                    <a:lnTo>
                      <a:pt x="98" y="99"/>
                    </a:lnTo>
                    <a:lnTo>
                      <a:pt x="113" y="99"/>
                    </a:lnTo>
                    <a:lnTo>
                      <a:pt x="127" y="96"/>
                    </a:lnTo>
                    <a:lnTo>
                      <a:pt x="140" y="93"/>
                    </a:lnTo>
                    <a:lnTo>
                      <a:pt x="152" y="90"/>
                    </a:lnTo>
                    <a:lnTo>
                      <a:pt x="165" y="84"/>
                    </a:lnTo>
                    <a:lnTo>
                      <a:pt x="175" y="77"/>
                    </a:lnTo>
                    <a:lnTo>
                      <a:pt x="184" y="68"/>
                    </a:lnTo>
                    <a:lnTo>
                      <a:pt x="191" y="58"/>
                    </a:lnTo>
                    <a:lnTo>
                      <a:pt x="197" y="47"/>
                    </a:lnTo>
                    <a:lnTo>
                      <a:pt x="201" y="27"/>
                    </a:lnTo>
                    <a:lnTo>
                      <a:pt x="196" y="12"/>
                    </a:lnTo>
                    <a:lnTo>
                      <a:pt x="186" y="3"/>
                    </a:lnTo>
                    <a:lnTo>
                      <a:pt x="171" y="0"/>
                    </a:lnTo>
                    <a:lnTo>
                      <a:pt x="153" y="2"/>
                    </a:lnTo>
                    <a:lnTo>
                      <a:pt x="136" y="9"/>
                    </a:lnTo>
                    <a:lnTo>
                      <a:pt x="120" y="20"/>
                    </a:lnTo>
                    <a:lnTo>
                      <a:pt x="108" y="38"/>
                    </a:lnTo>
                    <a:lnTo>
                      <a:pt x="98" y="52"/>
                    </a:lnTo>
                    <a:lnTo>
                      <a:pt x="83" y="62"/>
                    </a:lnTo>
                    <a:lnTo>
                      <a:pt x="66" y="69"/>
                    </a:lnTo>
                    <a:lnTo>
                      <a:pt x="47" y="73"/>
                    </a:lnTo>
                    <a:lnTo>
                      <a:pt x="29" y="76"/>
                    </a:lnTo>
                    <a:lnTo>
                      <a:pt x="14" y="78"/>
                    </a:lnTo>
                    <a:lnTo>
                      <a:pt x="4" y="78"/>
                    </a:lnTo>
                    <a:lnTo>
                      <a:pt x="0" y="78"/>
                    </a:lnTo>
                    <a:close/>
                  </a:path>
                </a:pathLst>
              </a:custGeom>
              <a:solidFill>
                <a:srgbClr val="6800E0">
                  <a:alpha val="100000"/>
                </a:srgbClr>
              </a:solidFill>
              <a:ln w="9525">
                <a:noFill/>
              </a:ln>
            </p:spPr>
            <p:txBody>
              <a:bodyPr/>
              <a:p>
                <a:endParaRPr lang="en-US"/>
              </a:p>
            </p:txBody>
          </p:sp>
          <p:sp>
            <p:nvSpPr>
              <p:cNvPr id="4310" name="Freeform 68"/>
              <p:cNvSpPr/>
              <p:nvPr/>
            </p:nvSpPr>
            <p:spPr>
              <a:xfrm>
                <a:off x="3743" y="3295"/>
                <a:ext cx="99" cy="50"/>
              </a:xfrm>
              <a:custGeom>
                <a:avLst/>
                <a:gdLst>
                  <a:gd name="txL" fmla="*/ 0 w 198"/>
                  <a:gd name="txT" fmla="*/ 0 h 100"/>
                  <a:gd name="txR" fmla="*/ 198 w 198"/>
                  <a:gd name="txB" fmla="*/ 100 h 100"/>
                </a:gdLst>
                <a:ahLst/>
                <a:cxnLst>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98" h="100">
                    <a:moveTo>
                      <a:pt x="0" y="0"/>
                    </a:moveTo>
                    <a:lnTo>
                      <a:pt x="15" y="23"/>
                    </a:lnTo>
                    <a:lnTo>
                      <a:pt x="33" y="44"/>
                    </a:lnTo>
                    <a:lnTo>
                      <a:pt x="55" y="65"/>
                    </a:lnTo>
                    <a:lnTo>
                      <a:pt x="79" y="81"/>
                    </a:lnTo>
                    <a:lnTo>
                      <a:pt x="105" y="94"/>
                    </a:lnTo>
                    <a:lnTo>
                      <a:pt x="130" y="100"/>
                    </a:lnTo>
                    <a:lnTo>
                      <a:pt x="154" y="99"/>
                    </a:lnTo>
                    <a:lnTo>
                      <a:pt x="177" y="89"/>
                    </a:lnTo>
                    <a:lnTo>
                      <a:pt x="192" y="76"/>
                    </a:lnTo>
                    <a:lnTo>
                      <a:pt x="198" y="61"/>
                    </a:lnTo>
                    <a:lnTo>
                      <a:pt x="194" y="47"/>
                    </a:lnTo>
                    <a:lnTo>
                      <a:pt x="184" y="35"/>
                    </a:lnTo>
                    <a:lnTo>
                      <a:pt x="169" y="26"/>
                    </a:lnTo>
                    <a:lnTo>
                      <a:pt x="151" y="21"/>
                    </a:lnTo>
                    <a:lnTo>
                      <a:pt x="131" y="23"/>
                    </a:lnTo>
                    <a:lnTo>
                      <a:pt x="111" y="29"/>
                    </a:lnTo>
                    <a:lnTo>
                      <a:pt x="95" y="34"/>
                    </a:lnTo>
                    <a:lnTo>
                      <a:pt x="78" y="34"/>
                    </a:lnTo>
                    <a:lnTo>
                      <a:pt x="58" y="29"/>
                    </a:lnTo>
                    <a:lnTo>
                      <a:pt x="41" y="23"/>
                    </a:lnTo>
                    <a:lnTo>
                      <a:pt x="25" y="15"/>
                    </a:lnTo>
                    <a:lnTo>
                      <a:pt x="11" y="8"/>
                    </a:lnTo>
                    <a:lnTo>
                      <a:pt x="3" y="2"/>
                    </a:lnTo>
                    <a:lnTo>
                      <a:pt x="0" y="0"/>
                    </a:lnTo>
                    <a:close/>
                  </a:path>
                </a:pathLst>
              </a:custGeom>
              <a:solidFill>
                <a:srgbClr val="6800E0">
                  <a:alpha val="100000"/>
                </a:srgbClr>
              </a:solidFill>
              <a:ln w="9525">
                <a:noFill/>
              </a:ln>
            </p:spPr>
            <p:txBody>
              <a:bodyPr/>
              <a:p>
                <a:endParaRPr lang="en-US"/>
              </a:p>
            </p:txBody>
          </p:sp>
          <p:sp>
            <p:nvSpPr>
              <p:cNvPr id="4311" name="Freeform 69"/>
              <p:cNvSpPr/>
              <p:nvPr/>
            </p:nvSpPr>
            <p:spPr>
              <a:xfrm>
                <a:off x="3735" y="3304"/>
                <a:ext cx="68" cy="87"/>
              </a:xfrm>
              <a:custGeom>
                <a:avLst/>
                <a:gdLst>
                  <a:gd name="txL" fmla="*/ 0 w 136"/>
                  <a:gd name="txT" fmla="*/ 0 h 174"/>
                  <a:gd name="txR" fmla="*/ 136 w 136"/>
                  <a:gd name="txB" fmla="*/ 174 h 174"/>
                </a:gdLst>
                <a:ahLst/>
                <a:cxnLst>
                  <a:cxn ang="0">
                    <a:pos x="0"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36" h="174">
                    <a:moveTo>
                      <a:pt x="0" y="0"/>
                    </a:moveTo>
                    <a:lnTo>
                      <a:pt x="0" y="28"/>
                    </a:lnTo>
                    <a:lnTo>
                      <a:pt x="2" y="56"/>
                    </a:lnTo>
                    <a:lnTo>
                      <a:pt x="10" y="85"/>
                    </a:lnTo>
                    <a:lnTo>
                      <a:pt x="20" y="113"/>
                    </a:lnTo>
                    <a:lnTo>
                      <a:pt x="35" y="137"/>
                    </a:lnTo>
                    <a:lnTo>
                      <a:pt x="53" y="157"/>
                    </a:lnTo>
                    <a:lnTo>
                      <a:pt x="74" y="169"/>
                    </a:lnTo>
                    <a:lnTo>
                      <a:pt x="99" y="174"/>
                    </a:lnTo>
                    <a:lnTo>
                      <a:pt x="118" y="170"/>
                    </a:lnTo>
                    <a:lnTo>
                      <a:pt x="131" y="161"/>
                    </a:lnTo>
                    <a:lnTo>
                      <a:pt x="136" y="147"/>
                    </a:lnTo>
                    <a:lnTo>
                      <a:pt x="133" y="132"/>
                    </a:lnTo>
                    <a:lnTo>
                      <a:pt x="126" y="116"/>
                    </a:lnTo>
                    <a:lnTo>
                      <a:pt x="114" y="102"/>
                    </a:lnTo>
                    <a:lnTo>
                      <a:pt x="96" y="92"/>
                    </a:lnTo>
                    <a:lnTo>
                      <a:pt x="77" y="88"/>
                    </a:lnTo>
                    <a:lnTo>
                      <a:pt x="61" y="83"/>
                    </a:lnTo>
                    <a:lnTo>
                      <a:pt x="46" y="73"/>
                    </a:lnTo>
                    <a:lnTo>
                      <a:pt x="32" y="59"/>
                    </a:lnTo>
                    <a:lnTo>
                      <a:pt x="21" y="43"/>
                    </a:lnTo>
                    <a:lnTo>
                      <a:pt x="12" y="26"/>
                    </a:lnTo>
                    <a:lnTo>
                      <a:pt x="5" y="13"/>
                    </a:lnTo>
                    <a:lnTo>
                      <a:pt x="1" y="3"/>
                    </a:lnTo>
                    <a:lnTo>
                      <a:pt x="0" y="0"/>
                    </a:lnTo>
                    <a:close/>
                  </a:path>
                </a:pathLst>
              </a:custGeom>
              <a:solidFill>
                <a:srgbClr val="6800E0">
                  <a:alpha val="100000"/>
                </a:srgbClr>
              </a:solidFill>
              <a:ln w="9525">
                <a:noFill/>
              </a:ln>
            </p:spPr>
            <p:txBody>
              <a:bodyPr/>
              <a:p>
                <a:endParaRPr lang="en-US"/>
              </a:p>
            </p:txBody>
          </p:sp>
          <p:sp>
            <p:nvSpPr>
              <p:cNvPr id="4312" name="Freeform 70"/>
              <p:cNvSpPr/>
              <p:nvPr/>
            </p:nvSpPr>
            <p:spPr>
              <a:xfrm>
                <a:off x="3490" y="3260"/>
                <a:ext cx="234" cy="81"/>
              </a:xfrm>
              <a:custGeom>
                <a:avLst/>
                <a:gdLst>
                  <a:gd name="txL" fmla="*/ 0 w 469"/>
                  <a:gd name="txT" fmla="*/ 0 h 163"/>
                  <a:gd name="txR" fmla="*/ 469 w 469"/>
                  <a:gd name="txB" fmla="*/ 163 h 16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469" h="163">
                    <a:moveTo>
                      <a:pt x="9" y="5"/>
                    </a:moveTo>
                    <a:lnTo>
                      <a:pt x="1" y="0"/>
                    </a:lnTo>
                    <a:lnTo>
                      <a:pt x="0" y="2"/>
                    </a:lnTo>
                    <a:lnTo>
                      <a:pt x="6" y="8"/>
                    </a:lnTo>
                    <a:lnTo>
                      <a:pt x="16" y="19"/>
                    </a:lnTo>
                    <a:lnTo>
                      <a:pt x="32" y="34"/>
                    </a:lnTo>
                    <a:lnTo>
                      <a:pt x="53" y="50"/>
                    </a:lnTo>
                    <a:lnTo>
                      <a:pt x="78" y="67"/>
                    </a:lnTo>
                    <a:lnTo>
                      <a:pt x="107" y="85"/>
                    </a:lnTo>
                    <a:lnTo>
                      <a:pt x="138" y="104"/>
                    </a:lnTo>
                    <a:lnTo>
                      <a:pt x="173" y="121"/>
                    </a:lnTo>
                    <a:lnTo>
                      <a:pt x="210" y="137"/>
                    </a:lnTo>
                    <a:lnTo>
                      <a:pt x="248" y="149"/>
                    </a:lnTo>
                    <a:lnTo>
                      <a:pt x="287" y="158"/>
                    </a:lnTo>
                    <a:lnTo>
                      <a:pt x="326" y="163"/>
                    </a:lnTo>
                    <a:lnTo>
                      <a:pt x="366" y="161"/>
                    </a:lnTo>
                    <a:lnTo>
                      <a:pt x="405" y="154"/>
                    </a:lnTo>
                    <a:lnTo>
                      <a:pt x="425" y="146"/>
                    </a:lnTo>
                    <a:lnTo>
                      <a:pt x="440" y="135"/>
                    </a:lnTo>
                    <a:lnTo>
                      <a:pt x="451" y="121"/>
                    </a:lnTo>
                    <a:lnTo>
                      <a:pt x="460" y="106"/>
                    </a:lnTo>
                    <a:lnTo>
                      <a:pt x="464" y="91"/>
                    </a:lnTo>
                    <a:lnTo>
                      <a:pt x="468" y="80"/>
                    </a:lnTo>
                    <a:lnTo>
                      <a:pt x="469" y="72"/>
                    </a:lnTo>
                    <a:lnTo>
                      <a:pt x="469" y="68"/>
                    </a:lnTo>
                    <a:lnTo>
                      <a:pt x="468" y="70"/>
                    </a:lnTo>
                    <a:lnTo>
                      <a:pt x="465" y="76"/>
                    </a:lnTo>
                    <a:lnTo>
                      <a:pt x="462" y="85"/>
                    </a:lnTo>
                    <a:lnTo>
                      <a:pt x="455" y="97"/>
                    </a:lnTo>
                    <a:lnTo>
                      <a:pt x="445" y="108"/>
                    </a:lnTo>
                    <a:lnTo>
                      <a:pt x="432" y="121"/>
                    </a:lnTo>
                    <a:lnTo>
                      <a:pt x="415" y="131"/>
                    </a:lnTo>
                    <a:lnTo>
                      <a:pt x="393" y="139"/>
                    </a:lnTo>
                    <a:lnTo>
                      <a:pt x="366" y="145"/>
                    </a:lnTo>
                    <a:lnTo>
                      <a:pt x="335" y="145"/>
                    </a:lnTo>
                    <a:lnTo>
                      <a:pt x="297" y="142"/>
                    </a:lnTo>
                    <a:lnTo>
                      <a:pt x="255" y="130"/>
                    </a:lnTo>
                    <a:lnTo>
                      <a:pt x="204" y="113"/>
                    </a:lnTo>
                    <a:lnTo>
                      <a:pt x="146" y="87"/>
                    </a:lnTo>
                    <a:lnTo>
                      <a:pt x="82" y="51"/>
                    </a:lnTo>
                    <a:lnTo>
                      <a:pt x="9" y="5"/>
                    </a:lnTo>
                    <a:close/>
                  </a:path>
                </a:pathLst>
              </a:custGeom>
              <a:solidFill>
                <a:srgbClr val="6800E0">
                  <a:alpha val="100000"/>
                </a:srgbClr>
              </a:solidFill>
              <a:ln w="9525">
                <a:noFill/>
              </a:ln>
            </p:spPr>
            <p:txBody>
              <a:bodyPr/>
              <a:p>
                <a:endParaRPr lang="en-US"/>
              </a:p>
            </p:txBody>
          </p:sp>
          <p:sp>
            <p:nvSpPr>
              <p:cNvPr id="4313" name="Freeform 71"/>
              <p:cNvSpPr/>
              <p:nvPr/>
            </p:nvSpPr>
            <p:spPr>
              <a:xfrm>
                <a:off x="3587" y="3175"/>
                <a:ext cx="71" cy="73"/>
              </a:xfrm>
              <a:custGeom>
                <a:avLst/>
                <a:gdLst>
                  <a:gd name="txL" fmla="*/ 0 w 142"/>
                  <a:gd name="txT" fmla="*/ 0 h 145"/>
                  <a:gd name="txR" fmla="*/ 142 w 142"/>
                  <a:gd name="txB" fmla="*/ 145 h 145"/>
                </a:gdLst>
                <a:ahLst/>
                <a:cxnLst>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42" h="145">
                    <a:moveTo>
                      <a:pt x="89" y="123"/>
                    </a:moveTo>
                    <a:lnTo>
                      <a:pt x="85" y="134"/>
                    </a:lnTo>
                    <a:lnTo>
                      <a:pt x="76" y="140"/>
                    </a:lnTo>
                    <a:lnTo>
                      <a:pt x="67" y="145"/>
                    </a:lnTo>
                    <a:lnTo>
                      <a:pt x="57" y="145"/>
                    </a:lnTo>
                    <a:lnTo>
                      <a:pt x="48" y="140"/>
                    </a:lnTo>
                    <a:lnTo>
                      <a:pt x="41" y="134"/>
                    </a:lnTo>
                    <a:lnTo>
                      <a:pt x="37" y="124"/>
                    </a:lnTo>
                    <a:lnTo>
                      <a:pt x="36" y="113"/>
                    </a:lnTo>
                    <a:lnTo>
                      <a:pt x="30" y="114"/>
                    </a:lnTo>
                    <a:lnTo>
                      <a:pt x="25" y="114"/>
                    </a:lnTo>
                    <a:lnTo>
                      <a:pt x="20" y="113"/>
                    </a:lnTo>
                    <a:lnTo>
                      <a:pt x="15" y="112"/>
                    </a:lnTo>
                    <a:lnTo>
                      <a:pt x="11" y="108"/>
                    </a:lnTo>
                    <a:lnTo>
                      <a:pt x="7" y="105"/>
                    </a:lnTo>
                    <a:lnTo>
                      <a:pt x="4" y="101"/>
                    </a:lnTo>
                    <a:lnTo>
                      <a:pt x="2" y="97"/>
                    </a:lnTo>
                    <a:lnTo>
                      <a:pt x="0" y="86"/>
                    </a:lnTo>
                    <a:lnTo>
                      <a:pt x="3" y="76"/>
                    </a:lnTo>
                    <a:lnTo>
                      <a:pt x="9" y="68"/>
                    </a:lnTo>
                    <a:lnTo>
                      <a:pt x="18" y="62"/>
                    </a:lnTo>
                    <a:lnTo>
                      <a:pt x="12" y="53"/>
                    </a:lnTo>
                    <a:lnTo>
                      <a:pt x="10" y="43"/>
                    </a:lnTo>
                    <a:lnTo>
                      <a:pt x="11" y="32"/>
                    </a:lnTo>
                    <a:lnTo>
                      <a:pt x="15" y="23"/>
                    </a:lnTo>
                    <a:lnTo>
                      <a:pt x="19" y="20"/>
                    </a:lnTo>
                    <a:lnTo>
                      <a:pt x="24" y="17"/>
                    </a:lnTo>
                    <a:lnTo>
                      <a:pt x="28" y="16"/>
                    </a:lnTo>
                    <a:lnTo>
                      <a:pt x="33" y="15"/>
                    </a:lnTo>
                    <a:lnTo>
                      <a:pt x="38" y="15"/>
                    </a:lnTo>
                    <a:lnTo>
                      <a:pt x="43" y="16"/>
                    </a:lnTo>
                    <a:lnTo>
                      <a:pt x="49" y="18"/>
                    </a:lnTo>
                    <a:lnTo>
                      <a:pt x="53" y="21"/>
                    </a:lnTo>
                    <a:lnTo>
                      <a:pt x="58" y="10"/>
                    </a:lnTo>
                    <a:lnTo>
                      <a:pt x="66" y="3"/>
                    </a:lnTo>
                    <a:lnTo>
                      <a:pt x="75" y="0"/>
                    </a:lnTo>
                    <a:lnTo>
                      <a:pt x="86" y="0"/>
                    </a:lnTo>
                    <a:lnTo>
                      <a:pt x="95" y="3"/>
                    </a:lnTo>
                    <a:lnTo>
                      <a:pt x="102" y="10"/>
                    </a:lnTo>
                    <a:lnTo>
                      <a:pt x="106" y="21"/>
                    </a:lnTo>
                    <a:lnTo>
                      <a:pt x="106" y="31"/>
                    </a:lnTo>
                    <a:lnTo>
                      <a:pt x="112" y="30"/>
                    </a:lnTo>
                    <a:lnTo>
                      <a:pt x="118" y="30"/>
                    </a:lnTo>
                    <a:lnTo>
                      <a:pt x="123" y="31"/>
                    </a:lnTo>
                    <a:lnTo>
                      <a:pt x="128" y="33"/>
                    </a:lnTo>
                    <a:lnTo>
                      <a:pt x="133" y="36"/>
                    </a:lnTo>
                    <a:lnTo>
                      <a:pt x="136" y="39"/>
                    </a:lnTo>
                    <a:lnTo>
                      <a:pt x="139" y="44"/>
                    </a:lnTo>
                    <a:lnTo>
                      <a:pt x="141" y="48"/>
                    </a:lnTo>
                    <a:lnTo>
                      <a:pt x="142" y="58"/>
                    </a:lnTo>
                    <a:lnTo>
                      <a:pt x="140" y="68"/>
                    </a:lnTo>
                    <a:lnTo>
                      <a:pt x="134" y="76"/>
                    </a:lnTo>
                    <a:lnTo>
                      <a:pt x="125" y="83"/>
                    </a:lnTo>
                    <a:lnTo>
                      <a:pt x="131" y="92"/>
                    </a:lnTo>
                    <a:lnTo>
                      <a:pt x="133" y="101"/>
                    </a:lnTo>
                    <a:lnTo>
                      <a:pt x="132" y="112"/>
                    </a:lnTo>
                    <a:lnTo>
                      <a:pt x="127" y="121"/>
                    </a:lnTo>
                    <a:lnTo>
                      <a:pt x="124" y="124"/>
                    </a:lnTo>
                    <a:lnTo>
                      <a:pt x="119" y="127"/>
                    </a:lnTo>
                    <a:lnTo>
                      <a:pt x="114" y="129"/>
                    </a:lnTo>
                    <a:lnTo>
                      <a:pt x="110" y="129"/>
                    </a:lnTo>
                    <a:lnTo>
                      <a:pt x="104" y="129"/>
                    </a:lnTo>
                    <a:lnTo>
                      <a:pt x="100" y="128"/>
                    </a:lnTo>
                    <a:lnTo>
                      <a:pt x="94" y="127"/>
                    </a:lnTo>
                    <a:lnTo>
                      <a:pt x="89" y="123"/>
                    </a:lnTo>
                    <a:close/>
                  </a:path>
                </a:pathLst>
              </a:custGeom>
              <a:solidFill>
                <a:srgbClr val="6800E0">
                  <a:alpha val="100000"/>
                </a:srgbClr>
              </a:solidFill>
              <a:ln w="9525">
                <a:noFill/>
              </a:ln>
            </p:spPr>
            <p:txBody>
              <a:bodyPr/>
              <a:p>
                <a:endParaRPr lang="en-US"/>
              </a:p>
            </p:txBody>
          </p:sp>
          <p:sp>
            <p:nvSpPr>
              <p:cNvPr id="4314" name="Freeform 72"/>
              <p:cNvSpPr/>
              <p:nvPr/>
            </p:nvSpPr>
            <p:spPr>
              <a:xfrm>
                <a:off x="3611" y="3201"/>
                <a:ext cx="21" cy="20"/>
              </a:xfrm>
              <a:custGeom>
                <a:avLst/>
                <a:gdLst>
                  <a:gd name="txL" fmla="*/ 0 w 40"/>
                  <a:gd name="txT" fmla="*/ 0 h 39"/>
                  <a:gd name="txR" fmla="*/ 40 w 40"/>
                  <a:gd name="txB" fmla="*/ 39 h 39"/>
                </a:gdLst>
                <a:ahLst/>
                <a:cxnLst>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40" h="39">
                    <a:moveTo>
                      <a:pt x="39" y="14"/>
                    </a:moveTo>
                    <a:lnTo>
                      <a:pt x="36" y="7"/>
                    </a:lnTo>
                    <a:lnTo>
                      <a:pt x="29" y="2"/>
                    </a:lnTo>
                    <a:lnTo>
                      <a:pt x="22" y="0"/>
                    </a:lnTo>
                    <a:lnTo>
                      <a:pt x="14" y="1"/>
                    </a:lnTo>
                    <a:lnTo>
                      <a:pt x="7" y="4"/>
                    </a:lnTo>
                    <a:lnTo>
                      <a:pt x="2" y="11"/>
                    </a:lnTo>
                    <a:lnTo>
                      <a:pt x="0" y="18"/>
                    </a:lnTo>
                    <a:lnTo>
                      <a:pt x="1" y="26"/>
                    </a:lnTo>
                    <a:lnTo>
                      <a:pt x="5" y="32"/>
                    </a:lnTo>
                    <a:lnTo>
                      <a:pt x="12" y="37"/>
                    </a:lnTo>
                    <a:lnTo>
                      <a:pt x="18" y="39"/>
                    </a:lnTo>
                    <a:lnTo>
                      <a:pt x="26" y="38"/>
                    </a:lnTo>
                    <a:lnTo>
                      <a:pt x="33" y="34"/>
                    </a:lnTo>
                    <a:lnTo>
                      <a:pt x="38" y="29"/>
                    </a:lnTo>
                    <a:lnTo>
                      <a:pt x="40" y="22"/>
                    </a:lnTo>
                    <a:lnTo>
                      <a:pt x="39" y="14"/>
                    </a:lnTo>
                    <a:close/>
                  </a:path>
                </a:pathLst>
              </a:custGeom>
              <a:solidFill>
                <a:srgbClr val="FFFF93">
                  <a:alpha val="100000"/>
                </a:srgbClr>
              </a:solidFill>
              <a:ln w="9525">
                <a:noFill/>
              </a:ln>
            </p:spPr>
            <p:txBody>
              <a:bodyPr/>
              <a:p>
                <a:endParaRPr lang="en-US"/>
              </a:p>
            </p:txBody>
          </p:sp>
          <p:sp>
            <p:nvSpPr>
              <p:cNvPr id="4315" name="Freeform 73"/>
              <p:cNvSpPr/>
              <p:nvPr/>
            </p:nvSpPr>
            <p:spPr>
              <a:xfrm>
                <a:off x="3406" y="3166"/>
                <a:ext cx="26" cy="26"/>
              </a:xfrm>
              <a:custGeom>
                <a:avLst/>
                <a:gdLst>
                  <a:gd name="txL" fmla="*/ 0 w 52"/>
                  <a:gd name="txT" fmla="*/ 0 h 50"/>
                  <a:gd name="txR" fmla="*/ 52 w 52"/>
                  <a:gd name="txB" fmla="*/ 50 h 5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52" h="50">
                    <a:moveTo>
                      <a:pt x="26" y="50"/>
                    </a:moveTo>
                    <a:lnTo>
                      <a:pt x="37" y="48"/>
                    </a:lnTo>
                    <a:lnTo>
                      <a:pt x="45" y="42"/>
                    </a:lnTo>
                    <a:lnTo>
                      <a:pt x="49" y="34"/>
                    </a:lnTo>
                    <a:lnTo>
                      <a:pt x="52" y="25"/>
                    </a:lnTo>
                    <a:lnTo>
                      <a:pt x="49" y="15"/>
                    </a:lnTo>
                    <a:lnTo>
                      <a:pt x="45" y="6"/>
                    </a:lnTo>
                    <a:lnTo>
                      <a:pt x="37" y="2"/>
                    </a:lnTo>
                    <a:lnTo>
                      <a:pt x="26" y="0"/>
                    </a:lnTo>
                    <a:lnTo>
                      <a:pt x="16" y="2"/>
                    </a:lnTo>
                    <a:lnTo>
                      <a:pt x="8" y="6"/>
                    </a:lnTo>
                    <a:lnTo>
                      <a:pt x="2" y="15"/>
                    </a:lnTo>
                    <a:lnTo>
                      <a:pt x="0" y="25"/>
                    </a:lnTo>
                    <a:lnTo>
                      <a:pt x="2" y="34"/>
                    </a:lnTo>
                    <a:lnTo>
                      <a:pt x="8" y="42"/>
                    </a:lnTo>
                    <a:lnTo>
                      <a:pt x="16" y="48"/>
                    </a:lnTo>
                    <a:lnTo>
                      <a:pt x="26" y="50"/>
                    </a:lnTo>
                    <a:close/>
                  </a:path>
                </a:pathLst>
              </a:custGeom>
              <a:solidFill>
                <a:srgbClr val="FFFF93">
                  <a:alpha val="100000"/>
                </a:srgbClr>
              </a:solidFill>
              <a:ln w="9525">
                <a:noFill/>
              </a:ln>
            </p:spPr>
            <p:txBody>
              <a:bodyPr/>
              <a:p>
                <a:endParaRPr lang="en-US"/>
              </a:p>
            </p:txBody>
          </p:sp>
          <p:sp>
            <p:nvSpPr>
              <p:cNvPr id="4316" name="Freeform 74"/>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4317" name="Freeform 75"/>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4318" name="Freeform 76"/>
              <p:cNvSpPr/>
              <p:nvPr/>
            </p:nvSpPr>
            <p:spPr>
              <a:xfrm>
                <a:off x="3434" y="3114"/>
                <a:ext cx="76" cy="61"/>
              </a:xfrm>
              <a:custGeom>
                <a:avLst/>
                <a:gdLst>
                  <a:gd name="txL" fmla="*/ 0 w 152"/>
                  <a:gd name="txT" fmla="*/ 0 h 123"/>
                  <a:gd name="txR" fmla="*/ 152 w 152"/>
                  <a:gd name="txB" fmla="*/ 123 h 123"/>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52" h="123">
                    <a:moveTo>
                      <a:pt x="13" y="122"/>
                    </a:moveTo>
                    <a:lnTo>
                      <a:pt x="0" y="100"/>
                    </a:lnTo>
                    <a:lnTo>
                      <a:pt x="4" y="93"/>
                    </a:lnTo>
                    <a:lnTo>
                      <a:pt x="14" y="75"/>
                    </a:lnTo>
                    <a:lnTo>
                      <a:pt x="29" y="52"/>
                    </a:lnTo>
                    <a:lnTo>
                      <a:pt x="48" y="27"/>
                    </a:lnTo>
                    <a:lnTo>
                      <a:pt x="70" y="9"/>
                    </a:lnTo>
                    <a:lnTo>
                      <a:pt x="93" y="0"/>
                    </a:lnTo>
                    <a:lnTo>
                      <a:pt x="118" y="5"/>
                    </a:lnTo>
                    <a:lnTo>
                      <a:pt x="141" y="32"/>
                    </a:lnTo>
                    <a:lnTo>
                      <a:pt x="149" y="50"/>
                    </a:lnTo>
                    <a:lnTo>
                      <a:pt x="152" y="65"/>
                    </a:lnTo>
                    <a:lnTo>
                      <a:pt x="151" y="79"/>
                    </a:lnTo>
                    <a:lnTo>
                      <a:pt x="146" y="91"/>
                    </a:lnTo>
                    <a:lnTo>
                      <a:pt x="138" y="99"/>
                    </a:lnTo>
                    <a:lnTo>
                      <a:pt x="127" y="107"/>
                    </a:lnTo>
                    <a:lnTo>
                      <a:pt x="114" y="113"/>
                    </a:lnTo>
                    <a:lnTo>
                      <a:pt x="99" y="116"/>
                    </a:lnTo>
                    <a:lnTo>
                      <a:pt x="84" y="120"/>
                    </a:lnTo>
                    <a:lnTo>
                      <a:pt x="69" y="121"/>
                    </a:lnTo>
                    <a:lnTo>
                      <a:pt x="54" y="122"/>
                    </a:lnTo>
                    <a:lnTo>
                      <a:pt x="42" y="123"/>
                    </a:lnTo>
                    <a:lnTo>
                      <a:pt x="30" y="123"/>
                    </a:lnTo>
                    <a:lnTo>
                      <a:pt x="21" y="122"/>
                    </a:lnTo>
                    <a:lnTo>
                      <a:pt x="15" y="122"/>
                    </a:lnTo>
                    <a:lnTo>
                      <a:pt x="13" y="122"/>
                    </a:lnTo>
                    <a:close/>
                  </a:path>
                </a:pathLst>
              </a:custGeom>
              <a:solidFill>
                <a:srgbClr val="6800E0">
                  <a:alpha val="100000"/>
                </a:srgbClr>
              </a:solidFill>
              <a:ln w="9525">
                <a:noFill/>
              </a:ln>
            </p:spPr>
            <p:txBody>
              <a:bodyPr/>
              <a:p>
                <a:endParaRPr lang="en-US"/>
              </a:p>
            </p:txBody>
          </p:sp>
          <p:sp>
            <p:nvSpPr>
              <p:cNvPr id="4319" name="Freeform 77"/>
              <p:cNvSpPr/>
              <p:nvPr/>
            </p:nvSpPr>
            <p:spPr>
              <a:xfrm>
                <a:off x="3434" y="3184"/>
                <a:ext cx="76" cy="61"/>
              </a:xfrm>
              <a:custGeom>
                <a:avLst/>
                <a:gdLst>
                  <a:gd name="txL" fmla="*/ 0 w 153"/>
                  <a:gd name="txT" fmla="*/ 0 h 122"/>
                  <a:gd name="txR" fmla="*/ 153 w 153"/>
                  <a:gd name="txB" fmla="*/ 122 h 122"/>
                </a:gdLst>
                <a:ahLst/>
                <a:cxnLst>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153" h="122">
                    <a:moveTo>
                      <a:pt x="0" y="23"/>
                    </a:moveTo>
                    <a:lnTo>
                      <a:pt x="13" y="1"/>
                    </a:lnTo>
                    <a:lnTo>
                      <a:pt x="15" y="1"/>
                    </a:lnTo>
                    <a:lnTo>
                      <a:pt x="21" y="1"/>
                    </a:lnTo>
                    <a:lnTo>
                      <a:pt x="30" y="0"/>
                    </a:lnTo>
                    <a:lnTo>
                      <a:pt x="42" y="0"/>
                    </a:lnTo>
                    <a:lnTo>
                      <a:pt x="54" y="1"/>
                    </a:lnTo>
                    <a:lnTo>
                      <a:pt x="69" y="2"/>
                    </a:lnTo>
                    <a:lnTo>
                      <a:pt x="84" y="4"/>
                    </a:lnTo>
                    <a:lnTo>
                      <a:pt x="99" y="7"/>
                    </a:lnTo>
                    <a:lnTo>
                      <a:pt x="114" y="10"/>
                    </a:lnTo>
                    <a:lnTo>
                      <a:pt x="127" y="16"/>
                    </a:lnTo>
                    <a:lnTo>
                      <a:pt x="138" y="23"/>
                    </a:lnTo>
                    <a:lnTo>
                      <a:pt x="146" y="32"/>
                    </a:lnTo>
                    <a:lnTo>
                      <a:pt x="152" y="43"/>
                    </a:lnTo>
                    <a:lnTo>
                      <a:pt x="153" y="55"/>
                    </a:lnTo>
                    <a:lnTo>
                      <a:pt x="150" y="70"/>
                    </a:lnTo>
                    <a:lnTo>
                      <a:pt x="142" y="89"/>
                    </a:lnTo>
                    <a:lnTo>
                      <a:pt x="118" y="115"/>
                    </a:lnTo>
                    <a:lnTo>
                      <a:pt x="93" y="122"/>
                    </a:lnTo>
                    <a:lnTo>
                      <a:pt x="70" y="114"/>
                    </a:lnTo>
                    <a:lnTo>
                      <a:pt x="48" y="95"/>
                    </a:lnTo>
                    <a:lnTo>
                      <a:pt x="29" y="72"/>
                    </a:lnTo>
                    <a:lnTo>
                      <a:pt x="14" y="48"/>
                    </a:lnTo>
                    <a:lnTo>
                      <a:pt x="4" y="30"/>
                    </a:lnTo>
                    <a:lnTo>
                      <a:pt x="0" y="23"/>
                    </a:lnTo>
                    <a:close/>
                  </a:path>
                </a:pathLst>
              </a:custGeom>
              <a:solidFill>
                <a:srgbClr val="6800E0">
                  <a:alpha val="100000"/>
                </a:srgbClr>
              </a:solidFill>
              <a:ln w="9525">
                <a:noFill/>
              </a:ln>
            </p:spPr>
            <p:txBody>
              <a:bodyPr/>
              <a:p>
                <a:endParaRPr lang="en-US"/>
              </a:p>
            </p:txBody>
          </p:sp>
          <p:sp>
            <p:nvSpPr>
              <p:cNvPr id="4320" name="Freeform 78"/>
              <p:cNvSpPr/>
              <p:nvPr/>
            </p:nvSpPr>
            <p:spPr>
              <a:xfrm>
                <a:off x="3392" y="3199"/>
                <a:ext cx="55" cy="78"/>
              </a:xfrm>
              <a:custGeom>
                <a:avLst/>
                <a:gdLst>
                  <a:gd name="txL" fmla="*/ 0 w 112"/>
                  <a:gd name="txT" fmla="*/ 0 h 156"/>
                  <a:gd name="txR" fmla="*/ 112 w 112"/>
                  <a:gd name="txB" fmla="*/ 156 h 156"/>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12" h="156">
                    <a:moveTo>
                      <a:pt x="43" y="0"/>
                    </a:moveTo>
                    <a:lnTo>
                      <a:pt x="68" y="0"/>
                    </a:lnTo>
                    <a:lnTo>
                      <a:pt x="73" y="7"/>
                    </a:lnTo>
                    <a:lnTo>
                      <a:pt x="83" y="24"/>
                    </a:lnTo>
                    <a:lnTo>
                      <a:pt x="96" y="50"/>
                    </a:lnTo>
                    <a:lnTo>
                      <a:pt x="106" y="77"/>
                    </a:lnTo>
                    <a:lnTo>
                      <a:pt x="112" y="106"/>
                    </a:lnTo>
                    <a:lnTo>
                      <a:pt x="108" y="131"/>
                    </a:lnTo>
                    <a:lnTo>
                      <a:pt x="91" y="149"/>
                    </a:lnTo>
                    <a:lnTo>
                      <a:pt x="56" y="156"/>
                    </a:lnTo>
                    <a:lnTo>
                      <a:pt x="22" y="149"/>
                    </a:lnTo>
                    <a:lnTo>
                      <a:pt x="4" y="131"/>
                    </a:lnTo>
                    <a:lnTo>
                      <a:pt x="0" y="106"/>
                    </a:lnTo>
                    <a:lnTo>
                      <a:pt x="5" y="77"/>
                    </a:lnTo>
                    <a:lnTo>
                      <a:pt x="15" y="50"/>
                    </a:lnTo>
                    <a:lnTo>
                      <a:pt x="28" y="24"/>
                    </a:lnTo>
                    <a:lnTo>
                      <a:pt x="38" y="7"/>
                    </a:lnTo>
                    <a:lnTo>
                      <a:pt x="43" y="0"/>
                    </a:lnTo>
                    <a:close/>
                  </a:path>
                </a:pathLst>
              </a:custGeom>
              <a:solidFill>
                <a:srgbClr val="6800E0">
                  <a:alpha val="100000"/>
                </a:srgbClr>
              </a:solidFill>
              <a:ln w="9525">
                <a:noFill/>
              </a:ln>
            </p:spPr>
            <p:txBody>
              <a:bodyPr/>
              <a:p>
                <a:endParaRPr lang="en-US"/>
              </a:p>
            </p:txBody>
          </p:sp>
          <p:sp>
            <p:nvSpPr>
              <p:cNvPr id="4321" name="Freeform 79"/>
              <p:cNvSpPr/>
              <p:nvPr/>
            </p:nvSpPr>
            <p:spPr>
              <a:xfrm>
                <a:off x="3330" y="3182"/>
                <a:ext cx="75" cy="62"/>
              </a:xfrm>
              <a:custGeom>
                <a:avLst/>
                <a:gdLst>
                  <a:gd name="txL" fmla="*/ 0 w 151"/>
                  <a:gd name="txT" fmla="*/ 0 h 123"/>
                  <a:gd name="txR" fmla="*/ 151 w 151"/>
                  <a:gd name="txB" fmla="*/ 123 h 123"/>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51" h="123">
                    <a:moveTo>
                      <a:pt x="138" y="1"/>
                    </a:moveTo>
                    <a:lnTo>
                      <a:pt x="151" y="23"/>
                    </a:lnTo>
                    <a:lnTo>
                      <a:pt x="147" y="30"/>
                    </a:lnTo>
                    <a:lnTo>
                      <a:pt x="137" y="48"/>
                    </a:lnTo>
                    <a:lnTo>
                      <a:pt x="122" y="71"/>
                    </a:lnTo>
                    <a:lnTo>
                      <a:pt x="103" y="95"/>
                    </a:lnTo>
                    <a:lnTo>
                      <a:pt x="82" y="114"/>
                    </a:lnTo>
                    <a:lnTo>
                      <a:pt x="57" y="123"/>
                    </a:lnTo>
                    <a:lnTo>
                      <a:pt x="34" y="117"/>
                    </a:lnTo>
                    <a:lnTo>
                      <a:pt x="11" y="91"/>
                    </a:lnTo>
                    <a:lnTo>
                      <a:pt x="3" y="72"/>
                    </a:lnTo>
                    <a:lnTo>
                      <a:pt x="0" y="57"/>
                    </a:lnTo>
                    <a:lnTo>
                      <a:pt x="0" y="44"/>
                    </a:lnTo>
                    <a:lnTo>
                      <a:pt x="6" y="32"/>
                    </a:lnTo>
                    <a:lnTo>
                      <a:pt x="14" y="24"/>
                    </a:lnTo>
                    <a:lnTo>
                      <a:pt x="25" y="16"/>
                    </a:lnTo>
                    <a:lnTo>
                      <a:pt x="38" y="10"/>
                    </a:lnTo>
                    <a:lnTo>
                      <a:pt x="52" y="7"/>
                    </a:lnTo>
                    <a:lnTo>
                      <a:pt x="67" y="3"/>
                    </a:lnTo>
                    <a:lnTo>
                      <a:pt x="82" y="2"/>
                    </a:lnTo>
                    <a:lnTo>
                      <a:pt x="97" y="1"/>
                    </a:lnTo>
                    <a:lnTo>
                      <a:pt x="109" y="0"/>
                    </a:lnTo>
                    <a:lnTo>
                      <a:pt x="121" y="0"/>
                    </a:lnTo>
                    <a:lnTo>
                      <a:pt x="130" y="1"/>
                    </a:lnTo>
                    <a:lnTo>
                      <a:pt x="136" y="1"/>
                    </a:lnTo>
                    <a:lnTo>
                      <a:pt x="138" y="1"/>
                    </a:lnTo>
                    <a:close/>
                  </a:path>
                </a:pathLst>
              </a:custGeom>
              <a:solidFill>
                <a:srgbClr val="6800E0">
                  <a:alpha val="100000"/>
                </a:srgbClr>
              </a:solidFill>
              <a:ln w="9525">
                <a:noFill/>
              </a:ln>
            </p:spPr>
            <p:txBody>
              <a:bodyPr/>
              <a:p>
                <a:endParaRPr lang="en-US"/>
              </a:p>
            </p:txBody>
          </p:sp>
          <p:sp>
            <p:nvSpPr>
              <p:cNvPr id="4322" name="Freeform 80"/>
              <p:cNvSpPr/>
              <p:nvPr/>
            </p:nvSpPr>
            <p:spPr>
              <a:xfrm>
                <a:off x="3329" y="3113"/>
                <a:ext cx="76" cy="62"/>
              </a:xfrm>
              <a:custGeom>
                <a:avLst/>
                <a:gdLst>
                  <a:gd name="txL" fmla="*/ 0 w 152"/>
                  <a:gd name="txT" fmla="*/ 0 h 123"/>
                  <a:gd name="txR" fmla="*/ 152 w 152"/>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Lst>
                <a:rect l="txL" t="txT" r="txR" b="txB"/>
                <a:pathLst>
                  <a:path w="152" h="123">
                    <a:moveTo>
                      <a:pt x="152" y="99"/>
                    </a:moveTo>
                    <a:lnTo>
                      <a:pt x="139" y="122"/>
                    </a:lnTo>
                    <a:lnTo>
                      <a:pt x="137" y="122"/>
                    </a:lnTo>
                    <a:lnTo>
                      <a:pt x="131" y="122"/>
                    </a:lnTo>
                    <a:lnTo>
                      <a:pt x="122" y="123"/>
                    </a:lnTo>
                    <a:lnTo>
                      <a:pt x="110" y="122"/>
                    </a:lnTo>
                    <a:lnTo>
                      <a:pt x="98" y="122"/>
                    </a:lnTo>
                    <a:lnTo>
                      <a:pt x="83" y="121"/>
                    </a:lnTo>
                    <a:lnTo>
                      <a:pt x="68" y="118"/>
                    </a:lnTo>
                    <a:lnTo>
                      <a:pt x="53" y="116"/>
                    </a:lnTo>
                    <a:lnTo>
                      <a:pt x="39" y="111"/>
                    </a:lnTo>
                    <a:lnTo>
                      <a:pt x="26" y="106"/>
                    </a:lnTo>
                    <a:lnTo>
                      <a:pt x="15" y="99"/>
                    </a:lnTo>
                    <a:lnTo>
                      <a:pt x="7" y="91"/>
                    </a:lnTo>
                    <a:lnTo>
                      <a:pt x="1" y="79"/>
                    </a:lnTo>
                    <a:lnTo>
                      <a:pt x="0" y="66"/>
                    </a:lnTo>
                    <a:lnTo>
                      <a:pt x="3" y="51"/>
                    </a:lnTo>
                    <a:lnTo>
                      <a:pt x="11" y="33"/>
                    </a:lnTo>
                    <a:lnTo>
                      <a:pt x="34" y="6"/>
                    </a:lnTo>
                    <a:lnTo>
                      <a:pt x="58" y="0"/>
                    </a:lnTo>
                    <a:lnTo>
                      <a:pt x="83" y="8"/>
                    </a:lnTo>
                    <a:lnTo>
                      <a:pt x="104" y="27"/>
                    </a:lnTo>
                    <a:lnTo>
                      <a:pt x="123" y="50"/>
                    </a:lnTo>
                    <a:lnTo>
                      <a:pt x="138" y="73"/>
                    </a:lnTo>
                    <a:lnTo>
                      <a:pt x="148" y="92"/>
                    </a:lnTo>
                    <a:lnTo>
                      <a:pt x="152" y="99"/>
                    </a:lnTo>
                    <a:close/>
                  </a:path>
                </a:pathLst>
              </a:custGeom>
              <a:solidFill>
                <a:srgbClr val="6800E0">
                  <a:alpha val="100000"/>
                </a:srgbClr>
              </a:solidFill>
              <a:ln w="9525">
                <a:noFill/>
              </a:ln>
            </p:spPr>
            <p:txBody>
              <a:bodyPr/>
              <a:p>
                <a:endParaRPr lang="en-US"/>
              </a:p>
            </p:txBody>
          </p:sp>
          <p:sp>
            <p:nvSpPr>
              <p:cNvPr id="4323" name="Freeform 81"/>
              <p:cNvSpPr/>
              <p:nvPr/>
            </p:nvSpPr>
            <p:spPr>
              <a:xfrm>
                <a:off x="3017" y="3114"/>
                <a:ext cx="68" cy="74"/>
              </a:xfrm>
              <a:custGeom>
                <a:avLst/>
                <a:gdLst>
                  <a:gd name="txL" fmla="*/ 0 w 136"/>
                  <a:gd name="txT" fmla="*/ 0 h 148"/>
                  <a:gd name="txR" fmla="*/ 136 w 136"/>
                  <a:gd name="txB" fmla="*/ 148 h 148"/>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8">
                    <a:moveTo>
                      <a:pt x="14" y="75"/>
                    </a:moveTo>
                    <a:lnTo>
                      <a:pt x="6" y="67"/>
                    </a:lnTo>
                    <a:lnTo>
                      <a:pt x="1" y="57"/>
                    </a:lnTo>
                    <a:lnTo>
                      <a:pt x="0" y="47"/>
                    </a:lnTo>
                    <a:lnTo>
                      <a:pt x="4" y="38"/>
                    </a:lnTo>
                    <a:lnTo>
                      <a:pt x="7" y="33"/>
                    </a:lnTo>
                    <a:lnTo>
                      <a:pt x="11" y="30"/>
                    </a:lnTo>
                    <a:lnTo>
                      <a:pt x="15" y="27"/>
                    </a:lnTo>
                    <a:lnTo>
                      <a:pt x="20" y="25"/>
                    </a:lnTo>
                    <a:lnTo>
                      <a:pt x="24" y="25"/>
                    </a:lnTo>
                    <a:lnTo>
                      <a:pt x="30" y="25"/>
                    </a:lnTo>
                    <a:lnTo>
                      <a:pt x="35" y="25"/>
                    </a:lnTo>
                    <a:lnTo>
                      <a:pt x="41" y="27"/>
                    </a:lnTo>
                    <a:lnTo>
                      <a:pt x="43" y="16"/>
                    </a:lnTo>
                    <a:lnTo>
                      <a:pt x="50" y="8"/>
                    </a:lnTo>
                    <a:lnTo>
                      <a:pt x="58" y="2"/>
                    </a:lnTo>
                    <a:lnTo>
                      <a:pt x="68" y="0"/>
                    </a:lnTo>
                    <a:lnTo>
                      <a:pt x="79" y="2"/>
                    </a:lnTo>
                    <a:lnTo>
                      <a:pt x="87" y="8"/>
                    </a:lnTo>
                    <a:lnTo>
                      <a:pt x="92" y="16"/>
                    </a:lnTo>
                    <a:lnTo>
                      <a:pt x="95" y="26"/>
                    </a:lnTo>
                    <a:lnTo>
                      <a:pt x="100" y="24"/>
                    </a:lnTo>
                    <a:lnTo>
                      <a:pt x="105" y="23"/>
                    </a:lnTo>
                    <a:lnTo>
                      <a:pt x="111" y="23"/>
                    </a:lnTo>
                    <a:lnTo>
                      <a:pt x="117" y="24"/>
                    </a:lnTo>
                    <a:lnTo>
                      <a:pt x="121" y="26"/>
                    </a:lnTo>
                    <a:lnTo>
                      <a:pt x="126" y="29"/>
                    </a:lnTo>
                    <a:lnTo>
                      <a:pt x="129" y="32"/>
                    </a:lnTo>
                    <a:lnTo>
                      <a:pt x="133" y="37"/>
                    </a:lnTo>
                    <a:lnTo>
                      <a:pt x="136" y="46"/>
                    </a:lnTo>
                    <a:lnTo>
                      <a:pt x="135" y="56"/>
                    </a:lnTo>
                    <a:lnTo>
                      <a:pt x="130" y="65"/>
                    </a:lnTo>
                    <a:lnTo>
                      <a:pt x="122" y="73"/>
                    </a:lnTo>
                    <a:lnTo>
                      <a:pt x="130" y="80"/>
                    </a:lnTo>
                    <a:lnTo>
                      <a:pt x="135" y="90"/>
                    </a:lnTo>
                    <a:lnTo>
                      <a:pt x="136" y="100"/>
                    </a:lnTo>
                    <a:lnTo>
                      <a:pt x="133" y="110"/>
                    </a:lnTo>
                    <a:lnTo>
                      <a:pt x="129" y="115"/>
                    </a:lnTo>
                    <a:lnTo>
                      <a:pt x="126" y="118"/>
                    </a:lnTo>
                    <a:lnTo>
                      <a:pt x="121" y="121"/>
                    </a:lnTo>
                    <a:lnTo>
                      <a:pt x="117" y="122"/>
                    </a:lnTo>
                    <a:lnTo>
                      <a:pt x="112" y="123"/>
                    </a:lnTo>
                    <a:lnTo>
                      <a:pt x="106" y="123"/>
                    </a:lnTo>
                    <a:lnTo>
                      <a:pt x="102" y="122"/>
                    </a:lnTo>
                    <a:lnTo>
                      <a:pt x="96" y="121"/>
                    </a:lnTo>
                    <a:lnTo>
                      <a:pt x="94" y="131"/>
                    </a:lnTo>
                    <a:lnTo>
                      <a:pt x="88" y="140"/>
                    </a:lnTo>
                    <a:lnTo>
                      <a:pt x="80" y="146"/>
                    </a:lnTo>
                    <a:lnTo>
                      <a:pt x="69" y="148"/>
                    </a:lnTo>
                    <a:lnTo>
                      <a:pt x="59" y="146"/>
                    </a:lnTo>
                    <a:lnTo>
                      <a:pt x="51" y="140"/>
                    </a:lnTo>
                    <a:lnTo>
                      <a:pt x="45" y="131"/>
                    </a:lnTo>
                    <a:lnTo>
                      <a:pt x="42" y="121"/>
                    </a:lnTo>
                    <a:lnTo>
                      <a:pt x="36" y="123"/>
                    </a:lnTo>
                    <a:lnTo>
                      <a:pt x="31" y="124"/>
                    </a:lnTo>
                    <a:lnTo>
                      <a:pt x="26" y="124"/>
                    </a:lnTo>
                    <a:lnTo>
                      <a:pt x="21" y="123"/>
                    </a:lnTo>
                    <a:lnTo>
                      <a:pt x="16" y="122"/>
                    </a:lnTo>
                    <a:lnTo>
                      <a:pt x="12" y="120"/>
                    </a:lnTo>
                    <a:lnTo>
                      <a:pt x="8" y="116"/>
                    </a:lnTo>
                    <a:lnTo>
                      <a:pt x="5" y="111"/>
                    </a:lnTo>
                    <a:lnTo>
                      <a:pt x="1" y="101"/>
                    </a:lnTo>
                    <a:lnTo>
                      <a:pt x="3" y="92"/>
                    </a:lnTo>
                    <a:lnTo>
                      <a:pt x="7" y="83"/>
                    </a:lnTo>
                    <a:lnTo>
                      <a:pt x="14" y="75"/>
                    </a:lnTo>
                    <a:close/>
                  </a:path>
                </a:pathLst>
              </a:custGeom>
              <a:solidFill>
                <a:srgbClr val="6800E0">
                  <a:alpha val="100000"/>
                </a:srgbClr>
              </a:solidFill>
              <a:ln w="9525">
                <a:noFill/>
              </a:ln>
            </p:spPr>
            <p:txBody>
              <a:bodyPr/>
              <a:p>
                <a:endParaRPr lang="en-US"/>
              </a:p>
            </p:txBody>
          </p:sp>
          <p:sp>
            <p:nvSpPr>
              <p:cNvPr id="4324" name="Freeform 82"/>
              <p:cNvSpPr/>
              <p:nvPr/>
            </p:nvSpPr>
            <p:spPr>
              <a:xfrm>
                <a:off x="3041" y="3140"/>
                <a:ext cx="20" cy="21"/>
              </a:xfrm>
              <a:custGeom>
                <a:avLst/>
                <a:gdLst>
                  <a:gd name="txL" fmla="*/ 0 w 39"/>
                  <a:gd name="txT" fmla="*/ 0 h 40"/>
                  <a:gd name="txR" fmla="*/ 39 w 39"/>
                  <a:gd name="txB" fmla="*/ 40 h 4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40">
                    <a:moveTo>
                      <a:pt x="19" y="40"/>
                    </a:moveTo>
                    <a:lnTo>
                      <a:pt x="27" y="39"/>
                    </a:lnTo>
                    <a:lnTo>
                      <a:pt x="33" y="34"/>
                    </a:lnTo>
                    <a:lnTo>
                      <a:pt x="38" y="27"/>
                    </a:lnTo>
                    <a:lnTo>
                      <a:pt x="39" y="20"/>
                    </a:lnTo>
                    <a:lnTo>
                      <a:pt x="38" y="12"/>
                    </a:lnTo>
                    <a:lnTo>
                      <a:pt x="33" y="5"/>
                    </a:lnTo>
                    <a:lnTo>
                      <a:pt x="27" y="1"/>
                    </a:lnTo>
                    <a:lnTo>
                      <a:pt x="19" y="0"/>
                    </a:lnTo>
                    <a:lnTo>
                      <a:pt x="12" y="1"/>
                    </a:lnTo>
                    <a:lnTo>
                      <a:pt x="6" y="5"/>
                    </a:lnTo>
                    <a:lnTo>
                      <a:pt x="1" y="12"/>
                    </a:lnTo>
                    <a:lnTo>
                      <a:pt x="0" y="20"/>
                    </a:lnTo>
                    <a:lnTo>
                      <a:pt x="1" y="27"/>
                    </a:lnTo>
                    <a:lnTo>
                      <a:pt x="6" y="34"/>
                    </a:lnTo>
                    <a:lnTo>
                      <a:pt x="12" y="39"/>
                    </a:lnTo>
                    <a:lnTo>
                      <a:pt x="19" y="40"/>
                    </a:lnTo>
                    <a:close/>
                  </a:path>
                </a:pathLst>
              </a:custGeom>
              <a:solidFill>
                <a:srgbClr val="FFFF93">
                  <a:alpha val="100000"/>
                </a:srgbClr>
              </a:solidFill>
              <a:ln w="9525">
                <a:noFill/>
              </a:ln>
            </p:spPr>
            <p:txBody>
              <a:bodyPr/>
              <a:p>
                <a:endParaRPr lang="en-US"/>
              </a:p>
            </p:txBody>
          </p:sp>
          <p:sp>
            <p:nvSpPr>
              <p:cNvPr id="4325" name="Freeform 83"/>
              <p:cNvSpPr/>
              <p:nvPr/>
            </p:nvSpPr>
            <p:spPr>
              <a:xfrm>
                <a:off x="3104" y="2590"/>
                <a:ext cx="68" cy="74"/>
              </a:xfrm>
              <a:custGeom>
                <a:avLst/>
                <a:gdLst>
                  <a:gd name="txL" fmla="*/ 0 w 136"/>
                  <a:gd name="txT" fmla="*/ 0 h 147"/>
                  <a:gd name="txR" fmla="*/ 136 w 136"/>
                  <a:gd name="txB" fmla="*/ 147 h 147"/>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7">
                    <a:moveTo>
                      <a:pt x="14" y="74"/>
                    </a:moveTo>
                    <a:lnTo>
                      <a:pt x="6" y="66"/>
                    </a:lnTo>
                    <a:lnTo>
                      <a:pt x="1" y="57"/>
                    </a:lnTo>
                    <a:lnTo>
                      <a:pt x="0" y="47"/>
                    </a:lnTo>
                    <a:lnTo>
                      <a:pt x="4" y="36"/>
                    </a:lnTo>
                    <a:lnTo>
                      <a:pt x="7" y="33"/>
                    </a:lnTo>
                    <a:lnTo>
                      <a:pt x="11" y="30"/>
                    </a:lnTo>
                    <a:lnTo>
                      <a:pt x="15" y="26"/>
                    </a:lnTo>
                    <a:lnTo>
                      <a:pt x="20" y="25"/>
                    </a:lnTo>
                    <a:lnTo>
                      <a:pt x="25" y="24"/>
                    </a:lnTo>
                    <a:lnTo>
                      <a:pt x="30" y="24"/>
                    </a:lnTo>
                    <a:lnTo>
                      <a:pt x="35" y="25"/>
                    </a:lnTo>
                    <a:lnTo>
                      <a:pt x="41" y="27"/>
                    </a:lnTo>
                    <a:lnTo>
                      <a:pt x="43" y="16"/>
                    </a:lnTo>
                    <a:lnTo>
                      <a:pt x="50" y="8"/>
                    </a:lnTo>
                    <a:lnTo>
                      <a:pt x="58" y="2"/>
                    </a:lnTo>
                    <a:lnTo>
                      <a:pt x="68" y="0"/>
                    </a:lnTo>
                    <a:lnTo>
                      <a:pt x="79" y="2"/>
                    </a:lnTo>
                    <a:lnTo>
                      <a:pt x="87" y="8"/>
                    </a:lnTo>
                    <a:lnTo>
                      <a:pt x="92" y="16"/>
                    </a:lnTo>
                    <a:lnTo>
                      <a:pt x="95" y="26"/>
                    </a:lnTo>
                    <a:lnTo>
                      <a:pt x="101" y="24"/>
                    </a:lnTo>
                    <a:lnTo>
                      <a:pt x="105" y="23"/>
                    </a:lnTo>
                    <a:lnTo>
                      <a:pt x="111" y="23"/>
                    </a:lnTo>
                    <a:lnTo>
                      <a:pt x="116" y="24"/>
                    </a:lnTo>
                    <a:lnTo>
                      <a:pt x="121" y="25"/>
                    </a:lnTo>
                    <a:lnTo>
                      <a:pt x="126" y="28"/>
                    </a:lnTo>
                    <a:lnTo>
                      <a:pt x="129" y="32"/>
                    </a:lnTo>
                    <a:lnTo>
                      <a:pt x="133" y="35"/>
                    </a:lnTo>
                    <a:lnTo>
                      <a:pt x="136" y="46"/>
                    </a:lnTo>
                    <a:lnTo>
                      <a:pt x="135" y="55"/>
                    </a:lnTo>
                    <a:lnTo>
                      <a:pt x="130" y="65"/>
                    </a:lnTo>
                    <a:lnTo>
                      <a:pt x="122" y="72"/>
                    </a:lnTo>
                    <a:lnTo>
                      <a:pt x="130" y="80"/>
                    </a:lnTo>
                    <a:lnTo>
                      <a:pt x="135" y="89"/>
                    </a:lnTo>
                    <a:lnTo>
                      <a:pt x="136" y="100"/>
                    </a:lnTo>
                    <a:lnTo>
                      <a:pt x="133" y="110"/>
                    </a:lnTo>
                    <a:lnTo>
                      <a:pt x="129" y="114"/>
                    </a:lnTo>
                    <a:lnTo>
                      <a:pt x="126" y="117"/>
                    </a:lnTo>
                    <a:lnTo>
                      <a:pt x="121" y="121"/>
                    </a:lnTo>
                    <a:lnTo>
                      <a:pt x="117" y="122"/>
                    </a:lnTo>
                    <a:lnTo>
                      <a:pt x="112" y="123"/>
                    </a:lnTo>
                    <a:lnTo>
                      <a:pt x="106" y="123"/>
                    </a:lnTo>
                    <a:lnTo>
                      <a:pt x="102" y="122"/>
                    </a:lnTo>
                    <a:lnTo>
                      <a:pt x="96" y="121"/>
                    </a:lnTo>
                    <a:lnTo>
                      <a:pt x="94" y="131"/>
                    </a:lnTo>
                    <a:lnTo>
                      <a:pt x="88" y="139"/>
                    </a:lnTo>
                    <a:lnTo>
                      <a:pt x="80" y="145"/>
                    </a:lnTo>
                    <a:lnTo>
                      <a:pt x="69" y="147"/>
                    </a:lnTo>
                    <a:lnTo>
                      <a:pt x="59" y="145"/>
                    </a:lnTo>
                    <a:lnTo>
                      <a:pt x="51" y="139"/>
                    </a:lnTo>
                    <a:lnTo>
                      <a:pt x="45" y="131"/>
                    </a:lnTo>
                    <a:lnTo>
                      <a:pt x="42" y="121"/>
                    </a:lnTo>
                    <a:lnTo>
                      <a:pt x="36" y="123"/>
                    </a:lnTo>
                    <a:lnTo>
                      <a:pt x="31" y="124"/>
                    </a:lnTo>
                    <a:lnTo>
                      <a:pt x="26" y="124"/>
                    </a:lnTo>
                    <a:lnTo>
                      <a:pt x="21" y="123"/>
                    </a:lnTo>
                    <a:lnTo>
                      <a:pt x="16" y="122"/>
                    </a:lnTo>
                    <a:lnTo>
                      <a:pt x="12" y="119"/>
                    </a:lnTo>
                    <a:lnTo>
                      <a:pt x="8" y="116"/>
                    </a:lnTo>
                    <a:lnTo>
                      <a:pt x="5" y="111"/>
                    </a:lnTo>
                    <a:lnTo>
                      <a:pt x="1" y="101"/>
                    </a:lnTo>
                    <a:lnTo>
                      <a:pt x="3" y="92"/>
                    </a:lnTo>
                    <a:lnTo>
                      <a:pt x="7" y="83"/>
                    </a:lnTo>
                    <a:lnTo>
                      <a:pt x="14" y="74"/>
                    </a:lnTo>
                    <a:close/>
                  </a:path>
                </a:pathLst>
              </a:custGeom>
              <a:solidFill>
                <a:srgbClr val="6800E0">
                  <a:alpha val="100000"/>
                </a:srgbClr>
              </a:solidFill>
              <a:ln w="9525">
                <a:noFill/>
              </a:ln>
            </p:spPr>
            <p:txBody>
              <a:bodyPr/>
              <a:p>
                <a:endParaRPr lang="en-US"/>
              </a:p>
            </p:txBody>
          </p:sp>
          <p:sp>
            <p:nvSpPr>
              <p:cNvPr id="4326" name="Freeform 84"/>
              <p:cNvSpPr/>
              <p:nvPr/>
            </p:nvSpPr>
            <p:spPr>
              <a:xfrm>
                <a:off x="3129" y="2616"/>
                <a:ext cx="20" cy="20"/>
              </a:xfrm>
              <a:custGeom>
                <a:avLst/>
                <a:gdLst>
                  <a:gd name="txL" fmla="*/ 0 w 39"/>
                  <a:gd name="txT" fmla="*/ 0 h 39"/>
                  <a:gd name="txR" fmla="*/ 39 w 39"/>
                  <a:gd name="txB" fmla="*/ 39 h 3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39">
                    <a:moveTo>
                      <a:pt x="19" y="39"/>
                    </a:moveTo>
                    <a:lnTo>
                      <a:pt x="28" y="38"/>
                    </a:lnTo>
                    <a:lnTo>
                      <a:pt x="33" y="33"/>
                    </a:lnTo>
                    <a:lnTo>
                      <a:pt x="38" y="27"/>
                    </a:lnTo>
                    <a:lnTo>
                      <a:pt x="39" y="19"/>
                    </a:lnTo>
                    <a:lnTo>
                      <a:pt x="38" y="12"/>
                    </a:lnTo>
                    <a:lnTo>
                      <a:pt x="33" y="5"/>
                    </a:lnTo>
                    <a:lnTo>
                      <a:pt x="28" y="1"/>
                    </a:lnTo>
                    <a:lnTo>
                      <a:pt x="19" y="0"/>
                    </a:lnTo>
                    <a:lnTo>
                      <a:pt x="13" y="1"/>
                    </a:lnTo>
                    <a:lnTo>
                      <a:pt x="6" y="5"/>
                    </a:lnTo>
                    <a:lnTo>
                      <a:pt x="1" y="12"/>
                    </a:lnTo>
                    <a:lnTo>
                      <a:pt x="0" y="19"/>
                    </a:lnTo>
                    <a:lnTo>
                      <a:pt x="1" y="27"/>
                    </a:lnTo>
                    <a:lnTo>
                      <a:pt x="6" y="33"/>
                    </a:lnTo>
                    <a:lnTo>
                      <a:pt x="13" y="38"/>
                    </a:lnTo>
                    <a:lnTo>
                      <a:pt x="19" y="39"/>
                    </a:lnTo>
                    <a:close/>
                  </a:path>
                </a:pathLst>
              </a:custGeom>
              <a:solidFill>
                <a:srgbClr val="FFFF93">
                  <a:alpha val="100000"/>
                </a:srgbClr>
              </a:solidFill>
              <a:ln w="9525">
                <a:noFill/>
              </a:ln>
            </p:spPr>
            <p:txBody>
              <a:bodyPr/>
              <a:p>
                <a:endParaRPr lang="en-US"/>
              </a:p>
            </p:txBody>
          </p:sp>
          <p:sp>
            <p:nvSpPr>
              <p:cNvPr id="4327" name="Freeform 85"/>
              <p:cNvSpPr/>
              <p:nvPr/>
            </p:nvSpPr>
            <p:spPr>
              <a:xfrm>
                <a:off x="3055" y="2362"/>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5" y="13"/>
                    </a:lnTo>
                    <a:lnTo>
                      <a:pt x="51" y="9"/>
                    </a:lnTo>
                    <a:lnTo>
                      <a:pt x="47" y="5"/>
                    </a:lnTo>
                    <a:lnTo>
                      <a:pt x="42" y="2"/>
                    </a:lnTo>
                    <a:lnTo>
                      <a:pt x="36" y="1"/>
                    </a:lnTo>
                    <a:lnTo>
                      <a:pt x="30" y="0"/>
                    </a:lnTo>
                    <a:lnTo>
                      <a:pt x="19" y="2"/>
                    </a:lnTo>
                    <a:lnTo>
                      <a:pt x="10" y="9"/>
                    </a:lnTo>
                    <a:lnTo>
                      <a:pt x="3" y="18"/>
                    </a:lnTo>
                    <a:lnTo>
                      <a:pt x="0" y="29"/>
                    </a:lnTo>
                    <a:lnTo>
                      <a:pt x="2" y="35"/>
                    </a:lnTo>
                    <a:lnTo>
                      <a:pt x="3" y="41"/>
                    </a:lnTo>
                    <a:lnTo>
                      <a:pt x="6" y="46"/>
                    </a:lnTo>
                    <a:lnTo>
                      <a:pt x="10" y="50"/>
                    </a:lnTo>
                    <a:lnTo>
                      <a:pt x="14" y="54"/>
                    </a:lnTo>
                    <a:lnTo>
                      <a:pt x="19" y="57"/>
                    </a:lnTo>
                    <a:lnTo>
                      <a:pt x="25" y="58"/>
                    </a:lnTo>
                    <a:lnTo>
                      <a:pt x="30" y="59"/>
                    </a:lnTo>
                    <a:lnTo>
                      <a:pt x="36" y="58"/>
                    </a:lnTo>
                    <a:lnTo>
                      <a:pt x="42" y="57"/>
                    </a:lnTo>
                    <a:lnTo>
                      <a:pt x="47" y="54"/>
                    </a:lnTo>
                    <a:lnTo>
                      <a:pt x="51" y="50"/>
                    </a:lnTo>
                    <a:lnTo>
                      <a:pt x="55"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4328" name="Freeform 86"/>
              <p:cNvSpPr/>
              <p:nvPr/>
            </p:nvSpPr>
            <p:spPr>
              <a:xfrm>
                <a:off x="3063" y="236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4"/>
                    </a:lnTo>
                    <a:lnTo>
                      <a:pt x="2" y="20"/>
                    </a:lnTo>
                    <a:lnTo>
                      <a:pt x="0" y="18"/>
                    </a:lnTo>
                    <a:lnTo>
                      <a:pt x="0" y="15"/>
                    </a:lnTo>
                    <a:lnTo>
                      <a:pt x="0" y="12"/>
                    </a:lnTo>
                    <a:lnTo>
                      <a:pt x="2" y="10"/>
                    </a:lnTo>
                    <a:lnTo>
                      <a:pt x="4" y="7"/>
                    </a:lnTo>
                    <a:lnTo>
                      <a:pt x="5" y="5"/>
                    </a:lnTo>
                    <a:lnTo>
                      <a:pt x="7" y="3"/>
                    </a:lnTo>
                    <a:lnTo>
                      <a:pt x="11" y="2"/>
                    </a:lnTo>
                    <a:lnTo>
                      <a:pt x="13" y="0"/>
                    </a:lnTo>
                    <a:lnTo>
                      <a:pt x="15" y="0"/>
                    </a:lnTo>
                    <a:lnTo>
                      <a:pt x="19" y="0"/>
                    </a:lnTo>
                    <a:lnTo>
                      <a:pt x="21" y="2"/>
                    </a:lnTo>
                    <a:lnTo>
                      <a:pt x="23" y="3"/>
                    </a:lnTo>
                    <a:lnTo>
                      <a:pt x="26" y="5"/>
                    </a:lnTo>
                    <a:lnTo>
                      <a:pt x="28" y="7"/>
                    </a:lnTo>
                    <a:lnTo>
                      <a:pt x="29" y="10"/>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4329" name="Freeform 87"/>
              <p:cNvSpPr/>
              <p:nvPr/>
            </p:nvSpPr>
            <p:spPr>
              <a:xfrm>
                <a:off x="2814" y="247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7" y="19"/>
                    </a:lnTo>
                    <a:lnTo>
                      <a:pt x="54" y="14"/>
                    </a:lnTo>
                    <a:lnTo>
                      <a:pt x="51" y="10"/>
                    </a:lnTo>
                    <a:lnTo>
                      <a:pt x="46" y="6"/>
                    </a:lnTo>
                    <a:lnTo>
                      <a:pt x="41" y="3"/>
                    </a:lnTo>
                    <a:lnTo>
                      <a:pt x="36" y="1"/>
                    </a:lnTo>
                    <a:lnTo>
                      <a:pt x="30" y="0"/>
                    </a:lnTo>
                    <a:lnTo>
                      <a:pt x="18" y="3"/>
                    </a:lnTo>
                    <a:lnTo>
                      <a:pt x="8" y="10"/>
                    </a:lnTo>
                    <a:lnTo>
                      <a:pt x="2" y="19"/>
                    </a:lnTo>
                    <a:lnTo>
                      <a:pt x="0" y="30"/>
                    </a:lnTo>
                    <a:lnTo>
                      <a:pt x="0" y="36"/>
                    </a:lnTo>
                    <a:lnTo>
                      <a:pt x="2" y="42"/>
                    </a:lnTo>
                    <a:lnTo>
                      <a:pt x="4" y="46"/>
                    </a:lnTo>
                    <a:lnTo>
                      <a:pt x="8" y="51"/>
                    </a:lnTo>
                    <a:lnTo>
                      <a:pt x="13" y="54"/>
                    </a:lnTo>
                    <a:lnTo>
                      <a:pt x="18" y="58"/>
                    </a:lnTo>
                    <a:lnTo>
                      <a:pt x="24" y="59"/>
                    </a:lnTo>
                    <a:lnTo>
                      <a:pt x="30" y="60"/>
                    </a:lnTo>
                    <a:lnTo>
                      <a:pt x="36" y="59"/>
                    </a:lnTo>
                    <a:lnTo>
                      <a:pt x="41" y="58"/>
                    </a:lnTo>
                    <a:lnTo>
                      <a:pt x="46" y="54"/>
                    </a:lnTo>
                    <a:lnTo>
                      <a:pt x="51" y="51"/>
                    </a:lnTo>
                    <a:lnTo>
                      <a:pt x="54" y="46"/>
                    </a:lnTo>
                    <a:lnTo>
                      <a:pt x="57" y="42"/>
                    </a:lnTo>
                    <a:lnTo>
                      <a:pt x="59" y="36"/>
                    </a:lnTo>
                    <a:lnTo>
                      <a:pt x="60" y="30"/>
                    </a:lnTo>
                    <a:close/>
                  </a:path>
                </a:pathLst>
              </a:custGeom>
              <a:solidFill>
                <a:srgbClr val="5900BC">
                  <a:alpha val="100000"/>
                </a:srgbClr>
              </a:solidFill>
              <a:ln w="9525">
                <a:noFill/>
              </a:ln>
            </p:spPr>
            <p:txBody>
              <a:bodyPr/>
              <a:p>
                <a:endParaRPr lang="en-US"/>
              </a:p>
            </p:txBody>
          </p:sp>
          <p:sp>
            <p:nvSpPr>
              <p:cNvPr id="4330" name="Freeform 88"/>
              <p:cNvSpPr/>
              <p:nvPr/>
            </p:nvSpPr>
            <p:spPr>
              <a:xfrm>
                <a:off x="2821" y="2486"/>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1" y="30"/>
                    </a:lnTo>
                    <a:lnTo>
                      <a:pt x="9" y="29"/>
                    </a:lnTo>
                    <a:lnTo>
                      <a:pt x="7" y="27"/>
                    </a:lnTo>
                    <a:lnTo>
                      <a:pt x="4" y="26"/>
                    </a:lnTo>
                    <a:lnTo>
                      <a:pt x="2" y="23"/>
                    </a:lnTo>
                    <a:lnTo>
                      <a:pt x="1" y="21"/>
                    </a:lnTo>
                    <a:lnTo>
                      <a:pt x="0" y="18"/>
                    </a:lnTo>
                    <a:lnTo>
                      <a:pt x="0" y="15"/>
                    </a:lnTo>
                    <a:lnTo>
                      <a:pt x="0" y="13"/>
                    </a:lnTo>
                    <a:lnTo>
                      <a:pt x="1" y="10"/>
                    </a:lnTo>
                    <a:lnTo>
                      <a:pt x="2" y="7"/>
                    </a:lnTo>
                    <a:lnTo>
                      <a:pt x="4" y="5"/>
                    </a:lnTo>
                    <a:lnTo>
                      <a:pt x="7" y="3"/>
                    </a:lnTo>
                    <a:lnTo>
                      <a:pt x="9" y="1"/>
                    </a:lnTo>
                    <a:lnTo>
                      <a:pt x="11" y="0"/>
                    </a:lnTo>
                    <a:lnTo>
                      <a:pt x="15" y="0"/>
                    </a:lnTo>
                    <a:lnTo>
                      <a:pt x="17" y="0"/>
                    </a:lnTo>
                    <a:lnTo>
                      <a:pt x="21" y="1"/>
                    </a:lnTo>
                    <a:lnTo>
                      <a:pt x="23" y="3"/>
                    </a:lnTo>
                    <a:lnTo>
                      <a:pt x="25" y="5"/>
                    </a:lnTo>
                    <a:lnTo>
                      <a:pt x="26" y="7"/>
                    </a:lnTo>
                    <a:lnTo>
                      <a:pt x="28" y="10"/>
                    </a:lnTo>
                    <a:lnTo>
                      <a:pt x="29" y="13"/>
                    </a:lnTo>
                    <a:lnTo>
                      <a:pt x="29" y="15"/>
                    </a:lnTo>
                    <a:lnTo>
                      <a:pt x="28"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4331" name="Freeform 89"/>
              <p:cNvSpPr/>
              <p:nvPr/>
            </p:nvSpPr>
            <p:spPr>
              <a:xfrm>
                <a:off x="2798" y="2274"/>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8" y="24"/>
                    </a:lnTo>
                    <a:lnTo>
                      <a:pt x="57" y="19"/>
                    </a:lnTo>
                    <a:lnTo>
                      <a:pt x="54" y="13"/>
                    </a:lnTo>
                    <a:lnTo>
                      <a:pt x="50" y="8"/>
                    </a:lnTo>
                    <a:lnTo>
                      <a:pt x="46" y="5"/>
                    </a:lnTo>
                    <a:lnTo>
                      <a:pt x="41" y="3"/>
                    </a:lnTo>
                    <a:lnTo>
                      <a:pt x="35" y="0"/>
                    </a:lnTo>
                    <a:lnTo>
                      <a:pt x="30" y="0"/>
                    </a:lnTo>
                    <a:lnTo>
                      <a:pt x="18" y="3"/>
                    </a:lnTo>
                    <a:lnTo>
                      <a:pt x="9" y="8"/>
                    </a:lnTo>
                    <a:lnTo>
                      <a:pt x="2" y="19"/>
                    </a:lnTo>
                    <a:lnTo>
                      <a:pt x="0" y="30"/>
                    </a:lnTo>
                    <a:lnTo>
                      <a:pt x="1" y="36"/>
                    </a:lnTo>
                    <a:lnTo>
                      <a:pt x="2" y="41"/>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4332" name="Freeform 90"/>
              <p:cNvSpPr/>
              <p:nvPr/>
            </p:nvSpPr>
            <p:spPr>
              <a:xfrm>
                <a:off x="2805" y="2281"/>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1" y="29"/>
                    </a:lnTo>
                    <a:lnTo>
                      <a:pt x="9" y="28"/>
                    </a:lnTo>
                    <a:lnTo>
                      <a:pt x="7" y="27"/>
                    </a:lnTo>
                    <a:lnTo>
                      <a:pt x="4" y="26"/>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1"/>
                    </a:lnTo>
                    <a:lnTo>
                      <a:pt x="25" y="26"/>
                    </a:lnTo>
                    <a:lnTo>
                      <a:pt x="20" y="28"/>
                    </a:lnTo>
                    <a:lnTo>
                      <a:pt x="15" y="29"/>
                    </a:lnTo>
                    <a:close/>
                  </a:path>
                </a:pathLst>
              </a:custGeom>
              <a:solidFill>
                <a:srgbClr val="FFFF93">
                  <a:alpha val="100000"/>
                </a:srgbClr>
              </a:solidFill>
              <a:ln w="9525">
                <a:noFill/>
              </a:ln>
            </p:spPr>
            <p:txBody>
              <a:bodyPr/>
              <a:p>
                <a:endParaRPr lang="en-US"/>
              </a:p>
            </p:txBody>
          </p:sp>
          <p:sp>
            <p:nvSpPr>
              <p:cNvPr id="4333" name="Freeform 91"/>
              <p:cNvSpPr/>
              <p:nvPr/>
            </p:nvSpPr>
            <p:spPr>
              <a:xfrm>
                <a:off x="2918" y="259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5" y="13"/>
                    </a:lnTo>
                    <a:lnTo>
                      <a:pt x="52" y="8"/>
                    </a:lnTo>
                    <a:lnTo>
                      <a:pt x="47" y="5"/>
                    </a:lnTo>
                    <a:lnTo>
                      <a:pt x="42" y="3"/>
                    </a:lnTo>
                    <a:lnTo>
                      <a:pt x="36" y="0"/>
                    </a:lnTo>
                    <a:lnTo>
                      <a:pt x="30" y="0"/>
                    </a:lnTo>
                    <a:lnTo>
                      <a:pt x="19" y="3"/>
                    </a:lnTo>
                    <a:lnTo>
                      <a:pt x="9" y="8"/>
                    </a:lnTo>
                    <a:lnTo>
                      <a:pt x="2" y="19"/>
                    </a:lnTo>
                    <a:lnTo>
                      <a:pt x="0" y="30"/>
                    </a:lnTo>
                    <a:lnTo>
                      <a:pt x="1" y="36"/>
                    </a:lnTo>
                    <a:lnTo>
                      <a:pt x="2" y="42"/>
                    </a:lnTo>
                    <a:lnTo>
                      <a:pt x="6" y="46"/>
                    </a:lnTo>
                    <a:lnTo>
                      <a:pt x="9" y="51"/>
                    </a:lnTo>
                    <a:lnTo>
                      <a:pt x="14" y="54"/>
                    </a:lnTo>
                    <a:lnTo>
                      <a:pt x="19" y="58"/>
                    </a:lnTo>
                    <a:lnTo>
                      <a:pt x="24" y="59"/>
                    </a:lnTo>
                    <a:lnTo>
                      <a:pt x="30" y="60"/>
                    </a:lnTo>
                    <a:lnTo>
                      <a:pt x="36" y="59"/>
                    </a:lnTo>
                    <a:lnTo>
                      <a:pt x="42" y="58"/>
                    </a:lnTo>
                    <a:lnTo>
                      <a:pt x="47" y="54"/>
                    </a:lnTo>
                    <a:lnTo>
                      <a:pt x="52" y="51"/>
                    </a:lnTo>
                    <a:lnTo>
                      <a:pt x="55"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4334" name="Freeform 92"/>
              <p:cNvSpPr/>
              <p:nvPr/>
            </p:nvSpPr>
            <p:spPr>
              <a:xfrm>
                <a:off x="2925" y="260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3"/>
                    </a:lnTo>
                    <a:lnTo>
                      <a:pt x="1" y="20"/>
                    </a:lnTo>
                    <a:lnTo>
                      <a:pt x="0" y="18"/>
                    </a:lnTo>
                    <a:lnTo>
                      <a:pt x="0" y="15"/>
                    </a:lnTo>
                    <a:lnTo>
                      <a:pt x="0" y="12"/>
                    </a:lnTo>
                    <a:lnTo>
                      <a:pt x="1" y="9"/>
                    </a:lnTo>
                    <a:lnTo>
                      <a:pt x="4" y="7"/>
                    </a:lnTo>
                    <a:lnTo>
                      <a:pt x="5" y="5"/>
                    </a:lnTo>
                    <a:lnTo>
                      <a:pt x="7" y="3"/>
                    </a:lnTo>
                    <a:lnTo>
                      <a:pt x="11" y="1"/>
                    </a:lnTo>
                    <a:lnTo>
                      <a:pt x="13" y="0"/>
                    </a:lnTo>
                    <a:lnTo>
                      <a:pt x="15" y="0"/>
                    </a:lnTo>
                    <a:lnTo>
                      <a:pt x="19" y="0"/>
                    </a:lnTo>
                    <a:lnTo>
                      <a:pt x="21" y="1"/>
                    </a:lnTo>
                    <a:lnTo>
                      <a:pt x="23" y="3"/>
                    </a:lnTo>
                    <a:lnTo>
                      <a:pt x="26" y="5"/>
                    </a:lnTo>
                    <a:lnTo>
                      <a:pt x="28" y="7"/>
                    </a:lnTo>
                    <a:lnTo>
                      <a:pt x="29" y="9"/>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4335" name="Freeform 93"/>
              <p:cNvSpPr/>
              <p:nvPr/>
            </p:nvSpPr>
            <p:spPr>
              <a:xfrm>
                <a:off x="2819" y="2655"/>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4" y="12"/>
                    </a:lnTo>
                    <a:lnTo>
                      <a:pt x="51" y="8"/>
                    </a:lnTo>
                    <a:lnTo>
                      <a:pt x="46" y="4"/>
                    </a:lnTo>
                    <a:lnTo>
                      <a:pt x="42" y="2"/>
                    </a:lnTo>
                    <a:lnTo>
                      <a:pt x="36" y="0"/>
                    </a:lnTo>
                    <a:lnTo>
                      <a:pt x="30" y="0"/>
                    </a:lnTo>
                    <a:lnTo>
                      <a:pt x="19" y="2"/>
                    </a:lnTo>
                    <a:lnTo>
                      <a:pt x="9" y="8"/>
                    </a:lnTo>
                    <a:lnTo>
                      <a:pt x="3" y="18"/>
                    </a:lnTo>
                    <a:lnTo>
                      <a:pt x="0" y="30"/>
                    </a:lnTo>
                    <a:lnTo>
                      <a:pt x="1" y="35"/>
                    </a:lnTo>
                    <a:lnTo>
                      <a:pt x="3" y="40"/>
                    </a:lnTo>
                    <a:lnTo>
                      <a:pt x="6" y="46"/>
                    </a:lnTo>
                    <a:lnTo>
                      <a:pt x="9" y="50"/>
                    </a:lnTo>
                    <a:lnTo>
                      <a:pt x="14" y="54"/>
                    </a:lnTo>
                    <a:lnTo>
                      <a:pt x="19" y="56"/>
                    </a:lnTo>
                    <a:lnTo>
                      <a:pt x="24" y="59"/>
                    </a:lnTo>
                    <a:lnTo>
                      <a:pt x="30" y="59"/>
                    </a:lnTo>
                    <a:lnTo>
                      <a:pt x="36" y="59"/>
                    </a:lnTo>
                    <a:lnTo>
                      <a:pt x="42" y="56"/>
                    </a:lnTo>
                    <a:lnTo>
                      <a:pt x="46" y="54"/>
                    </a:lnTo>
                    <a:lnTo>
                      <a:pt x="51" y="50"/>
                    </a:lnTo>
                    <a:lnTo>
                      <a:pt x="54" y="46"/>
                    </a:lnTo>
                    <a:lnTo>
                      <a:pt x="58" y="40"/>
                    </a:lnTo>
                    <a:lnTo>
                      <a:pt x="59" y="35"/>
                    </a:lnTo>
                    <a:lnTo>
                      <a:pt x="60" y="30"/>
                    </a:lnTo>
                    <a:close/>
                  </a:path>
                </a:pathLst>
              </a:custGeom>
              <a:solidFill>
                <a:srgbClr val="5900BC">
                  <a:alpha val="100000"/>
                </a:srgbClr>
              </a:solidFill>
              <a:ln w="9525">
                <a:noFill/>
              </a:ln>
            </p:spPr>
            <p:txBody>
              <a:bodyPr/>
              <a:p>
                <a:endParaRPr lang="en-US"/>
              </a:p>
            </p:txBody>
          </p:sp>
          <p:sp>
            <p:nvSpPr>
              <p:cNvPr id="4336" name="Freeform 94"/>
              <p:cNvSpPr/>
              <p:nvPr/>
            </p:nvSpPr>
            <p:spPr>
              <a:xfrm>
                <a:off x="2827" y="2662"/>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9" y="27"/>
                    </a:lnTo>
                    <a:lnTo>
                      <a:pt x="7" y="26"/>
                    </a:lnTo>
                    <a:lnTo>
                      <a:pt x="5" y="25"/>
                    </a:lnTo>
                    <a:lnTo>
                      <a:pt x="3" y="23"/>
                    </a:lnTo>
                    <a:lnTo>
                      <a:pt x="1" y="19"/>
                    </a:lnTo>
                    <a:lnTo>
                      <a:pt x="0" y="17"/>
                    </a:lnTo>
                    <a:lnTo>
                      <a:pt x="0" y="15"/>
                    </a:lnTo>
                    <a:lnTo>
                      <a:pt x="0" y="11"/>
                    </a:lnTo>
                    <a:lnTo>
                      <a:pt x="1" y="9"/>
                    </a:lnTo>
                    <a:lnTo>
                      <a:pt x="3" y="6"/>
                    </a:lnTo>
                    <a:lnTo>
                      <a:pt x="5" y="3"/>
                    </a:lnTo>
                    <a:lnTo>
                      <a:pt x="7" y="2"/>
                    </a:lnTo>
                    <a:lnTo>
                      <a:pt x="9" y="1"/>
                    </a:lnTo>
                    <a:lnTo>
                      <a:pt x="13" y="0"/>
                    </a:lnTo>
                    <a:lnTo>
                      <a:pt x="15" y="0"/>
                    </a:lnTo>
                    <a:lnTo>
                      <a:pt x="18" y="0"/>
                    </a:lnTo>
                    <a:lnTo>
                      <a:pt x="21" y="1"/>
                    </a:lnTo>
                    <a:lnTo>
                      <a:pt x="23" y="2"/>
                    </a:lnTo>
                    <a:lnTo>
                      <a:pt x="26" y="3"/>
                    </a:lnTo>
                    <a:lnTo>
                      <a:pt x="27" y="6"/>
                    </a:lnTo>
                    <a:lnTo>
                      <a:pt x="29" y="9"/>
                    </a:lnTo>
                    <a:lnTo>
                      <a:pt x="30" y="11"/>
                    </a:lnTo>
                    <a:lnTo>
                      <a:pt x="30" y="15"/>
                    </a:lnTo>
                    <a:lnTo>
                      <a:pt x="29" y="20"/>
                    </a:lnTo>
                    <a:lnTo>
                      <a:pt x="26" y="25"/>
                    </a:lnTo>
                    <a:lnTo>
                      <a:pt x="21" y="27"/>
                    </a:lnTo>
                    <a:lnTo>
                      <a:pt x="15" y="29"/>
                    </a:lnTo>
                    <a:close/>
                  </a:path>
                </a:pathLst>
              </a:custGeom>
              <a:solidFill>
                <a:srgbClr val="FFFF93">
                  <a:alpha val="100000"/>
                </a:srgbClr>
              </a:solidFill>
              <a:ln w="9525">
                <a:noFill/>
              </a:ln>
            </p:spPr>
            <p:txBody>
              <a:bodyPr/>
              <a:p>
                <a:endParaRPr lang="en-US"/>
              </a:p>
            </p:txBody>
          </p:sp>
          <p:sp>
            <p:nvSpPr>
              <p:cNvPr id="4337" name="Freeform 95"/>
              <p:cNvSpPr/>
              <p:nvPr/>
            </p:nvSpPr>
            <p:spPr>
              <a:xfrm>
                <a:off x="3120" y="2711"/>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3"/>
                    </a:lnTo>
                    <a:lnTo>
                      <a:pt x="50" y="9"/>
                    </a:lnTo>
                    <a:lnTo>
                      <a:pt x="46" y="5"/>
                    </a:lnTo>
                    <a:lnTo>
                      <a:pt x="41" y="3"/>
                    </a:lnTo>
                    <a:lnTo>
                      <a:pt x="35" y="2"/>
                    </a:lnTo>
                    <a:lnTo>
                      <a:pt x="30" y="0"/>
                    </a:lnTo>
                    <a:lnTo>
                      <a:pt x="18" y="3"/>
                    </a:lnTo>
                    <a:lnTo>
                      <a:pt x="9" y="9"/>
                    </a:lnTo>
                    <a:lnTo>
                      <a:pt x="2" y="19"/>
                    </a:lnTo>
                    <a:lnTo>
                      <a:pt x="0" y="30"/>
                    </a:lnTo>
                    <a:lnTo>
                      <a:pt x="1" y="36"/>
                    </a:lnTo>
                    <a:lnTo>
                      <a:pt x="2" y="42"/>
                    </a:lnTo>
                    <a:lnTo>
                      <a:pt x="5" y="47"/>
                    </a:lnTo>
                    <a:lnTo>
                      <a:pt x="9" y="51"/>
                    </a:lnTo>
                    <a:lnTo>
                      <a:pt x="13" y="55"/>
                    </a:lnTo>
                    <a:lnTo>
                      <a:pt x="18" y="58"/>
                    </a:lnTo>
                    <a:lnTo>
                      <a:pt x="24" y="59"/>
                    </a:lnTo>
                    <a:lnTo>
                      <a:pt x="30" y="60"/>
                    </a:lnTo>
                    <a:lnTo>
                      <a:pt x="35" y="59"/>
                    </a:lnTo>
                    <a:lnTo>
                      <a:pt x="41" y="58"/>
                    </a:lnTo>
                    <a:lnTo>
                      <a:pt x="46" y="55"/>
                    </a:lnTo>
                    <a:lnTo>
                      <a:pt x="50" y="51"/>
                    </a:lnTo>
                    <a:lnTo>
                      <a:pt x="54" y="47"/>
                    </a:lnTo>
                    <a:lnTo>
                      <a:pt x="57" y="42"/>
                    </a:lnTo>
                    <a:lnTo>
                      <a:pt x="58" y="36"/>
                    </a:lnTo>
                    <a:lnTo>
                      <a:pt x="59" y="30"/>
                    </a:lnTo>
                    <a:close/>
                  </a:path>
                </a:pathLst>
              </a:custGeom>
              <a:solidFill>
                <a:srgbClr val="6800E0">
                  <a:alpha val="100000"/>
                </a:srgbClr>
              </a:solidFill>
              <a:ln w="9525">
                <a:noFill/>
              </a:ln>
            </p:spPr>
            <p:txBody>
              <a:bodyPr/>
              <a:p>
                <a:endParaRPr lang="en-US"/>
              </a:p>
            </p:txBody>
          </p:sp>
          <p:sp>
            <p:nvSpPr>
              <p:cNvPr id="4338" name="Freeform 96"/>
              <p:cNvSpPr/>
              <p:nvPr/>
            </p:nvSpPr>
            <p:spPr>
              <a:xfrm>
                <a:off x="3128" y="271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6" y="27"/>
                    </a:lnTo>
                    <a:lnTo>
                      <a:pt x="4" y="26"/>
                    </a:lnTo>
                    <a:lnTo>
                      <a:pt x="3" y="24"/>
                    </a:lnTo>
                    <a:lnTo>
                      <a:pt x="1" y="20"/>
                    </a:lnTo>
                    <a:lnTo>
                      <a:pt x="0" y="18"/>
                    </a:lnTo>
                    <a:lnTo>
                      <a:pt x="0" y="15"/>
                    </a:lnTo>
                    <a:lnTo>
                      <a:pt x="0" y="12"/>
                    </a:lnTo>
                    <a:lnTo>
                      <a:pt x="1" y="10"/>
                    </a:lnTo>
                    <a:lnTo>
                      <a:pt x="3" y="7"/>
                    </a:lnTo>
                    <a:lnTo>
                      <a:pt x="4" y="5"/>
                    </a:lnTo>
                    <a:lnTo>
                      <a:pt x="6" y="3"/>
                    </a:lnTo>
                    <a:lnTo>
                      <a:pt x="9" y="2"/>
                    </a:lnTo>
                    <a:lnTo>
                      <a:pt x="12" y="0"/>
                    </a:lnTo>
                    <a:lnTo>
                      <a:pt x="15" y="0"/>
                    </a:lnTo>
                    <a:lnTo>
                      <a:pt x="18" y="0"/>
                    </a:lnTo>
                    <a:lnTo>
                      <a:pt x="20" y="2"/>
                    </a:lnTo>
                    <a:lnTo>
                      <a:pt x="23" y="3"/>
                    </a:lnTo>
                    <a:lnTo>
                      <a:pt x="25" y="5"/>
                    </a:lnTo>
                    <a:lnTo>
                      <a:pt x="27" y="7"/>
                    </a:lnTo>
                    <a:lnTo>
                      <a:pt x="28" y="10"/>
                    </a:lnTo>
                    <a:lnTo>
                      <a:pt x="30" y="12"/>
                    </a:lnTo>
                    <a:lnTo>
                      <a:pt x="30" y="15"/>
                    </a:lnTo>
                    <a:lnTo>
                      <a:pt x="28" y="21"/>
                    </a:lnTo>
                    <a:lnTo>
                      <a:pt x="25" y="26"/>
                    </a:lnTo>
                    <a:lnTo>
                      <a:pt x="20" y="29"/>
                    </a:lnTo>
                    <a:lnTo>
                      <a:pt x="15" y="30"/>
                    </a:lnTo>
                    <a:close/>
                  </a:path>
                </a:pathLst>
              </a:custGeom>
              <a:solidFill>
                <a:srgbClr val="FFFF93">
                  <a:alpha val="100000"/>
                </a:srgbClr>
              </a:solidFill>
              <a:ln w="9525">
                <a:noFill/>
              </a:ln>
            </p:spPr>
            <p:txBody>
              <a:bodyPr/>
              <a:p>
                <a:endParaRPr lang="en-US"/>
              </a:p>
            </p:txBody>
          </p:sp>
          <p:sp>
            <p:nvSpPr>
              <p:cNvPr id="4339" name="Freeform 97"/>
              <p:cNvSpPr/>
              <p:nvPr/>
            </p:nvSpPr>
            <p:spPr>
              <a:xfrm>
                <a:off x="3136" y="2454"/>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4"/>
                    </a:lnTo>
                    <a:lnTo>
                      <a:pt x="51" y="9"/>
                    </a:lnTo>
                    <a:lnTo>
                      <a:pt x="46" y="6"/>
                    </a:lnTo>
                    <a:lnTo>
                      <a:pt x="41" y="2"/>
                    </a:lnTo>
                    <a:lnTo>
                      <a:pt x="36" y="1"/>
                    </a:lnTo>
                    <a:lnTo>
                      <a:pt x="30" y="0"/>
                    </a:lnTo>
                    <a:lnTo>
                      <a:pt x="18" y="2"/>
                    </a:lnTo>
                    <a:lnTo>
                      <a:pt x="9" y="9"/>
                    </a:lnTo>
                    <a:lnTo>
                      <a:pt x="2" y="18"/>
                    </a:lnTo>
                    <a:lnTo>
                      <a:pt x="0" y="30"/>
                    </a:lnTo>
                    <a:lnTo>
                      <a:pt x="1" y="36"/>
                    </a:lnTo>
                    <a:lnTo>
                      <a:pt x="2" y="41"/>
                    </a:lnTo>
                    <a:lnTo>
                      <a:pt x="6" y="47"/>
                    </a:lnTo>
                    <a:lnTo>
                      <a:pt x="9" y="52"/>
                    </a:lnTo>
                    <a:lnTo>
                      <a:pt x="14" y="55"/>
                    </a:lnTo>
                    <a:lnTo>
                      <a:pt x="18" y="58"/>
                    </a:lnTo>
                    <a:lnTo>
                      <a:pt x="24" y="60"/>
                    </a:lnTo>
                    <a:lnTo>
                      <a:pt x="30" y="60"/>
                    </a:lnTo>
                    <a:lnTo>
                      <a:pt x="36" y="60"/>
                    </a:lnTo>
                    <a:lnTo>
                      <a:pt x="41" y="58"/>
                    </a:lnTo>
                    <a:lnTo>
                      <a:pt x="46" y="55"/>
                    </a:lnTo>
                    <a:lnTo>
                      <a:pt x="51" y="52"/>
                    </a:lnTo>
                    <a:lnTo>
                      <a:pt x="54" y="47"/>
                    </a:lnTo>
                    <a:lnTo>
                      <a:pt x="57" y="41"/>
                    </a:lnTo>
                    <a:lnTo>
                      <a:pt x="59" y="36"/>
                    </a:lnTo>
                    <a:lnTo>
                      <a:pt x="60" y="30"/>
                    </a:lnTo>
                    <a:close/>
                  </a:path>
                </a:pathLst>
              </a:custGeom>
              <a:solidFill>
                <a:srgbClr val="5900BC">
                  <a:alpha val="100000"/>
                </a:srgbClr>
              </a:solidFill>
              <a:ln w="9525">
                <a:noFill/>
              </a:ln>
            </p:spPr>
            <p:txBody>
              <a:bodyPr/>
              <a:p>
                <a:endParaRPr lang="en-US"/>
              </a:p>
            </p:txBody>
          </p:sp>
          <p:sp>
            <p:nvSpPr>
              <p:cNvPr id="4340" name="Freeform 98"/>
              <p:cNvSpPr/>
              <p:nvPr/>
            </p:nvSpPr>
            <p:spPr>
              <a:xfrm>
                <a:off x="3144" y="2462"/>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8"/>
                    </a:lnTo>
                    <a:lnTo>
                      <a:pt x="4" y="25"/>
                    </a:lnTo>
                    <a:lnTo>
                      <a:pt x="2" y="23"/>
                    </a:lnTo>
                    <a:lnTo>
                      <a:pt x="1" y="21"/>
                    </a:lnTo>
                    <a:lnTo>
                      <a:pt x="0" y="18"/>
                    </a:lnTo>
                    <a:lnTo>
                      <a:pt x="0" y="15"/>
                    </a:lnTo>
                    <a:lnTo>
                      <a:pt x="0" y="13"/>
                    </a:lnTo>
                    <a:lnTo>
                      <a:pt x="1" y="9"/>
                    </a:lnTo>
                    <a:lnTo>
                      <a:pt x="2" y="7"/>
                    </a:lnTo>
                    <a:lnTo>
                      <a:pt x="4" y="5"/>
                    </a:lnTo>
                    <a:lnTo>
                      <a:pt x="7" y="3"/>
                    </a:lnTo>
                    <a:lnTo>
                      <a:pt x="9" y="1"/>
                    </a:lnTo>
                    <a:lnTo>
                      <a:pt x="11" y="0"/>
                    </a:lnTo>
                    <a:lnTo>
                      <a:pt x="15" y="0"/>
                    </a:lnTo>
                    <a:lnTo>
                      <a:pt x="17" y="0"/>
                    </a:lnTo>
                    <a:lnTo>
                      <a:pt x="21" y="1"/>
                    </a:lnTo>
                    <a:lnTo>
                      <a:pt x="23" y="3"/>
                    </a:lnTo>
                    <a:lnTo>
                      <a:pt x="25" y="5"/>
                    </a:lnTo>
                    <a:lnTo>
                      <a:pt x="26" y="7"/>
                    </a:lnTo>
                    <a:lnTo>
                      <a:pt x="29" y="9"/>
                    </a:lnTo>
                    <a:lnTo>
                      <a:pt x="30" y="13"/>
                    </a:lnTo>
                    <a:lnTo>
                      <a:pt x="30" y="15"/>
                    </a:lnTo>
                    <a:lnTo>
                      <a:pt x="29" y="21"/>
                    </a:lnTo>
                    <a:lnTo>
                      <a:pt x="25" y="25"/>
                    </a:lnTo>
                    <a:lnTo>
                      <a:pt x="21" y="29"/>
                    </a:lnTo>
                    <a:lnTo>
                      <a:pt x="15" y="30"/>
                    </a:lnTo>
                    <a:close/>
                  </a:path>
                </a:pathLst>
              </a:custGeom>
              <a:solidFill>
                <a:srgbClr val="FFFF93">
                  <a:alpha val="100000"/>
                </a:srgbClr>
              </a:solidFill>
              <a:ln w="9525">
                <a:noFill/>
              </a:ln>
            </p:spPr>
            <p:txBody>
              <a:bodyPr/>
              <a:p>
                <a:endParaRPr lang="en-US"/>
              </a:p>
            </p:txBody>
          </p:sp>
          <p:sp>
            <p:nvSpPr>
              <p:cNvPr id="4341" name="Freeform 99"/>
              <p:cNvSpPr/>
              <p:nvPr/>
            </p:nvSpPr>
            <p:spPr>
              <a:xfrm>
                <a:off x="3139" y="2831"/>
                <a:ext cx="30" cy="29"/>
              </a:xfrm>
              <a:custGeom>
                <a:avLst/>
                <a:gdLst>
                  <a:gd name="txL" fmla="*/ 0 w 58"/>
                  <a:gd name="txT" fmla="*/ 0 h 60"/>
                  <a:gd name="txR" fmla="*/ 58 w 58"/>
                  <a:gd name="txB" fmla="*/ 60 h 60"/>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8" h="60">
                    <a:moveTo>
                      <a:pt x="58" y="30"/>
                    </a:moveTo>
                    <a:lnTo>
                      <a:pt x="58" y="24"/>
                    </a:lnTo>
                    <a:lnTo>
                      <a:pt x="56" y="18"/>
                    </a:lnTo>
                    <a:lnTo>
                      <a:pt x="54" y="14"/>
                    </a:lnTo>
                    <a:lnTo>
                      <a:pt x="50" y="9"/>
                    </a:lnTo>
                    <a:lnTo>
                      <a:pt x="46" y="6"/>
                    </a:lnTo>
                    <a:lnTo>
                      <a:pt x="40" y="2"/>
                    </a:lnTo>
                    <a:lnTo>
                      <a:pt x="34" y="1"/>
                    </a:lnTo>
                    <a:lnTo>
                      <a:pt x="28" y="0"/>
                    </a:lnTo>
                    <a:lnTo>
                      <a:pt x="17" y="2"/>
                    </a:lnTo>
                    <a:lnTo>
                      <a:pt x="8" y="9"/>
                    </a:lnTo>
                    <a:lnTo>
                      <a:pt x="2" y="18"/>
                    </a:lnTo>
                    <a:lnTo>
                      <a:pt x="0" y="30"/>
                    </a:lnTo>
                    <a:lnTo>
                      <a:pt x="0" y="36"/>
                    </a:lnTo>
                    <a:lnTo>
                      <a:pt x="2" y="42"/>
                    </a:lnTo>
                    <a:lnTo>
                      <a:pt x="4" y="46"/>
                    </a:lnTo>
                    <a:lnTo>
                      <a:pt x="8" y="51"/>
                    </a:lnTo>
                    <a:lnTo>
                      <a:pt x="12" y="54"/>
                    </a:lnTo>
                    <a:lnTo>
                      <a:pt x="18" y="58"/>
                    </a:lnTo>
                    <a:lnTo>
                      <a:pt x="23" y="59"/>
                    </a:lnTo>
                    <a:lnTo>
                      <a:pt x="28" y="60"/>
                    </a:lnTo>
                    <a:lnTo>
                      <a:pt x="34" y="59"/>
                    </a:lnTo>
                    <a:lnTo>
                      <a:pt x="40" y="58"/>
                    </a:lnTo>
                    <a:lnTo>
                      <a:pt x="46" y="54"/>
                    </a:lnTo>
                    <a:lnTo>
                      <a:pt x="50" y="51"/>
                    </a:lnTo>
                    <a:lnTo>
                      <a:pt x="54" y="46"/>
                    </a:lnTo>
                    <a:lnTo>
                      <a:pt x="56" y="42"/>
                    </a:lnTo>
                    <a:lnTo>
                      <a:pt x="58" y="36"/>
                    </a:lnTo>
                    <a:lnTo>
                      <a:pt x="58" y="30"/>
                    </a:lnTo>
                    <a:close/>
                  </a:path>
                </a:pathLst>
              </a:custGeom>
              <a:solidFill>
                <a:srgbClr val="5900BC">
                  <a:alpha val="100000"/>
                </a:srgbClr>
              </a:solidFill>
              <a:ln w="9525">
                <a:noFill/>
              </a:ln>
            </p:spPr>
            <p:txBody>
              <a:bodyPr/>
              <a:p>
                <a:endParaRPr lang="en-US"/>
              </a:p>
            </p:txBody>
          </p:sp>
          <p:sp>
            <p:nvSpPr>
              <p:cNvPr id="4342" name="Freeform 100"/>
              <p:cNvSpPr/>
              <p:nvPr/>
            </p:nvSpPr>
            <p:spPr>
              <a:xfrm>
                <a:off x="3147" y="2838"/>
                <a:ext cx="14" cy="15"/>
              </a:xfrm>
              <a:custGeom>
                <a:avLst/>
                <a:gdLst>
                  <a:gd name="txL" fmla="*/ 0 w 28"/>
                  <a:gd name="txT" fmla="*/ 0 h 30"/>
                  <a:gd name="txR" fmla="*/ 28 w 28"/>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8" h="30">
                    <a:moveTo>
                      <a:pt x="13" y="30"/>
                    </a:moveTo>
                    <a:lnTo>
                      <a:pt x="11" y="30"/>
                    </a:lnTo>
                    <a:lnTo>
                      <a:pt x="9" y="29"/>
                    </a:lnTo>
                    <a:lnTo>
                      <a:pt x="5" y="28"/>
                    </a:lnTo>
                    <a:lnTo>
                      <a:pt x="3" y="25"/>
                    </a:lnTo>
                    <a:lnTo>
                      <a:pt x="2" y="23"/>
                    </a:lnTo>
                    <a:lnTo>
                      <a:pt x="1" y="21"/>
                    </a:lnTo>
                    <a:lnTo>
                      <a:pt x="0" y="18"/>
                    </a:lnTo>
                    <a:lnTo>
                      <a:pt x="0" y="15"/>
                    </a:lnTo>
                    <a:lnTo>
                      <a:pt x="0" y="13"/>
                    </a:lnTo>
                    <a:lnTo>
                      <a:pt x="1" y="9"/>
                    </a:lnTo>
                    <a:lnTo>
                      <a:pt x="2" y="7"/>
                    </a:lnTo>
                    <a:lnTo>
                      <a:pt x="3" y="5"/>
                    </a:lnTo>
                    <a:lnTo>
                      <a:pt x="5" y="3"/>
                    </a:lnTo>
                    <a:lnTo>
                      <a:pt x="9" y="1"/>
                    </a:lnTo>
                    <a:lnTo>
                      <a:pt x="11" y="0"/>
                    </a:lnTo>
                    <a:lnTo>
                      <a:pt x="13" y="0"/>
                    </a:lnTo>
                    <a:lnTo>
                      <a:pt x="17" y="0"/>
                    </a:lnTo>
                    <a:lnTo>
                      <a:pt x="19" y="1"/>
                    </a:lnTo>
                    <a:lnTo>
                      <a:pt x="23" y="3"/>
                    </a:lnTo>
                    <a:lnTo>
                      <a:pt x="25" y="5"/>
                    </a:lnTo>
                    <a:lnTo>
                      <a:pt x="26" y="7"/>
                    </a:lnTo>
                    <a:lnTo>
                      <a:pt x="27" y="9"/>
                    </a:lnTo>
                    <a:lnTo>
                      <a:pt x="28" y="13"/>
                    </a:lnTo>
                    <a:lnTo>
                      <a:pt x="28" y="15"/>
                    </a:lnTo>
                    <a:lnTo>
                      <a:pt x="27" y="21"/>
                    </a:lnTo>
                    <a:lnTo>
                      <a:pt x="25" y="25"/>
                    </a:lnTo>
                    <a:lnTo>
                      <a:pt x="19" y="29"/>
                    </a:lnTo>
                    <a:lnTo>
                      <a:pt x="13" y="30"/>
                    </a:lnTo>
                    <a:close/>
                  </a:path>
                </a:pathLst>
              </a:custGeom>
              <a:solidFill>
                <a:srgbClr val="FFFF93">
                  <a:alpha val="100000"/>
                </a:srgbClr>
              </a:solidFill>
              <a:ln w="9525">
                <a:noFill/>
              </a:ln>
            </p:spPr>
            <p:txBody>
              <a:bodyPr/>
              <a:p>
                <a:endParaRPr lang="en-US"/>
              </a:p>
            </p:txBody>
          </p:sp>
          <p:sp>
            <p:nvSpPr>
              <p:cNvPr id="4343" name="Freeform 101"/>
              <p:cNvSpPr/>
              <p:nvPr/>
            </p:nvSpPr>
            <p:spPr>
              <a:xfrm>
                <a:off x="3001" y="2926"/>
                <a:ext cx="29" cy="30"/>
              </a:xfrm>
              <a:custGeom>
                <a:avLst/>
                <a:gdLst>
                  <a:gd name="txL" fmla="*/ 0 w 60"/>
                  <a:gd name="txT" fmla="*/ 0 h 60"/>
                  <a:gd name="txR" fmla="*/ 60 w 60"/>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60" h="60">
                    <a:moveTo>
                      <a:pt x="60" y="30"/>
                    </a:moveTo>
                    <a:lnTo>
                      <a:pt x="59" y="24"/>
                    </a:lnTo>
                    <a:lnTo>
                      <a:pt x="58" y="19"/>
                    </a:lnTo>
                    <a:lnTo>
                      <a:pt x="54" y="13"/>
                    </a:lnTo>
                    <a:lnTo>
                      <a:pt x="51" y="8"/>
                    </a:lnTo>
                    <a:lnTo>
                      <a:pt x="46" y="5"/>
                    </a:lnTo>
                    <a:lnTo>
                      <a:pt x="42" y="3"/>
                    </a:lnTo>
                    <a:lnTo>
                      <a:pt x="36" y="1"/>
                    </a:lnTo>
                    <a:lnTo>
                      <a:pt x="30" y="0"/>
                    </a:lnTo>
                    <a:lnTo>
                      <a:pt x="18" y="3"/>
                    </a:lnTo>
                    <a:lnTo>
                      <a:pt x="8" y="8"/>
                    </a:lnTo>
                    <a:lnTo>
                      <a:pt x="2" y="19"/>
                    </a:lnTo>
                    <a:lnTo>
                      <a:pt x="0" y="30"/>
                    </a:lnTo>
                    <a:lnTo>
                      <a:pt x="1" y="36"/>
                    </a:lnTo>
                    <a:lnTo>
                      <a:pt x="2" y="42"/>
                    </a:lnTo>
                    <a:lnTo>
                      <a:pt x="5" y="46"/>
                    </a:lnTo>
                    <a:lnTo>
                      <a:pt x="8" y="51"/>
                    </a:lnTo>
                    <a:lnTo>
                      <a:pt x="13" y="54"/>
                    </a:lnTo>
                    <a:lnTo>
                      <a:pt x="18" y="58"/>
                    </a:lnTo>
                    <a:lnTo>
                      <a:pt x="24" y="59"/>
                    </a:lnTo>
                    <a:lnTo>
                      <a:pt x="30" y="60"/>
                    </a:lnTo>
                    <a:lnTo>
                      <a:pt x="36" y="59"/>
                    </a:lnTo>
                    <a:lnTo>
                      <a:pt x="42"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4344" name="Freeform 102"/>
              <p:cNvSpPr/>
              <p:nvPr/>
            </p:nvSpPr>
            <p:spPr>
              <a:xfrm>
                <a:off x="3008" y="293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9"/>
                    </a:lnTo>
                    <a:lnTo>
                      <a:pt x="2" y="7"/>
                    </a:lnTo>
                    <a:lnTo>
                      <a:pt x="5" y="5"/>
                    </a:lnTo>
                    <a:lnTo>
                      <a:pt x="7" y="3"/>
                    </a:lnTo>
                    <a:lnTo>
                      <a:pt x="9" y="1"/>
                    </a:lnTo>
                    <a:lnTo>
                      <a:pt x="12" y="0"/>
                    </a:lnTo>
                    <a:lnTo>
                      <a:pt x="15" y="0"/>
                    </a:lnTo>
                    <a:lnTo>
                      <a:pt x="17" y="0"/>
                    </a:lnTo>
                    <a:lnTo>
                      <a:pt x="21" y="1"/>
                    </a:lnTo>
                    <a:lnTo>
                      <a:pt x="23" y="3"/>
                    </a:lnTo>
                    <a:lnTo>
                      <a:pt x="25" y="5"/>
                    </a:lnTo>
                    <a:lnTo>
                      <a:pt x="27"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4345" name="Freeform 103"/>
              <p:cNvSpPr/>
              <p:nvPr/>
            </p:nvSpPr>
            <p:spPr>
              <a:xfrm>
                <a:off x="2878" y="295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8" y="24"/>
                    </a:lnTo>
                    <a:lnTo>
                      <a:pt x="57" y="18"/>
                    </a:lnTo>
                    <a:lnTo>
                      <a:pt x="54" y="13"/>
                    </a:lnTo>
                    <a:lnTo>
                      <a:pt x="50" y="9"/>
                    </a:lnTo>
                    <a:lnTo>
                      <a:pt x="46" y="5"/>
                    </a:lnTo>
                    <a:lnTo>
                      <a:pt x="41" y="2"/>
                    </a:lnTo>
                    <a:lnTo>
                      <a:pt x="35" y="1"/>
                    </a:lnTo>
                    <a:lnTo>
                      <a:pt x="30" y="0"/>
                    </a:lnTo>
                    <a:lnTo>
                      <a:pt x="18" y="2"/>
                    </a:lnTo>
                    <a:lnTo>
                      <a:pt x="9" y="9"/>
                    </a:lnTo>
                    <a:lnTo>
                      <a:pt x="2" y="18"/>
                    </a:lnTo>
                    <a:lnTo>
                      <a:pt x="0" y="30"/>
                    </a:lnTo>
                    <a:lnTo>
                      <a:pt x="1" y="35"/>
                    </a:lnTo>
                    <a:lnTo>
                      <a:pt x="2" y="41"/>
                    </a:lnTo>
                    <a:lnTo>
                      <a:pt x="4" y="47"/>
                    </a:lnTo>
                    <a:lnTo>
                      <a:pt x="8" y="51"/>
                    </a:lnTo>
                    <a:lnTo>
                      <a:pt x="12" y="55"/>
                    </a:lnTo>
                    <a:lnTo>
                      <a:pt x="18" y="57"/>
                    </a:lnTo>
                    <a:lnTo>
                      <a:pt x="24" y="59"/>
                    </a:lnTo>
                    <a:lnTo>
                      <a:pt x="30" y="59"/>
                    </a:lnTo>
                    <a:lnTo>
                      <a:pt x="35" y="59"/>
                    </a:lnTo>
                    <a:lnTo>
                      <a:pt x="41" y="57"/>
                    </a:lnTo>
                    <a:lnTo>
                      <a:pt x="46" y="55"/>
                    </a:lnTo>
                    <a:lnTo>
                      <a:pt x="50" y="51"/>
                    </a:lnTo>
                    <a:lnTo>
                      <a:pt x="54" y="47"/>
                    </a:lnTo>
                    <a:lnTo>
                      <a:pt x="57" y="41"/>
                    </a:lnTo>
                    <a:lnTo>
                      <a:pt x="58" y="35"/>
                    </a:lnTo>
                    <a:lnTo>
                      <a:pt x="60" y="30"/>
                    </a:lnTo>
                    <a:close/>
                  </a:path>
                </a:pathLst>
              </a:custGeom>
              <a:solidFill>
                <a:srgbClr val="5900BC">
                  <a:alpha val="100000"/>
                </a:srgbClr>
              </a:solidFill>
              <a:ln w="9525">
                <a:noFill/>
              </a:ln>
            </p:spPr>
            <p:txBody>
              <a:bodyPr/>
              <a:p>
                <a:endParaRPr lang="en-US"/>
              </a:p>
            </p:txBody>
          </p:sp>
          <p:sp>
            <p:nvSpPr>
              <p:cNvPr id="4346" name="Freeform 104"/>
              <p:cNvSpPr/>
              <p:nvPr/>
            </p:nvSpPr>
            <p:spPr>
              <a:xfrm>
                <a:off x="2885" y="2965"/>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8"/>
                    </a:lnTo>
                    <a:lnTo>
                      <a:pt x="7" y="27"/>
                    </a:lnTo>
                    <a:lnTo>
                      <a:pt x="4" y="25"/>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0"/>
                    </a:lnTo>
                    <a:lnTo>
                      <a:pt x="25" y="25"/>
                    </a:lnTo>
                    <a:lnTo>
                      <a:pt x="20" y="28"/>
                    </a:lnTo>
                    <a:lnTo>
                      <a:pt x="15" y="30"/>
                    </a:lnTo>
                    <a:close/>
                  </a:path>
                </a:pathLst>
              </a:custGeom>
              <a:solidFill>
                <a:srgbClr val="FFFF93">
                  <a:alpha val="100000"/>
                </a:srgbClr>
              </a:solidFill>
              <a:ln w="9525">
                <a:noFill/>
              </a:ln>
            </p:spPr>
            <p:txBody>
              <a:bodyPr/>
              <a:p>
                <a:endParaRPr lang="en-US"/>
              </a:p>
            </p:txBody>
          </p:sp>
          <p:sp>
            <p:nvSpPr>
              <p:cNvPr id="4347" name="Freeform 105"/>
              <p:cNvSpPr/>
              <p:nvPr/>
            </p:nvSpPr>
            <p:spPr>
              <a:xfrm>
                <a:off x="2806" y="2879"/>
                <a:ext cx="30" cy="29"/>
              </a:xfrm>
              <a:custGeom>
                <a:avLst/>
                <a:gdLst>
                  <a:gd name="txL" fmla="*/ 0 w 60"/>
                  <a:gd name="txT" fmla="*/ 0 h 57"/>
                  <a:gd name="txR" fmla="*/ 60 w 60"/>
                  <a:gd name="txB" fmla="*/ 57 h 57"/>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7">
                    <a:moveTo>
                      <a:pt x="60" y="27"/>
                    </a:moveTo>
                    <a:lnTo>
                      <a:pt x="59" y="23"/>
                    </a:lnTo>
                    <a:lnTo>
                      <a:pt x="57" y="17"/>
                    </a:lnTo>
                    <a:lnTo>
                      <a:pt x="54" y="12"/>
                    </a:lnTo>
                    <a:lnTo>
                      <a:pt x="50" y="8"/>
                    </a:lnTo>
                    <a:lnTo>
                      <a:pt x="46" y="4"/>
                    </a:lnTo>
                    <a:lnTo>
                      <a:pt x="41" y="2"/>
                    </a:lnTo>
                    <a:lnTo>
                      <a:pt x="35" y="0"/>
                    </a:lnTo>
                    <a:lnTo>
                      <a:pt x="30" y="0"/>
                    </a:lnTo>
                    <a:lnTo>
                      <a:pt x="18" y="2"/>
                    </a:lnTo>
                    <a:lnTo>
                      <a:pt x="9" y="8"/>
                    </a:lnTo>
                    <a:lnTo>
                      <a:pt x="2" y="17"/>
                    </a:lnTo>
                    <a:lnTo>
                      <a:pt x="0" y="27"/>
                    </a:lnTo>
                    <a:lnTo>
                      <a:pt x="1" y="33"/>
                    </a:lnTo>
                    <a:lnTo>
                      <a:pt x="2" y="39"/>
                    </a:lnTo>
                    <a:lnTo>
                      <a:pt x="4" y="45"/>
                    </a:lnTo>
                    <a:lnTo>
                      <a:pt x="8" y="49"/>
                    </a:lnTo>
                    <a:lnTo>
                      <a:pt x="12" y="53"/>
                    </a:lnTo>
                    <a:lnTo>
                      <a:pt x="18" y="55"/>
                    </a:lnTo>
                    <a:lnTo>
                      <a:pt x="24" y="57"/>
                    </a:lnTo>
                    <a:lnTo>
                      <a:pt x="30" y="57"/>
                    </a:lnTo>
                    <a:lnTo>
                      <a:pt x="35" y="57"/>
                    </a:lnTo>
                    <a:lnTo>
                      <a:pt x="41" y="55"/>
                    </a:lnTo>
                    <a:lnTo>
                      <a:pt x="46" y="53"/>
                    </a:lnTo>
                    <a:lnTo>
                      <a:pt x="50" y="49"/>
                    </a:lnTo>
                    <a:lnTo>
                      <a:pt x="54" y="45"/>
                    </a:lnTo>
                    <a:lnTo>
                      <a:pt x="57" y="39"/>
                    </a:lnTo>
                    <a:lnTo>
                      <a:pt x="59" y="33"/>
                    </a:lnTo>
                    <a:lnTo>
                      <a:pt x="60" y="27"/>
                    </a:lnTo>
                    <a:close/>
                  </a:path>
                </a:pathLst>
              </a:custGeom>
              <a:solidFill>
                <a:srgbClr val="5900BC">
                  <a:alpha val="100000"/>
                </a:srgbClr>
              </a:solidFill>
              <a:ln w="9525">
                <a:noFill/>
              </a:ln>
            </p:spPr>
            <p:txBody>
              <a:bodyPr/>
              <a:p>
                <a:endParaRPr lang="en-US"/>
              </a:p>
            </p:txBody>
          </p:sp>
          <p:sp>
            <p:nvSpPr>
              <p:cNvPr id="4348" name="Freeform 106"/>
              <p:cNvSpPr/>
              <p:nvPr/>
            </p:nvSpPr>
            <p:spPr>
              <a:xfrm>
                <a:off x="2813" y="2886"/>
                <a:ext cx="15" cy="14"/>
              </a:xfrm>
              <a:custGeom>
                <a:avLst/>
                <a:gdLst>
                  <a:gd name="txL" fmla="*/ 0 w 30"/>
                  <a:gd name="txT" fmla="*/ 0 h 27"/>
                  <a:gd name="txR" fmla="*/ 30 w 30"/>
                  <a:gd name="txB" fmla="*/ 27 h 27"/>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7">
                    <a:moveTo>
                      <a:pt x="15" y="27"/>
                    </a:moveTo>
                    <a:lnTo>
                      <a:pt x="11" y="27"/>
                    </a:lnTo>
                    <a:lnTo>
                      <a:pt x="9" y="26"/>
                    </a:lnTo>
                    <a:lnTo>
                      <a:pt x="7" y="25"/>
                    </a:lnTo>
                    <a:lnTo>
                      <a:pt x="4" y="23"/>
                    </a:lnTo>
                    <a:lnTo>
                      <a:pt x="2" y="21"/>
                    </a:lnTo>
                    <a:lnTo>
                      <a:pt x="1" y="18"/>
                    </a:lnTo>
                    <a:lnTo>
                      <a:pt x="0" y="16"/>
                    </a:lnTo>
                    <a:lnTo>
                      <a:pt x="0" y="12"/>
                    </a:lnTo>
                    <a:lnTo>
                      <a:pt x="0" y="10"/>
                    </a:lnTo>
                    <a:lnTo>
                      <a:pt x="1" y="7"/>
                    </a:lnTo>
                    <a:lnTo>
                      <a:pt x="2" y="4"/>
                    </a:lnTo>
                    <a:lnTo>
                      <a:pt x="4" y="2"/>
                    </a:lnTo>
                    <a:lnTo>
                      <a:pt x="7" y="1"/>
                    </a:lnTo>
                    <a:lnTo>
                      <a:pt x="9" y="0"/>
                    </a:lnTo>
                    <a:lnTo>
                      <a:pt x="11" y="0"/>
                    </a:lnTo>
                    <a:lnTo>
                      <a:pt x="15" y="0"/>
                    </a:lnTo>
                    <a:lnTo>
                      <a:pt x="17" y="0"/>
                    </a:lnTo>
                    <a:lnTo>
                      <a:pt x="20" y="0"/>
                    </a:lnTo>
                    <a:lnTo>
                      <a:pt x="23" y="1"/>
                    </a:lnTo>
                    <a:lnTo>
                      <a:pt x="25" y="2"/>
                    </a:lnTo>
                    <a:lnTo>
                      <a:pt x="26" y="4"/>
                    </a:lnTo>
                    <a:lnTo>
                      <a:pt x="29" y="7"/>
                    </a:lnTo>
                    <a:lnTo>
                      <a:pt x="30" y="10"/>
                    </a:lnTo>
                    <a:lnTo>
                      <a:pt x="30" y="12"/>
                    </a:lnTo>
                    <a:lnTo>
                      <a:pt x="29" y="18"/>
                    </a:lnTo>
                    <a:lnTo>
                      <a:pt x="25" y="23"/>
                    </a:lnTo>
                    <a:lnTo>
                      <a:pt x="20" y="26"/>
                    </a:lnTo>
                    <a:lnTo>
                      <a:pt x="15" y="27"/>
                    </a:lnTo>
                    <a:close/>
                  </a:path>
                </a:pathLst>
              </a:custGeom>
              <a:solidFill>
                <a:srgbClr val="FFFF93">
                  <a:alpha val="100000"/>
                </a:srgbClr>
              </a:solidFill>
              <a:ln w="9525">
                <a:noFill/>
              </a:ln>
            </p:spPr>
            <p:txBody>
              <a:bodyPr/>
              <a:p>
                <a:endParaRPr lang="en-US"/>
              </a:p>
            </p:txBody>
          </p:sp>
          <p:sp>
            <p:nvSpPr>
              <p:cNvPr id="4349" name="Freeform 107"/>
              <p:cNvSpPr/>
              <p:nvPr/>
            </p:nvSpPr>
            <p:spPr>
              <a:xfrm>
                <a:off x="2920" y="307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4" y="13"/>
                    </a:lnTo>
                    <a:lnTo>
                      <a:pt x="51" y="8"/>
                    </a:lnTo>
                    <a:lnTo>
                      <a:pt x="46" y="5"/>
                    </a:lnTo>
                    <a:lnTo>
                      <a:pt x="41" y="3"/>
                    </a:lnTo>
                    <a:lnTo>
                      <a:pt x="36" y="1"/>
                    </a:lnTo>
                    <a:lnTo>
                      <a:pt x="30" y="0"/>
                    </a:lnTo>
                    <a:lnTo>
                      <a:pt x="18" y="3"/>
                    </a:lnTo>
                    <a:lnTo>
                      <a:pt x="9" y="8"/>
                    </a:lnTo>
                    <a:lnTo>
                      <a:pt x="2" y="19"/>
                    </a:lnTo>
                    <a:lnTo>
                      <a:pt x="0" y="30"/>
                    </a:lnTo>
                    <a:lnTo>
                      <a:pt x="1" y="36"/>
                    </a:lnTo>
                    <a:lnTo>
                      <a:pt x="2" y="42"/>
                    </a:lnTo>
                    <a:lnTo>
                      <a:pt x="6" y="46"/>
                    </a:lnTo>
                    <a:lnTo>
                      <a:pt x="9" y="51"/>
                    </a:lnTo>
                    <a:lnTo>
                      <a:pt x="14" y="54"/>
                    </a:lnTo>
                    <a:lnTo>
                      <a:pt x="18" y="58"/>
                    </a:lnTo>
                    <a:lnTo>
                      <a:pt x="24" y="59"/>
                    </a:lnTo>
                    <a:lnTo>
                      <a:pt x="30" y="60"/>
                    </a:lnTo>
                    <a:lnTo>
                      <a:pt x="36" y="59"/>
                    </a:lnTo>
                    <a:lnTo>
                      <a:pt x="41"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4350" name="Freeform 108"/>
              <p:cNvSpPr/>
              <p:nvPr/>
            </p:nvSpPr>
            <p:spPr>
              <a:xfrm>
                <a:off x="2928" y="307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7"/>
                    </a:lnTo>
                    <a:lnTo>
                      <a:pt x="5" y="26"/>
                    </a:lnTo>
                    <a:lnTo>
                      <a:pt x="2" y="23"/>
                    </a:lnTo>
                    <a:lnTo>
                      <a:pt x="1" y="20"/>
                    </a:lnTo>
                    <a:lnTo>
                      <a:pt x="0" y="17"/>
                    </a:lnTo>
                    <a:lnTo>
                      <a:pt x="0" y="15"/>
                    </a:lnTo>
                    <a:lnTo>
                      <a:pt x="0" y="12"/>
                    </a:lnTo>
                    <a:lnTo>
                      <a:pt x="1" y="9"/>
                    </a:lnTo>
                    <a:lnTo>
                      <a:pt x="2" y="7"/>
                    </a:lnTo>
                    <a:lnTo>
                      <a:pt x="5" y="5"/>
                    </a:lnTo>
                    <a:lnTo>
                      <a:pt x="7" y="2"/>
                    </a:lnTo>
                    <a:lnTo>
                      <a:pt x="9" y="1"/>
                    </a:lnTo>
                    <a:lnTo>
                      <a:pt x="11" y="0"/>
                    </a:lnTo>
                    <a:lnTo>
                      <a:pt x="15" y="0"/>
                    </a:lnTo>
                    <a:lnTo>
                      <a:pt x="17" y="0"/>
                    </a:lnTo>
                    <a:lnTo>
                      <a:pt x="21" y="1"/>
                    </a:lnTo>
                    <a:lnTo>
                      <a:pt x="23" y="2"/>
                    </a:lnTo>
                    <a:lnTo>
                      <a:pt x="25" y="5"/>
                    </a:lnTo>
                    <a:lnTo>
                      <a:pt x="26"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4351" name="Freeform 109"/>
              <p:cNvSpPr/>
              <p:nvPr/>
            </p:nvSpPr>
            <p:spPr>
              <a:xfrm>
                <a:off x="2865" y="320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8" y="9"/>
                    </a:lnTo>
                    <a:lnTo>
                      <a:pt x="3" y="18"/>
                    </a:lnTo>
                    <a:lnTo>
                      <a:pt x="0" y="30"/>
                    </a:lnTo>
                    <a:lnTo>
                      <a:pt x="0" y="36"/>
                    </a:lnTo>
                    <a:lnTo>
                      <a:pt x="3" y="41"/>
                    </a:lnTo>
                    <a:lnTo>
                      <a:pt x="5" y="46"/>
                    </a:lnTo>
                    <a:lnTo>
                      <a:pt x="8" y="51"/>
                    </a:lnTo>
                    <a:lnTo>
                      <a:pt x="13"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4352" name="Freeform 110"/>
              <p:cNvSpPr/>
              <p:nvPr/>
            </p:nvSpPr>
            <p:spPr>
              <a:xfrm>
                <a:off x="2872" y="3213"/>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2" y="30"/>
                    </a:lnTo>
                    <a:lnTo>
                      <a:pt x="9" y="29"/>
                    </a:lnTo>
                    <a:lnTo>
                      <a:pt x="7" y="26"/>
                    </a:lnTo>
                    <a:lnTo>
                      <a:pt x="5" y="25"/>
                    </a:lnTo>
                    <a:lnTo>
                      <a:pt x="3" y="23"/>
                    </a:lnTo>
                    <a:lnTo>
                      <a:pt x="1" y="21"/>
                    </a:lnTo>
                    <a:lnTo>
                      <a:pt x="0" y="17"/>
                    </a:lnTo>
                    <a:lnTo>
                      <a:pt x="0" y="15"/>
                    </a:lnTo>
                    <a:lnTo>
                      <a:pt x="0" y="12"/>
                    </a:lnTo>
                    <a:lnTo>
                      <a:pt x="1" y="9"/>
                    </a:lnTo>
                    <a:lnTo>
                      <a:pt x="3" y="7"/>
                    </a:lnTo>
                    <a:lnTo>
                      <a:pt x="5" y="5"/>
                    </a:lnTo>
                    <a:lnTo>
                      <a:pt x="7" y="2"/>
                    </a:lnTo>
                    <a:lnTo>
                      <a:pt x="9" y="1"/>
                    </a:lnTo>
                    <a:lnTo>
                      <a:pt x="12" y="0"/>
                    </a:lnTo>
                    <a:lnTo>
                      <a:pt x="15" y="0"/>
                    </a:lnTo>
                    <a:lnTo>
                      <a:pt x="17" y="0"/>
                    </a:lnTo>
                    <a:lnTo>
                      <a:pt x="21" y="1"/>
                    </a:lnTo>
                    <a:lnTo>
                      <a:pt x="23" y="2"/>
                    </a:lnTo>
                    <a:lnTo>
                      <a:pt x="26" y="5"/>
                    </a:lnTo>
                    <a:lnTo>
                      <a:pt x="27" y="7"/>
                    </a:lnTo>
                    <a:lnTo>
                      <a:pt x="28" y="9"/>
                    </a:lnTo>
                    <a:lnTo>
                      <a:pt x="29" y="12"/>
                    </a:lnTo>
                    <a:lnTo>
                      <a:pt x="29" y="15"/>
                    </a:lnTo>
                    <a:lnTo>
                      <a:pt x="28"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4353" name="Freeform 111"/>
              <p:cNvSpPr/>
              <p:nvPr/>
            </p:nvSpPr>
            <p:spPr>
              <a:xfrm>
                <a:off x="2942" y="3332"/>
                <a:ext cx="30" cy="29"/>
              </a:xfrm>
              <a:custGeom>
                <a:avLst/>
                <a:gdLst>
                  <a:gd name="txL" fmla="*/ 0 w 59"/>
                  <a:gd name="txT" fmla="*/ 0 h 59"/>
                  <a:gd name="txR" fmla="*/ 59 w 59"/>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9" h="59">
                    <a:moveTo>
                      <a:pt x="59" y="29"/>
                    </a:moveTo>
                    <a:lnTo>
                      <a:pt x="58" y="23"/>
                    </a:lnTo>
                    <a:lnTo>
                      <a:pt x="57" y="19"/>
                    </a:lnTo>
                    <a:lnTo>
                      <a:pt x="54" y="13"/>
                    </a:lnTo>
                    <a:lnTo>
                      <a:pt x="50" y="8"/>
                    </a:lnTo>
                    <a:lnTo>
                      <a:pt x="46" y="5"/>
                    </a:lnTo>
                    <a:lnTo>
                      <a:pt x="41" y="2"/>
                    </a:lnTo>
                    <a:lnTo>
                      <a:pt x="35" y="0"/>
                    </a:lnTo>
                    <a:lnTo>
                      <a:pt x="30" y="0"/>
                    </a:lnTo>
                    <a:lnTo>
                      <a:pt x="18" y="2"/>
                    </a:lnTo>
                    <a:lnTo>
                      <a:pt x="9" y="8"/>
                    </a:lnTo>
                    <a:lnTo>
                      <a:pt x="2" y="17"/>
                    </a:lnTo>
                    <a:lnTo>
                      <a:pt x="0" y="29"/>
                    </a:lnTo>
                    <a:lnTo>
                      <a:pt x="1" y="35"/>
                    </a:lnTo>
                    <a:lnTo>
                      <a:pt x="2" y="40"/>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0"/>
                    </a:lnTo>
                    <a:lnTo>
                      <a:pt x="58" y="35"/>
                    </a:lnTo>
                    <a:lnTo>
                      <a:pt x="59" y="29"/>
                    </a:lnTo>
                    <a:close/>
                  </a:path>
                </a:pathLst>
              </a:custGeom>
              <a:solidFill>
                <a:srgbClr val="5900BC">
                  <a:alpha val="100000"/>
                </a:srgbClr>
              </a:solidFill>
              <a:ln w="9525">
                <a:noFill/>
              </a:ln>
            </p:spPr>
            <p:txBody>
              <a:bodyPr/>
              <a:p>
                <a:endParaRPr lang="en-US"/>
              </a:p>
            </p:txBody>
          </p:sp>
          <p:sp>
            <p:nvSpPr>
              <p:cNvPr id="4354" name="Freeform 112"/>
              <p:cNvSpPr/>
              <p:nvPr/>
            </p:nvSpPr>
            <p:spPr>
              <a:xfrm>
                <a:off x="2949" y="3339"/>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5" y="29"/>
                    </a:moveTo>
                    <a:lnTo>
                      <a:pt x="11" y="29"/>
                    </a:lnTo>
                    <a:lnTo>
                      <a:pt x="9" y="28"/>
                    </a:lnTo>
                    <a:lnTo>
                      <a:pt x="6" y="27"/>
                    </a:lnTo>
                    <a:lnTo>
                      <a:pt x="4" y="25"/>
                    </a:lnTo>
                    <a:lnTo>
                      <a:pt x="2" y="23"/>
                    </a:lnTo>
                    <a:lnTo>
                      <a:pt x="1" y="20"/>
                    </a:lnTo>
                    <a:lnTo>
                      <a:pt x="0" y="17"/>
                    </a:lnTo>
                    <a:lnTo>
                      <a:pt x="0" y="14"/>
                    </a:lnTo>
                    <a:lnTo>
                      <a:pt x="0" y="12"/>
                    </a:lnTo>
                    <a:lnTo>
                      <a:pt x="1" y="8"/>
                    </a:lnTo>
                    <a:lnTo>
                      <a:pt x="2" y="6"/>
                    </a:lnTo>
                    <a:lnTo>
                      <a:pt x="4" y="4"/>
                    </a:lnTo>
                    <a:lnTo>
                      <a:pt x="6" y="2"/>
                    </a:lnTo>
                    <a:lnTo>
                      <a:pt x="9" y="1"/>
                    </a:lnTo>
                    <a:lnTo>
                      <a:pt x="11" y="0"/>
                    </a:lnTo>
                    <a:lnTo>
                      <a:pt x="15" y="0"/>
                    </a:lnTo>
                    <a:lnTo>
                      <a:pt x="17" y="0"/>
                    </a:lnTo>
                    <a:lnTo>
                      <a:pt x="20" y="1"/>
                    </a:lnTo>
                    <a:lnTo>
                      <a:pt x="23" y="2"/>
                    </a:lnTo>
                    <a:lnTo>
                      <a:pt x="25" y="4"/>
                    </a:lnTo>
                    <a:lnTo>
                      <a:pt x="26" y="6"/>
                    </a:lnTo>
                    <a:lnTo>
                      <a:pt x="28" y="8"/>
                    </a:lnTo>
                    <a:lnTo>
                      <a:pt x="29" y="12"/>
                    </a:lnTo>
                    <a:lnTo>
                      <a:pt x="29"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4355" name="Freeform 113"/>
              <p:cNvSpPr/>
              <p:nvPr/>
            </p:nvSpPr>
            <p:spPr>
              <a:xfrm>
                <a:off x="3086" y="3252"/>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5" y="13"/>
                    </a:lnTo>
                    <a:lnTo>
                      <a:pt x="51" y="8"/>
                    </a:lnTo>
                    <a:lnTo>
                      <a:pt x="47" y="5"/>
                    </a:lnTo>
                    <a:lnTo>
                      <a:pt x="42" y="2"/>
                    </a:lnTo>
                    <a:lnTo>
                      <a:pt x="36" y="0"/>
                    </a:lnTo>
                    <a:lnTo>
                      <a:pt x="30" y="0"/>
                    </a:lnTo>
                    <a:lnTo>
                      <a:pt x="19" y="2"/>
                    </a:lnTo>
                    <a:lnTo>
                      <a:pt x="10" y="8"/>
                    </a:lnTo>
                    <a:lnTo>
                      <a:pt x="3" y="18"/>
                    </a:lnTo>
                    <a:lnTo>
                      <a:pt x="0" y="30"/>
                    </a:lnTo>
                    <a:lnTo>
                      <a:pt x="2" y="36"/>
                    </a:lnTo>
                    <a:lnTo>
                      <a:pt x="3" y="40"/>
                    </a:lnTo>
                    <a:lnTo>
                      <a:pt x="6" y="46"/>
                    </a:lnTo>
                    <a:lnTo>
                      <a:pt x="10" y="51"/>
                    </a:lnTo>
                    <a:lnTo>
                      <a:pt x="14" y="54"/>
                    </a:lnTo>
                    <a:lnTo>
                      <a:pt x="19" y="56"/>
                    </a:lnTo>
                    <a:lnTo>
                      <a:pt x="25" y="59"/>
                    </a:lnTo>
                    <a:lnTo>
                      <a:pt x="30" y="59"/>
                    </a:lnTo>
                    <a:lnTo>
                      <a:pt x="36" y="59"/>
                    </a:lnTo>
                    <a:lnTo>
                      <a:pt x="42" y="56"/>
                    </a:lnTo>
                    <a:lnTo>
                      <a:pt x="47" y="54"/>
                    </a:lnTo>
                    <a:lnTo>
                      <a:pt x="51" y="51"/>
                    </a:lnTo>
                    <a:lnTo>
                      <a:pt x="55" y="46"/>
                    </a:lnTo>
                    <a:lnTo>
                      <a:pt x="58" y="40"/>
                    </a:lnTo>
                    <a:lnTo>
                      <a:pt x="59" y="36"/>
                    </a:lnTo>
                    <a:lnTo>
                      <a:pt x="60" y="30"/>
                    </a:lnTo>
                    <a:close/>
                  </a:path>
                </a:pathLst>
              </a:custGeom>
              <a:solidFill>
                <a:srgbClr val="5900BC">
                  <a:alpha val="100000"/>
                </a:srgbClr>
              </a:solidFill>
              <a:ln w="9525">
                <a:noFill/>
              </a:ln>
            </p:spPr>
            <p:txBody>
              <a:bodyPr/>
              <a:p>
                <a:endParaRPr lang="en-US"/>
              </a:p>
            </p:txBody>
          </p:sp>
          <p:sp>
            <p:nvSpPr>
              <p:cNvPr id="4356" name="Freeform 114"/>
              <p:cNvSpPr/>
              <p:nvPr/>
            </p:nvSpPr>
            <p:spPr>
              <a:xfrm>
                <a:off x="3093" y="3259"/>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10" y="28"/>
                    </a:lnTo>
                    <a:lnTo>
                      <a:pt x="7" y="26"/>
                    </a:lnTo>
                    <a:lnTo>
                      <a:pt x="5" y="25"/>
                    </a:lnTo>
                    <a:lnTo>
                      <a:pt x="3" y="23"/>
                    </a:lnTo>
                    <a:lnTo>
                      <a:pt x="2" y="20"/>
                    </a:lnTo>
                    <a:lnTo>
                      <a:pt x="0" y="17"/>
                    </a:lnTo>
                    <a:lnTo>
                      <a:pt x="0" y="15"/>
                    </a:lnTo>
                    <a:lnTo>
                      <a:pt x="0" y="11"/>
                    </a:lnTo>
                    <a:lnTo>
                      <a:pt x="2" y="9"/>
                    </a:lnTo>
                    <a:lnTo>
                      <a:pt x="3" y="7"/>
                    </a:lnTo>
                    <a:lnTo>
                      <a:pt x="5" y="5"/>
                    </a:lnTo>
                    <a:lnTo>
                      <a:pt x="7" y="2"/>
                    </a:lnTo>
                    <a:lnTo>
                      <a:pt x="10" y="1"/>
                    </a:lnTo>
                    <a:lnTo>
                      <a:pt x="12" y="0"/>
                    </a:lnTo>
                    <a:lnTo>
                      <a:pt x="15" y="0"/>
                    </a:lnTo>
                    <a:lnTo>
                      <a:pt x="18" y="0"/>
                    </a:lnTo>
                    <a:lnTo>
                      <a:pt x="21" y="1"/>
                    </a:lnTo>
                    <a:lnTo>
                      <a:pt x="23" y="2"/>
                    </a:lnTo>
                    <a:lnTo>
                      <a:pt x="26" y="5"/>
                    </a:lnTo>
                    <a:lnTo>
                      <a:pt x="27" y="7"/>
                    </a:lnTo>
                    <a:lnTo>
                      <a:pt x="29" y="9"/>
                    </a:lnTo>
                    <a:lnTo>
                      <a:pt x="30" y="11"/>
                    </a:lnTo>
                    <a:lnTo>
                      <a:pt x="30" y="15"/>
                    </a:lnTo>
                    <a:lnTo>
                      <a:pt x="29" y="21"/>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4357" name="Freeform 115"/>
              <p:cNvSpPr/>
              <p:nvPr/>
            </p:nvSpPr>
            <p:spPr>
              <a:xfrm>
                <a:off x="3083" y="300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8" y="24"/>
                    </a:lnTo>
                    <a:lnTo>
                      <a:pt x="57" y="18"/>
                    </a:lnTo>
                    <a:lnTo>
                      <a:pt x="55" y="14"/>
                    </a:lnTo>
                    <a:lnTo>
                      <a:pt x="52" y="9"/>
                    </a:lnTo>
                    <a:lnTo>
                      <a:pt x="47" y="6"/>
                    </a:lnTo>
                    <a:lnTo>
                      <a:pt x="41" y="2"/>
                    </a:lnTo>
                    <a:lnTo>
                      <a:pt x="35" y="1"/>
                    </a:lnTo>
                    <a:lnTo>
                      <a:pt x="30" y="0"/>
                    </a:lnTo>
                    <a:lnTo>
                      <a:pt x="18" y="2"/>
                    </a:lnTo>
                    <a:lnTo>
                      <a:pt x="9" y="9"/>
                    </a:lnTo>
                    <a:lnTo>
                      <a:pt x="2" y="18"/>
                    </a:lnTo>
                    <a:lnTo>
                      <a:pt x="0" y="30"/>
                    </a:lnTo>
                    <a:lnTo>
                      <a:pt x="1" y="36"/>
                    </a:lnTo>
                    <a:lnTo>
                      <a:pt x="2" y="41"/>
                    </a:lnTo>
                    <a:lnTo>
                      <a:pt x="5" y="47"/>
                    </a:lnTo>
                    <a:lnTo>
                      <a:pt x="9" y="52"/>
                    </a:lnTo>
                    <a:lnTo>
                      <a:pt x="14" y="55"/>
                    </a:lnTo>
                    <a:lnTo>
                      <a:pt x="18" y="57"/>
                    </a:lnTo>
                    <a:lnTo>
                      <a:pt x="24" y="60"/>
                    </a:lnTo>
                    <a:lnTo>
                      <a:pt x="30" y="60"/>
                    </a:lnTo>
                    <a:lnTo>
                      <a:pt x="35" y="60"/>
                    </a:lnTo>
                    <a:lnTo>
                      <a:pt x="41" y="57"/>
                    </a:lnTo>
                    <a:lnTo>
                      <a:pt x="47" y="55"/>
                    </a:lnTo>
                    <a:lnTo>
                      <a:pt x="52" y="52"/>
                    </a:lnTo>
                    <a:lnTo>
                      <a:pt x="55" y="47"/>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4358" name="Freeform 116"/>
              <p:cNvSpPr/>
              <p:nvPr/>
            </p:nvSpPr>
            <p:spPr>
              <a:xfrm>
                <a:off x="3090" y="3008"/>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2" y="29"/>
                    </a:lnTo>
                    <a:lnTo>
                      <a:pt x="10" y="28"/>
                    </a:lnTo>
                    <a:lnTo>
                      <a:pt x="7" y="26"/>
                    </a:lnTo>
                    <a:lnTo>
                      <a:pt x="4" y="24"/>
                    </a:lnTo>
                    <a:lnTo>
                      <a:pt x="3" y="22"/>
                    </a:lnTo>
                    <a:lnTo>
                      <a:pt x="1" y="20"/>
                    </a:lnTo>
                    <a:lnTo>
                      <a:pt x="0" y="17"/>
                    </a:lnTo>
                    <a:lnTo>
                      <a:pt x="0" y="14"/>
                    </a:lnTo>
                    <a:lnTo>
                      <a:pt x="0" y="11"/>
                    </a:lnTo>
                    <a:lnTo>
                      <a:pt x="1" y="8"/>
                    </a:lnTo>
                    <a:lnTo>
                      <a:pt x="3" y="6"/>
                    </a:lnTo>
                    <a:lnTo>
                      <a:pt x="4" y="3"/>
                    </a:lnTo>
                    <a:lnTo>
                      <a:pt x="7" y="2"/>
                    </a:lnTo>
                    <a:lnTo>
                      <a:pt x="10" y="1"/>
                    </a:lnTo>
                    <a:lnTo>
                      <a:pt x="12" y="0"/>
                    </a:lnTo>
                    <a:lnTo>
                      <a:pt x="15" y="0"/>
                    </a:lnTo>
                    <a:lnTo>
                      <a:pt x="18" y="0"/>
                    </a:lnTo>
                    <a:lnTo>
                      <a:pt x="20" y="1"/>
                    </a:lnTo>
                    <a:lnTo>
                      <a:pt x="23" y="2"/>
                    </a:lnTo>
                    <a:lnTo>
                      <a:pt x="25" y="3"/>
                    </a:lnTo>
                    <a:lnTo>
                      <a:pt x="27" y="6"/>
                    </a:lnTo>
                    <a:lnTo>
                      <a:pt x="28" y="8"/>
                    </a:lnTo>
                    <a:lnTo>
                      <a:pt x="30" y="11"/>
                    </a:lnTo>
                    <a:lnTo>
                      <a:pt x="30"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4359" name="Freeform 117"/>
              <p:cNvSpPr/>
              <p:nvPr/>
            </p:nvSpPr>
            <p:spPr>
              <a:xfrm>
                <a:off x="3171" y="3193"/>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4" y="12"/>
                    </a:lnTo>
                    <a:lnTo>
                      <a:pt x="51" y="8"/>
                    </a:lnTo>
                    <a:lnTo>
                      <a:pt x="46" y="4"/>
                    </a:lnTo>
                    <a:lnTo>
                      <a:pt x="41" y="2"/>
                    </a:lnTo>
                    <a:lnTo>
                      <a:pt x="36" y="1"/>
                    </a:lnTo>
                    <a:lnTo>
                      <a:pt x="30" y="0"/>
                    </a:lnTo>
                    <a:lnTo>
                      <a:pt x="18" y="2"/>
                    </a:lnTo>
                    <a:lnTo>
                      <a:pt x="9" y="8"/>
                    </a:lnTo>
                    <a:lnTo>
                      <a:pt x="2" y="18"/>
                    </a:lnTo>
                    <a:lnTo>
                      <a:pt x="0" y="29"/>
                    </a:lnTo>
                    <a:lnTo>
                      <a:pt x="1" y="35"/>
                    </a:lnTo>
                    <a:lnTo>
                      <a:pt x="2" y="41"/>
                    </a:lnTo>
                    <a:lnTo>
                      <a:pt x="6" y="46"/>
                    </a:lnTo>
                    <a:lnTo>
                      <a:pt x="9" y="50"/>
                    </a:lnTo>
                    <a:lnTo>
                      <a:pt x="14" y="54"/>
                    </a:lnTo>
                    <a:lnTo>
                      <a:pt x="18" y="57"/>
                    </a:lnTo>
                    <a:lnTo>
                      <a:pt x="24" y="58"/>
                    </a:lnTo>
                    <a:lnTo>
                      <a:pt x="30" y="59"/>
                    </a:lnTo>
                    <a:lnTo>
                      <a:pt x="36" y="58"/>
                    </a:lnTo>
                    <a:lnTo>
                      <a:pt x="41" y="57"/>
                    </a:lnTo>
                    <a:lnTo>
                      <a:pt x="46" y="54"/>
                    </a:lnTo>
                    <a:lnTo>
                      <a:pt x="51" y="50"/>
                    </a:lnTo>
                    <a:lnTo>
                      <a:pt x="54"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4360" name="Freeform 118"/>
              <p:cNvSpPr/>
              <p:nvPr/>
            </p:nvSpPr>
            <p:spPr>
              <a:xfrm>
                <a:off x="3178" y="3200"/>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7"/>
                    </a:lnTo>
                    <a:lnTo>
                      <a:pt x="5" y="26"/>
                    </a:lnTo>
                    <a:lnTo>
                      <a:pt x="3" y="24"/>
                    </a:lnTo>
                    <a:lnTo>
                      <a:pt x="1" y="20"/>
                    </a:lnTo>
                    <a:lnTo>
                      <a:pt x="0" y="18"/>
                    </a:lnTo>
                    <a:lnTo>
                      <a:pt x="0" y="15"/>
                    </a:lnTo>
                    <a:lnTo>
                      <a:pt x="0" y="12"/>
                    </a:lnTo>
                    <a:lnTo>
                      <a:pt x="1" y="10"/>
                    </a:lnTo>
                    <a:lnTo>
                      <a:pt x="3" y="7"/>
                    </a:lnTo>
                    <a:lnTo>
                      <a:pt x="5" y="5"/>
                    </a:lnTo>
                    <a:lnTo>
                      <a:pt x="7" y="3"/>
                    </a:lnTo>
                    <a:lnTo>
                      <a:pt x="9" y="2"/>
                    </a:lnTo>
                    <a:lnTo>
                      <a:pt x="13" y="0"/>
                    </a:lnTo>
                    <a:lnTo>
                      <a:pt x="15" y="0"/>
                    </a:lnTo>
                    <a:lnTo>
                      <a:pt x="17"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4361" name="Freeform 119"/>
              <p:cNvSpPr/>
              <p:nvPr/>
            </p:nvSpPr>
            <p:spPr>
              <a:xfrm>
                <a:off x="3283" y="3094"/>
                <a:ext cx="30" cy="30"/>
              </a:xfrm>
              <a:custGeom>
                <a:avLst/>
                <a:gdLst>
                  <a:gd name="txL" fmla="*/ 0 w 58"/>
                  <a:gd name="txT" fmla="*/ 0 h 58"/>
                  <a:gd name="txR" fmla="*/ 58 w 58"/>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8">
                    <a:moveTo>
                      <a:pt x="58" y="28"/>
                    </a:moveTo>
                    <a:lnTo>
                      <a:pt x="58" y="23"/>
                    </a:lnTo>
                    <a:lnTo>
                      <a:pt x="56" y="18"/>
                    </a:lnTo>
                    <a:lnTo>
                      <a:pt x="54" y="12"/>
                    </a:lnTo>
                    <a:lnTo>
                      <a:pt x="50" y="8"/>
                    </a:lnTo>
                    <a:lnTo>
                      <a:pt x="46" y="4"/>
                    </a:lnTo>
                    <a:lnTo>
                      <a:pt x="40" y="2"/>
                    </a:lnTo>
                    <a:lnTo>
                      <a:pt x="34" y="0"/>
                    </a:lnTo>
                    <a:lnTo>
                      <a:pt x="28" y="0"/>
                    </a:lnTo>
                    <a:lnTo>
                      <a:pt x="17" y="2"/>
                    </a:lnTo>
                    <a:lnTo>
                      <a:pt x="8" y="8"/>
                    </a:lnTo>
                    <a:lnTo>
                      <a:pt x="2" y="17"/>
                    </a:lnTo>
                    <a:lnTo>
                      <a:pt x="0" y="28"/>
                    </a:lnTo>
                    <a:lnTo>
                      <a:pt x="0" y="34"/>
                    </a:lnTo>
                    <a:lnTo>
                      <a:pt x="2" y="40"/>
                    </a:lnTo>
                    <a:lnTo>
                      <a:pt x="4" y="46"/>
                    </a:lnTo>
                    <a:lnTo>
                      <a:pt x="8" y="50"/>
                    </a:lnTo>
                    <a:lnTo>
                      <a:pt x="12" y="54"/>
                    </a:lnTo>
                    <a:lnTo>
                      <a:pt x="18" y="56"/>
                    </a:lnTo>
                    <a:lnTo>
                      <a:pt x="23" y="58"/>
                    </a:lnTo>
                    <a:lnTo>
                      <a:pt x="28" y="58"/>
                    </a:lnTo>
                    <a:lnTo>
                      <a:pt x="34" y="58"/>
                    </a:lnTo>
                    <a:lnTo>
                      <a:pt x="40" y="56"/>
                    </a:lnTo>
                    <a:lnTo>
                      <a:pt x="46" y="54"/>
                    </a:lnTo>
                    <a:lnTo>
                      <a:pt x="50" y="50"/>
                    </a:lnTo>
                    <a:lnTo>
                      <a:pt x="54" y="46"/>
                    </a:lnTo>
                    <a:lnTo>
                      <a:pt x="56" y="40"/>
                    </a:lnTo>
                    <a:lnTo>
                      <a:pt x="58" y="34"/>
                    </a:lnTo>
                    <a:lnTo>
                      <a:pt x="58" y="28"/>
                    </a:lnTo>
                    <a:close/>
                  </a:path>
                </a:pathLst>
              </a:custGeom>
              <a:solidFill>
                <a:srgbClr val="5900BC">
                  <a:alpha val="100000"/>
                </a:srgbClr>
              </a:solidFill>
              <a:ln w="9525">
                <a:noFill/>
              </a:ln>
            </p:spPr>
            <p:txBody>
              <a:bodyPr/>
              <a:p>
                <a:endParaRPr lang="en-US"/>
              </a:p>
            </p:txBody>
          </p:sp>
          <p:sp>
            <p:nvSpPr>
              <p:cNvPr id="4362" name="Freeform 120"/>
              <p:cNvSpPr/>
              <p:nvPr/>
            </p:nvSpPr>
            <p:spPr>
              <a:xfrm>
                <a:off x="3291" y="3102"/>
                <a:ext cx="14" cy="14"/>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4" y="28"/>
                    </a:moveTo>
                    <a:lnTo>
                      <a:pt x="12" y="28"/>
                    </a:lnTo>
                    <a:lnTo>
                      <a:pt x="10" y="27"/>
                    </a:lnTo>
                    <a:lnTo>
                      <a:pt x="6" y="26"/>
                    </a:lnTo>
                    <a:lnTo>
                      <a:pt x="4" y="24"/>
                    </a:lnTo>
                    <a:lnTo>
                      <a:pt x="3" y="21"/>
                    </a:lnTo>
                    <a:lnTo>
                      <a:pt x="2" y="19"/>
                    </a:lnTo>
                    <a:lnTo>
                      <a:pt x="0" y="17"/>
                    </a:lnTo>
                    <a:lnTo>
                      <a:pt x="0" y="13"/>
                    </a:lnTo>
                    <a:lnTo>
                      <a:pt x="0" y="11"/>
                    </a:lnTo>
                    <a:lnTo>
                      <a:pt x="2" y="8"/>
                    </a:lnTo>
                    <a:lnTo>
                      <a:pt x="3" y="5"/>
                    </a:lnTo>
                    <a:lnTo>
                      <a:pt x="4" y="3"/>
                    </a:lnTo>
                    <a:lnTo>
                      <a:pt x="6" y="2"/>
                    </a:lnTo>
                    <a:lnTo>
                      <a:pt x="10" y="1"/>
                    </a:lnTo>
                    <a:lnTo>
                      <a:pt x="12" y="0"/>
                    </a:lnTo>
                    <a:lnTo>
                      <a:pt x="14" y="0"/>
                    </a:lnTo>
                    <a:lnTo>
                      <a:pt x="18" y="0"/>
                    </a:lnTo>
                    <a:lnTo>
                      <a:pt x="20" y="1"/>
                    </a:lnTo>
                    <a:lnTo>
                      <a:pt x="24" y="2"/>
                    </a:lnTo>
                    <a:lnTo>
                      <a:pt x="26" y="3"/>
                    </a:lnTo>
                    <a:lnTo>
                      <a:pt x="27" y="5"/>
                    </a:lnTo>
                    <a:lnTo>
                      <a:pt x="28" y="8"/>
                    </a:lnTo>
                    <a:lnTo>
                      <a:pt x="29" y="11"/>
                    </a:lnTo>
                    <a:lnTo>
                      <a:pt x="29" y="13"/>
                    </a:lnTo>
                    <a:lnTo>
                      <a:pt x="28" y="19"/>
                    </a:lnTo>
                    <a:lnTo>
                      <a:pt x="26" y="24"/>
                    </a:lnTo>
                    <a:lnTo>
                      <a:pt x="20" y="27"/>
                    </a:lnTo>
                    <a:lnTo>
                      <a:pt x="14" y="28"/>
                    </a:lnTo>
                    <a:close/>
                  </a:path>
                </a:pathLst>
              </a:custGeom>
              <a:solidFill>
                <a:srgbClr val="FFFF93">
                  <a:alpha val="100000"/>
                </a:srgbClr>
              </a:solidFill>
              <a:ln w="9525">
                <a:noFill/>
              </a:ln>
            </p:spPr>
            <p:txBody>
              <a:bodyPr/>
              <a:p>
                <a:endParaRPr lang="en-US"/>
              </a:p>
            </p:txBody>
          </p:sp>
          <p:sp>
            <p:nvSpPr>
              <p:cNvPr id="4363" name="Freeform 121"/>
              <p:cNvSpPr/>
              <p:nvPr/>
            </p:nvSpPr>
            <p:spPr>
              <a:xfrm>
                <a:off x="3280" y="3273"/>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2"/>
                    </a:lnTo>
                    <a:lnTo>
                      <a:pt x="50" y="8"/>
                    </a:lnTo>
                    <a:lnTo>
                      <a:pt x="46" y="4"/>
                    </a:lnTo>
                    <a:lnTo>
                      <a:pt x="41" y="2"/>
                    </a:lnTo>
                    <a:lnTo>
                      <a:pt x="35" y="0"/>
                    </a:lnTo>
                    <a:lnTo>
                      <a:pt x="30" y="0"/>
                    </a:lnTo>
                    <a:lnTo>
                      <a:pt x="18" y="2"/>
                    </a:lnTo>
                    <a:lnTo>
                      <a:pt x="9" y="8"/>
                    </a:lnTo>
                    <a:lnTo>
                      <a:pt x="2" y="18"/>
                    </a:lnTo>
                    <a:lnTo>
                      <a:pt x="0" y="30"/>
                    </a:lnTo>
                    <a:lnTo>
                      <a:pt x="1" y="35"/>
                    </a:lnTo>
                    <a:lnTo>
                      <a:pt x="2" y="41"/>
                    </a:lnTo>
                    <a:lnTo>
                      <a:pt x="6" y="46"/>
                    </a:lnTo>
                    <a:lnTo>
                      <a:pt x="9" y="50"/>
                    </a:lnTo>
                    <a:lnTo>
                      <a:pt x="14" y="54"/>
                    </a:lnTo>
                    <a:lnTo>
                      <a:pt x="18" y="57"/>
                    </a:lnTo>
                    <a:lnTo>
                      <a:pt x="24" y="58"/>
                    </a:lnTo>
                    <a:lnTo>
                      <a:pt x="30" y="60"/>
                    </a:lnTo>
                    <a:lnTo>
                      <a:pt x="35" y="58"/>
                    </a:lnTo>
                    <a:lnTo>
                      <a:pt x="41" y="57"/>
                    </a:lnTo>
                    <a:lnTo>
                      <a:pt x="46" y="54"/>
                    </a:lnTo>
                    <a:lnTo>
                      <a:pt x="50" y="50"/>
                    </a:lnTo>
                    <a:lnTo>
                      <a:pt x="54" y="46"/>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4364" name="Freeform 122"/>
              <p:cNvSpPr/>
              <p:nvPr/>
            </p:nvSpPr>
            <p:spPr>
              <a:xfrm>
                <a:off x="3288" y="3280"/>
                <a:ext cx="15" cy="15"/>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7"/>
                    </a:lnTo>
                    <a:lnTo>
                      <a:pt x="4" y="4"/>
                    </a:lnTo>
                    <a:lnTo>
                      <a:pt x="7" y="2"/>
                    </a:lnTo>
                    <a:lnTo>
                      <a:pt x="9" y="1"/>
                    </a:lnTo>
                    <a:lnTo>
                      <a:pt x="11" y="0"/>
                    </a:lnTo>
                    <a:lnTo>
                      <a:pt x="15" y="0"/>
                    </a:lnTo>
                    <a:lnTo>
                      <a:pt x="17" y="0"/>
                    </a:lnTo>
                    <a:lnTo>
                      <a:pt x="20" y="1"/>
                    </a:lnTo>
                    <a:lnTo>
                      <a:pt x="23" y="2"/>
                    </a:lnTo>
                    <a:lnTo>
                      <a:pt x="25" y="4"/>
                    </a:lnTo>
                    <a:lnTo>
                      <a:pt x="26" y="7"/>
                    </a:lnTo>
                    <a:lnTo>
                      <a:pt x="29" y="9"/>
                    </a:lnTo>
                    <a:lnTo>
                      <a:pt x="30" y="11"/>
                    </a:lnTo>
                    <a:lnTo>
                      <a:pt x="30" y="15"/>
                    </a:lnTo>
                    <a:lnTo>
                      <a:pt x="29" y="20"/>
                    </a:lnTo>
                    <a:lnTo>
                      <a:pt x="25" y="25"/>
                    </a:lnTo>
                    <a:lnTo>
                      <a:pt x="20" y="27"/>
                    </a:lnTo>
                    <a:lnTo>
                      <a:pt x="15" y="28"/>
                    </a:lnTo>
                    <a:close/>
                  </a:path>
                </a:pathLst>
              </a:custGeom>
              <a:solidFill>
                <a:srgbClr val="FFFF93">
                  <a:alpha val="100000"/>
                </a:srgbClr>
              </a:solidFill>
              <a:ln w="9525">
                <a:noFill/>
              </a:ln>
            </p:spPr>
            <p:txBody>
              <a:bodyPr/>
              <a:p>
                <a:endParaRPr lang="en-US"/>
              </a:p>
            </p:txBody>
          </p:sp>
          <p:sp>
            <p:nvSpPr>
              <p:cNvPr id="4365" name="Freeform 123"/>
              <p:cNvSpPr/>
              <p:nvPr/>
            </p:nvSpPr>
            <p:spPr>
              <a:xfrm>
                <a:off x="3264" y="3390"/>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4"/>
                    </a:lnTo>
                    <a:lnTo>
                      <a:pt x="50" y="10"/>
                    </a:lnTo>
                    <a:lnTo>
                      <a:pt x="46" y="6"/>
                    </a:lnTo>
                    <a:lnTo>
                      <a:pt x="41" y="3"/>
                    </a:lnTo>
                    <a:lnTo>
                      <a:pt x="35" y="2"/>
                    </a:lnTo>
                    <a:lnTo>
                      <a:pt x="29" y="0"/>
                    </a:lnTo>
                    <a:lnTo>
                      <a:pt x="18" y="3"/>
                    </a:lnTo>
                    <a:lnTo>
                      <a:pt x="9" y="10"/>
                    </a:lnTo>
                    <a:lnTo>
                      <a:pt x="2" y="19"/>
                    </a:lnTo>
                    <a:lnTo>
                      <a:pt x="0" y="30"/>
                    </a:lnTo>
                    <a:lnTo>
                      <a:pt x="1" y="36"/>
                    </a:lnTo>
                    <a:lnTo>
                      <a:pt x="2" y="42"/>
                    </a:lnTo>
                    <a:lnTo>
                      <a:pt x="5" y="48"/>
                    </a:lnTo>
                    <a:lnTo>
                      <a:pt x="9" y="52"/>
                    </a:lnTo>
                    <a:lnTo>
                      <a:pt x="13" y="56"/>
                    </a:lnTo>
                    <a:lnTo>
                      <a:pt x="18" y="58"/>
                    </a:lnTo>
                    <a:lnTo>
                      <a:pt x="24" y="60"/>
                    </a:lnTo>
                    <a:lnTo>
                      <a:pt x="29" y="60"/>
                    </a:lnTo>
                    <a:lnTo>
                      <a:pt x="35" y="60"/>
                    </a:lnTo>
                    <a:lnTo>
                      <a:pt x="41" y="58"/>
                    </a:lnTo>
                    <a:lnTo>
                      <a:pt x="46" y="56"/>
                    </a:lnTo>
                    <a:lnTo>
                      <a:pt x="50" y="52"/>
                    </a:lnTo>
                    <a:lnTo>
                      <a:pt x="54" y="48"/>
                    </a:lnTo>
                    <a:lnTo>
                      <a:pt x="57" y="42"/>
                    </a:lnTo>
                    <a:lnTo>
                      <a:pt x="58" y="36"/>
                    </a:lnTo>
                    <a:lnTo>
                      <a:pt x="59" y="30"/>
                    </a:lnTo>
                    <a:close/>
                  </a:path>
                </a:pathLst>
              </a:custGeom>
              <a:solidFill>
                <a:srgbClr val="5900BC">
                  <a:alpha val="100000"/>
                </a:srgbClr>
              </a:solidFill>
              <a:ln w="9525">
                <a:noFill/>
              </a:ln>
            </p:spPr>
            <p:txBody>
              <a:bodyPr/>
              <a:p>
                <a:endParaRPr lang="en-US"/>
              </a:p>
            </p:txBody>
          </p:sp>
          <p:sp>
            <p:nvSpPr>
              <p:cNvPr id="4366" name="Freeform 124"/>
              <p:cNvSpPr/>
              <p:nvPr/>
            </p:nvSpPr>
            <p:spPr>
              <a:xfrm>
                <a:off x="3272" y="339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8"/>
                    </a:lnTo>
                    <a:lnTo>
                      <a:pt x="5" y="26"/>
                    </a:lnTo>
                    <a:lnTo>
                      <a:pt x="4" y="23"/>
                    </a:lnTo>
                    <a:lnTo>
                      <a:pt x="2" y="21"/>
                    </a:lnTo>
                    <a:lnTo>
                      <a:pt x="0" y="19"/>
                    </a:lnTo>
                    <a:lnTo>
                      <a:pt x="0" y="15"/>
                    </a:lnTo>
                    <a:lnTo>
                      <a:pt x="0" y="13"/>
                    </a:lnTo>
                    <a:lnTo>
                      <a:pt x="2" y="10"/>
                    </a:lnTo>
                    <a:lnTo>
                      <a:pt x="4" y="7"/>
                    </a:lnTo>
                    <a:lnTo>
                      <a:pt x="5" y="5"/>
                    </a:lnTo>
                    <a:lnTo>
                      <a:pt x="7" y="4"/>
                    </a:lnTo>
                    <a:lnTo>
                      <a:pt x="10" y="2"/>
                    </a:lnTo>
                    <a:lnTo>
                      <a:pt x="13" y="0"/>
                    </a:lnTo>
                    <a:lnTo>
                      <a:pt x="15" y="0"/>
                    </a:lnTo>
                    <a:lnTo>
                      <a:pt x="19" y="0"/>
                    </a:lnTo>
                    <a:lnTo>
                      <a:pt x="21" y="2"/>
                    </a:lnTo>
                    <a:lnTo>
                      <a:pt x="24" y="4"/>
                    </a:lnTo>
                    <a:lnTo>
                      <a:pt x="26" y="5"/>
                    </a:lnTo>
                    <a:lnTo>
                      <a:pt x="28" y="7"/>
                    </a:lnTo>
                    <a:lnTo>
                      <a:pt x="29" y="10"/>
                    </a:lnTo>
                    <a:lnTo>
                      <a:pt x="30" y="13"/>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4367" name="Freeform 125"/>
              <p:cNvSpPr/>
              <p:nvPr/>
            </p:nvSpPr>
            <p:spPr>
              <a:xfrm>
                <a:off x="3480" y="331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9" y="9"/>
                    </a:lnTo>
                    <a:lnTo>
                      <a:pt x="3" y="18"/>
                    </a:lnTo>
                    <a:lnTo>
                      <a:pt x="0" y="30"/>
                    </a:lnTo>
                    <a:lnTo>
                      <a:pt x="1" y="36"/>
                    </a:lnTo>
                    <a:lnTo>
                      <a:pt x="3" y="41"/>
                    </a:lnTo>
                    <a:lnTo>
                      <a:pt x="6" y="46"/>
                    </a:lnTo>
                    <a:lnTo>
                      <a:pt x="9" y="51"/>
                    </a:lnTo>
                    <a:lnTo>
                      <a:pt x="14"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4368" name="Freeform 126"/>
              <p:cNvSpPr/>
              <p:nvPr/>
            </p:nvSpPr>
            <p:spPr>
              <a:xfrm>
                <a:off x="3487" y="332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6"/>
                    </a:lnTo>
                    <a:lnTo>
                      <a:pt x="5" y="25"/>
                    </a:lnTo>
                    <a:lnTo>
                      <a:pt x="4" y="23"/>
                    </a:lnTo>
                    <a:lnTo>
                      <a:pt x="1" y="19"/>
                    </a:lnTo>
                    <a:lnTo>
                      <a:pt x="0" y="17"/>
                    </a:lnTo>
                    <a:lnTo>
                      <a:pt x="0" y="15"/>
                    </a:lnTo>
                    <a:lnTo>
                      <a:pt x="0" y="11"/>
                    </a:lnTo>
                    <a:lnTo>
                      <a:pt x="1" y="9"/>
                    </a:lnTo>
                    <a:lnTo>
                      <a:pt x="4" y="7"/>
                    </a:lnTo>
                    <a:lnTo>
                      <a:pt x="5" y="4"/>
                    </a:lnTo>
                    <a:lnTo>
                      <a:pt x="7" y="2"/>
                    </a:lnTo>
                    <a:lnTo>
                      <a:pt x="9" y="1"/>
                    </a:lnTo>
                    <a:lnTo>
                      <a:pt x="13" y="0"/>
                    </a:lnTo>
                    <a:lnTo>
                      <a:pt x="15" y="0"/>
                    </a:lnTo>
                    <a:lnTo>
                      <a:pt x="19" y="0"/>
                    </a:lnTo>
                    <a:lnTo>
                      <a:pt x="21" y="1"/>
                    </a:lnTo>
                    <a:lnTo>
                      <a:pt x="23" y="2"/>
                    </a:lnTo>
                    <a:lnTo>
                      <a:pt x="26" y="4"/>
                    </a:lnTo>
                    <a:lnTo>
                      <a:pt x="28" y="7"/>
                    </a:lnTo>
                    <a:lnTo>
                      <a:pt x="29" y="9"/>
                    </a:lnTo>
                    <a:lnTo>
                      <a:pt x="30" y="11"/>
                    </a:lnTo>
                    <a:lnTo>
                      <a:pt x="30" y="15"/>
                    </a:lnTo>
                    <a:lnTo>
                      <a:pt x="29"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4369" name="Freeform 127"/>
              <p:cNvSpPr/>
              <p:nvPr/>
            </p:nvSpPr>
            <p:spPr>
              <a:xfrm>
                <a:off x="3586" y="339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9" y="24"/>
                    </a:lnTo>
                    <a:lnTo>
                      <a:pt x="58" y="18"/>
                    </a:lnTo>
                    <a:lnTo>
                      <a:pt x="56" y="13"/>
                    </a:lnTo>
                    <a:lnTo>
                      <a:pt x="52" y="9"/>
                    </a:lnTo>
                    <a:lnTo>
                      <a:pt x="48" y="5"/>
                    </a:lnTo>
                    <a:lnTo>
                      <a:pt x="42" y="2"/>
                    </a:lnTo>
                    <a:lnTo>
                      <a:pt x="36" y="1"/>
                    </a:lnTo>
                    <a:lnTo>
                      <a:pt x="30" y="0"/>
                    </a:lnTo>
                    <a:lnTo>
                      <a:pt x="19" y="2"/>
                    </a:lnTo>
                    <a:lnTo>
                      <a:pt x="10" y="9"/>
                    </a:lnTo>
                    <a:lnTo>
                      <a:pt x="3" y="18"/>
                    </a:lnTo>
                    <a:lnTo>
                      <a:pt x="0" y="30"/>
                    </a:lnTo>
                    <a:lnTo>
                      <a:pt x="1" y="35"/>
                    </a:lnTo>
                    <a:lnTo>
                      <a:pt x="3" y="41"/>
                    </a:lnTo>
                    <a:lnTo>
                      <a:pt x="6" y="47"/>
                    </a:lnTo>
                    <a:lnTo>
                      <a:pt x="10" y="51"/>
                    </a:lnTo>
                    <a:lnTo>
                      <a:pt x="14" y="55"/>
                    </a:lnTo>
                    <a:lnTo>
                      <a:pt x="19" y="57"/>
                    </a:lnTo>
                    <a:lnTo>
                      <a:pt x="25" y="58"/>
                    </a:lnTo>
                    <a:lnTo>
                      <a:pt x="30" y="59"/>
                    </a:lnTo>
                    <a:lnTo>
                      <a:pt x="36" y="58"/>
                    </a:lnTo>
                    <a:lnTo>
                      <a:pt x="42" y="57"/>
                    </a:lnTo>
                    <a:lnTo>
                      <a:pt x="48" y="55"/>
                    </a:lnTo>
                    <a:lnTo>
                      <a:pt x="52" y="51"/>
                    </a:lnTo>
                    <a:lnTo>
                      <a:pt x="56"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4370" name="Freeform 128"/>
              <p:cNvSpPr/>
              <p:nvPr/>
            </p:nvSpPr>
            <p:spPr>
              <a:xfrm>
                <a:off x="3594" y="3405"/>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11" y="28"/>
                    </a:lnTo>
                    <a:lnTo>
                      <a:pt x="7" y="27"/>
                    </a:lnTo>
                    <a:lnTo>
                      <a:pt x="5" y="25"/>
                    </a:lnTo>
                    <a:lnTo>
                      <a:pt x="4" y="23"/>
                    </a:lnTo>
                    <a:lnTo>
                      <a:pt x="1" y="20"/>
                    </a:lnTo>
                    <a:lnTo>
                      <a:pt x="0" y="18"/>
                    </a:lnTo>
                    <a:lnTo>
                      <a:pt x="0" y="15"/>
                    </a:lnTo>
                    <a:lnTo>
                      <a:pt x="0" y="12"/>
                    </a:lnTo>
                    <a:lnTo>
                      <a:pt x="1" y="9"/>
                    </a:lnTo>
                    <a:lnTo>
                      <a:pt x="4" y="6"/>
                    </a:lnTo>
                    <a:lnTo>
                      <a:pt x="5" y="4"/>
                    </a:lnTo>
                    <a:lnTo>
                      <a:pt x="7" y="3"/>
                    </a:lnTo>
                    <a:lnTo>
                      <a:pt x="11" y="1"/>
                    </a:lnTo>
                    <a:lnTo>
                      <a:pt x="13" y="0"/>
                    </a:lnTo>
                    <a:lnTo>
                      <a:pt x="15" y="0"/>
                    </a:lnTo>
                    <a:lnTo>
                      <a:pt x="19" y="0"/>
                    </a:lnTo>
                    <a:lnTo>
                      <a:pt x="21" y="1"/>
                    </a:lnTo>
                    <a:lnTo>
                      <a:pt x="23" y="3"/>
                    </a:lnTo>
                    <a:lnTo>
                      <a:pt x="26" y="4"/>
                    </a:lnTo>
                    <a:lnTo>
                      <a:pt x="28" y="6"/>
                    </a:lnTo>
                    <a:lnTo>
                      <a:pt x="29" y="9"/>
                    </a:lnTo>
                    <a:lnTo>
                      <a:pt x="30" y="12"/>
                    </a:lnTo>
                    <a:lnTo>
                      <a:pt x="30" y="15"/>
                    </a:lnTo>
                    <a:lnTo>
                      <a:pt x="29" y="20"/>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4371" name="Freeform 129"/>
              <p:cNvSpPr/>
              <p:nvPr/>
            </p:nvSpPr>
            <p:spPr>
              <a:xfrm>
                <a:off x="3541" y="3129"/>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9" y="24"/>
                    </a:lnTo>
                    <a:lnTo>
                      <a:pt x="57" y="18"/>
                    </a:lnTo>
                    <a:lnTo>
                      <a:pt x="55" y="12"/>
                    </a:lnTo>
                    <a:lnTo>
                      <a:pt x="51" y="8"/>
                    </a:lnTo>
                    <a:lnTo>
                      <a:pt x="47" y="4"/>
                    </a:lnTo>
                    <a:lnTo>
                      <a:pt x="41" y="2"/>
                    </a:lnTo>
                    <a:lnTo>
                      <a:pt x="36" y="0"/>
                    </a:lnTo>
                    <a:lnTo>
                      <a:pt x="30" y="0"/>
                    </a:lnTo>
                    <a:lnTo>
                      <a:pt x="19" y="2"/>
                    </a:lnTo>
                    <a:lnTo>
                      <a:pt x="9" y="8"/>
                    </a:lnTo>
                    <a:lnTo>
                      <a:pt x="3" y="18"/>
                    </a:lnTo>
                    <a:lnTo>
                      <a:pt x="0" y="30"/>
                    </a:lnTo>
                    <a:lnTo>
                      <a:pt x="0" y="35"/>
                    </a:lnTo>
                    <a:lnTo>
                      <a:pt x="3" y="41"/>
                    </a:lnTo>
                    <a:lnTo>
                      <a:pt x="5" y="46"/>
                    </a:lnTo>
                    <a:lnTo>
                      <a:pt x="9" y="50"/>
                    </a:lnTo>
                    <a:lnTo>
                      <a:pt x="13" y="54"/>
                    </a:lnTo>
                    <a:lnTo>
                      <a:pt x="19" y="57"/>
                    </a:lnTo>
                    <a:lnTo>
                      <a:pt x="25" y="58"/>
                    </a:lnTo>
                    <a:lnTo>
                      <a:pt x="30" y="60"/>
                    </a:lnTo>
                    <a:lnTo>
                      <a:pt x="36" y="58"/>
                    </a:lnTo>
                    <a:lnTo>
                      <a:pt x="41" y="57"/>
                    </a:lnTo>
                    <a:lnTo>
                      <a:pt x="47" y="54"/>
                    </a:lnTo>
                    <a:lnTo>
                      <a:pt x="51" y="50"/>
                    </a:lnTo>
                    <a:lnTo>
                      <a:pt x="55" y="46"/>
                    </a:lnTo>
                    <a:lnTo>
                      <a:pt x="57" y="41"/>
                    </a:lnTo>
                    <a:lnTo>
                      <a:pt x="59" y="35"/>
                    </a:lnTo>
                    <a:lnTo>
                      <a:pt x="59" y="30"/>
                    </a:lnTo>
                    <a:close/>
                  </a:path>
                </a:pathLst>
              </a:custGeom>
              <a:solidFill>
                <a:srgbClr val="5900BC">
                  <a:alpha val="100000"/>
                </a:srgbClr>
              </a:solidFill>
              <a:ln w="9525">
                <a:noFill/>
              </a:ln>
            </p:spPr>
            <p:txBody>
              <a:bodyPr/>
              <a:p>
                <a:endParaRPr lang="en-US"/>
              </a:p>
            </p:txBody>
          </p:sp>
          <p:sp>
            <p:nvSpPr>
              <p:cNvPr id="4372" name="Freeform 130"/>
              <p:cNvSpPr/>
              <p:nvPr/>
            </p:nvSpPr>
            <p:spPr>
              <a:xfrm>
                <a:off x="3549" y="3136"/>
                <a:ext cx="14" cy="15"/>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5" y="28"/>
                    </a:moveTo>
                    <a:lnTo>
                      <a:pt x="12" y="28"/>
                    </a:lnTo>
                    <a:lnTo>
                      <a:pt x="10" y="27"/>
                    </a:lnTo>
                    <a:lnTo>
                      <a:pt x="6" y="26"/>
                    </a:lnTo>
                    <a:lnTo>
                      <a:pt x="4" y="25"/>
                    </a:lnTo>
                    <a:lnTo>
                      <a:pt x="3" y="23"/>
                    </a:lnTo>
                    <a:lnTo>
                      <a:pt x="2" y="19"/>
                    </a:lnTo>
                    <a:lnTo>
                      <a:pt x="0" y="17"/>
                    </a:lnTo>
                    <a:lnTo>
                      <a:pt x="0" y="15"/>
                    </a:lnTo>
                    <a:lnTo>
                      <a:pt x="0" y="11"/>
                    </a:lnTo>
                    <a:lnTo>
                      <a:pt x="2" y="9"/>
                    </a:lnTo>
                    <a:lnTo>
                      <a:pt x="3" y="7"/>
                    </a:lnTo>
                    <a:lnTo>
                      <a:pt x="4" y="4"/>
                    </a:lnTo>
                    <a:lnTo>
                      <a:pt x="6" y="2"/>
                    </a:lnTo>
                    <a:lnTo>
                      <a:pt x="10" y="1"/>
                    </a:lnTo>
                    <a:lnTo>
                      <a:pt x="12" y="0"/>
                    </a:lnTo>
                    <a:lnTo>
                      <a:pt x="15" y="0"/>
                    </a:lnTo>
                    <a:lnTo>
                      <a:pt x="18" y="0"/>
                    </a:lnTo>
                    <a:lnTo>
                      <a:pt x="21" y="1"/>
                    </a:lnTo>
                    <a:lnTo>
                      <a:pt x="23" y="2"/>
                    </a:lnTo>
                    <a:lnTo>
                      <a:pt x="26" y="4"/>
                    </a:lnTo>
                    <a:lnTo>
                      <a:pt x="27" y="7"/>
                    </a:lnTo>
                    <a:lnTo>
                      <a:pt x="28" y="9"/>
                    </a:lnTo>
                    <a:lnTo>
                      <a:pt x="29" y="11"/>
                    </a:lnTo>
                    <a:lnTo>
                      <a:pt x="29" y="15"/>
                    </a:lnTo>
                    <a:lnTo>
                      <a:pt x="28" y="20"/>
                    </a:lnTo>
                    <a:lnTo>
                      <a:pt x="26" y="25"/>
                    </a:lnTo>
                    <a:lnTo>
                      <a:pt x="21" y="27"/>
                    </a:lnTo>
                    <a:lnTo>
                      <a:pt x="15" y="28"/>
                    </a:lnTo>
                    <a:close/>
                  </a:path>
                </a:pathLst>
              </a:custGeom>
              <a:solidFill>
                <a:srgbClr val="FFFF93">
                  <a:alpha val="100000"/>
                </a:srgbClr>
              </a:solidFill>
              <a:ln w="9525">
                <a:noFill/>
              </a:ln>
            </p:spPr>
            <p:txBody>
              <a:bodyPr/>
              <a:p>
                <a:endParaRPr lang="en-US"/>
              </a:p>
            </p:txBody>
          </p:sp>
          <p:sp>
            <p:nvSpPr>
              <p:cNvPr id="4373" name="Freeform 131"/>
              <p:cNvSpPr/>
              <p:nvPr/>
            </p:nvSpPr>
            <p:spPr>
              <a:xfrm>
                <a:off x="3696" y="311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3"/>
                    </a:lnTo>
                    <a:lnTo>
                      <a:pt x="51" y="9"/>
                    </a:lnTo>
                    <a:lnTo>
                      <a:pt x="46" y="5"/>
                    </a:lnTo>
                    <a:lnTo>
                      <a:pt x="42" y="2"/>
                    </a:lnTo>
                    <a:lnTo>
                      <a:pt x="36" y="1"/>
                    </a:lnTo>
                    <a:lnTo>
                      <a:pt x="30" y="0"/>
                    </a:lnTo>
                    <a:lnTo>
                      <a:pt x="19" y="2"/>
                    </a:lnTo>
                    <a:lnTo>
                      <a:pt x="9" y="9"/>
                    </a:lnTo>
                    <a:lnTo>
                      <a:pt x="2" y="18"/>
                    </a:lnTo>
                    <a:lnTo>
                      <a:pt x="0" y="30"/>
                    </a:lnTo>
                    <a:lnTo>
                      <a:pt x="1" y="35"/>
                    </a:lnTo>
                    <a:lnTo>
                      <a:pt x="2" y="41"/>
                    </a:lnTo>
                    <a:lnTo>
                      <a:pt x="6" y="47"/>
                    </a:lnTo>
                    <a:lnTo>
                      <a:pt x="9" y="52"/>
                    </a:lnTo>
                    <a:lnTo>
                      <a:pt x="14" y="55"/>
                    </a:lnTo>
                    <a:lnTo>
                      <a:pt x="19" y="57"/>
                    </a:lnTo>
                    <a:lnTo>
                      <a:pt x="24" y="58"/>
                    </a:lnTo>
                    <a:lnTo>
                      <a:pt x="30" y="60"/>
                    </a:lnTo>
                    <a:lnTo>
                      <a:pt x="36" y="58"/>
                    </a:lnTo>
                    <a:lnTo>
                      <a:pt x="42" y="57"/>
                    </a:lnTo>
                    <a:lnTo>
                      <a:pt x="46" y="55"/>
                    </a:lnTo>
                    <a:lnTo>
                      <a:pt x="51" y="52"/>
                    </a:lnTo>
                    <a:lnTo>
                      <a:pt x="54"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4374" name="Freeform 132"/>
              <p:cNvSpPr/>
              <p:nvPr/>
            </p:nvSpPr>
            <p:spPr>
              <a:xfrm>
                <a:off x="3703" y="311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8"/>
                    </a:lnTo>
                    <a:lnTo>
                      <a:pt x="7" y="27"/>
                    </a:lnTo>
                    <a:lnTo>
                      <a:pt x="5" y="25"/>
                    </a:lnTo>
                    <a:lnTo>
                      <a:pt x="4" y="23"/>
                    </a:lnTo>
                    <a:lnTo>
                      <a:pt x="1" y="20"/>
                    </a:lnTo>
                    <a:lnTo>
                      <a:pt x="0" y="18"/>
                    </a:lnTo>
                    <a:lnTo>
                      <a:pt x="0" y="15"/>
                    </a:lnTo>
                    <a:lnTo>
                      <a:pt x="0" y="12"/>
                    </a:lnTo>
                    <a:lnTo>
                      <a:pt x="1" y="9"/>
                    </a:lnTo>
                    <a:lnTo>
                      <a:pt x="4" y="7"/>
                    </a:lnTo>
                    <a:lnTo>
                      <a:pt x="5" y="4"/>
                    </a:lnTo>
                    <a:lnTo>
                      <a:pt x="7" y="3"/>
                    </a:lnTo>
                    <a:lnTo>
                      <a:pt x="9" y="1"/>
                    </a:lnTo>
                    <a:lnTo>
                      <a:pt x="13" y="0"/>
                    </a:lnTo>
                    <a:lnTo>
                      <a:pt x="15" y="0"/>
                    </a:lnTo>
                    <a:lnTo>
                      <a:pt x="19" y="0"/>
                    </a:lnTo>
                    <a:lnTo>
                      <a:pt x="21" y="1"/>
                    </a:lnTo>
                    <a:lnTo>
                      <a:pt x="23" y="3"/>
                    </a:lnTo>
                    <a:lnTo>
                      <a:pt x="25" y="4"/>
                    </a:lnTo>
                    <a:lnTo>
                      <a:pt x="28"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4375" name="Freeform 133"/>
              <p:cNvSpPr/>
              <p:nvPr/>
            </p:nvSpPr>
            <p:spPr>
              <a:xfrm>
                <a:off x="3669" y="3257"/>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4"/>
                    </a:lnTo>
                    <a:lnTo>
                      <a:pt x="51" y="10"/>
                    </a:lnTo>
                    <a:lnTo>
                      <a:pt x="46" y="6"/>
                    </a:lnTo>
                    <a:lnTo>
                      <a:pt x="42" y="3"/>
                    </a:lnTo>
                    <a:lnTo>
                      <a:pt x="36" y="2"/>
                    </a:lnTo>
                    <a:lnTo>
                      <a:pt x="30" y="0"/>
                    </a:lnTo>
                    <a:lnTo>
                      <a:pt x="19" y="3"/>
                    </a:lnTo>
                    <a:lnTo>
                      <a:pt x="9" y="10"/>
                    </a:lnTo>
                    <a:lnTo>
                      <a:pt x="2" y="19"/>
                    </a:lnTo>
                    <a:lnTo>
                      <a:pt x="0" y="30"/>
                    </a:lnTo>
                    <a:lnTo>
                      <a:pt x="1" y="36"/>
                    </a:lnTo>
                    <a:lnTo>
                      <a:pt x="2" y="42"/>
                    </a:lnTo>
                    <a:lnTo>
                      <a:pt x="5" y="46"/>
                    </a:lnTo>
                    <a:lnTo>
                      <a:pt x="8" y="51"/>
                    </a:lnTo>
                    <a:lnTo>
                      <a:pt x="13" y="55"/>
                    </a:lnTo>
                    <a:lnTo>
                      <a:pt x="19" y="58"/>
                    </a:lnTo>
                    <a:lnTo>
                      <a:pt x="24" y="59"/>
                    </a:lnTo>
                    <a:lnTo>
                      <a:pt x="30" y="60"/>
                    </a:lnTo>
                    <a:lnTo>
                      <a:pt x="36" y="59"/>
                    </a:lnTo>
                    <a:lnTo>
                      <a:pt x="42" y="58"/>
                    </a:lnTo>
                    <a:lnTo>
                      <a:pt x="46" y="55"/>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4376" name="Freeform 134"/>
              <p:cNvSpPr/>
              <p:nvPr/>
            </p:nvSpPr>
            <p:spPr>
              <a:xfrm>
                <a:off x="3677" y="326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10"/>
                    </a:lnTo>
                    <a:lnTo>
                      <a:pt x="2" y="7"/>
                    </a:lnTo>
                    <a:lnTo>
                      <a:pt x="5" y="5"/>
                    </a:lnTo>
                    <a:lnTo>
                      <a:pt x="7" y="3"/>
                    </a:lnTo>
                    <a:lnTo>
                      <a:pt x="9" y="1"/>
                    </a:lnTo>
                    <a:lnTo>
                      <a:pt x="12" y="0"/>
                    </a:lnTo>
                    <a:lnTo>
                      <a:pt x="15" y="0"/>
                    </a:lnTo>
                    <a:lnTo>
                      <a:pt x="17" y="0"/>
                    </a:lnTo>
                    <a:lnTo>
                      <a:pt x="21" y="1"/>
                    </a:lnTo>
                    <a:lnTo>
                      <a:pt x="23" y="3"/>
                    </a:lnTo>
                    <a:lnTo>
                      <a:pt x="25" y="5"/>
                    </a:lnTo>
                    <a:lnTo>
                      <a:pt x="27"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4377" name="Freeform 135"/>
              <p:cNvSpPr/>
              <p:nvPr/>
            </p:nvSpPr>
            <p:spPr>
              <a:xfrm>
                <a:off x="3693" y="3382"/>
                <a:ext cx="30"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3"/>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8"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4378" name="Freeform 136"/>
              <p:cNvSpPr/>
              <p:nvPr/>
            </p:nvSpPr>
            <p:spPr>
              <a:xfrm>
                <a:off x="3701" y="3390"/>
                <a:ext cx="14" cy="14"/>
              </a:xfrm>
              <a:custGeom>
                <a:avLst/>
                <a:gdLst>
                  <a:gd name="txL" fmla="*/ 0 w 28"/>
                  <a:gd name="txT" fmla="*/ 0 h 29"/>
                  <a:gd name="txR" fmla="*/ 28 w 28"/>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8" h="29">
                    <a:moveTo>
                      <a:pt x="13" y="29"/>
                    </a:moveTo>
                    <a:lnTo>
                      <a:pt x="11" y="29"/>
                    </a:lnTo>
                    <a:lnTo>
                      <a:pt x="9" y="28"/>
                    </a:lnTo>
                    <a:lnTo>
                      <a:pt x="5" y="27"/>
                    </a:lnTo>
                    <a:lnTo>
                      <a:pt x="3" y="25"/>
                    </a:lnTo>
                    <a:lnTo>
                      <a:pt x="2" y="22"/>
                    </a:lnTo>
                    <a:lnTo>
                      <a:pt x="1" y="20"/>
                    </a:lnTo>
                    <a:lnTo>
                      <a:pt x="0" y="18"/>
                    </a:lnTo>
                    <a:lnTo>
                      <a:pt x="0" y="14"/>
                    </a:lnTo>
                    <a:lnTo>
                      <a:pt x="0" y="12"/>
                    </a:lnTo>
                    <a:lnTo>
                      <a:pt x="1" y="8"/>
                    </a:lnTo>
                    <a:lnTo>
                      <a:pt x="2" y="6"/>
                    </a:lnTo>
                    <a:lnTo>
                      <a:pt x="3" y="4"/>
                    </a:lnTo>
                    <a:lnTo>
                      <a:pt x="5" y="3"/>
                    </a:lnTo>
                    <a:lnTo>
                      <a:pt x="9" y="2"/>
                    </a:lnTo>
                    <a:lnTo>
                      <a:pt x="11" y="0"/>
                    </a:lnTo>
                    <a:lnTo>
                      <a:pt x="13" y="0"/>
                    </a:lnTo>
                    <a:lnTo>
                      <a:pt x="17" y="0"/>
                    </a:lnTo>
                    <a:lnTo>
                      <a:pt x="19" y="2"/>
                    </a:lnTo>
                    <a:lnTo>
                      <a:pt x="23" y="3"/>
                    </a:lnTo>
                    <a:lnTo>
                      <a:pt x="25" y="4"/>
                    </a:lnTo>
                    <a:lnTo>
                      <a:pt x="26" y="6"/>
                    </a:lnTo>
                    <a:lnTo>
                      <a:pt x="27" y="8"/>
                    </a:lnTo>
                    <a:lnTo>
                      <a:pt x="28" y="12"/>
                    </a:lnTo>
                    <a:lnTo>
                      <a:pt x="28" y="14"/>
                    </a:lnTo>
                    <a:lnTo>
                      <a:pt x="27" y="20"/>
                    </a:lnTo>
                    <a:lnTo>
                      <a:pt x="25" y="25"/>
                    </a:lnTo>
                    <a:lnTo>
                      <a:pt x="19" y="28"/>
                    </a:lnTo>
                    <a:lnTo>
                      <a:pt x="13" y="29"/>
                    </a:lnTo>
                    <a:close/>
                  </a:path>
                </a:pathLst>
              </a:custGeom>
              <a:solidFill>
                <a:srgbClr val="FFFF93">
                  <a:alpha val="100000"/>
                </a:srgbClr>
              </a:solidFill>
              <a:ln w="9525">
                <a:noFill/>
              </a:ln>
            </p:spPr>
            <p:txBody>
              <a:bodyPr/>
              <a:p>
                <a:endParaRPr lang="en-US"/>
              </a:p>
            </p:txBody>
          </p:sp>
          <p:sp>
            <p:nvSpPr>
              <p:cNvPr id="4379" name="Freeform 137"/>
              <p:cNvSpPr/>
              <p:nvPr/>
            </p:nvSpPr>
            <p:spPr>
              <a:xfrm>
                <a:off x="3842" y="3409"/>
                <a:ext cx="30" cy="30"/>
              </a:xfrm>
              <a:custGeom>
                <a:avLst/>
                <a:gdLst>
                  <a:gd name="txL" fmla="*/ 0 w 60"/>
                  <a:gd name="txT" fmla="*/ 0 h 58"/>
                  <a:gd name="txR" fmla="*/ 60 w 60"/>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8">
                    <a:moveTo>
                      <a:pt x="60" y="30"/>
                    </a:moveTo>
                    <a:lnTo>
                      <a:pt x="59" y="24"/>
                    </a:lnTo>
                    <a:lnTo>
                      <a:pt x="57" y="18"/>
                    </a:lnTo>
                    <a:lnTo>
                      <a:pt x="54" y="12"/>
                    </a:lnTo>
                    <a:lnTo>
                      <a:pt x="51" y="8"/>
                    </a:lnTo>
                    <a:lnTo>
                      <a:pt x="46" y="4"/>
                    </a:lnTo>
                    <a:lnTo>
                      <a:pt x="41" y="2"/>
                    </a:lnTo>
                    <a:lnTo>
                      <a:pt x="36" y="0"/>
                    </a:lnTo>
                    <a:lnTo>
                      <a:pt x="30" y="0"/>
                    </a:lnTo>
                    <a:lnTo>
                      <a:pt x="18" y="2"/>
                    </a:lnTo>
                    <a:lnTo>
                      <a:pt x="8" y="8"/>
                    </a:lnTo>
                    <a:lnTo>
                      <a:pt x="2" y="18"/>
                    </a:lnTo>
                    <a:lnTo>
                      <a:pt x="0" y="30"/>
                    </a:lnTo>
                    <a:lnTo>
                      <a:pt x="1" y="35"/>
                    </a:lnTo>
                    <a:lnTo>
                      <a:pt x="2" y="40"/>
                    </a:lnTo>
                    <a:lnTo>
                      <a:pt x="4" y="46"/>
                    </a:lnTo>
                    <a:lnTo>
                      <a:pt x="8" y="50"/>
                    </a:lnTo>
                    <a:lnTo>
                      <a:pt x="12" y="54"/>
                    </a:lnTo>
                    <a:lnTo>
                      <a:pt x="18" y="56"/>
                    </a:lnTo>
                    <a:lnTo>
                      <a:pt x="24" y="58"/>
                    </a:lnTo>
                    <a:lnTo>
                      <a:pt x="30" y="58"/>
                    </a:lnTo>
                    <a:lnTo>
                      <a:pt x="36" y="58"/>
                    </a:lnTo>
                    <a:lnTo>
                      <a:pt x="41" y="56"/>
                    </a:lnTo>
                    <a:lnTo>
                      <a:pt x="46" y="54"/>
                    </a:lnTo>
                    <a:lnTo>
                      <a:pt x="51" y="50"/>
                    </a:lnTo>
                    <a:lnTo>
                      <a:pt x="54" y="46"/>
                    </a:lnTo>
                    <a:lnTo>
                      <a:pt x="57" y="40"/>
                    </a:lnTo>
                    <a:lnTo>
                      <a:pt x="59" y="35"/>
                    </a:lnTo>
                    <a:lnTo>
                      <a:pt x="60" y="30"/>
                    </a:lnTo>
                    <a:close/>
                  </a:path>
                </a:pathLst>
              </a:custGeom>
              <a:solidFill>
                <a:srgbClr val="6800E0">
                  <a:alpha val="100000"/>
                </a:srgbClr>
              </a:solidFill>
              <a:ln w="9525">
                <a:noFill/>
              </a:ln>
            </p:spPr>
            <p:txBody>
              <a:bodyPr/>
              <a:p>
                <a:endParaRPr lang="en-US"/>
              </a:p>
            </p:txBody>
          </p:sp>
          <p:sp>
            <p:nvSpPr>
              <p:cNvPr id="4380" name="Freeform 138"/>
              <p:cNvSpPr/>
              <p:nvPr/>
            </p:nvSpPr>
            <p:spPr>
              <a:xfrm>
                <a:off x="3850" y="3417"/>
                <a:ext cx="15" cy="14"/>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5"/>
                    </a:lnTo>
                    <a:lnTo>
                      <a:pt x="4" y="3"/>
                    </a:lnTo>
                    <a:lnTo>
                      <a:pt x="7" y="2"/>
                    </a:lnTo>
                    <a:lnTo>
                      <a:pt x="9" y="1"/>
                    </a:lnTo>
                    <a:lnTo>
                      <a:pt x="11" y="0"/>
                    </a:lnTo>
                    <a:lnTo>
                      <a:pt x="15" y="0"/>
                    </a:lnTo>
                    <a:lnTo>
                      <a:pt x="17" y="0"/>
                    </a:lnTo>
                    <a:lnTo>
                      <a:pt x="21" y="1"/>
                    </a:lnTo>
                    <a:lnTo>
                      <a:pt x="23" y="2"/>
                    </a:lnTo>
                    <a:lnTo>
                      <a:pt x="25" y="3"/>
                    </a:lnTo>
                    <a:lnTo>
                      <a:pt x="26" y="5"/>
                    </a:lnTo>
                    <a:lnTo>
                      <a:pt x="29" y="9"/>
                    </a:lnTo>
                    <a:lnTo>
                      <a:pt x="30" y="11"/>
                    </a:lnTo>
                    <a:lnTo>
                      <a:pt x="30" y="15"/>
                    </a:lnTo>
                    <a:lnTo>
                      <a:pt x="29" y="20"/>
                    </a:lnTo>
                    <a:lnTo>
                      <a:pt x="25" y="25"/>
                    </a:lnTo>
                    <a:lnTo>
                      <a:pt x="21" y="27"/>
                    </a:lnTo>
                    <a:lnTo>
                      <a:pt x="15" y="28"/>
                    </a:lnTo>
                    <a:close/>
                  </a:path>
                </a:pathLst>
              </a:custGeom>
              <a:solidFill>
                <a:srgbClr val="FFFF93">
                  <a:alpha val="100000"/>
                </a:srgbClr>
              </a:solidFill>
              <a:ln w="9525">
                <a:noFill/>
              </a:ln>
            </p:spPr>
            <p:txBody>
              <a:bodyPr/>
              <a:p>
                <a:endParaRPr lang="en-US"/>
              </a:p>
            </p:txBody>
          </p:sp>
          <p:sp>
            <p:nvSpPr>
              <p:cNvPr id="4381" name="Freeform 139"/>
              <p:cNvSpPr/>
              <p:nvPr/>
            </p:nvSpPr>
            <p:spPr>
              <a:xfrm>
                <a:off x="3869" y="3310"/>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7" y="19"/>
                    </a:lnTo>
                    <a:lnTo>
                      <a:pt x="54" y="13"/>
                    </a:lnTo>
                    <a:lnTo>
                      <a:pt x="50" y="9"/>
                    </a:lnTo>
                    <a:lnTo>
                      <a:pt x="46" y="5"/>
                    </a:lnTo>
                    <a:lnTo>
                      <a:pt x="41" y="3"/>
                    </a:lnTo>
                    <a:lnTo>
                      <a:pt x="36" y="0"/>
                    </a:lnTo>
                    <a:lnTo>
                      <a:pt x="30" y="0"/>
                    </a:lnTo>
                    <a:lnTo>
                      <a:pt x="18" y="3"/>
                    </a:lnTo>
                    <a:lnTo>
                      <a:pt x="9" y="9"/>
                    </a:lnTo>
                    <a:lnTo>
                      <a:pt x="2" y="18"/>
                    </a:lnTo>
                    <a:lnTo>
                      <a:pt x="0" y="29"/>
                    </a:lnTo>
                    <a:lnTo>
                      <a:pt x="1" y="35"/>
                    </a:lnTo>
                    <a:lnTo>
                      <a:pt x="2" y="41"/>
                    </a:lnTo>
                    <a:lnTo>
                      <a:pt x="6" y="47"/>
                    </a:lnTo>
                    <a:lnTo>
                      <a:pt x="9" y="51"/>
                    </a:lnTo>
                    <a:lnTo>
                      <a:pt x="14" y="55"/>
                    </a:lnTo>
                    <a:lnTo>
                      <a:pt x="18" y="57"/>
                    </a:lnTo>
                    <a:lnTo>
                      <a:pt x="24" y="59"/>
                    </a:lnTo>
                    <a:lnTo>
                      <a:pt x="30" y="59"/>
                    </a:lnTo>
                    <a:lnTo>
                      <a:pt x="36" y="59"/>
                    </a:lnTo>
                    <a:lnTo>
                      <a:pt x="41" y="57"/>
                    </a:lnTo>
                    <a:lnTo>
                      <a:pt x="46" y="55"/>
                    </a:lnTo>
                    <a:lnTo>
                      <a:pt x="50" y="51"/>
                    </a:lnTo>
                    <a:lnTo>
                      <a:pt x="54" y="47"/>
                    </a:lnTo>
                    <a:lnTo>
                      <a:pt x="57" y="41"/>
                    </a:lnTo>
                    <a:lnTo>
                      <a:pt x="59" y="35"/>
                    </a:lnTo>
                    <a:lnTo>
                      <a:pt x="60" y="29"/>
                    </a:lnTo>
                    <a:close/>
                  </a:path>
                </a:pathLst>
              </a:custGeom>
              <a:solidFill>
                <a:srgbClr val="5900BC">
                  <a:alpha val="100000"/>
                </a:srgbClr>
              </a:solidFill>
              <a:ln w="9525">
                <a:noFill/>
              </a:ln>
            </p:spPr>
            <p:txBody>
              <a:bodyPr/>
              <a:p>
                <a:endParaRPr lang="en-US"/>
              </a:p>
            </p:txBody>
          </p:sp>
          <p:sp>
            <p:nvSpPr>
              <p:cNvPr id="4382" name="Freeform 140"/>
              <p:cNvSpPr/>
              <p:nvPr/>
            </p:nvSpPr>
            <p:spPr>
              <a:xfrm>
                <a:off x="3876" y="3318"/>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9" y="28"/>
                    </a:lnTo>
                    <a:lnTo>
                      <a:pt x="7" y="27"/>
                    </a:lnTo>
                    <a:lnTo>
                      <a:pt x="4" y="25"/>
                    </a:lnTo>
                    <a:lnTo>
                      <a:pt x="3" y="22"/>
                    </a:lnTo>
                    <a:lnTo>
                      <a:pt x="1" y="20"/>
                    </a:lnTo>
                    <a:lnTo>
                      <a:pt x="0" y="18"/>
                    </a:lnTo>
                    <a:lnTo>
                      <a:pt x="0" y="14"/>
                    </a:lnTo>
                    <a:lnTo>
                      <a:pt x="0" y="12"/>
                    </a:lnTo>
                    <a:lnTo>
                      <a:pt x="1" y="9"/>
                    </a:lnTo>
                    <a:lnTo>
                      <a:pt x="3" y="6"/>
                    </a:lnTo>
                    <a:lnTo>
                      <a:pt x="4" y="4"/>
                    </a:lnTo>
                    <a:lnTo>
                      <a:pt x="7" y="3"/>
                    </a:lnTo>
                    <a:lnTo>
                      <a:pt x="9" y="2"/>
                    </a:lnTo>
                    <a:lnTo>
                      <a:pt x="12" y="0"/>
                    </a:lnTo>
                    <a:lnTo>
                      <a:pt x="15" y="0"/>
                    </a:lnTo>
                    <a:lnTo>
                      <a:pt x="17" y="0"/>
                    </a:lnTo>
                    <a:lnTo>
                      <a:pt x="21" y="2"/>
                    </a:lnTo>
                    <a:lnTo>
                      <a:pt x="23" y="3"/>
                    </a:lnTo>
                    <a:lnTo>
                      <a:pt x="25" y="4"/>
                    </a:lnTo>
                    <a:lnTo>
                      <a:pt x="26" y="6"/>
                    </a:lnTo>
                    <a:lnTo>
                      <a:pt x="29" y="9"/>
                    </a:lnTo>
                    <a:lnTo>
                      <a:pt x="30" y="12"/>
                    </a:lnTo>
                    <a:lnTo>
                      <a:pt x="30" y="14"/>
                    </a:lnTo>
                    <a:lnTo>
                      <a:pt x="29" y="20"/>
                    </a:lnTo>
                    <a:lnTo>
                      <a:pt x="25" y="25"/>
                    </a:lnTo>
                    <a:lnTo>
                      <a:pt x="21" y="28"/>
                    </a:lnTo>
                    <a:lnTo>
                      <a:pt x="15" y="29"/>
                    </a:lnTo>
                    <a:close/>
                  </a:path>
                </a:pathLst>
              </a:custGeom>
              <a:solidFill>
                <a:srgbClr val="FFFF93">
                  <a:alpha val="100000"/>
                </a:srgbClr>
              </a:solidFill>
              <a:ln w="9525">
                <a:noFill/>
              </a:ln>
            </p:spPr>
            <p:txBody>
              <a:bodyPr/>
              <a:p>
                <a:endParaRPr lang="en-US"/>
              </a:p>
            </p:txBody>
          </p:sp>
          <p:sp>
            <p:nvSpPr>
              <p:cNvPr id="4383" name="Freeform 141"/>
              <p:cNvSpPr/>
              <p:nvPr/>
            </p:nvSpPr>
            <p:spPr>
              <a:xfrm>
                <a:off x="3869" y="3182"/>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3"/>
                    </a:lnTo>
                    <a:lnTo>
                      <a:pt x="50" y="9"/>
                    </a:lnTo>
                    <a:lnTo>
                      <a:pt x="46" y="5"/>
                    </a:lnTo>
                    <a:lnTo>
                      <a:pt x="41" y="2"/>
                    </a:lnTo>
                    <a:lnTo>
                      <a:pt x="36" y="1"/>
                    </a:lnTo>
                    <a:lnTo>
                      <a:pt x="30" y="0"/>
                    </a:lnTo>
                    <a:lnTo>
                      <a:pt x="18" y="2"/>
                    </a:lnTo>
                    <a:lnTo>
                      <a:pt x="9" y="9"/>
                    </a:lnTo>
                    <a:lnTo>
                      <a:pt x="2" y="18"/>
                    </a:lnTo>
                    <a:lnTo>
                      <a:pt x="0" y="30"/>
                    </a:lnTo>
                    <a:lnTo>
                      <a:pt x="1" y="35"/>
                    </a:lnTo>
                    <a:lnTo>
                      <a:pt x="2" y="41"/>
                    </a:lnTo>
                    <a:lnTo>
                      <a:pt x="6" y="47"/>
                    </a:lnTo>
                    <a:lnTo>
                      <a:pt x="9" y="51"/>
                    </a:lnTo>
                    <a:lnTo>
                      <a:pt x="14" y="55"/>
                    </a:lnTo>
                    <a:lnTo>
                      <a:pt x="18" y="57"/>
                    </a:lnTo>
                    <a:lnTo>
                      <a:pt x="24" y="58"/>
                    </a:lnTo>
                    <a:lnTo>
                      <a:pt x="30" y="60"/>
                    </a:lnTo>
                    <a:lnTo>
                      <a:pt x="36" y="58"/>
                    </a:lnTo>
                    <a:lnTo>
                      <a:pt x="41" y="57"/>
                    </a:lnTo>
                    <a:lnTo>
                      <a:pt x="46" y="55"/>
                    </a:lnTo>
                    <a:lnTo>
                      <a:pt x="50" y="51"/>
                    </a:lnTo>
                    <a:lnTo>
                      <a:pt x="54" y="47"/>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4384" name="Freeform 142"/>
              <p:cNvSpPr/>
              <p:nvPr/>
            </p:nvSpPr>
            <p:spPr>
              <a:xfrm>
                <a:off x="3876" y="318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8"/>
                    </a:lnTo>
                    <a:lnTo>
                      <a:pt x="7" y="27"/>
                    </a:lnTo>
                    <a:lnTo>
                      <a:pt x="4" y="25"/>
                    </a:lnTo>
                    <a:lnTo>
                      <a:pt x="3" y="23"/>
                    </a:lnTo>
                    <a:lnTo>
                      <a:pt x="1" y="20"/>
                    </a:lnTo>
                    <a:lnTo>
                      <a:pt x="0" y="18"/>
                    </a:lnTo>
                    <a:lnTo>
                      <a:pt x="0" y="15"/>
                    </a:lnTo>
                    <a:lnTo>
                      <a:pt x="0" y="12"/>
                    </a:lnTo>
                    <a:lnTo>
                      <a:pt x="1" y="9"/>
                    </a:lnTo>
                    <a:lnTo>
                      <a:pt x="3" y="7"/>
                    </a:lnTo>
                    <a:lnTo>
                      <a:pt x="4" y="4"/>
                    </a:lnTo>
                    <a:lnTo>
                      <a:pt x="7" y="3"/>
                    </a:lnTo>
                    <a:lnTo>
                      <a:pt x="9" y="1"/>
                    </a:lnTo>
                    <a:lnTo>
                      <a:pt x="12" y="0"/>
                    </a:lnTo>
                    <a:lnTo>
                      <a:pt x="15" y="0"/>
                    </a:lnTo>
                    <a:lnTo>
                      <a:pt x="17" y="0"/>
                    </a:lnTo>
                    <a:lnTo>
                      <a:pt x="21" y="1"/>
                    </a:lnTo>
                    <a:lnTo>
                      <a:pt x="23" y="3"/>
                    </a:lnTo>
                    <a:lnTo>
                      <a:pt x="25" y="4"/>
                    </a:lnTo>
                    <a:lnTo>
                      <a:pt x="26"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4385" name="Freeform 143"/>
              <p:cNvSpPr/>
              <p:nvPr/>
            </p:nvSpPr>
            <p:spPr>
              <a:xfrm>
                <a:off x="2809" y="3310"/>
                <a:ext cx="29"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4"/>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7"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4386" name="Freeform 144"/>
              <p:cNvSpPr/>
              <p:nvPr/>
            </p:nvSpPr>
            <p:spPr>
              <a:xfrm>
                <a:off x="2816" y="3318"/>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4" y="29"/>
                    </a:moveTo>
                    <a:lnTo>
                      <a:pt x="12" y="29"/>
                    </a:lnTo>
                    <a:lnTo>
                      <a:pt x="10" y="28"/>
                    </a:lnTo>
                    <a:lnTo>
                      <a:pt x="6" y="27"/>
                    </a:lnTo>
                    <a:lnTo>
                      <a:pt x="4" y="25"/>
                    </a:lnTo>
                    <a:lnTo>
                      <a:pt x="3" y="22"/>
                    </a:lnTo>
                    <a:lnTo>
                      <a:pt x="2" y="20"/>
                    </a:lnTo>
                    <a:lnTo>
                      <a:pt x="0" y="18"/>
                    </a:lnTo>
                    <a:lnTo>
                      <a:pt x="0" y="14"/>
                    </a:lnTo>
                    <a:lnTo>
                      <a:pt x="0" y="12"/>
                    </a:lnTo>
                    <a:lnTo>
                      <a:pt x="2" y="9"/>
                    </a:lnTo>
                    <a:lnTo>
                      <a:pt x="3" y="6"/>
                    </a:lnTo>
                    <a:lnTo>
                      <a:pt x="4" y="4"/>
                    </a:lnTo>
                    <a:lnTo>
                      <a:pt x="6" y="3"/>
                    </a:lnTo>
                    <a:lnTo>
                      <a:pt x="10" y="2"/>
                    </a:lnTo>
                    <a:lnTo>
                      <a:pt x="12" y="0"/>
                    </a:lnTo>
                    <a:lnTo>
                      <a:pt x="14" y="0"/>
                    </a:lnTo>
                    <a:lnTo>
                      <a:pt x="18" y="0"/>
                    </a:lnTo>
                    <a:lnTo>
                      <a:pt x="20" y="2"/>
                    </a:lnTo>
                    <a:lnTo>
                      <a:pt x="22" y="3"/>
                    </a:lnTo>
                    <a:lnTo>
                      <a:pt x="25" y="4"/>
                    </a:lnTo>
                    <a:lnTo>
                      <a:pt x="27" y="6"/>
                    </a:lnTo>
                    <a:lnTo>
                      <a:pt x="28" y="9"/>
                    </a:lnTo>
                    <a:lnTo>
                      <a:pt x="29" y="12"/>
                    </a:lnTo>
                    <a:lnTo>
                      <a:pt x="29" y="14"/>
                    </a:lnTo>
                    <a:lnTo>
                      <a:pt x="28" y="20"/>
                    </a:lnTo>
                    <a:lnTo>
                      <a:pt x="25" y="25"/>
                    </a:lnTo>
                    <a:lnTo>
                      <a:pt x="20" y="28"/>
                    </a:lnTo>
                    <a:lnTo>
                      <a:pt x="14" y="29"/>
                    </a:lnTo>
                    <a:close/>
                  </a:path>
                </a:pathLst>
              </a:custGeom>
              <a:solidFill>
                <a:srgbClr val="FFFF93">
                  <a:alpha val="100000"/>
                </a:srgbClr>
              </a:solidFill>
              <a:ln w="9525">
                <a:noFill/>
              </a:ln>
            </p:spPr>
            <p:txBody>
              <a:bodyPr/>
              <a:p>
                <a:endParaRPr lang="en-US"/>
              </a:p>
            </p:txBody>
          </p:sp>
          <p:sp>
            <p:nvSpPr>
              <p:cNvPr id="4387" name="Freeform 145"/>
              <p:cNvSpPr/>
              <p:nvPr/>
            </p:nvSpPr>
            <p:spPr>
              <a:xfrm>
                <a:off x="2947" y="223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3"/>
                    </a:lnTo>
                    <a:lnTo>
                      <a:pt x="51" y="8"/>
                    </a:lnTo>
                    <a:lnTo>
                      <a:pt x="46" y="5"/>
                    </a:lnTo>
                    <a:lnTo>
                      <a:pt x="41" y="3"/>
                    </a:lnTo>
                    <a:lnTo>
                      <a:pt x="36" y="0"/>
                    </a:lnTo>
                    <a:lnTo>
                      <a:pt x="30" y="0"/>
                    </a:lnTo>
                    <a:lnTo>
                      <a:pt x="18" y="3"/>
                    </a:lnTo>
                    <a:lnTo>
                      <a:pt x="9" y="8"/>
                    </a:lnTo>
                    <a:lnTo>
                      <a:pt x="2" y="19"/>
                    </a:lnTo>
                    <a:lnTo>
                      <a:pt x="0" y="30"/>
                    </a:lnTo>
                    <a:lnTo>
                      <a:pt x="1" y="36"/>
                    </a:lnTo>
                    <a:lnTo>
                      <a:pt x="2" y="42"/>
                    </a:lnTo>
                    <a:lnTo>
                      <a:pt x="6" y="47"/>
                    </a:lnTo>
                    <a:lnTo>
                      <a:pt x="9" y="51"/>
                    </a:lnTo>
                    <a:lnTo>
                      <a:pt x="14" y="55"/>
                    </a:lnTo>
                    <a:lnTo>
                      <a:pt x="18" y="58"/>
                    </a:lnTo>
                    <a:lnTo>
                      <a:pt x="24" y="59"/>
                    </a:lnTo>
                    <a:lnTo>
                      <a:pt x="30" y="60"/>
                    </a:lnTo>
                    <a:lnTo>
                      <a:pt x="36" y="59"/>
                    </a:lnTo>
                    <a:lnTo>
                      <a:pt x="41" y="58"/>
                    </a:lnTo>
                    <a:lnTo>
                      <a:pt x="46" y="55"/>
                    </a:lnTo>
                    <a:lnTo>
                      <a:pt x="51" y="51"/>
                    </a:lnTo>
                    <a:lnTo>
                      <a:pt x="54" y="47"/>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4388" name="Freeform 146"/>
              <p:cNvSpPr/>
              <p:nvPr/>
            </p:nvSpPr>
            <p:spPr>
              <a:xfrm>
                <a:off x="2954" y="224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7"/>
                    </a:lnTo>
                    <a:lnTo>
                      <a:pt x="5" y="26"/>
                    </a:lnTo>
                    <a:lnTo>
                      <a:pt x="3" y="23"/>
                    </a:lnTo>
                    <a:lnTo>
                      <a:pt x="1" y="20"/>
                    </a:lnTo>
                    <a:lnTo>
                      <a:pt x="0" y="18"/>
                    </a:lnTo>
                    <a:lnTo>
                      <a:pt x="0" y="15"/>
                    </a:lnTo>
                    <a:lnTo>
                      <a:pt x="0" y="12"/>
                    </a:lnTo>
                    <a:lnTo>
                      <a:pt x="1" y="10"/>
                    </a:lnTo>
                    <a:lnTo>
                      <a:pt x="3" y="7"/>
                    </a:lnTo>
                    <a:lnTo>
                      <a:pt x="5" y="5"/>
                    </a:lnTo>
                    <a:lnTo>
                      <a:pt x="7" y="3"/>
                    </a:lnTo>
                    <a:lnTo>
                      <a:pt x="10" y="2"/>
                    </a:lnTo>
                    <a:lnTo>
                      <a:pt x="13" y="0"/>
                    </a:lnTo>
                    <a:lnTo>
                      <a:pt x="15" y="0"/>
                    </a:lnTo>
                    <a:lnTo>
                      <a:pt x="18"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grpSp>
        <p:grpSp>
          <p:nvGrpSpPr>
            <p:cNvPr id="4108" name="Group 147"/>
            <p:cNvGrpSpPr/>
            <p:nvPr/>
          </p:nvGrpSpPr>
          <p:grpSpPr>
            <a:xfrm flipH="1">
              <a:off x="4810" y="3312"/>
              <a:ext cx="854" cy="912"/>
              <a:chOff x="2794" y="2160"/>
              <a:chExt cx="1154" cy="1279"/>
            </a:xfrm>
          </p:grpSpPr>
          <p:sp>
            <p:nvSpPr>
              <p:cNvPr id="4109" name="AutoShape 148"/>
              <p:cNvSpPr>
                <a:spLocks noChangeAspect="1" noTextEdit="1"/>
              </p:cNvSpPr>
              <p:nvPr/>
            </p:nvSpPr>
            <p:spPr>
              <a:xfrm>
                <a:off x="2832" y="2160"/>
                <a:ext cx="1116" cy="1237"/>
              </a:xfrm>
              <a:prstGeom prst="rect">
                <a:avLst/>
              </a:prstGeom>
              <a:noFill/>
              <a:ln w="9525">
                <a:noFill/>
              </a:ln>
            </p:spPr>
            <p:txBody>
              <a:bodyPr/>
              <a:p>
                <a:endParaRPr lang="en-US"/>
              </a:p>
            </p:txBody>
          </p:sp>
          <p:sp>
            <p:nvSpPr>
              <p:cNvPr id="4110" name="Freeform 149"/>
              <p:cNvSpPr/>
              <p:nvPr/>
            </p:nvSpPr>
            <p:spPr>
              <a:xfrm>
                <a:off x="2912" y="2780"/>
                <a:ext cx="30" cy="30"/>
              </a:xfrm>
              <a:custGeom>
                <a:avLst/>
                <a:gdLst>
                  <a:gd name="txL" fmla="*/ 0 w 61"/>
                  <a:gd name="txT" fmla="*/ 0 h 60"/>
                  <a:gd name="txR" fmla="*/ 61 w 61"/>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61" h="60">
                    <a:moveTo>
                      <a:pt x="31" y="60"/>
                    </a:moveTo>
                    <a:lnTo>
                      <a:pt x="18" y="57"/>
                    </a:lnTo>
                    <a:lnTo>
                      <a:pt x="9" y="50"/>
                    </a:lnTo>
                    <a:lnTo>
                      <a:pt x="2" y="41"/>
                    </a:lnTo>
                    <a:lnTo>
                      <a:pt x="0" y="30"/>
                    </a:lnTo>
                    <a:lnTo>
                      <a:pt x="2" y="18"/>
                    </a:lnTo>
                    <a:lnTo>
                      <a:pt x="9" y="8"/>
                    </a:lnTo>
                    <a:lnTo>
                      <a:pt x="18" y="2"/>
                    </a:lnTo>
                    <a:lnTo>
                      <a:pt x="31" y="0"/>
                    </a:lnTo>
                    <a:lnTo>
                      <a:pt x="42" y="2"/>
                    </a:lnTo>
                    <a:lnTo>
                      <a:pt x="52" y="8"/>
                    </a:lnTo>
                    <a:lnTo>
                      <a:pt x="58" y="18"/>
                    </a:lnTo>
                    <a:lnTo>
                      <a:pt x="61" y="30"/>
                    </a:lnTo>
                    <a:lnTo>
                      <a:pt x="58" y="41"/>
                    </a:lnTo>
                    <a:lnTo>
                      <a:pt x="52" y="50"/>
                    </a:lnTo>
                    <a:lnTo>
                      <a:pt x="42" y="57"/>
                    </a:lnTo>
                    <a:lnTo>
                      <a:pt x="31" y="60"/>
                    </a:lnTo>
                    <a:close/>
                  </a:path>
                </a:pathLst>
              </a:custGeom>
              <a:solidFill>
                <a:srgbClr val="FFFF93">
                  <a:alpha val="100000"/>
                </a:srgbClr>
              </a:solidFill>
              <a:ln w="9525">
                <a:noFill/>
              </a:ln>
            </p:spPr>
            <p:txBody>
              <a:bodyPr/>
              <a:p>
                <a:endParaRPr lang="en-US"/>
              </a:p>
            </p:txBody>
          </p:sp>
          <p:sp>
            <p:nvSpPr>
              <p:cNvPr id="4111" name="Freeform 150"/>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4112" name="Freeform 151"/>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4113" name="Freeform 152"/>
              <p:cNvSpPr/>
              <p:nvPr/>
            </p:nvSpPr>
            <p:spPr>
              <a:xfrm>
                <a:off x="2821" y="2718"/>
                <a:ext cx="89" cy="73"/>
              </a:xfrm>
              <a:custGeom>
                <a:avLst/>
                <a:gdLst>
                  <a:gd name="txL" fmla="*/ 0 w 177"/>
                  <a:gd name="txT" fmla="*/ 0 h 146"/>
                  <a:gd name="txR" fmla="*/ 177 w 177"/>
                  <a:gd name="txB" fmla="*/ 146 h 146"/>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77" h="146">
                    <a:moveTo>
                      <a:pt x="163" y="144"/>
                    </a:moveTo>
                    <a:lnTo>
                      <a:pt x="177" y="118"/>
                    </a:lnTo>
                    <a:lnTo>
                      <a:pt x="172" y="110"/>
                    </a:lnTo>
                    <a:lnTo>
                      <a:pt x="161" y="89"/>
                    </a:lnTo>
                    <a:lnTo>
                      <a:pt x="144" y="62"/>
                    </a:lnTo>
                    <a:lnTo>
                      <a:pt x="122" y="33"/>
                    </a:lnTo>
                    <a:lnTo>
                      <a:pt x="95" y="11"/>
                    </a:lnTo>
                    <a:lnTo>
                      <a:pt x="69" y="0"/>
                    </a:lnTo>
                    <a:lnTo>
                      <a:pt x="40" y="7"/>
                    </a:lnTo>
                    <a:lnTo>
                      <a:pt x="14" y="38"/>
                    </a:lnTo>
                    <a:lnTo>
                      <a:pt x="3" y="60"/>
                    </a:lnTo>
                    <a:lnTo>
                      <a:pt x="0" y="78"/>
                    </a:lnTo>
                    <a:lnTo>
                      <a:pt x="1" y="94"/>
                    </a:lnTo>
                    <a:lnTo>
                      <a:pt x="8" y="106"/>
                    </a:lnTo>
                    <a:lnTo>
                      <a:pt x="17" y="117"/>
                    </a:lnTo>
                    <a:lnTo>
                      <a:pt x="30" y="126"/>
                    </a:lnTo>
                    <a:lnTo>
                      <a:pt x="46" y="132"/>
                    </a:lnTo>
                    <a:lnTo>
                      <a:pt x="62" y="138"/>
                    </a:lnTo>
                    <a:lnTo>
                      <a:pt x="79" y="141"/>
                    </a:lnTo>
                    <a:lnTo>
                      <a:pt x="98" y="143"/>
                    </a:lnTo>
                    <a:lnTo>
                      <a:pt x="115" y="144"/>
                    </a:lnTo>
                    <a:lnTo>
                      <a:pt x="130" y="146"/>
                    </a:lnTo>
                    <a:lnTo>
                      <a:pt x="144" y="146"/>
                    </a:lnTo>
                    <a:lnTo>
                      <a:pt x="154" y="144"/>
                    </a:lnTo>
                    <a:lnTo>
                      <a:pt x="161" y="144"/>
                    </a:lnTo>
                    <a:lnTo>
                      <a:pt x="163" y="144"/>
                    </a:lnTo>
                    <a:close/>
                  </a:path>
                </a:pathLst>
              </a:custGeom>
              <a:solidFill>
                <a:srgbClr val="6800E0">
                  <a:alpha val="100000"/>
                </a:srgbClr>
              </a:solidFill>
              <a:ln w="9525">
                <a:noFill/>
              </a:ln>
            </p:spPr>
            <p:txBody>
              <a:bodyPr/>
              <a:p>
                <a:endParaRPr lang="en-US"/>
              </a:p>
            </p:txBody>
          </p:sp>
          <p:sp>
            <p:nvSpPr>
              <p:cNvPr id="4114" name="Freeform 153"/>
              <p:cNvSpPr/>
              <p:nvPr/>
            </p:nvSpPr>
            <p:spPr>
              <a:xfrm>
                <a:off x="2821" y="2800"/>
                <a:ext cx="89" cy="71"/>
              </a:xfrm>
              <a:custGeom>
                <a:avLst/>
                <a:gdLst>
                  <a:gd name="txL" fmla="*/ 0 w 178"/>
                  <a:gd name="txT" fmla="*/ 0 h 143"/>
                  <a:gd name="txR" fmla="*/ 178 w 178"/>
                  <a:gd name="txB" fmla="*/ 143 h 14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78" h="143">
                    <a:moveTo>
                      <a:pt x="178" y="27"/>
                    </a:moveTo>
                    <a:lnTo>
                      <a:pt x="164" y="1"/>
                    </a:lnTo>
                    <a:lnTo>
                      <a:pt x="162" y="1"/>
                    </a:lnTo>
                    <a:lnTo>
                      <a:pt x="155" y="1"/>
                    </a:lnTo>
                    <a:lnTo>
                      <a:pt x="145" y="0"/>
                    </a:lnTo>
                    <a:lnTo>
                      <a:pt x="131" y="0"/>
                    </a:lnTo>
                    <a:lnTo>
                      <a:pt x="116" y="1"/>
                    </a:lnTo>
                    <a:lnTo>
                      <a:pt x="99" y="2"/>
                    </a:lnTo>
                    <a:lnTo>
                      <a:pt x="80" y="5"/>
                    </a:lnTo>
                    <a:lnTo>
                      <a:pt x="63" y="7"/>
                    </a:lnTo>
                    <a:lnTo>
                      <a:pt x="46" y="13"/>
                    </a:lnTo>
                    <a:lnTo>
                      <a:pt x="31" y="18"/>
                    </a:lnTo>
                    <a:lnTo>
                      <a:pt x="18" y="27"/>
                    </a:lnTo>
                    <a:lnTo>
                      <a:pt x="8" y="37"/>
                    </a:lnTo>
                    <a:lnTo>
                      <a:pt x="2" y="50"/>
                    </a:lnTo>
                    <a:lnTo>
                      <a:pt x="0" y="65"/>
                    </a:lnTo>
                    <a:lnTo>
                      <a:pt x="4" y="83"/>
                    </a:lnTo>
                    <a:lnTo>
                      <a:pt x="14" y="104"/>
                    </a:lnTo>
                    <a:lnTo>
                      <a:pt x="41" y="135"/>
                    </a:lnTo>
                    <a:lnTo>
                      <a:pt x="69" y="143"/>
                    </a:lnTo>
                    <a:lnTo>
                      <a:pt x="96" y="132"/>
                    </a:lnTo>
                    <a:lnTo>
                      <a:pt x="122" y="111"/>
                    </a:lnTo>
                    <a:lnTo>
                      <a:pt x="145" y="83"/>
                    </a:lnTo>
                    <a:lnTo>
                      <a:pt x="162" y="55"/>
                    </a:lnTo>
                    <a:lnTo>
                      <a:pt x="174" y="35"/>
                    </a:lnTo>
                    <a:lnTo>
                      <a:pt x="178" y="27"/>
                    </a:lnTo>
                    <a:close/>
                  </a:path>
                </a:pathLst>
              </a:custGeom>
              <a:solidFill>
                <a:srgbClr val="6800E0">
                  <a:alpha val="100000"/>
                </a:srgbClr>
              </a:solidFill>
              <a:ln w="9525">
                <a:noFill/>
              </a:ln>
            </p:spPr>
            <p:txBody>
              <a:bodyPr/>
              <a:p>
                <a:endParaRPr lang="en-US"/>
              </a:p>
            </p:txBody>
          </p:sp>
          <p:sp>
            <p:nvSpPr>
              <p:cNvPr id="4115" name="Freeform 154"/>
              <p:cNvSpPr/>
              <p:nvPr/>
            </p:nvSpPr>
            <p:spPr>
              <a:xfrm>
                <a:off x="2894" y="2818"/>
                <a:ext cx="66" cy="90"/>
              </a:xfrm>
              <a:custGeom>
                <a:avLst/>
                <a:gdLst>
                  <a:gd name="txL" fmla="*/ 0 w 132"/>
                  <a:gd name="txT" fmla="*/ 0 h 181"/>
                  <a:gd name="txR" fmla="*/ 132 w 132"/>
                  <a:gd name="txB" fmla="*/ 181 h 181"/>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2" h="181">
                    <a:moveTo>
                      <a:pt x="82" y="0"/>
                    </a:moveTo>
                    <a:lnTo>
                      <a:pt x="52" y="0"/>
                    </a:lnTo>
                    <a:lnTo>
                      <a:pt x="47" y="8"/>
                    </a:lnTo>
                    <a:lnTo>
                      <a:pt x="35" y="29"/>
                    </a:lnTo>
                    <a:lnTo>
                      <a:pt x="20" y="57"/>
                    </a:lnTo>
                    <a:lnTo>
                      <a:pt x="7" y="90"/>
                    </a:lnTo>
                    <a:lnTo>
                      <a:pt x="0" y="123"/>
                    </a:lnTo>
                    <a:lnTo>
                      <a:pt x="5" y="152"/>
                    </a:lnTo>
                    <a:lnTo>
                      <a:pt x="24" y="172"/>
                    </a:lnTo>
                    <a:lnTo>
                      <a:pt x="64" y="181"/>
                    </a:lnTo>
                    <a:lnTo>
                      <a:pt x="106" y="172"/>
                    </a:lnTo>
                    <a:lnTo>
                      <a:pt x="127" y="152"/>
                    </a:lnTo>
                    <a:lnTo>
                      <a:pt x="132" y="123"/>
                    </a:lnTo>
                    <a:lnTo>
                      <a:pt x="127" y="90"/>
                    </a:lnTo>
                    <a:lnTo>
                      <a:pt x="114" y="57"/>
                    </a:lnTo>
                    <a:lnTo>
                      <a:pt x="99" y="29"/>
                    </a:lnTo>
                    <a:lnTo>
                      <a:pt x="86" y="8"/>
                    </a:lnTo>
                    <a:lnTo>
                      <a:pt x="82" y="0"/>
                    </a:lnTo>
                    <a:close/>
                  </a:path>
                </a:pathLst>
              </a:custGeom>
              <a:solidFill>
                <a:srgbClr val="6800E0">
                  <a:alpha val="100000"/>
                </a:srgbClr>
              </a:solidFill>
              <a:ln w="9525">
                <a:noFill/>
              </a:ln>
            </p:spPr>
            <p:txBody>
              <a:bodyPr/>
              <a:p>
                <a:endParaRPr lang="en-US"/>
              </a:p>
            </p:txBody>
          </p:sp>
          <p:sp>
            <p:nvSpPr>
              <p:cNvPr id="4116" name="Freeform 155"/>
              <p:cNvSpPr/>
              <p:nvPr/>
            </p:nvSpPr>
            <p:spPr>
              <a:xfrm>
                <a:off x="2944" y="2799"/>
                <a:ext cx="88" cy="72"/>
              </a:xfrm>
              <a:custGeom>
                <a:avLst/>
                <a:gdLst>
                  <a:gd name="txL" fmla="*/ 0 w 177"/>
                  <a:gd name="txT" fmla="*/ 0 h 144"/>
                  <a:gd name="txR" fmla="*/ 177 w 177"/>
                  <a:gd name="txB" fmla="*/ 144 h 144"/>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77" h="144">
                    <a:moveTo>
                      <a:pt x="15" y="1"/>
                    </a:moveTo>
                    <a:lnTo>
                      <a:pt x="0" y="26"/>
                    </a:lnTo>
                    <a:lnTo>
                      <a:pt x="5" y="34"/>
                    </a:lnTo>
                    <a:lnTo>
                      <a:pt x="16" y="55"/>
                    </a:lnTo>
                    <a:lnTo>
                      <a:pt x="33" y="83"/>
                    </a:lnTo>
                    <a:lnTo>
                      <a:pt x="56" y="110"/>
                    </a:lnTo>
                    <a:lnTo>
                      <a:pt x="82" y="132"/>
                    </a:lnTo>
                    <a:lnTo>
                      <a:pt x="109" y="144"/>
                    </a:lnTo>
                    <a:lnTo>
                      <a:pt x="137" y="137"/>
                    </a:lnTo>
                    <a:lnTo>
                      <a:pt x="164" y="106"/>
                    </a:lnTo>
                    <a:lnTo>
                      <a:pt x="174" y="85"/>
                    </a:lnTo>
                    <a:lnTo>
                      <a:pt x="177" y="67"/>
                    </a:lnTo>
                    <a:lnTo>
                      <a:pt x="176" y="50"/>
                    </a:lnTo>
                    <a:lnTo>
                      <a:pt x="170" y="38"/>
                    </a:lnTo>
                    <a:lnTo>
                      <a:pt x="161" y="27"/>
                    </a:lnTo>
                    <a:lnTo>
                      <a:pt x="147" y="19"/>
                    </a:lnTo>
                    <a:lnTo>
                      <a:pt x="132" y="12"/>
                    </a:lnTo>
                    <a:lnTo>
                      <a:pt x="116" y="8"/>
                    </a:lnTo>
                    <a:lnTo>
                      <a:pt x="98" y="4"/>
                    </a:lnTo>
                    <a:lnTo>
                      <a:pt x="81" y="2"/>
                    </a:lnTo>
                    <a:lnTo>
                      <a:pt x="63" y="1"/>
                    </a:lnTo>
                    <a:lnTo>
                      <a:pt x="48" y="0"/>
                    </a:lnTo>
                    <a:lnTo>
                      <a:pt x="35" y="0"/>
                    </a:lnTo>
                    <a:lnTo>
                      <a:pt x="24" y="1"/>
                    </a:lnTo>
                    <a:lnTo>
                      <a:pt x="17" y="1"/>
                    </a:lnTo>
                    <a:lnTo>
                      <a:pt x="15" y="1"/>
                    </a:lnTo>
                    <a:close/>
                  </a:path>
                </a:pathLst>
              </a:custGeom>
              <a:solidFill>
                <a:srgbClr val="6800E0">
                  <a:alpha val="100000"/>
                </a:srgbClr>
              </a:solidFill>
              <a:ln w="9525">
                <a:noFill/>
              </a:ln>
            </p:spPr>
            <p:txBody>
              <a:bodyPr/>
              <a:p>
                <a:endParaRPr lang="en-US"/>
              </a:p>
            </p:txBody>
          </p:sp>
          <p:sp>
            <p:nvSpPr>
              <p:cNvPr id="4117" name="Freeform 156"/>
              <p:cNvSpPr/>
              <p:nvPr/>
            </p:nvSpPr>
            <p:spPr>
              <a:xfrm>
                <a:off x="2943" y="2718"/>
                <a:ext cx="90" cy="72"/>
              </a:xfrm>
              <a:custGeom>
                <a:avLst/>
                <a:gdLst>
                  <a:gd name="txL" fmla="*/ 0 w 180"/>
                  <a:gd name="txT" fmla="*/ 0 h 143"/>
                  <a:gd name="txR" fmla="*/ 180 w 180"/>
                  <a:gd name="txB" fmla="*/ 143 h 143"/>
                </a:gdLst>
                <a:ahLst/>
                <a:cxnLst>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0" y="1"/>
                  </a:cxn>
                </a:cxnLst>
                <a:rect l="txL" t="txT" r="txR" b="txB"/>
                <a:pathLst>
                  <a:path w="180" h="143">
                    <a:moveTo>
                      <a:pt x="0" y="116"/>
                    </a:moveTo>
                    <a:lnTo>
                      <a:pt x="15" y="142"/>
                    </a:lnTo>
                    <a:lnTo>
                      <a:pt x="17" y="142"/>
                    </a:lnTo>
                    <a:lnTo>
                      <a:pt x="24" y="142"/>
                    </a:lnTo>
                    <a:lnTo>
                      <a:pt x="34" y="143"/>
                    </a:lnTo>
                    <a:lnTo>
                      <a:pt x="48" y="143"/>
                    </a:lnTo>
                    <a:lnTo>
                      <a:pt x="63" y="142"/>
                    </a:lnTo>
                    <a:lnTo>
                      <a:pt x="80" y="141"/>
                    </a:lnTo>
                    <a:lnTo>
                      <a:pt x="99" y="139"/>
                    </a:lnTo>
                    <a:lnTo>
                      <a:pt x="116" y="135"/>
                    </a:lnTo>
                    <a:lnTo>
                      <a:pt x="133" y="131"/>
                    </a:lnTo>
                    <a:lnTo>
                      <a:pt x="148" y="125"/>
                    </a:lnTo>
                    <a:lnTo>
                      <a:pt x="161" y="117"/>
                    </a:lnTo>
                    <a:lnTo>
                      <a:pt x="171" y="106"/>
                    </a:lnTo>
                    <a:lnTo>
                      <a:pt x="177" y="94"/>
                    </a:lnTo>
                    <a:lnTo>
                      <a:pt x="180" y="79"/>
                    </a:lnTo>
                    <a:lnTo>
                      <a:pt x="175" y="60"/>
                    </a:lnTo>
                    <a:lnTo>
                      <a:pt x="166" y="40"/>
                    </a:lnTo>
                    <a:lnTo>
                      <a:pt x="138" y="7"/>
                    </a:lnTo>
                    <a:lnTo>
                      <a:pt x="109" y="0"/>
                    </a:lnTo>
                    <a:lnTo>
                      <a:pt x="82" y="10"/>
                    </a:lnTo>
                    <a:lnTo>
                      <a:pt x="56" y="32"/>
                    </a:lnTo>
                    <a:lnTo>
                      <a:pt x="33" y="59"/>
                    </a:lnTo>
                    <a:lnTo>
                      <a:pt x="16" y="87"/>
                    </a:lnTo>
                    <a:lnTo>
                      <a:pt x="4" y="108"/>
                    </a:lnTo>
                    <a:lnTo>
                      <a:pt x="0" y="116"/>
                    </a:lnTo>
                    <a:close/>
                  </a:path>
                </a:pathLst>
              </a:custGeom>
              <a:solidFill>
                <a:srgbClr val="6800E0">
                  <a:alpha val="100000"/>
                </a:srgbClr>
              </a:solidFill>
              <a:ln w="9525">
                <a:noFill/>
              </a:ln>
            </p:spPr>
            <p:txBody>
              <a:bodyPr/>
              <a:p>
                <a:endParaRPr lang="en-US"/>
              </a:p>
            </p:txBody>
          </p:sp>
          <p:sp>
            <p:nvSpPr>
              <p:cNvPr id="4118" name="Freeform 157"/>
              <p:cNvSpPr/>
              <p:nvPr/>
            </p:nvSpPr>
            <p:spPr>
              <a:xfrm>
                <a:off x="3116" y="2261"/>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2" y="24"/>
                    </a:moveTo>
                    <a:lnTo>
                      <a:pt x="8" y="23"/>
                    </a:lnTo>
                    <a:lnTo>
                      <a:pt x="3" y="21"/>
                    </a:lnTo>
                    <a:lnTo>
                      <a:pt x="1" y="16"/>
                    </a:lnTo>
                    <a:lnTo>
                      <a:pt x="0" y="11"/>
                    </a:lnTo>
                    <a:lnTo>
                      <a:pt x="1" y="7"/>
                    </a:lnTo>
                    <a:lnTo>
                      <a:pt x="3" y="3"/>
                    </a:lnTo>
                    <a:lnTo>
                      <a:pt x="8" y="1"/>
                    </a:lnTo>
                    <a:lnTo>
                      <a:pt x="12" y="0"/>
                    </a:lnTo>
                    <a:lnTo>
                      <a:pt x="17" y="1"/>
                    </a:lnTo>
                    <a:lnTo>
                      <a:pt x="20" y="3"/>
                    </a:lnTo>
                    <a:lnTo>
                      <a:pt x="23" y="7"/>
                    </a:lnTo>
                    <a:lnTo>
                      <a:pt x="24" y="11"/>
                    </a:lnTo>
                    <a:lnTo>
                      <a:pt x="23" y="16"/>
                    </a:lnTo>
                    <a:lnTo>
                      <a:pt x="20" y="21"/>
                    </a:lnTo>
                    <a:lnTo>
                      <a:pt x="17" y="23"/>
                    </a:lnTo>
                    <a:lnTo>
                      <a:pt x="12" y="24"/>
                    </a:lnTo>
                    <a:close/>
                  </a:path>
                </a:pathLst>
              </a:custGeom>
              <a:solidFill>
                <a:srgbClr val="FFFF93">
                  <a:alpha val="100000"/>
                </a:srgbClr>
              </a:solidFill>
              <a:ln w="9525">
                <a:noFill/>
              </a:ln>
            </p:spPr>
            <p:txBody>
              <a:bodyPr/>
              <a:p>
                <a:endParaRPr lang="en-US"/>
              </a:p>
            </p:txBody>
          </p:sp>
          <p:sp>
            <p:nvSpPr>
              <p:cNvPr id="4119" name="Freeform 158"/>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4120" name="Freeform 159"/>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4121" name="Freeform 160"/>
              <p:cNvSpPr/>
              <p:nvPr/>
            </p:nvSpPr>
            <p:spPr>
              <a:xfrm>
                <a:off x="3080" y="2236"/>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8"/>
                    </a:lnTo>
                    <a:lnTo>
                      <a:pt x="70" y="44"/>
                    </a:lnTo>
                    <a:lnTo>
                      <a:pt x="64" y="36"/>
                    </a:lnTo>
                    <a:lnTo>
                      <a:pt x="58" y="25"/>
                    </a:lnTo>
                    <a:lnTo>
                      <a:pt x="49" y="14"/>
                    </a:lnTo>
                    <a:lnTo>
                      <a:pt x="39" y="5"/>
                    </a:lnTo>
                    <a:lnTo>
                      <a:pt x="28" y="0"/>
                    </a:lnTo>
                    <a:lnTo>
                      <a:pt x="16" y="4"/>
                    </a:lnTo>
                    <a:lnTo>
                      <a:pt x="6" y="17"/>
                    </a:lnTo>
                    <a:lnTo>
                      <a:pt x="0" y="33"/>
                    </a:lnTo>
                    <a:lnTo>
                      <a:pt x="3" y="43"/>
                    </a:lnTo>
                    <a:lnTo>
                      <a:pt x="11" y="51"/>
                    </a:lnTo>
                    <a:lnTo>
                      <a:pt x="25" y="56"/>
                    </a:lnTo>
                    <a:lnTo>
                      <a:pt x="39" y="58"/>
                    </a:lnTo>
                    <a:lnTo>
                      <a:pt x="52" y="58"/>
                    </a:lnTo>
                    <a:lnTo>
                      <a:pt x="62" y="58"/>
                    </a:lnTo>
                    <a:lnTo>
                      <a:pt x="66" y="58"/>
                    </a:lnTo>
                    <a:close/>
                  </a:path>
                </a:pathLst>
              </a:custGeom>
              <a:solidFill>
                <a:srgbClr val="6800E0">
                  <a:alpha val="100000"/>
                </a:srgbClr>
              </a:solidFill>
              <a:ln w="9525">
                <a:noFill/>
              </a:ln>
            </p:spPr>
            <p:txBody>
              <a:bodyPr/>
              <a:p>
                <a:endParaRPr lang="en-US"/>
              </a:p>
            </p:txBody>
          </p:sp>
          <p:sp>
            <p:nvSpPr>
              <p:cNvPr id="4122" name="Freeform 161"/>
              <p:cNvSpPr/>
              <p:nvPr/>
            </p:nvSpPr>
            <p:spPr>
              <a:xfrm>
                <a:off x="3080" y="2269"/>
                <a:ext cx="36" cy="28"/>
              </a:xfrm>
              <a:custGeom>
                <a:avLst/>
                <a:gdLst>
                  <a:gd name="txL" fmla="*/ 0 w 71"/>
                  <a:gd name="txT" fmla="*/ 0 h 57"/>
                  <a:gd name="txR" fmla="*/ 71 w 71"/>
                  <a:gd name="txB" fmla="*/ 57 h 57"/>
                </a:gdLst>
                <a:ahLst/>
                <a:cxnLst>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71" y="10"/>
                    </a:moveTo>
                    <a:lnTo>
                      <a:pt x="66" y="0"/>
                    </a:lnTo>
                    <a:lnTo>
                      <a:pt x="62" y="0"/>
                    </a:lnTo>
                    <a:lnTo>
                      <a:pt x="53" y="0"/>
                    </a:lnTo>
                    <a:lnTo>
                      <a:pt x="39" y="0"/>
                    </a:lnTo>
                    <a:lnTo>
                      <a:pt x="25" y="2"/>
                    </a:lnTo>
                    <a:lnTo>
                      <a:pt x="13" y="7"/>
                    </a:lnTo>
                    <a:lnTo>
                      <a:pt x="3" y="15"/>
                    </a:lnTo>
                    <a:lnTo>
                      <a:pt x="0" y="25"/>
                    </a:lnTo>
                    <a:lnTo>
                      <a:pt x="6" y="42"/>
                    </a:lnTo>
                    <a:lnTo>
                      <a:pt x="16" y="54"/>
                    </a:lnTo>
                    <a:lnTo>
                      <a:pt x="28" y="57"/>
                    </a:lnTo>
                    <a:lnTo>
                      <a:pt x="39" y="53"/>
                    </a:lnTo>
                    <a:lnTo>
                      <a:pt x="49" y="44"/>
                    </a:lnTo>
                    <a:lnTo>
                      <a:pt x="58" y="33"/>
                    </a:lnTo>
                    <a:lnTo>
                      <a:pt x="64" y="22"/>
                    </a:lnTo>
                    <a:lnTo>
                      <a:pt x="70" y="14"/>
                    </a:lnTo>
                    <a:lnTo>
                      <a:pt x="71" y="10"/>
                    </a:lnTo>
                    <a:close/>
                  </a:path>
                </a:pathLst>
              </a:custGeom>
              <a:solidFill>
                <a:srgbClr val="6800E0">
                  <a:alpha val="100000"/>
                </a:srgbClr>
              </a:solidFill>
              <a:ln w="9525">
                <a:noFill/>
              </a:ln>
            </p:spPr>
            <p:txBody>
              <a:bodyPr/>
              <a:p>
                <a:endParaRPr lang="en-US"/>
              </a:p>
            </p:txBody>
          </p:sp>
          <p:sp>
            <p:nvSpPr>
              <p:cNvPr id="4123" name="Freeform 162"/>
              <p:cNvSpPr/>
              <p:nvPr/>
            </p:nvSpPr>
            <p:spPr>
              <a:xfrm>
                <a:off x="3109" y="2277"/>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2" h="73">
                    <a:moveTo>
                      <a:pt x="32" y="0"/>
                    </a:moveTo>
                    <a:lnTo>
                      <a:pt x="20" y="0"/>
                    </a:lnTo>
                    <a:lnTo>
                      <a:pt x="18" y="4"/>
                    </a:lnTo>
                    <a:lnTo>
                      <a:pt x="14" y="12"/>
                    </a:lnTo>
                    <a:lnTo>
                      <a:pt x="8" y="23"/>
                    </a:lnTo>
                    <a:lnTo>
                      <a:pt x="2" y="36"/>
                    </a:lnTo>
                    <a:lnTo>
                      <a:pt x="0" y="50"/>
                    </a:lnTo>
                    <a:lnTo>
                      <a:pt x="1" y="61"/>
                    </a:lnTo>
                    <a:lnTo>
                      <a:pt x="9" y="69"/>
                    </a:lnTo>
                    <a:lnTo>
                      <a:pt x="25" y="73"/>
                    </a:lnTo>
                    <a:lnTo>
                      <a:pt x="41" y="69"/>
                    </a:lnTo>
                    <a:lnTo>
                      <a:pt x="50" y="61"/>
                    </a:lnTo>
                    <a:lnTo>
                      <a:pt x="52" y="50"/>
                    </a:lnTo>
                    <a:lnTo>
                      <a:pt x="49" y="36"/>
                    </a:lnTo>
                    <a:lnTo>
                      <a:pt x="45" y="23"/>
                    </a:lnTo>
                    <a:lnTo>
                      <a:pt x="39" y="12"/>
                    </a:lnTo>
                    <a:lnTo>
                      <a:pt x="34" y="4"/>
                    </a:lnTo>
                    <a:lnTo>
                      <a:pt x="32" y="0"/>
                    </a:lnTo>
                    <a:close/>
                  </a:path>
                </a:pathLst>
              </a:custGeom>
              <a:solidFill>
                <a:srgbClr val="6800E0">
                  <a:alpha val="100000"/>
                </a:srgbClr>
              </a:solidFill>
              <a:ln w="9525">
                <a:noFill/>
              </a:ln>
            </p:spPr>
            <p:txBody>
              <a:bodyPr/>
              <a:p>
                <a:endParaRPr lang="en-US"/>
              </a:p>
            </p:txBody>
          </p:sp>
          <p:sp>
            <p:nvSpPr>
              <p:cNvPr id="4124" name="Freeform 163"/>
              <p:cNvSpPr/>
              <p:nvPr/>
            </p:nvSpPr>
            <p:spPr>
              <a:xfrm>
                <a:off x="3129" y="2269"/>
                <a:ext cx="36" cy="28"/>
              </a:xfrm>
              <a:custGeom>
                <a:avLst/>
                <a:gdLst>
                  <a:gd name="txL" fmla="*/ 0 w 71"/>
                  <a:gd name="txT" fmla="*/ 0 h 57"/>
                  <a:gd name="txR" fmla="*/ 71 w 71"/>
                  <a:gd name="txB" fmla="*/ 57 h 57"/>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6" y="0"/>
                    </a:moveTo>
                    <a:lnTo>
                      <a:pt x="0" y="10"/>
                    </a:lnTo>
                    <a:lnTo>
                      <a:pt x="1" y="14"/>
                    </a:lnTo>
                    <a:lnTo>
                      <a:pt x="7" y="22"/>
                    </a:lnTo>
                    <a:lnTo>
                      <a:pt x="14" y="33"/>
                    </a:lnTo>
                    <a:lnTo>
                      <a:pt x="23" y="44"/>
                    </a:lnTo>
                    <a:lnTo>
                      <a:pt x="32" y="53"/>
                    </a:lnTo>
                    <a:lnTo>
                      <a:pt x="44" y="57"/>
                    </a:lnTo>
                    <a:lnTo>
                      <a:pt x="55" y="54"/>
                    </a:lnTo>
                    <a:lnTo>
                      <a:pt x="66" y="42"/>
                    </a:lnTo>
                    <a:lnTo>
                      <a:pt x="71" y="25"/>
                    </a:lnTo>
                    <a:lnTo>
                      <a:pt x="68" y="15"/>
                    </a:lnTo>
                    <a:lnTo>
                      <a:pt x="60" y="7"/>
                    </a:lnTo>
                    <a:lnTo>
                      <a:pt x="46" y="2"/>
                    </a:lnTo>
                    <a:lnTo>
                      <a:pt x="32" y="0"/>
                    </a:lnTo>
                    <a:lnTo>
                      <a:pt x="19" y="0"/>
                    </a:lnTo>
                    <a:lnTo>
                      <a:pt x="9" y="0"/>
                    </a:lnTo>
                    <a:lnTo>
                      <a:pt x="6" y="0"/>
                    </a:lnTo>
                    <a:close/>
                  </a:path>
                </a:pathLst>
              </a:custGeom>
              <a:solidFill>
                <a:srgbClr val="6800E0">
                  <a:alpha val="100000"/>
                </a:srgbClr>
              </a:solidFill>
              <a:ln w="9525">
                <a:noFill/>
              </a:ln>
            </p:spPr>
            <p:txBody>
              <a:bodyPr/>
              <a:p>
                <a:endParaRPr lang="en-US"/>
              </a:p>
            </p:txBody>
          </p:sp>
          <p:sp>
            <p:nvSpPr>
              <p:cNvPr id="4125" name="Freeform 164"/>
              <p:cNvSpPr/>
              <p:nvPr/>
            </p:nvSpPr>
            <p:spPr>
              <a:xfrm>
                <a:off x="3129" y="2236"/>
                <a:ext cx="36" cy="28"/>
              </a:xfrm>
              <a:custGeom>
                <a:avLst/>
                <a:gdLst>
                  <a:gd name="txL" fmla="*/ 0 w 71"/>
                  <a:gd name="txT" fmla="*/ 0 h 57"/>
                  <a:gd name="txR" fmla="*/ 71 w 71"/>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1" h="57">
                    <a:moveTo>
                      <a:pt x="0" y="47"/>
                    </a:moveTo>
                    <a:lnTo>
                      <a:pt x="6" y="57"/>
                    </a:lnTo>
                    <a:lnTo>
                      <a:pt x="9" y="57"/>
                    </a:lnTo>
                    <a:lnTo>
                      <a:pt x="19" y="57"/>
                    </a:lnTo>
                    <a:lnTo>
                      <a:pt x="32" y="57"/>
                    </a:lnTo>
                    <a:lnTo>
                      <a:pt x="46" y="55"/>
                    </a:lnTo>
                    <a:lnTo>
                      <a:pt x="59" y="50"/>
                    </a:lnTo>
                    <a:lnTo>
                      <a:pt x="68" y="43"/>
                    </a:lnTo>
                    <a:lnTo>
                      <a:pt x="71" y="32"/>
                    </a:lnTo>
                    <a:lnTo>
                      <a:pt x="66" y="17"/>
                    </a:lnTo>
                    <a:lnTo>
                      <a:pt x="55" y="4"/>
                    </a:lnTo>
                    <a:lnTo>
                      <a:pt x="44" y="0"/>
                    </a:lnTo>
                    <a:lnTo>
                      <a:pt x="32" y="4"/>
                    </a:lnTo>
                    <a:lnTo>
                      <a:pt x="23" y="13"/>
                    </a:lnTo>
                    <a:lnTo>
                      <a:pt x="14" y="23"/>
                    </a:lnTo>
                    <a:lnTo>
                      <a:pt x="7" y="35"/>
                    </a:lnTo>
                    <a:lnTo>
                      <a:pt x="1" y="43"/>
                    </a:lnTo>
                    <a:lnTo>
                      <a:pt x="0" y="47"/>
                    </a:lnTo>
                    <a:close/>
                  </a:path>
                </a:pathLst>
              </a:custGeom>
              <a:solidFill>
                <a:srgbClr val="6800E0">
                  <a:alpha val="100000"/>
                </a:srgbClr>
              </a:solidFill>
              <a:ln w="9525">
                <a:noFill/>
              </a:ln>
            </p:spPr>
            <p:txBody>
              <a:bodyPr/>
              <a:p>
                <a:endParaRPr lang="en-US"/>
              </a:p>
            </p:txBody>
          </p:sp>
          <p:sp>
            <p:nvSpPr>
              <p:cNvPr id="4126" name="Freeform 165"/>
              <p:cNvSpPr/>
              <p:nvPr/>
            </p:nvSpPr>
            <p:spPr>
              <a:xfrm>
                <a:off x="3830" y="3106"/>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1" y="24"/>
                    </a:moveTo>
                    <a:lnTo>
                      <a:pt x="7" y="23"/>
                    </a:lnTo>
                    <a:lnTo>
                      <a:pt x="3" y="20"/>
                    </a:lnTo>
                    <a:lnTo>
                      <a:pt x="1" y="16"/>
                    </a:lnTo>
                    <a:lnTo>
                      <a:pt x="0" y="11"/>
                    </a:lnTo>
                    <a:lnTo>
                      <a:pt x="1" y="7"/>
                    </a:lnTo>
                    <a:lnTo>
                      <a:pt x="3" y="3"/>
                    </a:lnTo>
                    <a:lnTo>
                      <a:pt x="7" y="1"/>
                    </a:lnTo>
                    <a:lnTo>
                      <a:pt x="11" y="0"/>
                    </a:lnTo>
                    <a:lnTo>
                      <a:pt x="16" y="1"/>
                    </a:lnTo>
                    <a:lnTo>
                      <a:pt x="20" y="3"/>
                    </a:lnTo>
                    <a:lnTo>
                      <a:pt x="23" y="7"/>
                    </a:lnTo>
                    <a:lnTo>
                      <a:pt x="24" y="11"/>
                    </a:lnTo>
                    <a:lnTo>
                      <a:pt x="23" y="16"/>
                    </a:lnTo>
                    <a:lnTo>
                      <a:pt x="20" y="20"/>
                    </a:lnTo>
                    <a:lnTo>
                      <a:pt x="16" y="23"/>
                    </a:lnTo>
                    <a:lnTo>
                      <a:pt x="11" y="24"/>
                    </a:lnTo>
                    <a:close/>
                  </a:path>
                </a:pathLst>
              </a:custGeom>
              <a:solidFill>
                <a:srgbClr val="FFFF93">
                  <a:alpha val="100000"/>
                </a:srgbClr>
              </a:solidFill>
              <a:ln w="9525">
                <a:noFill/>
              </a:ln>
            </p:spPr>
            <p:txBody>
              <a:bodyPr/>
              <a:p>
                <a:endParaRPr lang="en-US"/>
              </a:p>
            </p:txBody>
          </p:sp>
          <p:sp>
            <p:nvSpPr>
              <p:cNvPr id="4127" name="Freeform 166"/>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4128" name="Freeform 167"/>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4129" name="Freeform 168"/>
              <p:cNvSpPr/>
              <p:nvPr/>
            </p:nvSpPr>
            <p:spPr>
              <a:xfrm>
                <a:off x="3793" y="3081"/>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7"/>
                    </a:lnTo>
                    <a:lnTo>
                      <a:pt x="70" y="44"/>
                    </a:lnTo>
                    <a:lnTo>
                      <a:pt x="64" y="36"/>
                    </a:lnTo>
                    <a:lnTo>
                      <a:pt x="58" y="24"/>
                    </a:lnTo>
                    <a:lnTo>
                      <a:pt x="49" y="14"/>
                    </a:lnTo>
                    <a:lnTo>
                      <a:pt x="39" y="5"/>
                    </a:lnTo>
                    <a:lnTo>
                      <a:pt x="28" y="0"/>
                    </a:lnTo>
                    <a:lnTo>
                      <a:pt x="16" y="4"/>
                    </a:lnTo>
                    <a:lnTo>
                      <a:pt x="6" y="16"/>
                    </a:lnTo>
                    <a:lnTo>
                      <a:pt x="0" y="32"/>
                    </a:lnTo>
                    <a:lnTo>
                      <a:pt x="3" y="43"/>
                    </a:lnTo>
                    <a:lnTo>
                      <a:pt x="13" y="51"/>
                    </a:lnTo>
                    <a:lnTo>
                      <a:pt x="25" y="55"/>
                    </a:lnTo>
                    <a:lnTo>
                      <a:pt x="39" y="58"/>
                    </a:lnTo>
                    <a:lnTo>
                      <a:pt x="53" y="58"/>
                    </a:lnTo>
                    <a:lnTo>
                      <a:pt x="62" y="58"/>
                    </a:lnTo>
                    <a:lnTo>
                      <a:pt x="66" y="58"/>
                    </a:lnTo>
                    <a:close/>
                  </a:path>
                </a:pathLst>
              </a:custGeom>
              <a:solidFill>
                <a:srgbClr val="6800E0">
                  <a:alpha val="100000"/>
                </a:srgbClr>
              </a:solidFill>
              <a:ln w="9525">
                <a:noFill/>
              </a:ln>
            </p:spPr>
            <p:txBody>
              <a:bodyPr/>
              <a:p>
                <a:endParaRPr lang="en-US"/>
              </a:p>
            </p:txBody>
          </p:sp>
          <p:sp>
            <p:nvSpPr>
              <p:cNvPr id="4130" name="Freeform 169"/>
              <p:cNvSpPr/>
              <p:nvPr/>
            </p:nvSpPr>
            <p:spPr>
              <a:xfrm>
                <a:off x="3793" y="3114"/>
                <a:ext cx="37" cy="28"/>
              </a:xfrm>
              <a:custGeom>
                <a:avLst/>
                <a:gdLst>
                  <a:gd name="txL" fmla="*/ 0 w 72"/>
                  <a:gd name="txT" fmla="*/ 0 h 56"/>
                  <a:gd name="txR" fmla="*/ 72 w 72"/>
                  <a:gd name="txB" fmla="*/ 56 h 56"/>
                </a:gdLst>
                <a:ahLst/>
                <a:cxnLst>
                  <a:cxn ang="0">
                    <a:pos x="1" y="1"/>
                  </a:cxn>
                  <a:cxn ang="0">
                    <a:pos x="1" y="0"/>
                  </a:cxn>
                  <a:cxn ang="0">
                    <a:pos x="1" y="0"/>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2" h="56">
                    <a:moveTo>
                      <a:pt x="72" y="10"/>
                    </a:moveTo>
                    <a:lnTo>
                      <a:pt x="67" y="0"/>
                    </a:lnTo>
                    <a:lnTo>
                      <a:pt x="63" y="0"/>
                    </a:lnTo>
                    <a:lnTo>
                      <a:pt x="53" y="0"/>
                    </a:lnTo>
                    <a:lnTo>
                      <a:pt x="40" y="0"/>
                    </a:lnTo>
                    <a:lnTo>
                      <a:pt x="26" y="2"/>
                    </a:lnTo>
                    <a:lnTo>
                      <a:pt x="13" y="7"/>
                    </a:lnTo>
                    <a:lnTo>
                      <a:pt x="3" y="15"/>
                    </a:lnTo>
                    <a:lnTo>
                      <a:pt x="0" y="25"/>
                    </a:lnTo>
                    <a:lnTo>
                      <a:pt x="6" y="41"/>
                    </a:lnTo>
                    <a:lnTo>
                      <a:pt x="17" y="54"/>
                    </a:lnTo>
                    <a:lnTo>
                      <a:pt x="29" y="56"/>
                    </a:lnTo>
                    <a:lnTo>
                      <a:pt x="39" y="53"/>
                    </a:lnTo>
                    <a:lnTo>
                      <a:pt x="49" y="44"/>
                    </a:lnTo>
                    <a:lnTo>
                      <a:pt x="59" y="33"/>
                    </a:lnTo>
                    <a:lnTo>
                      <a:pt x="66" y="22"/>
                    </a:lnTo>
                    <a:lnTo>
                      <a:pt x="71" y="14"/>
                    </a:lnTo>
                    <a:lnTo>
                      <a:pt x="72" y="10"/>
                    </a:lnTo>
                    <a:close/>
                  </a:path>
                </a:pathLst>
              </a:custGeom>
              <a:solidFill>
                <a:srgbClr val="6800E0">
                  <a:alpha val="100000"/>
                </a:srgbClr>
              </a:solidFill>
              <a:ln w="9525">
                <a:noFill/>
              </a:ln>
            </p:spPr>
            <p:txBody>
              <a:bodyPr/>
              <a:p>
                <a:endParaRPr lang="en-US"/>
              </a:p>
            </p:txBody>
          </p:sp>
          <p:sp>
            <p:nvSpPr>
              <p:cNvPr id="4131" name="Freeform 170"/>
              <p:cNvSpPr/>
              <p:nvPr/>
            </p:nvSpPr>
            <p:spPr>
              <a:xfrm>
                <a:off x="3823" y="3121"/>
                <a:ext cx="26" cy="37"/>
              </a:xfrm>
              <a:custGeom>
                <a:avLst/>
                <a:gdLst>
                  <a:gd name="txL" fmla="*/ 0 w 53"/>
                  <a:gd name="txT" fmla="*/ 0 h 72"/>
                  <a:gd name="txR" fmla="*/ 53 w 53"/>
                  <a:gd name="txB" fmla="*/ 72 h 72"/>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53" h="72">
                    <a:moveTo>
                      <a:pt x="33" y="0"/>
                    </a:moveTo>
                    <a:lnTo>
                      <a:pt x="20" y="0"/>
                    </a:lnTo>
                    <a:lnTo>
                      <a:pt x="18" y="3"/>
                    </a:lnTo>
                    <a:lnTo>
                      <a:pt x="13" y="11"/>
                    </a:lnTo>
                    <a:lnTo>
                      <a:pt x="8" y="23"/>
                    </a:lnTo>
                    <a:lnTo>
                      <a:pt x="3" y="35"/>
                    </a:lnTo>
                    <a:lnTo>
                      <a:pt x="0" y="49"/>
                    </a:lnTo>
                    <a:lnTo>
                      <a:pt x="2" y="61"/>
                    </a:lnTo>
                    <a:lnTo>
                      <a:pt x="10" y="69"/>
                    </a:lnTo>
                    <a:lnTo>
                      <a:pt x="26" y="72"/>
                    </a:lnTo>
                    <a:lnTo>
                      <a:pt x="42" y="69"/>
                    </a:lnTo>
                    <a:lnTo>
                      <a:pt x="51" y="61"/>
                    </a:lnTo>
                    <a:lnTo>
                      <a:pt x="53" y="49"/>
                    </a:lnTo>
                    <a:lnTo>
                      <a:pt x="50" y="35"/>
                    </a:lnTo>
                    <a:lnTo>
                      <a:pt x="46" y="23"/>
                    </a:lnTo>
                    <a:lnTo>
                      <a:pt x="40" y="11"/>
                    </a:lnTo>
                    <a:lnTo>
                      <a:pt x="35" y="3"/>
                    </a:lnTo>
                    <a:lnTo>
                      <a:pt x="33" y="0"/>
                    </a:lnTo>
                    <a:close/>
                  </a:path>
                </a:pathLst>
              </a:custGeom>
              <a:solidFill>
                <a:srgbClr val="6800E0">
                  <a:alpha val="100000"/>
                </a:srgbClr>
              </a:solidFill>
              <a:ln w="9525">
                <a:noFill/>
              </a:ln>
            </p:spPr>
            <p:txBody>
              <a:bodyPr/>
              <a:p>
                <a:endParaRPr lang="en-US"/>
              </a:p>
            </p:txBody>
          </p:sp>
          <p:sp>
            <p:nvSpPr>
              <p:cNvPr id="4132" name="Freeform 171"/>
              <p:cNvSpPr/>
              <p:nvPr/>
            </p:nvSpPr>
            <p:spPr>
              <a:xfrm>
                <a:off x="3843" y="3114"/>
                <a:ext cx="36" cy="28"/>
              </a:xfrm>
              <a:custGeom>
                <a:avLst/>
                <a:gdLst>
                  <a:gd name="txL" fmla="*/ 0 w 71"/>
                  <a:gd name="txT" fmla="*/ 0 h 56"/>
                  <a:gd name="txR" fmla="*/ 71 w 71"/>
                  <a:gd name="txB" fmla="*/ 56 h 56"/>
                </a:gdLst>
                <a:ahLst/>
                <a:cxnLst>
                  <a:cxn ang="0">
                    <a:pos x="1"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Lst>
                <a:rect l="txL" t="txT" r="txR" b="txB"/>
                <a:pathLst>
                  <a:path w="71" h="56">
                    <a:moveTo>
                      <a:pt x="6" y="0"/>
                    </a:moveTo>
                    <a:lnTo>
                      <a:pt x="0" y="10"/>
                    </a:lnTo>
                    <a:lnTo>
                      <a:pt x="1" y="14"/>
                    </a:lnTo>
                    <a:lnTo>
                      <a:pt x="7" y="22"/>
                    </a:lnTo>
                    <a:lnTo>
                      <a:pt x="14" y="33"/>
                    </a:lnTo>
                    <a:lnTo>
                      <a:pt x="23" y="44"/>
                    </a:lnTo>
                    <a:lnTo>
                      <a:pt x="32" y="53"/>
                    </a:lnTo>
                    <a:lnTo>
                      <a:pt x="44" y="56"/>
                    </a:lnTo>
                    <a:lnTo>
                      <a:pt x="55" y="54"/>
                    </a:lnTo>
                    <a:lnTo>
                      <a:pt x="66" y="41"/>
                    </a:lnTo>
                    <a:lnTo>
                      <a:pt x="71" y="25"/>
                    </a:lnTo>
                    <a:lnTo>
                      <a:pt x="68" y="15"/>
                    </a:lnTo>
                    <a:lnTo>
                      <a:pt x="59" y="7"/>
                    </a:lnTo>
                    <a:lnTo>
                      <a:pt x="46" y="2"/>
                    </a:lnTo>
                    <a:lnTo>
                      <a:pt x="32"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4133" name="Freeform 172"/>
              <p:cNvSpPr/>
              <p:nvPr/>
            </p:nvSpPr>
            <p:spPr>
              <a:xfrm>
                <a:off x="3842" y="3081"/>
                <a:ext cx="37" cy="28"/>
              </a:xfrm>
              <a:custGeom>
                <a:avLst/>
                <a:gdLst>
                  <a:gd name="txL" fmla="*/ 0 w 72"/>
                  <a:gd name="txT" fmla="*/ 0 h 57"/>
                  <a:gd name="txR" fmla="*/ 72 w 72"/>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2" h="57">
                    <a:moveTo>
                      <a:pt x="0" y="46"/>
                    </a:moveTo>
                    <a:lnTo>
                      <a:pt x="6" y="57"/>
                    </a:lnTo>
                    <a:lnTo>
                      <a:pt x="9" y="57"/>
                    </a:lnTo>
                    <a:lnTo>
                      <a:pt x="19" y="57"/>
                    </a:lnTo>
                    <a:lnTo>
                      <a:pt x="32" y="57"/>
                    </a:lnTo>
                    <a:lnTo>
                      <a:pt x="47" y="54"/>
                    </a:lnTo>
                    <a:lnTo>
                      <a:pt x="60" y="50"/>
                    </a:lnTo>
                    <a:lnTo>
                      <a:pt x="69" y="43"/>
                    </a:lnTo>
                    <a:lnTo>
                      <a:pt x="72" y="31"/>
                    </a:lnTo>
                    <a:lnTo>
                      <a:pt x="67" y="16"/>
                    </a:lnTo>
                    <a:lnTo>
                      <a:pt x="55" y="4"/>
                    </a:lnTo>
                    <a:lnTo>
                      <a:pt x="44" y="0"/>
                    </a:lnTo>
                    <a:lnTo>
                      <a:pt x="33" y="4"/>
                    </a:lnTo>
                    <a:lnTo>
                      <a:pt x="23" y="13"/>
                    </a:lnTo>
                    <a:lnTo>
                      <a:pt x="14" y="23"/>
                    </a:lnTo>
                    <a:lnTo>
                      <a:pt x="7" y="35"/>
                    </a:lnTo>
                    <a:lnTo>
                      <a:pt x="1" y="43"/>
                    </a:lnTo>
                    <a:lnTo>
                      <a:pt x="0" y="46"/>
                    </a:lnTo>
                    <a:close/>
                  </a:path>
                </a:pathLst>
              </a:custGeom>
              <a:solidFill>
                <a:srgbClr val="6800E0">
                  <a:alpha val="100000"/>
                </a:srgbClr>
              </a:solidFill>
              <a:ln w="9525">
                <a:noFill/>
              </a:ln>
            </p:spPr>
            <p:txBody>
              <a:bodyPr/>
              <a:p>
                <a:endParaRPr lang="en-US"/>
              </a:p>
            </p:txBody>
          </p:sp>
          <p:sp>
            <p:nvSpPr>
              <p:cNvPr id="4134" name="Freeform 173"/>
              <p:cNvSpPr/>
              <p:nvPr/>
            </p:nvSpPr>
            <p:spPr>
              <a:xfrm>
                <a:off x="3134" y="3087"/>
                <a:ext cx="11" cy="12"/>
              </a:xfrm>
              <a:custGeom>
                <a:avLst/>
                <a:gdLst>
                  <a:gd name="txL" fmla="*/ 0 w 23"/>
                  <a:gd name="txT" fmla="*/ 0 h 24"/>
                  <a:gd name="txR" fmla="*/ 23 w 23"/>
                  <a:gd name="txB" fmla="*/ 24 h 24"/>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23" h="24">
                    <a:moveTo>
                      <a:pt x="12" y="24"/>
                    </a:moveTo>
                    <a:lnTo>
                      <a:pt x="7" y="23"/>
                    </a:lnTo>
                    <a:lnTo>
                      <a:pt x="4" y="20"/>
                    </a:lnTo>
                    <a:lnTo>
                      <a:pt x="1" y="17"/>
                    </a:lnTo>
                    <a:lnTo>
                      <a:pt x="0" y="12"/>
                    </a:lnTo>
                    <a:lnTo>
                      <a:pt x="1" y="8"/>
                    </a:lnTo>
                    <a:lnTo>
                      <a:pt x="4" y="3"/>
                    </a:lnTo>
                    <a:lnTo>
                      <a:pt x="7" y="1"/>
                    </a:lnTo>
                    <a:lnTo>
                      <a:pt x="12" y="0"/>
                    </a:lnTo>
                    <a:lnTo>
                      <a:pt x="16" y="1"/>
                    </a:lnTo>
                    <a:lnTo>
                      <a:pt x="20" y="3"/>
                    </a:lnTo>
                    <a:lnTo>
                      <a:pt x="22" y="8"/>
                    </a:lnTo>
                    <a:lnTo>
                      <a:pt x="23" y="12"/>
                    </a:lnTo>
                    <a:lnTo>
                      <a:pt x="22" y="17"/>
                    </a:lnTo>
                    <a:lnTo>
                      <a:pt x="20" y="20"/>
                    </a:lnTo>
                    <a:lnTo>
                      <a:pt x="16" y="23"/>
                    </a:lnTo>
                    <a:lnTo>
                      <a:pt x="12" y="24"/>
                    </a:lnTo>
                    <a:close/>
                  </a:path>
                </a:pathLst>
              </a:custGeom>
              <a:solidFill>
                <a:srgbClr val="FFFF93">
                  <a:alpha val="100000"/>
                </a:srgbClr>
              </a:solidFill>
              <a:ln w="9525">
                <a:noFill/>
              </a:ln>
            </p:spPr>
            <p:txBody>
              <a:bodyPr/>
              <a:p>
                <a:endParaRPr lang="en-US"/>
              </a:p>
            </p:txBody>
          </p:sp>
          <p:sp>
            <p:nvSpPr>
              <p:cNvPr id="4135" name="Freeform 174"/>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4136" name="Freeform 175"/>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4137" name="Freeform 176"/>
              <p:cNvSpPr/>
              <p:nvPr/>
            </p:nvSpPr>
            <p:spPr>
              <a:xfrm>
                <a:off x="3097" y="3063"/>
                <a:ext cx="35" cy="28"/>
              </a:xfrm>
              <a:custGeom>
                <a:avLst/>
                <a:gdLst>
                  <a:gd name="txL" fmla="*/ 0 w 72"/>
                  <a:gd name="txT" fmla="*/ 0 h 58"/>
                  <a:gd name="txR" fmla="*/ 72 w 72"/>
                  <a:gd name="txB" fmla="*/ 58 h 58"/>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72" h="58">
                    <a:moveTo>
                      <a:pt x="66" y="58"/>
                    </a:moveTo>
                    <a:lnTo>
                      <a:pt x="72" y="47"/>
                    </a:lnTo>
                    <a:lnTo>
                      <a:pt x="71" y="44"/>
                    </a:lnTo>
                    <a:lnTo>
                      <a:pt x="65" y="36"/>
                    </a:lnTo>
                    <a:lnTo>
                      <a:pt x="58" y="24"/>
                    </a:lnTo>
                    <a:lnTo>
                      <a:pt x="50" y="14"/>
                    </a:lnTo>
                    <a:lnTo>
                      <a:pt x="40" y="5"/>
                    </a:lnTo>
                    <a:lnTo>
                      <a:pt x="28" y="0"/>
                    </a:lnTo>
                    <a:lnTo>
                      <a:pt x="16" y="3"/>
                    </a:lnTo>
                    <a:lnTo>
                      <a:pt x="6" y="15"/>
                    </a:lnTo>
                    <a:lnTo>
                      <a:pt x="0" y="31"/>
                    </a:lnTo>
                    <a:lnTo>
                      <a:pt x="4" y="43"/>
                    </a:lnTo>
                    <a:lnTo>
                      <a:pt x="12" y="51"/>
                    </a:lnTo>
                    <a:lnTo>
                      <a:pt x="26" y="56"/>
                    </a:lnTo>
                    <a:lnTo>
                      <a:pt x="40" y="58"/>
                    </a:lnTo>
                    <a:lnTo>
                      <a:pt x="52" y="58"/>
                    </a:lnTo>
                    <a:lnTo>
                      <a:pt x="63" y="58"/>
                    </a:lnTo>
                    <a:lnTo>
                      <a:pt x="66" y="58"/>
                    </a:lnTo>
                    <a:close/>
                  </a:path>
                </a:pathLst>
              </a:custGeom>
              <a:solidFill>
                <a:srgbClr val="6800E0">
                  <a:alpha val="100000"/>
                </a:srgbClr>
              </a:solidFill>
              <a:ln w="9525">
                <a:noFill/>
              </a:ln>
            </p:spPr>
            <p:txBody>
              <a:bodyPr/>
              <a:p>
                <a:endParaRPr lang="en-US"/>
              </a:p>
            </p:txBody>
          </p:sp>
          <p:sp>
            <p:nvSpPr>
              <p:cNvPr id="4138" name="Freeform 177"/>
              <p:cNvSpPr/>
              <p:nvPr/>
            </p:nvSpPr>
            <p:spPr>
              <a:xfrm>
                <a:off x="3097" y="3095"/>
                <a:ext cx="35" cy="29"/>
              </a:xfrm>
              <a:custGeom>
                <a:avLst/>
                <a:gdLst>
                  <a:gd name="txL" fmla="*/ 0 w 72"/>
                  <a:gd name="txT" fmla="*/ 0 h 56"/>
                  <a:gd name="txR" fmla="*/ 72 w 72"/>
                  <a:gd name="txB" fmla="*/ 56 h 56"/>
                </a:gdLst>
                <a:ahLst/>
                <a:cxnLst>
                  <a:cxn ang="0">
                    <a:pos x="0" y="1"/>
                  </a:cxn>
                  <a:cxn ang="0">
                    <a:pos x="0" y="0"/>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72" h="56">
                    <a:moveTo>
                      <a:pt x="72" y="10"/>
                    </a:moveTo>
                    <a:lnTo>
                      <a:pt x="66" y="0"/>
                    </a:lnTo>
                    <a:lnTo>
                      <a:pt x="63" y="0"/>
                    </a:lnTo>
                    <a:lnTo>
                      <a:pt x="53" y="0"/>
                    </a:lnTo>
                    <a:lnTo>
                      <a:pt x="40" y="0"/>
                    </a:lnTo>
                    <a:lnTo>
                      <a:pt x="26" y="2"/>
                    </a:lnTo>
                    <a:lnTo>
                      <a:pt x="13" y="7"/>
                    </a:lnTo>
                    <a:lnTo>
                      <a:pt x="4" y="14"/>
                    </a:lnTo>
                    <a:lnTo>
                      <a:pt x="0" y="25"/>
                    </a:lnTo>
                    <a:lnTo>
                      <a:pt x="6" y="40"/>
                    </a:lnTo>
                    <a:lnTo>
                      <a:pt x="16" y="53"/>
                    </a:lnTo>
                    <a:lnTo>
                      <a:pt x="28" y="56"/>
                    </a:lnTo>
                    <a:lnTo>
                      <a:pt x="40" y="53"/>
                    </a:lnTo>
                    <a:lnTo>
                      <a:pt x="50" y="44"/>
                    </a:lnTo>
                    <a:lnTo>
                      <a:pt x="58" y="33"/>
                    </a:lnTo>
                    <a:lnTo>
                      <a:pt x="65" y="22"/>
                    </a:lnTo>
                    <a:lnTo>
                      <a:pt x="71" y="14"/>
                    </a:lnTo>
                    <a:lnTo>
                      <a:pt x="72" y="10"/>
                    </a:lnTo>
                    <a:close/>
                  </a:path>
                </a:pathLst>
              </a:custGeom>
              <a:solidFill>
                <a:srgbClr val="6800E0">
                  <a:alpha val="100000"/>
                </a:srgbClr>
              </a:solidFill>
              <a:ln w="9525">
                <a:noFill/>
              </a:ln>
            </p:spPr>
            <p:txBody>
              <a:bodyPr/>
              <a:p>
                <a:endParaRPr lang="en-US"/>
              </a:p>
            </p:txBody>
          </p:sp>
          <p:sp>
            <p:nvSpPr>
              <p:cNvPr id="4139" name="Freeform 178"/>
              <p:cNvSpPr/>
              <p:nvPr/>
            </p:nvSpPr>
            <p:spPr>
              <a:xfrm>
                <a:off x="3126" y="3102"/>
                <a:ext cx="27" cy="37"/>
              </a:xfrm>
              <a:custGeom>
                <a:avLst/>
                <a:gdLst>
                  <a:gd name="txL" fmla="*/ 0 w 53"/>
                  <a:gd name="txT" fmla="*/ 0 h 72"/>
                  <a:gd name="txR" fmla="*/ 53 w 53"/>
                  <a:gd name="txB" fmla="*/ 72 h 72"/>
                </a:gdLst>
                <a:ahLst/>
                <a:cxnLst>
                  <a:cxn ang="0">
                    <a:pos x="1" y="0"/>
                  </a:cxn>
                  <a:cxn ang="0">
                    <a:pos x="1" y="0"/>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53" h="72">
                    <a:moveTo>
                      <a:pt x="32" y="0"/>
                    </a:moveTo>
                    <a:lnTo>
                      <a:pt x="21" y="0"/>
                    </a:lnTo>
                    <a:lnTo>
                      <a:pt x="19" y="3"/>
                    </a:lnTo>
                    <a:lnTo>
                      <a:pt x="14" y="11"/>
                    </a:lnTo>
                    <a:lnTo>
                      <a:pt x="8" y="23"/>
                    </a:lnTo>
                    <a:lnTo>
                      <a:pt x="2" y="35"/>
                    </a:lnTo>
                    <a:lnTo>
                      <a:pt x="0" y="49"/>
                    </a:lnTo>
                    <a:lnTo>
                      <a:pt x="2" y="61"/>
                    </a:lnTo>
                    <a:lnTo>
                      <a:pt x="10" y="69"/>
                    </a:lnTo>
                    <a:lnTo>
                      <a:pt x="27" y="72"/>
                    </a:lnTo>
                    <a:lnTo>
                      <a:pt x="43" y="69"/>
                    </a:lnTo>
                    <a:lnTo>
                      <a:pt x="51" y="61"/>
                    </a:lnTo>
                    <a:lnTo>
                      <a:pt x="53" y="49"/>
                    </a:lnTo>
                    <a:lnTo>
                      <a:pt x="51" y="35"/>
                    </a:lnTo>
                    <a:lnTo>
                      <a:pt x="45" y="23"/>
                    </a:lnTo>
                    <a:lnTo>
                      <a:pt x="39" y="11"/>
                    </a:lnTo>
                    <a:lnTo>
                      <a:pt x="35" y="3"/>
                    </a:lnTo>
                    <a:lnTo>
                      <a:pt x="32" y="0"/>
                    </a:lnTo>
                    <a:close/>
                  </a:path>
                </a:pathLst>
              </a:custGeom>
              <a:solidFill>
                <a:srgbClr val="6800E0">
                  <a:alpha val="100000"/>
                </a:srgbClr>
              </a:solidFill>
              <a:ln w="9525">
                <a:noFill/>
              </a:ln>
            </p:spPr>
            <p:txBody>
              <a:bodyPr/>
              <a:p>
                <a:endParaRPr lang="en-US"/>
              </a:p>
            </p:txBody>
          </p:sp>
          <p:sp>
            <p:nvSpPr>
              <p:cNvPr id="4140" name="Freeform 179"/>
              <p:cNvSpPr/>
              <p:nvPr/>
            </p:nvSpPr>
            <p:spPr>
              <a:xfrm>
                <a:off x="3146" y="3095"/>
                <a:ext cx="35" cy="29"/>
              </a:xfrm>
              <a:custGeom>
                <a:avLst/>
                <a:gdLst>
                  <a:gd name="txL" fmla="*/ 0 w 72"/>
                  <a:gd name="txT" fmla="*/ 0 h 57"/>
                  <a:gd name="txR" fmla="*/ 72 w 72"/>
                  <a:gd name="txB" fmla="*/ 57 h 57"/>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0"/>
                  </a:cxn>
                </a:cxnLst>
                <a:rect l="txL" t="txT" r="txR" b="txB"/>
                <a:pathLst>
                  <a:path w="72" h="57">
                    <a:moveTo>
                      <a:pt x="6" y="0"/>
                    </a:moveTo>
                    <a:lnTo>
                      <a:pt x="0" y="10"/>
                    </a:lnTo>
                    <a:lnTo>
                      <a:pt x="1" y="14"/>
                    </a:lnTo>
                    <a:lnTo>
                      <a:pt x="7" y="22"/>
                    </a:lnTo>
                    <a:lnTo>
                      <a:pt x="14" y="33"/>
                    </a:lnTo>
                    <a:lnTo>
                      <a:pt x="23" y="43"/>
                    </a:lnTo>
                    <a:lnTo>
                      <a:pt x="33" y="53"/>
                    </a:lnTo>
                    <a:lnTo>
                      <a:pt x="44" y="57"/>
                    </a:lnTo>
                    <a:lnTo>
                      <a:pt x="56" y="55"/>
                    </a:lnTo>
                    <a:lnTo>
                      <a:pt x="66" y="42"/>
                    </a:lnTo>
                    <a:lnTo>
                      <a:pt x="72" y="26"/>
                    </a:lnTo>
                    <a:lnTo>
                      <a:pt x="68" y="15"/>
                    </a:lnTo>
                    <a:lnTo>
                      <a:pt x="60" y="7"/>
                    </a:lnTo>
                    <a:lnTo>
                      <a:pt x="46" y="2"/>
                    </a:lnTo>
                    <a:lnTo>
                      <a:pt x="33"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4141" name="Freeform 180"/>
              <p:cNvSpPr/>
              <p:nvPr/>
            </p:nvSpPr>
            <p:spPr>
              <a:xfrm>
                <a:off x="3146" y="3062"/>
                <a:ext cx="35" cy="29"/>
              </a:xfrm>
              <a:custGeom>
                <a:avLst/>
                <a:gdLst>
                  <a:gd name="txL" fmla="*/ 0 w 72"/>
                  <a:gd name="txT" fmla="*/ 0 h 58"/>
                  <a:gd name="txR" fmla="*/ 72 w 72"/>
                  <a:gd name="txB" fmla="*/ 58 h 5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Lst>
                <a:rect l="txL" t="txT" r="txR" b="txB"/>
                <a:pathLst>
                  <a:path w="72" h="58">
                    <a:moveTo>
                      <a:pt x="0" y="47"/>
                    </a:moveTo>
                    <a:lnTo>
                      <a:pt x="6" y="58"/>
                    </a:lnTo>
                    <a:lnTo>
                      <a:pt x="9" y="58"/>
                    </a:lnTo>
                    <a:lnTo>
                      <a:pt x="20" y="58"/>
                    </a:lnTo>
                    <a:lnTo>
                      <a:pt x="33" y="58"/>
                    </a:lnTo>
                    <a:lnTo>
                      <a:pt x="46" y="55"/>
                    </a:lnTo>
                    <a:lnTo>
                      <a:pt x="59" y="51"/>
                    </a:lnTo>
                    <a:lnTo>
                      <a:pt x="68" y="43"/>
                    </a:lnTo>
                    <a:lnTo>
                      <a:pt x="72" y="32"/>
                    </a:lnTo>
                    <a:lnTo>
                      <a:pt x="66" y="16"/>
                    </a:lnTo>
                    <a:lnTo>
                      <a:pt x="56" y="4"/>
                    </a:lnTo>
                    <a:lnTo>
                      <a:pt x="44" y="0"/>
                    </a:lnTo>
                    <a:lnTo>
                      <a:pt x="33" y="5"/>
                    </a:lnTo>
                    <a:lnTo>
                      <a:pt x="23" y="14"/>
                    </a:lnTo>
                    <a:lnTo>
                      <a:pt x="14" y="24"/>
                    </a:lnTo>
                    <a:lnTo>
                      <a:pt x="7" y="36"/>
                    </a:lnTo>
                    <a:lnTo>
                      <a:pt x="1" y="44"/>
                    </a:lnTo>
                    <a:lnTo>
                      <a:pt x="0" y="47"/>
                    </a:lnTo>
                    <a:close/>
                  </a:path>
                </a:pathLst>
              </a:custGeom>
              <a:solidFill>
                <a:srgbClr val="6800E0">
                  <a:alpha val="100000"/>
                </a:srgbClr>
              </a:solidFill>
              <a:ln w="9525">
                <a:noFill/>
              </a:ln>
            </p:spPr>
            <p:txBody>
              <a:bodyPr/>
              <a:p>
                <a:endParaRPr lang="en-US"/>
              </a:p>
            </p:txBody>
          </p:sp>
          <p:sp>
            <p:nvSpPr>
              <p:cNvPr id="4142" name="Freeform 181"/>
              <p:cNvSpPr/>
              <p:nvPr/>
            </p:nvSpPr>
            <p:spPr>
              <a:xfrm>
                <a:off x="2933" y="2482"/>
                <a:ext cx="72" cy="84"/>
              </a:xfrm>
              <a:custGeom>
                <a:avLst/>
                <a:gdLst>
                  <a:gd name="txL" fmla="*/ 0 w 144"/>
                  <a:gd name="txT" fmla="*/ 0 h 167"/>
                  <a:gd name="txR" fmla="*/ 144 w 144"/>
                  <a:gd name="txB" fmla="*/ 167 h 167"/>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144" h="167">
                    <a:moveTo>
                      <a:pt x="144" y="0"/>
                    </a:moveTo>
                    <a:lnTo>
                      <a:pt x="143" y="28"/>
                    </a:lnTo>
                    <a:lnTo>
                      <a:pt x="138" y="57"/>
                    </a:lnTo>
                    <a:lnTo>
                      <a:pt x="129" y="84"/>
                    </a:lnTo>
                    <a:lnTo>
                      <a:pt x="116" y="111"/>
                    </a:lnTo>
                    <a:lnTo>
                      <a:pt x="100" y="135"/>
                    </a:lnTo>
                    <a:lnTo>
                      <a:pt x="82" y="152"/>
                    </a:lnTo>
                    <a:lnTo>
                      <a:pt x="60" y="164"/>
                    </a:lnTo>
                    <a:lnTo>
                      <a:pt x="36" y="167"/>
                    </a:lnTo>
                    <a:lnTo>
                      <a:pt x="16" y="163"/>
                    </a:lnTo>
                    <a:lnTo>
                      <a:pt x="5" y="152"/>
                    </a:lnTo>
                    <a:lnTo>
                      <a:pt x="0" y="140"/>
                    </a:lnTo>
                    <a:lnTo>
                      <a:pt x="2" y="123"/>
                    </a:lnTo>
                    <a:lnTo>
                      <a:pt x="12" y="109"/>
                    </a:lnTo>
                    <a:lnTo>
                      <a:pt x="24" y="96"/>
                    </a:lnTo>
                    <a:lnTo>
                      <a:pt x="42" y="85"/>
                    </a:lnTo>
                    <a:lnTo>
                      <a:pt x="62" y="82"/>
                    </a:lnTo>
                    <a:lnTo>
                      <a:pt x="80" y="79"/>
                    </a:lnTo>
                    <a:lnTo>
                      <a:pt x="95" y="69"/>
                    </a:lnTo>
                    <a:lnTo>
                      <a:pt x="108" y="57"/>
                    </a:lnTo>
                    <a:lnTo>
                      <a:pt x="121" y="41"/>
                    </a:lnTo>
                    <a:lnTo>
                      <a:pt x="130" y="26"/>
                    </a:lnTo>
                    <a:lnTo>
                      <a:pt x="138" y="13"/>
                    </a:lnTo>
                    <a:lnTo>
                      <a:pt x="143" y="4"/>
                    </a:lnTo>
                    <a:lnTo>
                      <a:pt x="144" y="0"/>
                    </a:lnTo>
                    <a:close/>
                  </a:path>
                </a:pathLst>
              </a:custGeom>
              <a:solidFill>
                <a:srgbClr val="6800E0">
                  <a:alpha val="100000"/>
                </a:srgbClr>
              </a:solidFill>
              <a:ln w="9525">
                <a:noFill/>
              </a:ln>
            </p:spPr>
            <p:txBody>
              <a:bodyPr/>
              <a:p>
                <a:endParaRPr lang="en-US"/>
              </a:p>
            </p:txBody>
          </p:sp>
          <p:sp>
            <p:nvSpPr>
              <p:cNvPr id="4143" name="Freeform 182"/>
              <p:cNvSpPr/>
              <p:nvPr/>
            </p:nvSpPr>
            <p:spPr>
              <a:xfrm>
                <a:off x="2898" y="2478"/>
                <a:ext cx="102" cy="40"/>
              </a:xfrm>
              <a:custGeom>
                <a:avLst/>
                <a:gdLst>
                  <a:gd name="txL" fmla="*/ 0 w 204"/>
                  <a:gd name="txT" fmla="*/ 0 h 82"/>
                  <a:gd name="txR" fmla="*/ 204 w 204"/>
                  <a:gd name="txB" fmla="*/ 82 h 82"/>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04" h="82">
                    <a:moveTo>
                      <a:pt x="204" y="0"/>
                    </a:moveTo>
                    <a:lnTo>
                      <a:pt x="196" y="10"/>
                    </a:lnTo>
                    <a:lnTo>
                      <a:pt x="187" y="21"/>
                    </a:lnTo>
                    <a:lnTo>
                      <a:pt x="175" y="31"/>
                    </a:lnTo>
                    <a:lnTo>
                      <a:pt x="165" y="40"/>
                    </a:lnTo>
                    <a:lnTo>
                      <a:pt x="152" y="50"/>
                    </a:lnTo>
                    <a:lnTo>
                      <a:pt x="139" y="58"/>
                    </a:lnTo>
                    <a:lnTo>
                      <a:pt x="127" y="65"/>
                    </a:lnTo>
                    <a:lnTo>
                      <a:pt x="114" y="70"/>
                    </a:lnTo>
                    <a:lnTo>
                      <a:pt x="100" y="76"/>
                    </a:lnTo>
                    <a:lnTo>
                      <a:pt x="88" y="80"/>
                    </a:lnTo>
                    <a:lnTo>
                      <a:pt x="74" y="81"/>
                    </a:lnTo>
                    <a:lnTo>
                      <a:pt x="61" y="82"/>
                    </a:lnTo>
                    <a:lnTo>
                      <a:pt x="48" y="81"/>
                    </a:lnTo>
                    <a:lnTo>
                      <a:pt x="37" y="77"/>
                    </a:lnTo>
                    <a:lnTo>
                      <a:pt x="25" y="71"/>
                    </a:lnTo>
                    <a:lnTo>
                      <a:pt x="15" y="65"/>
                    </a:lnTo>
                    <a:lnTo>
                      <a:pt x="2" y="48"/>
                    </a:lnTo>
                    <a:lnTo>
                      <a:pt x="0" y="33"/>
                    </a:lnTo>
                    <a:lnTo>
                      <a:pt x="6" y="21"/>
                    </a:lnTo>
                    <a:lnTo>
                      <a:pt x="17" y="10"/>
                    </a:lnTo>
                    <a:lnTo>
                      <a:pt x="33" y="3"/>
                    </a:lnTo>
                    <a:lnTo>
                      <a:pt x="52" y="1"/>
                    </a:lnTo>
                    <a:lnTo>
                      <a:pt x="71" y="5"/>
                    </a:lnTo>
                    <a:lnTo>
                      <a:pt x="90" y="15"/>
                    </a:lnTo>
                    <a:lnTo>
                      <a:pt x="105" y="22"/>
                    </a:lnTo>
                    <a:lnTo>
                      <a:pt x="123" y="24"/>
                    </a:lnTo>
                    <a:lnTo>
                      <a:pt x="142" y="22"/>
                    </a:lnTo>
                    <a:lnTo>
                      <a:pt x="160" y="17"/>
                    </a:lnTo>
                    <a:lnTo>
                      <a:pt x="177" y="12"/>
                    </a:lnTo>
                    <a:lnTo>
                      <a:pt x="191" y="6"/>
                    </a:lnTo>
                    <a:lnTo>
                      <a:pt x="200" y="2"/>
                    </a:lnTo>
                    <a:lnTo>
                      <a:pt x="204" y="0"/>
                    </a:lnTo>
                    <a:close/>
                  </a:path>
                </a:pathLst>
              </a:custGeom>
              <a:solidFill>
                <a:srgbClr val="6800E0">
                  <a:alpha val="100000"/>
                </a:srgbClr>
              </a:solidFill>
              <a:ln w="9525">
                <a:noFill/>
              </a:ln>
            </p:spPr>
            <p:txBody>
              <a:bodyPr/>
              <a:p>
                <a:endParaRPr lang="en-US"/>
              </a:p>
            </p:txBody>
          </p:sp>
          <p:sp>
            <p:nvSpPr>
              <p:cNvPr id="4144" name="Freeform 183"/>
              <p:cNvSpPr/>
              <p:nvPr/>
            </p:nvSpPr>
            <p:spPr>
              <a:xfrm>
                <a:off x="2996" y="2482"/>
                <a:ext cx="42" cy="104"/>
              </a:xfrm>
              <a:custGeom>
                <a:avLst/>
                <a:gdLst>
                  <a:gd name="txL" fmla="*/ 0 w 84"/>
                  <a:gd name="txT" fmla="*/ 0 h 208"/>
                  <a:gd name="txR" fmla="*/ 84 w 84"/>
                  <a:gd name="txB" fmla="*/ 208 h 208"/>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0"/>
                  </a:cxn>
                </a:cxnLst>
                <a:rect l="txL" t="txT" r="txR" b="txB"/>
                <a:pathLst>
                  <a:path w="84" h="208">
                    <a:moveTo>
                      <a:pt x="24" y="0"/>
                    </a:moveTo>
                    <a:lnTo>
                      <a:pt x="42" y="21"/>
                    </a:lnTo>
                    <a:lnTo>
                      <a:pt x="59" y="45"/>
                    </a:lnTo>
                    <a:lnTo>
                      <a:pt x="71" y="73"/>
                    </a:lnTo>
                    <a:lnTo>
                      <a:pt x="79" y="100"/>
                    </a:lnTo>
                    <a:lnTo>
                      <a:pt x="84" y="128"/>
                    </a:lnTo>
                    <a:lnTo>
                      <a:pt x="82" y="155"/>
                    </a:lnTo>
                    <a:lnTo>
                      <a:pt x="74" y="178"/>
                    </a:lnTo>
                    <a:lnTo>
                      <a:pt x="57" y="197"/>
                    </a:lnTo>
                    <a:lnTo>
                      <a:pt x="40" y="208"/>
                    </a:lnTo>
                    <a:lnTo>
                      <a:pt x="25" y="208"/>
                    </a:lnTo>
                    <a:lnTo>
                      <a:pt x="12" y="201"/>
                    </a:lnTo>
                    <a:lnTo>
                      <a:pt x="4" y="187"/>
                    </a:lnTo>
                    <a:lnTo>
                      <a:pt x="0" y="170"/>
                    </a:lnTo>
                    <a:lnTo>
                      <a:pt x="1" y="151"/>
                    </a:lnTo>
                    <a:lnTo>
                      <a:pt x="7" y="133"/>
                    </a:lnTo>
                    <a:lnTo>
                      <a:pt x="19" y="115"/>
                    </a:lnTo>
                    <a:lnTo>
                      <a:pt x="34" y="84"/>
                    </a:lnTo>
                    <a:lnTo>
                      <a:pt x="34" y="46"/>
                    </a:lnTo>
                    <a:lnTo>
                      <a:pt x="27" y="14"/>
                    </a:lnTo>
                    <a:lnTo>
                      <a:pt x="24" y="0"/>
                    </a:lnTo>
                    <a:close/>
                  </a:path>
                </a:pathLst>
              </a:custGeom>
              <a:solidFill>
                <a:srgbClr val="6800E0">
                  <a:alpha val="100000"/>
                </a:srgbClr>
              </a:solidFill>
              <a:ln w="9525">
                <a:noFill/>
              </a:ln>
            </p:spPr>
            <p:txBody>
              <a:bodyPr/>
              <a:p>
                <a:endParaRPr lang="en-US"/>
              </a:p>
            </p:txBody>
          </p:sp>
          <p:sp>
            <p:nvSpPr>
              <p:cNvPr id="4145" name="Freeform 184"/>
              <p:cNvSpPr/>
              <p:nvPr/>
            </p:nvSpPr>
            <p:spPr>
              <a:xfrm>
                <a:off x="3013" y="2479"/>
                <a:ext cx="72" cy="84"/>
              </a:xfrm>
              <a:custGeom>
                <a:avLst/>
                <a:gdLst>
                  <a:gd name="txL" fmla="*/ 0 w 144"/>
                  <a:gd name="txT" fmla="*/ 0 h 170"/>
                  <a:gd name="txR" fmla="*/ 144 w 144"/>
                  <a:gd name="txB" fmla="*/ 170 h 170"/>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4" h="170">
                    <a:moveTo>
                      <a:pt x="0" y="0"/>
                    </a:moveTo>
                    <a:lnTo>
                      <a:pt x="27" y="7"/>
                    </a:lnTo>
                    <a:lnTo>
                      <a:pt x="54" y="18"/>
                    </a:lnTo>
                    <a:lnTo>
                      <a:pt x="81" y="33"/>
                    </a:lnTo>
                    <a:lnTo>
                      <a:pt x="104" y="50"/>
                    </a:lnTo>
                    <a:lnTo>
                      <a:pt x="123" y="71"/>
                    </a:lnTo>
                    <a:lnTo>
                      <a:pt x="137" y="92"/>
                    </a:lnTo>
                    <a:lnTo>
                      <a:pt x="144" y="117"/>
                    </a:lnTo>
                    <a:lnTo>
                      <a:pt x="142" y="141"/>
                    </a:lnTo>
                    <a:lnTo>
                      <a:pt x="134" y="159"/>
                    </a:lnTo>
                    <a:lnTo>
                      <a:pt x="121" y="168"/>
                    </a:lnTo>
                    <a:lnTo>
                      <a:pt x="107" y="170"/>
                    </a:lnTo>
                    <a:lnTo>
                      <a:pt x="94" y="164"/>
                    </a:lnTo>
                    <a:lnTo>
                      <a:pt x="80" y="152"/>
                    </a:lnTo>
                    <a:lnTo>
                      <a:pt x="69" y="136"/>
                    </a:lnTo>
                    <a:lnTo>
                      <a:pt x="64" y="118"/>
                    </a:lnTo>
                    <a:lnTo>
                      <a:pt x="65" y="97"/>
                    </a:lnTo>
                    <a:lnTo>
                      <a:pt x="65" y="80"/>
                    </a:lnTo>
                    <a:lnTo>
                      <a:pt x="59" y="63"/>
                    </a:lnTo>
                    <a:lnTo>
                      <a:pt x="49" y="46"/>
                    </a:lnTo>
                    <a:lnTo>
                      <a:pt x="36" y="31"/>
                    </a:lnTo>
                    <a:lnTo>
                      <a:pt x="23" y="19"/>
                    </a:lnTo>
                    <a:lnTo>
                      <a:pt x="12" y="10"/>
                    </a:lnTo>
                    <a:lnTo>
                      <a:pt x="4" y="3"/>
                    </a:lnTo>
                    <a:lnTo>
                      <a:pt x="0" y="0"/>
                    </a:lnTo>
                    <a:close/>
                  </a:path>
                </a:pathLst>
              </a:custGeom>
              <a:solidFill>
                <a:srgbClr val="6800E0">
                  <a:alpha val="100000"/>
                </a:srgbClr>
              </a:solidFill>
              <a:ln w="9525">
                <a:noFill/>
              </a:ln>
            </p:spPr>
            <p:txBody>
              <a:bodyPr/>
              <a:p>
                <a:endParaRPr lang="en-US"/>
              </a:p>
            </p:txBody>
          </p:sp>
          <p:sp>
            <p:nvSpPr>
              <p:cNvPr id="4146" name="Freeform 185"/>
              <p:cNvSpPr/>
              <p:nvPr/>
            </p:nvSpPr>
            <p:spPr>
              <a:xfrm>
                <a:off x="3020" y="2460"/>
                <a:ext cx="99" cy="51"/>
              </a:xfrm>
              <a:custGeom>
                <a:avLst/>
                <a:gdLst>
                  <a:gd name="txL" fmla="*/ 0 w 199"/>
                  <a:gd name="txT" fmla="*/ 0 h 103"/>
                  <a:gd name="txR" fmla="*/ 199 w 199"/>
                  <a:gd name="txB" fmla="*/ 103 h 10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99" h="103">
                    <a:moveTo>
                      <a:pt x="0" y="18"/>
                    </a:moveTo>
                    <a:lnTo>
                      <a:pt x="13" y="13"/>
                    </a:lnTo>
                    <a:lnTo>
                      <a:pt x="27" y="8"/>
                    </a:lnTo>
                    <a:lnTo>
                      <a:pt x="40" y="5"/>
                    </a:lnTo>
                    <a:lnTo>
                      <a:pt x="54" y="3"/>
                    </a:lnTo>
                    <a:lnTo>
                      <a:pt x="69" y="0"/>
                    </a:lnTo>
                    <a:lnTo>
                      <a:pt x="84" y="0"/>
                    </a:lnTo>
                    <a:lnTo>
                      <a:pt x="99" y="0"/>
                    </a:lnTo>
                    <a:lnTo>
                      <a:pt x="114" y="1"/>
                    </a:lnTo>
                    <a:lnTo>
                      <a:pt x="128" y="4"/>
                    </a:lnTo>
                    <a:lnTo>
                      <a:pt x="141" y="8"/>
                    </a:lnTo>
                    <a:lnTo>
                      <a:pt x="153" y="13"/>
                    </a:lnTo>
                    <a:lnTo>
                      <a:pt x="165" y="19"/>
                    </a:lnTo>
                    <a:lnTo>
                      <a:pt x="175" y="27"/>
                    </a:lnTo>
                    <a:lnTo>
                      <a:pt x="183" y="35"/>
                    </a:lnTo>
                    <a:lnTo>
                      <a:pt x="190" y="45"/>
                    </a:lnTo>
                    <a:lnTo>
                      <a:pt x="196" y="57"/>
                    </a:lnTo>
                    <a:lnTo>
                      <a:pt x="199" y="76"/>
                    </a:lnTo>
                    <a:lnTo>
                      <a:pt x="194" y="91"/>
                    </a:lnTo>
                    <a:lnTo>
                      <a:pt x="182" y="99"/>
                    </a:lnTo>
                    <a:lnTo>
                      <a:pt x="167" y="103"/>
                    </a:lnTo>
                    <a:lnTo>
                      <a:pt x="150" y="101"/>
                    </a:lnTo>
                    <a:lnTo>
                      <a:pt x="132" y="92"/>
                    </a:lnTo>
                    <a:lnTo>
                      <a:pt x="118" y="80"/>
                    </a:lnTo>
                    <a:lnTo>
                      <a:pt x="106" y="63"/>
                    </a:lnTo>
                    <a:lnTo>
                      <a:pt x="97" y="49"/>
                    </a:lnTo>
                    <a:lnTo>
                      <a:pt x="82" y="37"/>
                    </a:lnTo>
                    <a:lnTo>
                      <a:pt x="65" y="29"/>
                    </a:lnTo>
                    <a:lnTo>
                      <a:pt x="46" y="25"/>
                    </a:lnTo>
                    <a:lnTo>
                      <a:pt x="29" y="21"/>
                    </a:lnTo>
                    <a:lnTo>
                      <a:pt x="14" y="19"/>
                    </a:lnTo>
                    <a:lnTo>
                      <a:pt x="4" y="18"/>
                    </a:lnTo>
                    <a:lnTo>
                      <a:pt x="0" y="18"/>
                    </a:lnTo>
                    <a:close/>
                  </a:path>
                </a:pathLst>
              </a:custGeom>
              <a:solidFill>
                <a:srgbClr val="6800E0">
                  <a:alpha val="100000"/>
                </a:srgbClr>
              </a:solidFill>
              <a:ln w="9525">
                <a:noFill/>
              </a:ln>
            </p:spPr>
            <p:txBody>
              <a:bodyPr/>
              <a:p>
                <a:endParaRPr lang="en-US"/>
              </a:p>
            </p:txBody>
          </p:sp>
          <p:sp>
            <p:nvSpPr>
              <p:cNvPr id="4147" name="Freeform 186"/>
              <p:cNvSpPr/>
              <p:nvPr/>
            </p:nvSpPr>
            <p:spPr>
              <a:xfrm>
                <a:off x="3093" y="3326"/>
                <a:ext cx="53" cy="98"/>
              </a:xfrm>
              <a:custGeom>
                <a:avLst/>
                <a:gdLst>
                  <a:gd name="txL" fmla="*/ 0 w 107"/>
                  <a:gd name="txT" fmla="*/ 0 h 195"/>
                  <a:gd name="txR" fmla="*/ 107 w 107"/>
                  <a:gd name="txB" fmla="*/ 195 h 195"/>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07" h="195">
                    <a:moveTo>
                      <a:pt x="95" y="0"/>
                    </a:moveTo>
                    <a:lnTo>
                      <a:pt x="103" y="26"/>
                    </a:lnTo>
                    <a:lnTo>
                      <a:pt x="107" y="55"/>
                    </a:lnTo>
                    <a:lnTo>
                      <a:pt x="107" y="85"/>
                    </a:lnTo>
                    <a:lnTo>
                      <a:pt x="104" y="114"/>
                    </a:lnTo>
                    <a:lnTo>
                      <a:pt x="96" y="141"/>
                    </a:lnTo>
                    <a:lnTo>
                      <a:pt x="83" y="164"/>
                    </a:lnTo>
                    <a:lnTo>
                      <a:pt x="66" y="183"/>
                    </a:lnTo>
                    <a:lnTo>
                      <a:pt x="44" y="193"/>
                    </a:lnTo>
                    <a:lnTo>
                      <a:pt x="24" y="195"/>
                    </a:lnTo>
                    <a:lnTo>
                      <a:pt x="10" y="190"/>
                    </a:lnTo>
                    <a:lnTo>
                      <a:pt x="3" y="177"/>
                    </a:lnTo>
                    <a:lnTo>
                      <a:pt x="0" y="162"/>
                    </a:lnTo>
                    <a:lnTo>
                      <a:pt x="3" y="145"/>
                    </a:lnTo>
                    <a:lnTo>
                      <a:pt x="12" y="127"/>
                    </a:lnTo>
                    <a:lnTo>
                      <a:pt x="24" y="114"/>
                    </a:lnTo>
                    <a:lnTo>
                      <a:pt x="43" y="103"/>
                    </a:lnTo>
                    <a:lnTo>
                      <a:pt x="58" y="94"/>
                    </a:lnTo>
                    <a:lnTo>
                      <a:pt x="69" y="80"/>
                    </a:lnTo>
                    <a:lnTo>
                      <a:pt x="79" y="64"/>
                    </a:lnTo>
                    <a:lnTo>
                      <a:pt x="86" y="46"/>
                    </a:lnTo>
                    <a:lnTo>
                      <a:pt x="90" y="28"/>
                    </a:lnTo>
                    <a:lnTo>
                      <a:pt x="92" y="13"/>
                    </a:lnTo>
                    <a:lnTo>
                      <a:pt x="95" y="3"/>
                    </a:lnTo>
                    <a:lnTo>
                      <a:pt x="95" y="0"/>
                    </a:lnTo>
                    <a:close/>
                  </a:path>
                </a:pathLst>
              </a:custGeom>
              <a:solidFill>
                <a:srgbClr val="6800E0">
                  <a:alpha val="100000"/>
                </a:srgbClr>
              </a:solidFill>
              <a:ln w="9525">
                <a:noFill/>
              </a:ln>
            </p:spPr>
            <p:txBody>
              <a:bodyPr/>
              <a:p>
                <a:endParaRPr lang="en-US"/>
              </a:p>
            </p:txBody>
          </p:sp>
          <p:sp>
            <p:nvSpPr>
              <p:cNvPr id="4148" name="Freeform 187"/>
              <p:cNvSpPr/>
              <p:nvPr/>
            </p:nvSpPr>
            <p:spPr>
              <a:xfrm>
                <a:off x="3043" y="3323"/>
                <a:ext cx="91" cy="63"/>
              </a:xfrm>
              <a:custGeom>
                <a:avLst/>
                <a:gdLst>
                  <a:gd name="txL" fmla="*/ 0 w 183"/>
                  <a:gd name="txT" fmla="*/ 0 h 126"/>
                  <a:gd name="txR" fmla="*/ 183 w 183"/>
                  <a:gd name="txB" fmla="*/ 126 h 126"/>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83" h="126">
                    <a:moveTo>
                      <a:pt x="183" y="0"/>
                    </a:moveTo>
                    <a:lnTo>
                      <a:pt x="173" y="25"/>
                    </a:lnTo>
                    <a:lnTo>
                      <a:pt x="159" y="51"/>
                    </a:lnTo>
                    <a:lnTo>
                      <a:pt x="141" y="74"/>
                    </a:lnTo>
                    <a:lnTo>
                      <a:pt x="120" y="94"/>
                    </a:lnTo>
                    <a:lnTo>
                      <a:pt x="97" y="111"/>
                    </a:lnTo>
                    <a:lnTo>
                      <a:pt x="73" y="122"/>
                    </a:lnTo>
                    <a:lnTo>
                      <a:pt x="48" y="126"/>
                    </a:lnTo>
                    <a:lnTo>
                      <a:pt x="24" y="120"/>
                    </a:lnTo>
                    <a:lnTo>
                      <a:pt x="7" y="109"/>
                    </a:lnTo>
                    <a:lnTo>
                      <a:pt x="0" y="96"/>
                    </a:lnTo>
                    <a:lnTo>
                      <a:pt x="1" y="82"/>
                    </a:lnTo>
                    <a:lnTo>
                      <a:pt x="8" y="69"/>
                    </a:lnTo>
                    <a:lnTo>
                      <a:pt x="22" y="58"/>
                    </a:lnTo>
                    <a:lnTo>
                      <a:pt x="39" y="50"/>
                    </a:lnTo>
                    <a:lnTo>
                      <a:pt x="58" y="46"/>
                    </a:lnTo>
                    <a:lnTo>
                      <a:pt x="78" y="50"/>
                    </a:lnTo>
                    <a:lnTo>
                      <a:pt x="96" y="52"/>
                    </a:lnTo>
                    <a:lnTo>
                      <a:pt x="113" y="48"/>
                    </a:lnTo>
                    <a:lnTo>
                      <a:pt x="130" y="40"/>
                    </a:lnTo>
                    <a:lnTo>
                      <a:pt x="148" y="30"/>
                    </a:lnTo>
                    <a:lnTo>
                      <a:pt x="161" y="20"/>
                    </a:lnTo>
                    <a:lnTo>
                      <a:pt x="173" y="10"/>
                    </a:lnTo>
                    <a:lnTo>
                      <a:pt x="181" y="2"/>
                    </a:lnTo>
                    <a:lnTo>
                      <a:pt x="183" y="0"/>
                    </a:lnTo>
                    <a:close/>
                  </a:path>
                </a:pathLst>
              </a:custGeom>
              <a:solidFill>
                <a:srgbClr val="6800E0">
                  <a:alpha val="100000"/>
                </a:srgbClr>
              </a:solidFill>
              <a:ln w="9525">
                <a:noFill/>
              </a:ln>
            </p:spPr>
            <p:txBody>
              <a:bodyPr/>
              <a:p>
                <a:endParaRPr lang="en-US"/>
              </a:p>
            </p:txBody>
          </p:sp>
          <p:sp>
            <p:nvSpPr>
              <p:cNvPr id="4149" name="Freeform 188"/>
              <p:cNvSpPr/>
              <p:nvPr/>
            </p:nvSpPr>
            <p:spPr>
              <a:xfrm>
                <a:off x="3143" y="3325"/>
                <a:ext cx="52" cy="98"/>
              </a:xfrm>
              <a:custGeom>
                <a:avLst/>
                <a:gdLst>
                  <a:gd name="txL" fmla="*/ 0 w 102"/>
                  <a:gd name="txT" fmla="*/ 0 h 197"/>
                  <a:gd name="txR" fmla="*/ 102 w 102"/>
                  <a:gd name="txB" fmla="*/ 197 h 19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02" h="197">
                    <a:moveTo>
                      <a:pt x="0" y="0"/>
                    </a:moveTo>
                    <a:lnTo>
                      <a:pt x="23" y="14"/>
                    </a:lnTo>
                    <a:lnTo>
                      <a:pt x="46" y="33"/>
                    </a:lnTo>
                    <a:lnTo>
                      <a:pt x="66" y="54"/>
                    </a:lnTo>
                    <a:lnTo>
                      <a:pt x="83" y="77"/>
                    </a:lnTo>
                    <a:lnTo>
                      <a:pt x="95" y="103"/>
                    </a:lnTo>
                    <a:lnTo>
                      <a:pt x="102" y="128"/>
                    </a:lnTo>
                    <a:lnTo>
                      <a:pt x="102" y="153"/>
                    </a:lnTo>
                    <a:lnTo>
                      <a:pt x="93" y="177"/>
                    </a:lnTo>
                    <a:lnTo>
                      <a:pt x="79" y="191"/>
                    </a:lnTo>
                    <a:lnTo>
                      <a:pt x="65" y="197"/>
                    </a:lnTo>
                    <a:lnTo>
                      <a:pt x="51" y="194"/>
                    </a:lnTo>
                    <a:lnTo>
                      <a:pt x="39" y="183"/>
                    </a:lnTo>
                    <a:lnTo>
                      <a:pt x="30" y="170"/>
                    </a:lnTo>
                    <a:lnTo>
                      <a:pt x="25" y="151"/>
                    </a:lnTo>
                    <a:lnTo>
                      <a:pt x="25" y="132"/>
                    </a:lnTo>
                    <a:lnTo>
                      <a:pt x="32" y="112"/>
                    </a:lnTo>
                    <a:lnTo>
                      <a:pt x="37" y="96"/>
                    </a:lnTo>
                    <a:lnTo>
                      <a:pt x="35" y="77"/>
                    </a:lnTo>
                    <a:lnTo>
                      <a:pt x="31" y="59"/>
                    </a:lnTo>
                    <a:lnTo>
                      <a:pt x="24" y="41"/>
                    </a:lnTo>
                    <a:lnTo>
                      <a:pt x="16" y="24"/>
                    </a:lnTo>
                    <a:lnTo>
                      <a:pt x="8" y="12"/>
                    </a:lnTo>
                    <a:lnTo>
                      <a:pt x="2" y="4"/>
                    </a:lnTo>
                    <a:lnTo>
                      <a:pt x="0" y="0"/>
                    </a:lnTo>
                    <a:close/>
                  </a:path>
                </a:pathLst>
              </a:custGeom>
              <a:solidFill>
                <a:srgbClr val="6800E0">
                  <a:alpha val="100000"/>
                </a:srgbClr>
              </a:solidFill>
              <a:ln w="9525">
                <a:noFill/>
              </a:ln>
            </p:spPr>
            <p:txBody>
              <a:bodyPr/>
              <a:p>
                <a:endParaRPr lang="en-US"/>
              </a:p>
            </p:txBody>
          </p:sp>
          <p:sp>
            <p:nvSpPr>
              <p:cNvPr id="4150" name="Freeform 189"/>
              <p:cNvSpPr/>
              <p:nvPr/>
            </p:nvSpPr>
            <p:spPr>
              <a:xfrm>
                <a:off x="3146" y="3319"/>
                <a:ext cx="90" cy="64"/>
              </a:xfrm>
              <a:custGeom>
                <a:avLst/>
                <a:gdLst>
                  <a:gd name="txL" fmla="*/ 0 w 180"/>
                  <a:gd name="txT" fmla="*/ 0 h 129"/>
                  <a:gd name="txR" fmla="*/ 180 w 180"/>
                  <a:gd name="txB" fmla="*/ 129 h 12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80" h="129">
                    <a:moveTo>
                      <a:pt x="0" y="2"/>
                    </a:moveTo>
                    <a:lnTo>
                      <a:pt x="28" y="0"/>
                    </a:lnTo>
                    <a:lnTo>
                      <a:pt x="57" y="1"/>
                    </a:lnTo>
                    <a:lnTo>
                      <a:pt x="87" y="7"/>
                    </a:lnTo>
                    <a:lnTo>
                      <a:pt x="114" y="16"/>
                    </a:lnTo>
                    <a:lnTo>
                      <a:pt x="140" y="30"/>
                    </a:lnTo>
                    <a:lnTo>
                      <a:pt x="159" y="46"/>
                    </a:lnTo>
                    <a:lnTo>
                      <a:pt x="173" y="67"/>
                    </a:lnTo>
                    <a:lnTo>
                      <a:pt x="180" y="91"/>
                    </a:lnTo>
                    <a:lnTo>
                      <a:pt x="178" y="110"/>
                    </a:lnTo>
                    <a:lnTo>
                      <a:pt x="170" y="123"/>
                    </a:lnTo>
                    <a:lnTo>
                      <a:pt x="156" y="129"/>
                    </a:lnTo>
                    <a:lnTo>
                      <a:pt x="141" y="128"/>
                    </a:lnTo>
                    <a:lnTo>
                      <a:pt x="125" y="121"/>
                    </a:lnTo>
                    <a:lnTo>
                      <a:pt x="110" y="109"/>
                    </a:lnTo>
                    <a:lnTo>
                      <a:pt x="98" y="93"/>
                    </a:lnTo>
                    <a:lnTo>
                      <a:pt x="93" y="73"/>
                    </a:lnTo>
                    <a:lnTo>
                      <a:pt x="87" y="57"/>
                    </a:lnTo>
                    <a:lnTo>
                      <a:pt x="75" y="44"/>
                    </a:lnTo>
                    <a:lnTo>
                      <a:pt x="60" y="31"/>
                    </a:lnTo>
                    <a:lnTo>
                      <a:pt x="44" y="20"/>
                    </a:lnTo>
                    <a:lnTo>
                      <a:pt x="28" y="12"/>
                    </a:lnTo>
                    <a:lnTo>
                      <a:pt x="14" y="7"/>
                    </a:lnTo>
                    <a:lnTo>
                      <a:pt x="4" y="3"/>
                    </a:lnTo>
                    <a:lnTo>
                      <a:pt x="0" y="2"/>
                    </a:lnTo>
                    <a:close/>
                  </a:path>
                </a:pathLst>
              </a:custGeom>
              <a:solidFill>
                <a:srgbClr val="6800E0">
                  <a:alpha val="100000"/>
                </a:srgbClr>
              </a:solidFill>
              <a:ln w="9525">
                <a:noFill/>
              </a:ln>
            </p:spPr>
            <p:txBody>
              <a:bodyPr/>
              <a:p>
                <a:endParaRPr lang="en-US"/>
              </a:p>
            </p:txBody>
          </p:sp>
          <p:sp>
            <p:nvSpPr>
              <p:cNvPr id="4151" name="Freeform 190"/>
              <p:cNvSpPr/>
              <p:nvPr/>
            </p:nvSpPr>
            <p:spPr>
              <a:xfrm>
                <a:off x="3150" y="3281"/>
                <a:ext cx="103" cy="42"/>
              </a:xfrm>
              <a:custGeom>
                <a:avLst/>
                <a:gdLst>
                  <a:gd name="txL" fmla="*/ 0 w 206"/>
                  <a:gd name="txT" fmla="*/ 0 h 85"/>
                  <a:gd name="txR" fmla="*/ 206 w 206"/>
                  <a:gd name="txB" fmla="*/ 85 h 8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206" h="85">
                    <a:moveTo>
                      <a:pt x="0" y="54"/>
                    </a:moveTo>
                    <a:lnTo>
                      <a:pt x="11" y="45"/>
                    </a:lnTo>
                    <a:lnTo>
                      <a:pt x="22" y="37"/>
                    </a:lnTo>
                    <a:lnTo>
                      <a:pt x="34" y="30"/>
                    </a:lnTo>
                    <a:lnTo>
                      <a:pt x="46" y="23"/>
                    </a:lnTo>
                    <a:lnTo>
                      <a:pt x="60" y="16"/>
                    </a:lnTo>
                    <a:lnTo>
                      <a:pt x="74" y="11"/>
                    </a:lnTo>
                    <a:lnTo>
                      <a:pt x="88" y="7"/>
                    </a:lnTo>
                    <a:lnTo>
                      <a:pt x="103" y="3"/>
                    </a:lnTo>
                    <a:lnTo>
                      <a:pt x="117" y="1"/>
                    </a:lnTo>
                    <a:lnTo>
                      <a:pt x="130" y="0"/>
                    </a:lnTo>
                    <a:lnTo>
                      <a:pt x="143" y="1"/>
                    </a:lnTo>
                    <a:lnTo>
                      <a:pt x="156" y="3"/>
                    </a:lnTo>
                    <a:lnTo>
                      <a:pt x="168" y="7"/>
                    </a:lnTo>
                    <a:lnTo>
                      <a:pt x="179" y="12"/>
                    </a:lnTo>
                    <a:lnTo>
                      <a:pt x="189" y="19"/>
                    </a:lnTo>
                    <a:lnTo>
                      <a:pt x="197" y="29"/>
                    </a:lnTo>
                    <a:lnTo>
                      <a:pt x="206" y="47"/>
                    </a:lnTo>
                    <a:lnTo>
                      <a:pt x="206" y="62"/>
                    </a:lnTo>
                    <a:lnTo>
                      <a:pt x="198" y="73"/>
                    </a:lnTo>
                    <a:lnTo>
                      <a:pt x="185" y="82"/>
                    </a:lnTo>
                    <a:lnTo>
                      <a:pt x="167" y="85"/>
                    </a:lnTo>
                    <a:lnTo>
                      <a:pt x="149" y="84"/>
                    </a:lnTo>
                    <a:lnTo>
                      <a:pt x="132" y="76"/>
                    </a:lnTo>
                    <a:lnTo>
                      <a:pt x="116" y="63"/>
                    </a:lnTo>
                    <a:lnTo>
                      <a:pt x="102" y="53"/>
                    </a:lnTo>
                    <a:lnTo>
                      <a:pt x="84" y="47"/>
                    </a:lnTo>
                    <a:lnTo>
                      <a:pt x="66" y="45"/>
                    </a:lnTo>
                    <a:lnTo>
                      <a:pt x="46" y="46"/>
                    </a:lnTo>
                    <a:lnTo>
                      <a:pt x="29" y="48"/>
                    </a:lnTo>
                    <a:lnTo>
                      <a:pt x="14" y="50"/>
                    </a:lnTo>
                    <a:lnTo>
                      <a:pt x="4" y="53"/>
                    </a:lnTo>
                    <a:lnTo>
                      <a:pt x="0" y="54"/>
                    </a:lnTo>
                    <a:close/>
                  </a:path>
                </a:pathLst>
              </a:custGeom>
              <a:solidFill>
                <a:srgbClr val="6800E0">
                  <a:alpha val="100000"/>
                </a:srgbClr>
              </a:solidFill>
              <a:ln w="9525">
                <a:noFill/>
              </a:ln>
            </p:spPr>
            <p:txBody>
              <a:bodyPr/>
              <a:p>
                <a:endParaRPr lang="en-US"/>
              </a:p>
            </p:txBody>
          </p:sp>
          <p:sp>
            <p:nvSpPr>
              <p:cNvPr id="4152" name="Freeform 191"/>
              <p:cNvSpPr/>
              <p:nvPr/>
            </p:nvSpPr>
            <p:spPr>
              <a:xfrm>
                <a:off x="2822" y="3075"/>
                <a:ext cx="74" cy="47"/>
              </a:xfrm>
              <a:custGeom>
                <a:avLst/>
                <a:gdLst>
                  <a:gd name="txL" fmla="*/ 0 w 147"/>
                  <a:gd name="txT" fmla="*/ 0 h 95"/>
                  <a:gd name="txR" fmla="*/ 147 w 147"/>
                  <a:gd name="txB" fmla="*/ 95 h 9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7" h="95">
                    <a:moveTo>
                      <a:pt x="0" y="5"/>
                    </a:moveTo>
                    <a:lnTo>
                      <a:pt x="22" y="2"/>
                    </a:lnTo>
                    <a:lnTo>
                      <a:pt x="45" y="0"/>
                    </a:lnTo>
                    <a:lnTo>
                      <a:pt x="68" y="3"/>
                    </a:lnTo>
                    <a:lnTo>
                      <a:pt x="91" y="8"/>
                    </a:lnTo>
                    <a:lnTo>
                      <a:pt x="111" y="17"/>
                    </a:lnTo>
                    <a:lnTo>
                      <a:pt x="128" y="29"/>
                    </a:lnTo>
                    <a:lnTo>
                      <a:pt x="141" y="44"/>
                    </a:lnTo>
                    <a:lnTo>
                      <a:pt x="147" y="63"/>
                    </a:lnTo>
                    <a:lnTo>
                      <a:pt x="146" y="79"/>
                    </a:lnTo>
                    <a:lnTo>
                      <a:pt x="141" y="89"/>
                    </a:lnTo>
                    <a:lnTo>
                      <a:pt x="130" y="94"/>
                    </a:lnTo>
                    <a:lnTo>
                      <a:pt x="119" y="95"/>
                    </a:lnTo>
                    <a:lnTo>
                      <a:pt x="105" y="90"/>
                    </a:lnTo>
                    <a:lnTo>
                      <a:pt x="93" y="82"/>
                    </a:lnTo>
                    <a:lnTo>
                      <a:pt x="83" y="70"/>
                    </a:lnTo>
                    <a:lnTo>
                      <a:pt x="77" y="55"/>
                    </a:lnTo>
                    <a:lnTo>
                      <a:pt x="71" y="43"/>
                    </a:lnTo>
                    <a:lnTo>
                      <a:pt x="62" y="33"/>
                    </a:lnTo>
                    <a:lnTo>
                      <a:pt x="50" y="23"/>
                    </a:lnTo>
                    <a:lnTo>
                      <a:pt x="36" y="17"/>
                    </a:lnTo>
                    <a:lnTo>
                      <a:pt x="22" y="12"/>
                    </a:lnTo>
                    <a:lnTo>
                      <a:pt x="10" y="7"/>
                    </a:lnTo>
                    <a:lnTo>
                      <a:pt x="3" y="6"/>
                    </a:lnTo>
                    <a:lnTo>
                      <a:pt x="0" y="5"/>
                    </a:lnTo>
                    <a:close/>
                  </a:path>
                </a:pathLst>
              </a:custGeom>
              <a:solidFill>
                <a:srgbClr val="6800E0">
                  <a:alpha val="100000"/>
                </a:srgbClr>
              </a:solidFill>
              <a:ln w="9525">
                <a:noFill/>
              </a:ln>
            </p:spPr>
            <p:txBody>
              <a:bodyPr/>
              <a:p>
                <a:endParaRPr lang="en-US"/>
              </a:p>
            </p:txBody>
          </p:sp>
          <p:sp>
            <p:nvSpPr>
              <p:cNvPr id="4153" name="Freeform 192"/>
              <p:cNvSpPr/>
              <p:nvPr/>
            </p:nvSpPr>
            <p:spPr>
              <a:xfrm>
                <a:off x="2819" y="3081"/>
                <a:ext cx="43" cy="77"/>
              </a:xfrm>
              <a:custGeom>
                <a:avLst/>
                <a:gdLst>
                  <a:gd name="txL" fmla="*/ 0 w 87"/>
                  <a:gd name="txT" fmla="*/ 0 h 154"/>
                  <a:gd name="txR" fmla="*/ 87 w 87"/>
                  <a:gd name="txB" fmla="*/ 154 h 154"/>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87" h="154">
                    <a:moveTo>
                      <a:pt x="0" y="0"/>
                    </a:moveTo>
                    <a:lnTo>
                      <a:pt x="20" y="10"/>
                    </a:lnTo>
                    <a:lnTo>
                      <a:pt x="38" y="24"/>
                    </a:lnTo>
                    <a:lnTo>
                      <a:pt x="56" y="40"/>
                    </a:lnTo>
                    <a:lnTo>
                      <a:pt x="69" y="59"/>
                    </a:lnTo>
                    <a:lnTo>
                      <a:pt x="81" y="78"/>
                    </a:lnTo>
                    <a:lnTo>
                      <a:pt x="87" y="98"/>
                    </a:lnTo>
                    <a:lnTo>
                      <a:pt x="87" y="119"/>
                    </a:lnTo>
                    <a:lnTo>
                      <a:pt x="81" y="137"/>
                    </a:lnTo>
                    <a:lnTo>
                      <a:pt x="71" y="150"/>
                    </a:lnTo>
                    <a:lnTo>
                      <a:pt x="59" y="154"/>
                    </a:lnTo>
                    <a:lnTo>
                      <a:pt x="49" y="152"/>
                    </a:lnTo>
                    <a:lnTo>
                      <a:pt x="38" y="144"/>
                    </a:lnTo>
                    <a:lnTo>
                      <a:pt x="30" y="133"/>
                    </a:lnTo>
                    <a:lnTo>
                      <a:pt x="26" y="119"/>
                    </a:lnTo>
                    <a:lnTo>
                      <a:pt x="26" y="103"/>
                    </a:lnTo>
                    <a:lnTo>
                      <a:pt x="30" y="88"/>
                    </a:lnTo>
                    <a:lnTo>
                      <a:pt x="34" y="74"/>
                    </a:lnTo>
                    <a:lnTo>
                      <a:pt x="31" y="60"/>
                    </a:lnTo>
                    <a:lnTo>
                      <a:pt x="27" y="45"/>
                    </a:lnTo>
                    <a:lnTo>
                      <a:pt x="21" y="31"/>
                    </a:lnTo>
                    <a:lnTo>
                      <a:pt x="14" y="19"/>
                    </a:lnTo>
                    <a:lnTo>
                      <a:pt x="7" y="9"/>
                    </a:lnTo>
                    <a:lnTo>
                      <a:pt x="3" y="2"/>
                    </a:lnTo>
                    <a:lnTo>
                      <a:pt x="0" y="0"/>
                    </a:lnTo>
                    <a:close/>
                  </a:path>
                </a:pathLst>
              </a:custGeom>
              <a:solidFill>
                <a:srgbClr val="6800E0">
                  <a:alpha val="100000"/>
                </a:srgbClr>
              </a:solidFill>
              <a:ln w="9525">
                <a:noFill/>
              </a:ln>
            </p:spPr>
            <p:txBody>
              <a:bodyPr/>
              <a:p>
                <a:endParaRPr lang="en-US"/>
              </a:p>
            </p:txBody>
          </p:sp>
          <p:sp>
            <p:nvSpPr>
              <p:cNvPr id="4154" name="Freeform 193"/>
              <p:cNvSpPr/>
              <p:nvPr/>
            </p:nvSpPr>
            <p:spPr>
              <a:xfrm>
                <a:off x="2821" y="3040"/>
                <a:ext cx="81" cy="34"/>
              </a:xfrm>
              <a:custGeom>
                <a:avLst/>
                <a:gdLst>
                  <a:gd name="txL" fmla="*/ 0 w 161"/>
                  <a:gd name="txT" fmla="*/ 0 h 69"/>
                  <a:gd name="txR" fmla="*/ 161 w 161"/>
                  <a:gd name="txB" fmla="*/ 69 h 6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61" h="69">
                    <a:moveTo>
                      <a:pt x="0" y="69"/>
                    </a:moveTo>
                    <a:lnTo>
                      <a:pt x="14" y="52"/>
                    </a:lnTo>
                    <a:lnTo>
                      <a:pt x="30" y="36"/>
                    </a:lnTo>
                    <a:lnTo>
                      <a:pt x="49" y="22"/>
                    </a:lnTo>
                    <a:lnTo>
                      <a:pt x="69" y="11"/>
                    </a:lnTo>
                    <a:lnTo>
                      <a:pt x="90" y="4"/>
                    </a:lnTo>
                    <a:lnTo>
                      <a:pt x="110" y="0"/>
                    </a:lnTo>
                    <a:lnTo>
                      <a:pt x="130" y="4"/>
                    </a:lnTo>
                    <a:lnTo>
                      <a:pt x="147" y="13"/>
                    </a:lnTo>
                    <a:lnTo>
                      <a:pt x="158" y="25"/>
                    </a:lnTo>
                    <a:lnTo>
                      <a:pt x="161" y="37"/>
                    </a:lnTo>
                    <a:lnTo>
                      <a:pt x="156" y="47"/>
                    </a:lnTo>
                    <a:lnTo>
                      <a:pt x="148" y="55"/>
                    </a:lnTo>
                    <a:lnTo>
                      <a:pt x="136" y="61"/>
                    </a:lnTo>
                    <a:lnTo>
                      <a:pt x="121" y="64"/>
                    </a:lnTo>
                    <a:lnTo>
                      <a:pt x="105" y="61"/>
                    </a:lnTo>
                    <a:lnTo>
                      <a:pt x="90" y="54"/>
                    </a:lnTo>
                    <a:lnTo>
                      <a:pt x="77" y="49"/>
                    </a:lnTo>
                    <a:lnTo>
                      <a:pt x="63" y="47"/>
                    </a:lnTo>
                    <a:lnTo>
                      <a:pt x="48" y="50"/>
                    </a:lnTo>
                    <a:lnTo>
                      <a:pt x="34" y="54"/>
                    </a:lnTo>
                    <a:lnTo>
                      <a:pt x="21" y="59"/>
                    </a:lnTo>
                    <a:lnTo>
                      <a:pt x="10" y="64"/>
                    </a:lnTo>
                    <a:lnTo>
                      <a:pt x="2" y="68"/>
                    </a:lnTo>
                    <a:lnTo>
                      <a:pt x="0" y="69"/>
                    </a:lnTo>
                    <a:close/>
                  </a:path>
                </a:pathLst>
              </a:custGeom>
              <a:solidFill>
                <a:srgbClr val="6800E0">
                  <a:alpha val="100000"/>
                </a:srgbClr>
              </a:solidFill>
              <a:ln w="9525">
                <a:noFill/>
              </a:ln>
            </p:spPr>
            <p:txBody>
              <a:bodyPr/>
              <a:p>
                <a:endParaRPr lang="en-US"/>
              </a:p>
            </p:txBody>
          </p:sp>
          <p:sp>
            <p:nvSpPr>
              <p:cNvPr id="4155" name="Freeform 194"/>
              <p:cNvSpPr/>
              <p:nvPr/>
            </p:nvSpPr>
            <p:spPr>
              <a:xfrm>
                <a:off x="2818" y="3005"/>
                <a:ext cx="57" cy="66"/>
              </a:xfrm>
              <a:custGeom>
                <a:avLst/>
                <a:gdLst>
                  <a:gd name="txL" fmla="*/ 0 w 114"/>
                  <a:gd name="txT" fmla="*/ 0 h 133"/>
                  <a:gd name="txR" fmla="*/ 114 w 114"/>
                  <a:gd name="txB" fmla="*/ 133 h 133"/>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14" h="133">
                    <a:moveTo>
                      <a:pt x="0" y="133"/>
                    </a:moveTo>
                    <a:lnTo>
                      <a:pt x="1" y="111"/>
                    </a:lnTo>
                    <a:lnTo>
                      <a:pt x="5" y="88"/>
                    </a:lnTo>
                    <a:lnTo>
                      <a:pt x="11" y="65"/>
                    </a:lnTo>
                    <a:lnTo>
                      <a:pt x="22" y="44"/>
                    </a:lnTo>
                    <a:lnTo>
                      <a:pt x="35" y="25"/>
                    </a:lnTo>
                    <a:lnTo>
                      <a:pt x="49" y="12"/>
                    </a:lnTo>
                    <a:lnTo>
                      <a:pt x="67" y="2"/>
                    </a:lnTo>
                    <a:lnTo>
                      <a:pt x="86" y="0"/>
                    </a:lnTo>
                    <a:lnTo>
                      <a:pt x="102" y="4"/>
                    </a:lnTo>
                    <a:lnTo>
                      <a:pt x="112" y="12"/>
                    </a:lnTo>
                    <a:lnTo>
                      <a:pt x="114" y="22"/>
                    </a:lnTo>
                    <a:lnTo>
                      <a:pt x="112" y="35"/>
                    </a:lnTo>
                    <a:lnTo>
                      <a:pt x="105" y="46"/>
                    </a:lnTo>
                    <a:lnTo>
                      <a:pt x="94" y="56"/>
                    </a:lnTo>
                    <a:lnTo>
                      <a:pt x="81" y="65"/>
                    </a:lnTo>
                    <a:lnTo>
                      <a:pt x="64" y="67"/>
                    </a:lnTo>
                    <a:lnTo>
                      <a:pt x="52" y="69"/>
                    </a:lnTo>
                    <a:lnTo>
                      <a:pt x="39" y="77"/>
                    </a:lnTo>
                    <a:lnTo>
                      <a:pt x="29" y="88"/>
                    </a:lnTo>
                    <a:lnTo>
                      <a:pt x="18" y="99"/>
                    </a:lnTo>
                    <a:lnTo>
                      <a:pt x="11" y="112"/>
                    </a:lnTo>
                    <a:lnTo>
                      <a:pt x="5" y="122"/>
                    </a:lnTo>
                    <a:lnTo>
                      <a:pt x="1" y="130"/>
                    </a:lnTo>
                    <a:lnTo>
                      <a:pt x="0" y="133"/>
                    </a:lnTo>
                    <a:close/>
                  </a:path>
                </a:pathLst>
              </a:custGeom>
              <a:solidFill>
                <a:srgbClr val="6800E0">
                  <a:alpha val="100000"/>
                </a:srgbClr>
              </a:solidFill>
              <a:ln w="9525">
                <a:noFill/>
              </a:ln>
            </p:spPr>
            <p:txBody>
              <a:bodyPr/>
              <a:p>
                <a:endParaRPr lang="en-US"/>
              </a:p>
            </p:txBody>
          </p:sp>
          <p:sp>
            <p:nvSpPr>
              <p:cNvPr id="4156" name="Freeform 195"/>
              <p:cNvSpPr/>
              <p:nvPr/>
            </p:nvSpPr>
            <p:spPr>
              <a:xfrm>
                <a:off x="2794" y="2985"/>
                <a:ext cx="35" cy="82"/>
              </a:xfrm>
              <a:custGeom>
                <a:avLst/>
                <a:gdLst>
                  <a:gd name="txL" fmla="*/ 0 w 70"/>
                  <a:gd name="txT" fmla="*/ 0 h 163"/>
                  <a:gd name="txR" fmla="*/ 70 w 70"/>
                  <a:gd name="txB" fmla="*/ 163 h 163"/>
                </a:gdLst>
                <a:ahLst/>
                <a:cxnLst>
                  <a:cxn ang="0">
                    <a:pos x="1" y="1"/>
                  </a:cxn>
                  <a:cxn ang="0">
                    <a:pos x="1" y="1"/>
                  </a:cxn>
                  <a:cxn ang="0">
                    <a:pos x="1" y="1"/>
                  </a:cxn>
                  <a:cxn ang="0">
                    <a:pos x="1" y="1"/>
                  </a:cxn>
                  <a:cxn ang="0">
                    <a:pos x="0"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0" h="163">
                    <a:moveTo>
                      <a:pt x="30" y="163"/>
                    </a:moveTo>
                    <a:lnTo>
                      <a:pt x="18" y="145"/>
                    </a:lnTo>
                    <a:lnTo>
                      <a:pt x="9" y="124"/>
                    </a:lnTo>
                    <a:lnTo>
                      <a:pt x="3" y="101"/>
                    </a:lnTo>
                    <a:lnTo>
                      <a:pt x="0" y="78"/>
                    </a:lnTo>
                    <a:lnTo>
                      <a:pt x="0" y="56"/>
                    </a:lnTo>
                    <a:lnTo>
                      <a:pt x="4" y="36"/>
                    </a:lnTo>
                    <a:lnTo>
                      <a:pt x="13" y="18"/>
                    </a:lnTo>
                    <a:lnTo>
                      <a:pt x="28" y="6"/>
                    </a:lnTo>
                    <a:lnTo>
                      <a:pt x="43" y="0"/>
                    </a:lnTo>
                    <a:lnTo>
                      <a:pt x="56" y="2"/>
                    </a:lnTo>
                    <a:lnTo>
                      <a:pt x="64" y="9"/>
                    </a:lnTo>
                    <a:lnTo>
                      <a:pt x="70" y="21"/>
                    </a:lnTo>
                    <a:lnTo>
                      <a:pt x="70" y="34"/>
                    </a:lnTo>
                    <a:lnTo>
                      <a:pt x="68" y="48"/>
                    </a:lnTo>
                    <a:lnTo>
                      <a:pt x="59" y="62"/>
                    </a:lnTo>
                    <a:lnTo>
                      <a:pt x="48" y="74"/>
                    </a:lnTo>
                    <a:lnTo>
                      <a:pt x="33" y="97"/>
                    </a:lnTo>
                    <a:lnTo>
                      <a:pt x="27" y="127"/>
                    </a:lnTo>
                    <a:lnTo>
                      <a:pt x="28" y="152"/>
                    </a:lnTo>
                    <a:lnTo>
                      <a:pt x="30" y="163"/>
                    </a:lnTo>
                    <a:close/>
                  </a:path>
                </a:pathLst>
              </a:custGeom>
              <a:solidFill>
                <a:srgbClr val="6800E0">
                  <a:alpha val="100000"/>
                </a:srgbClr>
              </a:solidFill>
              <a:ln w="9525">
                <a:noFill/>
              </a:ln>
            </p:spPr>
            <p:txBody>
              <a:bodyPr/>
              <a:p>
                <a:endParaRPr lang="en-US"/>
              </a:p>
            </p:txBody>
          </p:sp>
          <p:sp>
            <p:nvSpPr>
              <p:cNvPr id="4157" name="Freeform 196"/>
              <p:cNvSpPr/>
              <p:nvPr/>
            </p:nvSpPr>
            <p:spPr>
              <a:xfrm>
                <a:off x="2838" y="2266"/>
                <a:ext cx="180" cy="174"/>
              </a:xfrm>
              <a:custGeom>
                <a:avLst/>
                <a:gdLst>
                  <a:gd name="txL" fmla="*/ 0 w 361"/>
                  <a:gd name="txT" fmla="*/ 0 h 348"/>
                  <a:gd name="txR" fmla="*/ 361 w 361"/>
                  <a:gd name="txB" fmla="*/ 348 h 348"/>
                </a:gdLst>
                <a:ahLst/>
                <a:cxnLst>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61" h="348">
                    <a:moveTo>
                      <a:pt x="8" y="6"/>
                    </a:moveTo>
                    <a:lnTo>
                      <a:pt x="0" y="1"/>
                    </a:lnTo>
                    <a:lnTo>
                      <a:pt x="0" y="0"/>
                    </a:lnTo>
                    <a:lnTo>
                      <a:pt x="8" y="0"/>
                    </a:lnTo>
                    <a:lnTo>
                      <a:pt x="23" y="4"/>
                    </a:lnTo>
                    <a:lnTo>
                      <a:pt x="44" y="8"/>
                    </a:lnTo>
                    <a:lnTo>
                      <a:pt x="69" y="16"/>
                    </a:lnTo>
                    <a:lnTo>
                      <a:pt x="98" y="27"/>
                    </a:lnTo>
                    <a:lnTo>
                      <a:pt x="129" y="39"/>
                    </a:lnTo>
                    <a:lnTo>
                      <a:pt x="162" y="55"/>
                    </a:lnTo>
                    <a:lnTo>
                      <a:pt x="196" y="74"/>
                    </a:lnTo>
                    <a:lnTo>
                      <a:pt x="229" y="96"/>
                    </a:lnTo>
                    <a:lnTo>
                      <a:pt x="262" y="120"/>
                    </a:lnTo>
                    <a:lnTo>
                      <a:pt x="291" y="146"/>
                    </a:lnTo>
                    <a:lnTo>
                      <a:pt x="317" y="178"/>
                    </a:lnTo>
                    <a:lnTo>
                      <a:pt x="340" y="210"/>
                    </a:lnTo>
                    <a:lnTo>
                      <a:pt x="356" y="247"/>
                    </a:lnTo>
                    <a:lnTo>
                      <a:pt x="361" y="267"/>
                    </a:lnTo>
                    <a:lnTo>
                      <a:pt x="358" y="287"/>
                    </a:lnTo>
                    <a:lnTo>
                      <a:pt x="354" y="304"/>
                    </a:lnTo>
                    <a:lnTo>
                      <a:pt x="346" y="319"/>
                    </a:lnTo>
                    <a:lnTo>
                      <a:pt x="336" y="331"/>
                    </a:lnTo>
                    <a:lnTo>
                      <a:pt x="328" y="340"/>
                    </a:lnTo>
                    <a:lnTo>
                      <a:pt x="323" y="346"/>
                    </a:lnTo>
                    <a:lnTo>
                      <a:pt x="320" y="348"/>
                    </a:lnTo>
                    <a:lnTo>
                      <a:pt x="321" y="346"/>
                    </a:lnTo>
                    <a:lnTo>
                      <a:pt x="326" y="341"/>
                    </a:lnTo>
                    <a:lnTo>
                      <a:pt x="331" y="332"/>
                    </a:lnTo>
                    <a:lnTo>
                      <a:pt x="336" y="320"/>
                    </a:lnTo>
                    <a:lnTo>
                      <a:pt x="340" y="305"/>
                    </a:lnTo>
                    <a:lnTo>
                      <a:pt x="342" y="287"/>
                    </a:lnTo>
                    <a:lnTo>
                      <a:pt x="341" y="267"/>
                    </a:lnTo>
                    <a:lnTo>
                      <a:pt x="336" y="244"/>
                    </a:lnTo>
                    <a:lnTo>
                      <a:pt x="326" y="220"/>
                    </a:lnTo>
                    <a:lnTo>
                      <a:pt x="309" y="194"/>
                    </a:lnTo>
                    <a:lnTo>
                      <a:pt x="283" y="165"/>
                    </a:lnTo>
                    <a:lnTo>
                      <a:pt x="250" y="136"/>
                    </a:lnTo>
                    <a:lnTo>
                      <a:pt x="207" y="105"/>
                    </a:lnTo>
                    <a:lnTo>
                      <a:pt x="153" y="73"/>
                    </a:lnTo>
                    <a:lnTo>
                      <a:pt x="88" y="39"/>
                    </a:lnTo>
                    <a:lnTo>
                      <a:pt x="8" y="6"/>
                    </a:lnTo>
                    <a:close/>
                  </a:path>
                </a:pathLst>
              </a:custGeom>
              <a:solidFill>
                <a:srgbClr val="6800E0">
                  <a:alpha val="100000"/>
                </a:srgbClr>
              </a:solidFill>
              <a:ln w="9525">
                <a:noFill/>
              </a:ln>
            </p:spPr>
            <p:txBody>
              <a:bodyPr/>
              <a:p>
                <a:endParaRPr lang="en-US"/>
              </a:p>
            </p:txBody>
          </p:sp>
          <p:sp>
            <p:nvSpPr>
              <p:cNvPr id="4158" name="Freeform 197"/>
              <p:cNvSpPr/>
              <p:nvPr/>
            </p:nvSpPr>
            <p:spPr>
              <a:xfrm>
                <a:off x="2794" y="3106"/>
                <a:ext cx="63" cy="171"/>
              </a:xfrm>
              <a:custGeom>
                <a:avLst/>
                <a:gdLst>
                  <a:gd name="txL" fmla="*/ 0 w 126"/>
                  <a:gd name="txT" fmla="*/ 0 h 343"/>
                  <a:gd name="txR" fmla="*/ 126 w 126"/>
                  <a:gd name="txB" fmla="*/ 343 h 343"/>
                </a:gdLst>
                <a:ahLst/>
                <a:cxnLst>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26" h="343">
                    <a:moveTo>
                      <a:pt x="25" y="0"/>
                    </a:moveTo>
                    <a:lnTo>
                      <a:pt x="10" y="30"/>
                    </a:lnTo>
                    <a:lnTo>
                      <a:pt x="2" y="71"/>
                    </a:lnTo>
                    <a:lnTo>
                      <a:pt x="0" y="121"/>
                    </a:lnTo>
                    <a:lnTo>
                      <a:pt x="5" y="175"/>
                    </a:lnTo>
                    <a:lnTo>
                      <a:pt x="19" y="228"/>
                    </a:lnTo>
                    <a:lnTo>
                      <a:pt x="43" y="276"/>
                    </a:lnTo>
                    <a:lnTo>
                      <a:pt x="79" y="316"/>
                    </a:lnTo>
                    <a:lnTo>
                      <a:pt x="126" y="343"/>
                    </a:lnTo>
                    <a:lnTo>
                      <a:pt x="123" y="341"/>
                    </a:lnTo>
                    <a:lnTo>
                      <a:pt x="115" y="332"/>
                    </a:lnTo>
                    <a:lnTo>
                      <a:pt x="102" y="321"/>
                    </a:lnTo>
                    <a:lnTo>
                      <a:pt x="87" y="306"/>
                    </a:lnTo>
                    <a:lnTo>
                      <a:pt x="71" y="288"/>
                    </a:lnTo>
                    <a:lnTo>
                      <a:pt x="55" y="267"/>
                    </a:lnTo>
                    <a:lnTo>
                      <a:pt x="41" y="245"/>
                    </a:lnTo>
                    <a:lnTo>
                      <a:pt x="30" y="221"/>
                    </a:lnTo>
                    <a:lnTo>
                      <a:pt x="19" y="183"/>
                    </a:lnTo>
                    <a:lnTo>
                      <a:pt x="13" y="145"/>
                    </a:lnTo>
                    <a:lnTo>
                      <a:pt x="12" y="108"/>
                    </a:lnTo>
                    <a:lnTo>
                      <a:pt x="13" y="73"/>
                    </a:lnTo>
                    <a:lnTo>
                      <a:pt x="17" y="43"/>
                    </a:lnTo>
                    <a:lnTo>
                      <a:pt x="20" y="20"/>
                    </a:lnTo>
                    <a:lnTo>
                      <a:pt x="24" y="5"/>
                    </a:lnTo>
                    <a:lnTo>
                      <a:pt x="25" y="0"/>
                    </a:lnTo>
                    <a:close/>
                  </a:path>
                </a:pathLst>
              </a:custGeom>
              <a:solidFill>
                <a:srgbClr val="6800E0">
                  <a:alpha val="100000"/>
                </a:srgbClr>
              </a:solidFill>
              <a:ln w="9525">
                <a:noFill/>
              </a:ln>
            </p:spPr>
            <p:txBody>
              <a:bodyPr/>
              <a:p>
                <a:endParaRPr lang="en-US"/>
              </a:p>
            </p:txBody>
          </p:sp>
          <p:sp>
            <p:nvSpPr>
              <p:cNvPr id="4159" name="Freeform 198"/>
              <p:cNvSpPr/>
              <p:nvPr/>
            </p:nvSpPr>
            <p:spPr>
              <a:xfrm>
                <a:off x="3146" y="3147"/>
                <a:ext cx="165" cy="80"/>
              </a:xfrm>
              <a:custGeom>
                <a:avLst/>
                <a:gdLst>
                  <a:gd name="txL" fmla="*/ 0 w 332"/>
                  <a:gd name="txT" fmla="*/ 0 h 160"/>
                  <a:gd name="txR" fmla="*/ 332 w 332"/>
                  <a:gd name="txB" fmla="*/ 160 h 16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32" h="160">
                    <a:moveTo>
                      <a:pt x="332" y="160"/>
                    </a:moveTo>
                    <a:lnTo>
                      <a:pt x="326" y="146"/>
                    </a:lnTo>
                    <a:lnTo>
                      <a:pt x="318" y="130"/>
                    </a:lnTo>
                    <a:lnTo>
                      <a:pt x="305" y="114"/>
                    </a:lnTo>
                    <a:lnTo>
                      <a:pt x="290" y="96"/>
                    </a:lnTo>
                    <a:lnTo>
                      <a:pt x="273" y="79"/>
                    </a:lnTo>
                    <a:lnTo>
                      <a:pt x="254" y="63"/>
                    </a:lnTo>
                    <a:lnTo>
                      <a:pt x="232" y="48"/>
                    </a:lnTo>
                    <a:lnTo>
                      <a:pt x="208" y="34"/>
                    </a:lnTo>
                    <a:lnTo>
                      <a:pt x="183" y="21"/>
                    </a:lnTo>
                    <a:lnTo>
                      <a:pt x="158" y="11"/>
                    </a:lnTo>
                    <a:lnTo>
                      <a:pt x="132" y="4"/>
                    </a:lnTo>
                    <a:lnTo>
                      <a:pt x="104" y="0"/>
                    </a:lnTo>
                    <a:lnTo>
                      <a:pt x="77" y="0"/>
                    </a:lnTo>
                    <a:lnTo>
                      <a:pt x="51" y="2"/>
                    </a:lnTo>
                    <a:lnTo>
                      <a:pt x="26" y="10"/>
                    </a:lnTo>
                    <a:lnTo>
                      <a:pt x="0" y="23"/>
                    </a:lnTo>
                    <a:lnTo>
                      <a:pt x="5" y="21"/>
                    </a:lnTo>
                    <a:lnTo>
                      <a:pt x="15" y="19"/>
                    </a:lnTo>
                    <a:lnTo>
                      <a:pt x="33" y="17"/>
                    </a:lnTo>
                    <a:lnTo>
                      <a:pt x="54" y="15"/>
                    </a:lnTo>
                    <a:lnTo>
                      <a:pt x="79" y="13"/>
                    </a:lnTo>
                    <a:lnTo>
                      <a:pt x="105" y="15"/>
                    </a:lnTo>
                    <a:lnTo>
                      <a:pt x="132" y="18"/>
                    </a:lnTo>
                    <a:lnTo>
                      <a:pt x="157" y="24"/>
                    </a:lnTo>
                    <a:lnTo>
                      <a:pt x="194" y="39"/>
                    </a:lnTo>
                    <a:lnTo>
                      <a:pt x="226" y="59"/>
                    </a:lnTo>
                    <a:lnTo>
                      <a:pt x="256" y="81"/>
                    </a:lnTo>
                    <a:lnTo>
                      <a:pt x="282" y="104"/>
                    </a:lnTo>
                    <a:lnTo>
                      <a:pt x="303" y="125"/>
                    </a:lnTo>
                    <a:lnTo>
                      <a:pt x="318" y="144"/>
                    </a:lnTo>
                    <a:lnTo>
                      <a:pt x="329" y="155"/>
                    </a:lnTo>
                    <a:lnTo>
                      <a:pt x="332" y="160"/>
                    </a:lnTo>
                    <a:close/>
                  </a:path>
                </a:pathLst>
              </a:custGeom>
              <a:solidFill>
                <a:srgbClr val="6800E0">
                  <a:alpha val="100000"/>
                </a:srgbClr>
              </a:solidFill>
              <a:ln w="9525">
                <a:noFill/>
              </a:ln>
            </p:spPr>
            <p:txBody>
              <a:bodyPr/>
              <a:p>
                <a:endParaRPr lang="en-US"/>
              </a:p>
            </p:txBody>
          </p:sp>
          <p:sp>
            <p:nvSpPr>
              <p:cNvPr id="4160" name="Freeform 199"/>
              <p:cNvSpPr/>
              <p:nvPr/>
            </p:nvSpPr>
            <p:spPr>
              <a:xfrm>
                <a:off x="2926" y="2651"/>
                <a:ext cx="186" cy="670"/>
              </a:xfrm>
              <a:custGeom>
                <a:avLst/>
                <a:gdLst>
                  <a:gd name="txL" fmla="*/ 0 w 373"/>
                  <a:gd name="txT" fmla="*/ 0 h 1340"/>
                  <a:gd name="txR" fmla="*/ 373 w 373"/>
                  <a:gd name="txB" fmla="*/ 1340 h 134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73" h="1340">
                    <a:moveTo>
                      <a:pt x="373" y="1336"/>
                    </a:moveTo>
                    <a:lnTo>
                      <a:pt x="330" y="1333"/>
                    </a:lnTo>
                    <a:lnTo>
                      <a:pt x="286" y="1329"/>
                    </a:lnTo>
                    <a:lnTo>
                      <a:pt x="242" y="1323"/>
                    </a:lnTo>
                    <a:lnTo>
                      <a:pt x="201" y="1315"/>
                    </a:lnTo>
                    <a:lnTo>
                      <a:pt x="162" y="1304"/>
                    </a:lnTo>
                    <a:lnTo>
                      <a:pt x="127" y="1287"/>
                    </a:lnTo>
                    <a:lnTo>
                      <a:pt x="96" y="1268"/>
                    </a:lnTo>
                    <a:lnTo>
                      <a:pt x="72" y="1242"/>
                    </a:lnTo>
                    <a:lnTo>
                      <a:pt x="53" y="1211"/>
                    </a:lnTo>
                    <a:lnTo>
                      <a:pt x="43" y="1175"/>
                    </a:lnTo>
                    <a:lnTo>
                      <a:pt x="42" y="1130"/>
                    </a:lnTo>
                    <a:lnTo>
                      <a:pt x="50" y="1077"/>
                    </a:lnTo>
                    <a:lnTo>
                      <a:pt x="68" y="1017"/>
                    </a:lnTo>
                    <a:lnTo>
                      <a:pt x="99" y="946"/>
                    </a:lnTo>
                    <a:lnTo>
                      <a:pt x="142" y="867"/>
                    </a:lnTo>
                    <a:lnTo>
                      <a:pt x="200" y="777"/>
                    </a:lnTo>
                    <a:lnTo>
                      <a:pt x="248" y="700"/>
                    </a:lnTo>
                    <a:lnTo>
                      <a:pt x="287" y="626"/>
                    </a:lnTo>
                    <a:lnTo>
                      <a:pt x="318" y="556"/>
                    </a:lnTo>
                    <a:lnTo>
                      <a:pt x="341" y="489"/>
                    </a:lnTo>
                    <a:lnTo>
                      <a:pt x="357" y="426"/>
                    </a:lnTo>
                    <a:lnTo>
                      <a:pt x="365" y="366"/>
                    </a:lnTo>
                    <a:lnTo>
                      <a:pt x="368" y="310"/>
                    </a:lnTo>
                    <a:lnTo>
                      <a:pt x="364" y="258"/>
                    </a:lnTo>
                    <a:lnTo>
                      <a:pt x="355" y="210"/>
                    </a:lnTo>
                    <a:lnTo>
                      <a:pt x="341" y="167"/>
                    </a:lnTo>
                    <a:lnTo>
                      <a:pt x="323" y="129"/>
                    </a:lnTo>
                    <a:lnTo>
                      <a:pt x="301" y="94"/>
                    </a:lnTo>
                    <a:lnTo>
                      <a:pt x="276" y="65"/>
                    </a:lnTo>
                    <a:lnTo>
                      <a:pt x="248" y="41"/>
                    </a:lnTo>
                    <a:lnTo>
                      <a:pt x="218" y="22"/>
                    </a:lnTo>
                    <a:lnTo>
                      <a:pt x="186" y="8"/>
                    </a:lnTo>
                    <a:lnTo>
                      <a:pt x="162" y="2"/>
                    </a:lnTo>
                    <a:lnTo>
                      <a:pt x="140" y="0"/>
                    </a:lnTo>
                    <a:lnTo>
                      <a:pt x="119" y="2"/>
                    </a:lnTo>
                    <a:lnTo>
                      <a:pt x="101" y="7"/>
                    </a:lnTo>
                    <a:lnTo>
                      <a:pt x="84" y="15"/>
                    </a:lnTo>
                    <a:lnTo>
                      <a:pt x="69" y="25"/>
                    </a:lnTo>
                    <a:lnTo>
                      <a:pt x="56" y="35"/>
                    </a:lnTo>
                    <a:lnTo>
                      <a:pt x="43" y="48"/>
                    </a:lnTo>
                    <a:lnTo>
                      <a:pt x="33" y="62"/>
                    </a:lnTo>
                    <a:lnTo>
                      <a:pt x="25" y="75"/>
                    </a:lnTo>
                    <a:lnTo>
                      <a:pt x="16" y="87"/>
                    </a:lnTo>
                    <a:lnTo>
                      <a:pt x="11" y="99"/>
                    </a:lnTo>
                    <a:lnTo>
                      <a:pt x="6" y="108"/>
                    </a:lnTo>
                    <a:lnTo>
                      <a:pt x="3" y="116"/>
                    </a:lnTo>
                    <a:lnTo>
                      <a:pt x="1" y="121"/>
                    </a:lnTo>
                    <a:lnTo>
                      <a:pt x="0" y="123"/>
                    </a:lnTo>
                    <a:lnTo>
                      <a:pt x="1" y="122"/>
                    </a:lnTo>
                    <a:lnTo>
                      <a:pt x="4" y="117"/>
                    </a:lnTo>
                    <a:lnTo>
                      <a:pt x="8" y="111"/>
                    </a:lnTo>
                    <a:lnTo>
                      <a:pt x="15" y="103"/>
                    </a:lnTo>
                    <a:lnTo>
                      <a:pt x="23" y="94"/>
                    </a:lnTo>
                    <a:lnTo>
                      <a:pt x="33" y="85"/>
                    </a:lnTo>
                    <a:lnTo>
                      <a:pt x="44" y="75"/>
                    </a:lnTo>
                    <a:lnTo>
                      <a:pt x="56" y="64"/>
                    </a:lnTo>
                    <a:lnTo>
                      <a:pt x="69" y="54"/>
                    </a:lnTo>
                    <a:lnTo>
                      <a:pt x="84" y="45"/>
                    </a:lnTo>
                    <a:lnTo>
                      <a:pt x="99" y="37"/>
                    </a:lnTo>
                    <a:lnTo>
                      <a:pt x="115" y="31"/>
                    </a:lnTo>
                    <a:lnTo>
                      <a:pt x="133" y="27"/>
                    </a:lnTo>
                    <a:lnTo>
                      <a:pt x="151" y="26"/>
                    </a:lnTo>
                    <a:lnTo>
                      <a:pt x="170" y="27"/>
                    </a:lnTo>
                    <a:lnTo>
                      <a:pt x="189" y="33"/>
                    </a:lnTo>
                    <a:lnTo>
                      <a:pt x="210" y="42"/>
                    </a:lnTo>
                    <a:lnTo>
                      <a:pt x="232" y="55"/>
                    </a:lnTo>
                    <a:lnTo>
                      <a:pt x="253" y="72"/>
                    </a:lnTo>
                    <a:lnTo>
                      <a:pt x="273" y="92"/>
                    </a:lnTo>
                    <a:lnTo>
                      <a:pt x="293" y="114"/>
                    </a:lnTo>
                    <a:lnTo>
                      <a:pt x="311" y="140"/>
                    </a:lnTo>
                    <a:lnTo>
                      <a:pt x="327" y="169"/>
                    </a:lnTo>
                    <a:lnTo>
                      <a:pt x="340" y="200"/>
                    </a:lnTo>
                    <a:lnTo>
                      <a:pt x="350" y="236"/>
                    </a:lnTo>
                    <a:lnTo>
                      <a:pt x="357" y="273"/>
                    </a:lnTo>
                    <a:lnTo>
                      <a:pt x="361" y="313"/>
                    </a:lnTo>
                    <a:lnTo>
                      <a:pt x="360" y="357"/>
                    </a:lnTo>
                    <a:lnTo>
                      <a:pt x="353" y="402"/>
                    </a:lnTo>
                    <a:lnTo>
                      <a:pt x="340" y="450"/>
                    </a:lnTo>
                    <a:lnTo>
                      <a:pt x="322" y="501"/>
                    </a:lnTo>
                    <a:lnTo>
                      <a:pt x="297" y="554"/>
                    </a:lnTo>
                    <a:lnTo>
                      <a:pt x="268" y="610"/>
                    </a:lnTo>
                    <a:lnTo>
                      <a:pt x="236" y="663"/>
                    </a:lnTo>
                    <a:lnTo>
                      <a:pt x="205" y="715"/>
                    </a:lnTo>
                    <a:lnTo>
                      <a:pt x="175" y="764"/>
                    </a:lnTo>
                    <a:lnTo>
                      <a:pt x="145" y="813"/>
                    </a:lnTo>
                    <a:lnTo>
                      <a:pt x="118" y="858"/>
                    </a:lnTo>
                    <a:lnTo>
                      <a:pt x="92" y="902"/>
                    </a:lnTo>
                    <a:lnTo>
                      <a:pt x="68" y="944"/>
                    </a:lnTo>
                    <a:lnTo>
                      <a:pt x="49" y="984"/>
                    </a:lnTo>
                    <a:lnTo>
                      <a:pt x="31" y="1022"/>
                    </a:lnTo>
                    <a:lnTo>
                      <a:pt x="19" y="1060"/>
                    </a:lnTo>
                    <a:lnTo>
                      <a:pt x="11" y="1095"/>
                    </a:lnTo>
                    <a:lnTo>
                      <a:pt x="7" y="1130"/>
                    </a:lnTo>
                    <a:lnTo>
                      <a:pt x="11" y="1162"/>
                    </a:lnTo>
                    <a:lnTo>
                      <a:pt x="19" y="1193"/>
                    </a:lnTo>
                    <a:lnTo>
                      <a:pt x="35" y="1223"/>
                    </a:lnTo>
                    <a:lnTo>
                      <a:pt x="56" y="1249"/>
                    </a:lnTo>
                    <a:lnTo>
                      <a:pt x="79" y="1271"/>
                    </a:lnTo>
                    <a:lnTo>
                      <a:pt x="104" y="1290"/>
                    </a:lnTo>
                    <a:lnTo>
                      <a:pt x="130" y="1305"/>
                    </a:lnTo>
                    <a:lnTo>
                      <a:pt x="158" y="1317"/>
                    </a:lnTo>
                    <a:lnTo>
                      <a:pt x="187" y="1325"/>
                    </a:lnTo>
                    <a:lnTo>
                      <a:pt x="215" y="1332"/>
                    </a:lnTo>
                    <a:lnTo>
                      <a:pt x="242" y="1337"/>
                    </a:lnTo>
                    <a:lnTo>
                      <a:pt x="269" y="1339"/>
                    </a:lnTo>
                    <a:lnTo>
                      <a:pt x="293" y="1340"/>
                    </a:lnTo>
                    <a:lnTo>
                      <a:pt x="316" y="1340"/>
                    </a:lnTo>
                    <a:lnTo>
                      <a:pt x="334" y="1339"/>
                    </a:lnTo>
                    <a:lnTo>
                      <a:pt x="350" y="1338"/>
                    </a:lnTo>
                    <a:lnTo>
                      <a:pt x="363" y="1337"/>
                    </a:lnTo>
                    <a:lnTo>
                      <a:pt x="371" y="1336"/>
                    </a:lnTo>
                    <a:lnTo>
                      <a:pt x="373" y="1336"/>
                    </a:lnTo>
                    <a:close/>
                  </a:path>
                </a:pathLst>
              </a:custGeom>
              <a:solidFill>
                <a:srgbClr val="6800E0">
                  <a:alpha val="100000"/>
                </a:srgbClr>
              </a:solidFill>
              <a:ln w="9525">
                <a:noFill/>
              </a:ln>
            </p:spPr>
            <p:txBody>
              <a:bodyPr/>
              <a:p>
                <a:endParaRPr lang="en-US"/>
              </a:p>
            </p:txBody>
          </p:sp>
          <p:sp>
            <p:nvSpPr>
              <p:cNvPr id="4161" name="Freeform 200"/>
              <p:cNvSpPr/>
              <p:nvPr/>
            </p:nvSpPr>
            <p:spPr>
              <a:xfrm>
                <a:off x="3348" y="3352"/>
                <a:ext cx="55" cy="62"/>
              </a:xfrm>
              <a:custGeom>
                <a:avLst/>
                <a:gdLst>
                  <a:gd name="txL" fmla="*/ 0 w 110"/>
                  <a:gd name="txT" fmla="*/ 0 h 123"/>
                  <a:gd name="txR" fmla="*/ 110 w 110"/>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0" h="123">
                    <a:moveTo>
                      <a:pt x="99" y="62"/>
                    </a:moveTo>
                    <a:lnTo>
                      <a:pt x="105" y="56"/>
                    </a:lnTo>
                    <a:lnTo>
                      <a:pt x="110" y="48"/>
                    </a:lnTo>
                    <a:lnTo>
                      <a:pt x="110" y="39"/>
                    </a:lnTo>
                    <a:lnTo>
                      <a:pt x="108" y="31"/>
                    </a:lnTo>
                    <a:lnTo>
                      <a:pt x="102" y="25"/>
                    </a:lnTo>
                    <a:lnTo>
                      <a:pt x="94" y="21"/>
                    </a:lnTo>
                    <a:lnTo>
                      <a:pt x="86" y="20"/>
                    </a:lnTo>
                    <a:lnTo>
                      <a:pt x="77" y="23"/>
                    </a:lnTo>
                    <a:lnTo>
                      <a:pt x="74" y="13"/>
                    </a:lnTo>
                    <a:lnTo>
                      <a:pt x="70" y="6"/>
                    </a:lnTo>
                    <a:lnTo>
                      <a:pt x="63" y="2"/>
                    </a:lnTo>
                    <a:lnTo>
                      <a:pt x="55" y="0"/>
                    </a:lnTo>
                    <a:lnTo>
                      <a:pt x="48" y="2"/>
                    </a:lnTo>
                    <a:lnTo>
                      <a:pt x="41" y="6"/>
                    </a:lnTo>
                    <a:lnTo>
                      <a:pt x="36" y="13"/>
                    </a:lnTo>
                    <a:lnTo>
                      <a:pt x="34" y="23"/>
                    </a:lnTo>
                    <a:lnTo>
                      <a:pt x="25" y="20"/>
                    </a:lnTo>
                    <a:lnTo>
                      <a:pt x="17" y="20"/>
                    </a:lnTo>
                    <a:lnTo>
                      <a:pt x="9" y="24"/>
                    </a:lnTo>
                    <a:lnTo>
                      <a:pt x="3" y="31"/>
                    </a:lnTo>
                    <a:lnTo>
                      <a:pt x="1" y="39"/>
                    </a:lnTo>
                    <a:lnTo>
                      <a:pt x="1" y="47"/>
                    </a:lnTo>
                    <a:lnTo>
                      <a:pt x="4" y="55"/>
                    </a:lnTo>
                    <a:lnTo>
                      <a:pt x="11" y="61"/>
                    </a:lnTo>
                    <a:lnTo>
                      <a:pt x="4" y="66"/>
                    </a:lnTo>
                    <a:lnTo>
                      <a:pt x="0" y="74"/>
                    </a:lnTo>
                    <a:lnTo>
                      <a:pt x="0" y="84"/>
                    </a:lnTo>
                    <a:lnTo>
                      <a:pt x="2" y="92"/>
                    </a:lnTo>
                    <a:lnTo>
                      <a:pt x="8" y="97"/>
                    </a:lnTo>
                    <a:lnTo>
                      <a:pt x="16" y="101"/>
                    </a:lnTo>
                    <a:lnTo>
                      <a:pt x="24" y="102"/>
                    </a:lnTo>
                    <a:lnTo>
                      <a:pt x="33" y="100"/>
                    </a:lnTo>
                    <a:lnTo>
                      <a:pt x="35" y="109"/>
                    </a:lnTo>
                    <a:lnTo>
                      <a:pt x="40" y="116"/>
                    </a:lnTo>
                    <a:lnTo>
                      <a:pt x="46" y="121"/>
                    </a:lnTo>
                    <a:lnTo>
                      <a:pt x="54" y="123"/>
                    </a:lnTo>
                    <a:lnTo>
                      <a:pt x="62" y="121"/>
                    </a:lnTo>
                    <a:lnTo>
                      <a:pt x="69" y="116"/>
                    </a:lnTo>
                    <a:lnTo>
                      <a:pt x="73" y="109"/>
                    </a:lnTo>
                    <a:lnTo>
                      <a:pt x="76" y="101"/>
                    </a:lnTo>
                    <a:lnTo>
                      <a:pt x="85" y="103"/>
                    </a:lnTo>
                    <a:lnTo>
                      <a:pt x="93" y="102"/>
                    </a:lnTo>
                    <a:lnTo>
                      <a:pt x="101" y="99"/>
                    </a:lnTo>
                    <a:lnTo>
                      <a:pt x="107" y="93"/>
                    </a:lnTo>
                    <a:lnTo>
                      <a:pt x="109" y="85"/>
                    </a:lnTo>
                    <a:lnTo>
                      <a:pt x="109" y="77"/>
                    </a:lnTo>
                    <a:lnTo>
                      <a:pt x="105" y="69"/>
                    </a:lnTo>
                    <a:lnTo>
                      <a:pt x="99" y="62"/>
                    </a:lnTo>
                    <a:close/>
                  </a:path>
                </a:pathLst>
              </a:custGeom>
              <a:solidFill>
                <a:srgbClr val="6800E0">
                  <a:alpha val="100000"/>
                </a:srgbClr>
              </a:solidFill>
              <a:ln w="9525">
                <a:noFill/>
              </a:ln>
            </p:spPr>
            <p:txBody>
              <a:bodyPr/>
              <a:p>
                <a:endParaRPr lang="en-US"/>
              </a:p>
            </p:txBody>
          </p:sp>
          <p:sp>
            <p:nvSpPr>
              <p:cNvPr id="4162" name="Freeform 201"/>
              <p:cNvSpPr/>
              <p:nvPr/>
            </p:nvSpPr>
            <p:spPr>
              <a:xfrm>
                <a:off x="3367" y="3375"/>
                <a:ext cx="16" cy="16"/>
              </a:xfrm>
              <a:custGeom>
                <a:avLst/>
                <a:gdLst>
                  <a:gd name="txL" fmla="*/ 0 w 31"/>
                  <a:gd name="txT" fmla="*/ 0 h 33"/>
                  <a:gd name="txR" fmla="*/ 31 w 31"/>
                  <a:gd name="txB" fmla="*/ 33 h 33"/>
                </a:gdLst>
                <a:ahLst/>
                <a:cxnLst>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1" h="33">
                    <a:moveTo>
                      <a:pt x="15" y="33"/>
                    </a:moveTo>
                    <a:lnTo>
                      <a:pt x="9" y="32"/>
                    </a:lnTo>
                    <a:lnTo>
                      <a:pt x="4" y="28"/>
                    </a:lnTo>
                    <a:lnTo>
                      <a:pt x="1" y="24"/>
                    </a:lnTo>
                    <a:lnTo>
                      <a:pt x="0" y="17"/>
                    </a:lnTo>
                    <a:lnTo>
                      <a:pt x="1" y="10"/>
                    </a:lnTo>
                    <a:lnTo>
                      <a:pt x="4" y="5"/>
                    </a:lnTo>
                    <a:lnTo>
                      <a:pt x="9" y="2"/>
                    </a:lnTo>
                    <a:lnTo>
                      <a:pt x="15" y="0"/>
                    </a:lnTo>
                    <a:lnTo>
                      <a:pt x="22" y="2"/>
                    </a:lnTo>
                    <a:lnTo>
                      <a:pt x="26" y="5"/>
                    </a:lnTo>
                    <a:lnTo>
                      <a:pt x="30" y="10"/>
                    </a:lnTo>
                    <a:lnTo>
                      <a:pt x="31" y="17"/>
                    </a:lnTo>
                    <a:lnTo>
                      <a:pt x="30" y="24"/>
                    </a:lnTo>
                    <a:lnTo>
                      <a:pt x="26" y="28"/>
                    </a:lnTo>
                    <a:lnTo>
                      <a:pt x="22" y="32"/>
                    </a:lnTo>
                    <a:lnTo>
                      <a:pt x="15" y="33"/>
                    </a:lnTo>
                    <a:close/>
                  </a:path>
                </a:pathLst>
              </a:custGeom>
              <a:solidFill>
                <a:srgbClr val="FFFF93">
                  <a:alpha val="100000"/>
                </a:srgbClr>
              </a:solidFill>
              <a:ln w="9525">
                <a:noFill/>
              </a:ln>
            </p:spPr>
            <p:txBody>
              <a:bodyPr/>
              <a:p>
                <a:endParaRPr lang="en-US"/>
              </a:p>
            </p:txBody>
          </p:sp>
          <p:sp>
            <p:nvSpPr>
              <p:cNvPr id="4163" name="Freeform 202"/>
              <p:cNvSpPr/>
              <p:nvPr/>
            </p:nvSpPr>
            <p:spPr>
              <a:xfrm>
                <a:off x="2828" y="3366"/>
                <a:ext cx="56" cy="61"/>
              </a:xfrm>
              <a:custGeom>
                <a:avLst/>
                <a:gdLst>
                  <a:gd name="txL" fmla="*/ 0 w 111"/>
                  <a:gd name="txT" fmla="*/ 0 h 122"/>
                  <a:gd name="txR" fmla="*/ 111 w 111"/>
                  <a:gd name="txB" fmla="*/ 122 h 122"/>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1" h="122">
                    <a:moveTo>
                      <a:pt x="101" y="61"/>
                    </a:moveTo>
                    <a:lnTo>
                      <a:pt x="108" y="55"/>
                    </a:lnTo>
                    <a:lnTo>
                      <a:pt x="111" y="47"/>
                    </a:lnTo>
                    <a:lnTo>
                      <a:pt x="111" y="39"/>
                    </a:lnTo>
                    <a:lnTo>
                      <a:pt x="109" y="31"/>
                    </a:lnTo>
                    <a:lnTo>
                      <a:pt x="103" y="24"/>
                    </a:lnTo>
                    <a:lnTo>
                      <a:pt x="96" y="21"/>
                    </a:lnTo>
                    <a:lnTo>
                      <a:pt x="88" y="20"/>
                    </a:lnTo>
                    <a:lnTo>
                      <a:pt x="79" y="22"/>
                    </a:lnTo>
                    <a:lnTo>
                      <a:pt x="77" y="13"/>
                    </a:lnTo>
                    <a:lnTo>
                      <a:pt x="71" y="6"/>
                    </a:lnTo>
                    <a:lnTo>
                      <a:pt x="64" y="1"/>
                    </a:lnTo>
                    <a:lnTo>
                      <a:pt x="56" y="0"/>
                    </a:lnTo>
                    <a:lnTo>
                      <a:pt x="48" y="1"/>
                    </a:lnTo>
                    <a:lnTo>
                      <a:pt x="41" y="6"/>
                    </a:lnTo>
                    <a:lnTo>
                      <a:pt x="36" y="13"/>
                    </a:lnTo>
                    <a:lnTo>
                      <a:pt x="34" y="22"/>
                    </a:lnTo>
                    <a:lnTo>
                      <a:pt x="25" y="20"/>
                    </a:lnTo>
                    <a:lnTo>
                      <a:pt x="17" y="20"/>
                    </a:lnTo>
                    <a:lnTo>
                      <a:pt x="9" y="23"/>
                    </a:lnTo>
                    <a:lnTo>
                      <a:pt x="3" y="30"/>
                    </a:lnTo>
                    <a:lnTo>
                      <a:pt x="1" y="38"/>
                    </a:lnTo>
                    <a:lnTo>
                      <a:pt x="1" y="46"/>
                    </a:lnTo>
                    <a:lnTo>
                      <a:pt x="4" y="54"/>
                    </a:lnTo>
                    <a:lnTo>
                      <a:pt x="11" y="60"/>
                    </a:lnTo>
                    <a:lnTo>
                      <a:pt x="4" y="66"/>
                    </a:lnTo>
                    <a:lnTo>
                      <a:pt x="1" y="74"/>
                    </a:lnTo>
                    <a:lnTo>
                      <a:pt x="0" y="83"/>
                    </a:lnTo>
                    <a:lnTo>
                      <a:pt x="2" y="91"/>
                    </a:lnTo>
                    <a:lnTo>
                      <a:pt x="8" y="98"/>
                    </a:lnTo>
                    <a:lnTo>
                      <a:pt x="16" y="102"/>
                    </a:lnTo>
                    <a:lnTo>
                      <a:pt x="24" y="102"/>
                    </a:lnTo>
                    <a:lnTo>
                      <a:pt x="33" y="99"/>
                    </a:lnTo>
                    <a:lnTo>
                      <a:pt x="35" y="108"/>
                    </a:lnTo>
                    <a:lnTo>
                      <a:pt x="40" y="115"/>
                    </a:lnTo>
                    <a:lnTo>
                      <a:pt x="47" y="120"/>
                    </a:lnTo>
                    <a:lnTo>
                      <a:pt x="55" y="122"/>
                    </a:lnTo>
                    <a:lnTo>
                      <a:pt x="63" y="120"/>
                    </a:lnTo>
                    <a:lnTo>
                      <a:pt x="70" y="115"/>
                    </a:lnTo>
                    <a:lnTo>
                      <a:pt x="76" y="108"/>
                    </a:lnTo>
                    <a:lnTo>
                      <a:pt x="78" y="100"/>
                    </a:lnTo>
                    <a:lnTo>
                      <a:pt x="87" y="103"/>
                    </a:lnTo>
                    <a:lnTo>
                      <a:pt x="95" y="102"/>
                    </a:lnTo>
                    <a:lnTo>
                      <a:pt x="103" y="98"/>
                    </a:lnTo>
                    <a:lnTo>
                      <a:pt x="109" y="92"/>
                    </a:lnTo>
                    <a:lnTo>
                      <a:pt x="111" y="84"/>
                    </a:lnTo>
                    <a:lnTo>
                      <a:pt x="110" y="76"/>
                    </a:lnTo>
                    <a:lnTo>
                      <a:pt x="107" y="68"/>
                    </a:lnTo>
                    <a:lnTo>
                      <a:pt x="101" y="61"/>
                    </a:lnTo>
                    <a:close/>
                  </a:path>
                </a:pathLst>
              </a:custGeom>
              <a:solidFill>
                <a:srgbClr val="6800E0">
                  <a:alpha val="100000"/>
                </a:srgbClr>
              </a:solidFill>
              <a:ln w="9525">
                <a:noFill/>
              </a:ln>
            </p:spPr>
            <p:txBody>
              <a:bodyPr/>
              <a:p>
                <a:endParaRPr lang="en-US"/>
              </a:p>
            </p:txBody>
          </p:sp>
          <p:sp>
            <p:nvSpPr>
              <p:cNvPr id="4164" name="Freeform 203"/>
              <p:cNvSpPr/>
              <p:nvPr/>
            </p:nvSpPr>
            <p:spPr>
              <a:xfrm>
                <a:off x="2847" y="3388"/>
                <a:ext cx="16" cy="16"/>
              </a:xfrm>
              <a:custGeom>
                <a:avLst/>
                <a:gdLst>
                  <a:gd name="txL" fmla="*/ 0 w 32"/>
                  <a:gd name="txT" fmla="*/ 0 h 32"/>
                  <a:gd name="txR" fmla="*/ 32 w 32"/>
                  <a:gd name="txB" fmla="*/ 32 h 32"/>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2" h="32">
                    <a:moveTo>
                      <a:pt x="16" y="32"/>
                    </a:moveTo>
                    <a:lnTo>
                      <a:pt x="9" y="31"/>
                    </a:lnTo>
                    <a:lnTo>
                      <a:pt x="4" y="28"/>
                    </a:lnTo>
                    <a:lnTo>
                      <a:pt x="1" y="23"/>
                    </a:lnTo>
                    <a:lnTo>
                      <a:pt x="0" y="16"/>
                    </a:lnTo>
                    <a:lnTo>
                      <a:pt x="1" y="9"/>
                    </a:lnTo>
                    <a:lnTo>
                      <a:pt x="4" y="5"/>
                    </a:lnTo>
                    <a:lnTo>
                      <a:pt x="9" y="1"/>
                    </a:lnTo>
                    <a:lnTo>
                      <a:pt x="16" y="0"/>
                    </a:lnTo>
                    <a:lnTo>
                      <a:pt x="23" y="1"/>
                    </a:lnTo>
                    <a:lnTo>
                      <a:pt x="27" y="5"/>
                    </a:lnTo>
                    <a:lnTo>
                      <a:pt x="31" y="9"/>
                    </a:lnTo>
                    <a:lnTo>
                      <a:pt x="32" y="16"/>
                    </a:lnTo>
                    <a:lnTo>
                      <a:pt x="31" y="23"/>
                    </a:lnTo>
                    <a:lnTo>
                      <a:pt x="27" y="28"/>
                    </a:lnTo>
                    <a:lnTo>
                      <a:pt x="23" y="31"/>
                    </a:lnTo>
                    <a:lnTo>
                      <a:pt x="16" y="32"/>
                    </a:lnTo>
                    <a:close/>
                  </a:path>
                </a:pathLst>
              </a:custGeom>
              <a:solidFill>
                <a:srgbClr val="FFFF93">
                  <a:alpha val="100000"/>
                </a:srgbClr>
              </a:solidFill>
              <a:ln w="9525">
                <a:noFill/>
              </a:ln>
            </p:spPr>
            <p:txBody>
              <a:bodyPr/>
              <a:p>
                <a:endParaRPr lang="en-US"/>
              </a:p>
            </p:txBody>
          </p:sp>
          <p:sp>
            <p:nvSpPr>
              <p:cNvPr id="4165" name="Freeform 204"/>
              <p:cNvSpPr/>
              <p:nvPr/>
            </p:nvSpPr>
            <p:spPr>
              <a:xfrm>
                <a:off x="2862" y="2353"/>
                <a:ext cx="68" cy="74"/>
              </a:xfrm>
              <a:custGeom>
                <a:avLst/>
                <a:gdLst>
                  <a:gd name="txL" fmla="*/ 0 w 136"/>
                  <a:gd name="txT" fmla="*/ 0 h 149"/>
                  <a:gd name="txR" fmla="*/ 136 w 136"/>
                  <a:gd name="txB" fmla="*/ 149 h 14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6" h="149">
                    <a:moveTo>
                      <a:pt x="123" y="75"/>
                    </a:moveTo>
                    <a:lnTo>
                      <a:pt x="131" y="67"/>
                    </a:lnTo>
                    <a:lnTo>
                      <a:pt x="135" y="58"/>
                    </a:lnTo>
                    <a:lnTo>
                      <a:pt x="136" y="47"/>
                    </a:lnTo>
                    <a:lnTo>
                      <a:pt x="133" y="38"/>
                    </a:lnTo>
                    <a:lnTo>
                      <a:pt x="129" y="34"/>
                    </a:lnTo>
                    <a:lnTo>
                      <a:pt x="126" y="30"/>
                    </a:lnTo>
                    <a:lnTo>
                      <a:pt x="121" y="28"/>
                    </a:lnTo>
                    <a:lnTo>
                      <a:pt x="117" y="26"/>
                    </a:lnTo>
                    <a:lnTo>
                      <a:pt x="112" y="26"/>
                    </a:lnTo>
                    <a:lnTo>
                      <a:pt x="106" y="26"/>
                    </a:lnTo>
                    <a:lnTo>
                      <a:pt x="102" y="26"/>
                    </a:lnTo>
                    <a:lnTo>
                      <a:pt x="96" y="28"/>
                    </a:lnTo>
                    <a:lnTo>
                      <a:pt x="94" y="18"/>
                    </a:lnTo>
                    <a:lnTo>
                      <a:pt x="88" y="8"/>
                    </a:lnTo>
                    <a:lnTo>
                      <a:pt x="79" y="3"/>
                    </a:lnTo>
                    <a:lnTo>
                      <a:pt x="68" y="0"/>
                    </a:lnTo>
                    <a:lnTo>
                      <a:pt x="58" y="3"/>
                    </a:lnTo>
                    <a:lnTo>
                      <a:pt x="50" y="8"/>
                    </a:lnTo>
                    <a:lnTo>
                      <a:pt x="44" y="16"/>
                    </a:lnTo>
                    <a:lnTo>
                      <a:pt x="42" y="27"/>
                    </a:lnTo>
                    <a:lnTo>
                      <a:pt x="36" y="24"/>
                    </a:lnTo>
                    <a:lnTo>
                      <a:pt x="30" y="24"/>
                    </a:lnTo>
                    <a:lnTo>
                      <a:pt x="25" y="24"/>
                    </a:lnTo>
                    <a:lnTo>
                      <a:pt x="20" y="24"/>
                    </a:lnTo>
                    <a:lnTo>
                      <a:pt x="15" y="27"/>
                    </a:lnTo>
                    <a:lnTo>
                      <a:pt x="11" y="29"/>
                    </a:lnTo>
                    <a:lnTo>
                      <a:pt x="7" y="32"/>
                    </a:lnTo>
                    <a:lnTo>
                      <a:pt x="4" y="37"/>
                    </a:lnTo>
                    <a:lnTo>
                      <a:pt x="0" y="46"/>
                    </a:lnTo>
                    <a:lnTo>
                      <a:pt x="2" y="57"/>
                    </a:lnTo>
                    <a:lnTo>
                      <a:pt x="6" y="66"/>
                    </a:lnTo>
                    <a:lnTo>
                      <a:pt x="13" y="74"/>
                    </a:lnTo>
                    <a:lnTo>
                      <a:pt x="5" y="81"/>
                    </a:lnTo>
                    <a:lnTo>
                      <a:pt x="0" y="90"/>
                    </a:lnTo>
                    <a:lnTo>
                      <a:pt x="0" y="100"/>
                    </a:lnTo>
                    <a:lnTo>
                      <a:pt x="4" y="111"/>
                    </a:lnTo>
                    <a:lnTo>
                      <a:pt x="7" y="115"/>
                    </a:lnTo>
                    <a:lnTo>
                      <a:pt x="11" y="119"/>
                    </a:lnTo>
                    <a:lnTo>
                      <a:pt x="14" y="121"/>
                    </a:lnTo>
                    <a:lnTo>
                      <a:pt x="19" y="122"/>
                    </a:lnTo>
                    <a:lnTo>
                      <a:pt x="25" y="123"/>
                    </a:lnTo>
                    <a:lnTo>
                      <a:pt x="29" y="123"/>
                    </a:lnTo>
                    <a:lnTo>
                      <a:pt x="34" y="122"/>
                    </a:lnTo>
                    <a:lnTo>
                      <a:pt x="40" y="121"/>
                    </a:lnTo>
                    <a:lnTo>
                      <a:pt x="42" y="132"/>
                    </a:lnTo>
                    <a:lnTo>
                      <a:pt x="49" y="141"/>
                    </a:lnTo>
                    <a:lnTo>
                      <a:pt x="57" y="147"/>
                    </a:lnTo>
                    <a:lnTo>
                      <a:pt x="67" y="149"/>
                    </a:lnTo>
                    <a:lnTo>
                      <a:pt x="78" y="147"/>
                    </a:lnTo>
                    <a:lnTo>
                      <a:pt x="86" y="141"/>
                    </a:lnTo>
                    <a:lnTo>
                      <a:pt x="91" y="133"/>
                    </a:lnTo>
                    <a:lnTo>
                      <a:pt x="94" y="122"/>
                    </a:lnTo>
                    <a:lnTo>
                      <a:pt x="100" y="123"/>
                    </a:lnTo>
                    <a:lnTo>
                      <a:pt x="105" y="125"/>
                    </a:lnTo>
                    <a:lnTo>
                      <a:pt x="111" y="125"/>
                    </a:lnTo>
                    <a:lnTo>
                      <a:pt x="116" y="123"/>
                    </a:lnTo>
                    <a:lnTo>
                      <a:pt x="120" y="122"/>
                    </a:lnTo>
                    <a:lnTo>
                      <a:pt x="125" y="120"/>
                    </a:lnTo>
                    <a:lnTo>
                      <a:pt x="128" y="117"/>
                    </a:lnTo>
                    <a:lnTo>
                      <a:pt x="132" y="112"/>
                    </a:lnTo>
                    <a:lnTo>
                      <a:pt x="135" y="103"/>
                    </a:lnTo>
                    <a:lnTo>
                      <a:pt x="134" y="92"/>
                    </a:lnTo>
                    <a:lnTo>
                      <a:pt x="129" y="83"/>
                    </a:lnTo>
                    <a:lnTo>
                      <a:pt x="123" y="75"/>
                    </a:lnTo>
                    <a:close/>
                  </a:path>
                </a:pathLst>
              </a:custGeom>
              <a:solidFill>
                <a:srgbClr val="6800E0">
                  <a:alpha val="100000"/>
                </a:srgbClr>
              </a:solidFill>
              <a:ln w="9525">
                <a:noFill/>
              </a:ln>
            </p:spPr>
            <p:txBody>
              <a:bodyPr/>
              <a:p>
                <a:endParaRPr lang="en-US"/>
              </a:p>
            </p:txBody>
          </p:sp>
          <p:sp>
            <p:nvSpPr>
              <p:cNvPr id="4166" name="Freeform 205"/>
              <p:cNvSpPr/>
              <p:nvPr/>
            </p:nvSpPr>
            <p:spPr>
              <a:xfrm>
                <a:off x="2885" y="2380"/>
                <a:ext cx="20" cy="20"/>
              </a:xfrm>
              <a:custGeom>
                <a:avLst/>
                <a:gdLst>
                  <a:gd name="txL" fmla="*/ 0 w 39"/>
                  <a:gd name="txT" fmla="*/ 0 h 40"/>
                  <a:gd name="txR" fmla="*/ 39 w 39"/>
                  <a:gd name="txB" fmla="*/ 40 h 40"/>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9" h="40">
                    <a:moveTo>
                      <a:pt x="19" y="40"/>
                    </a:moveTo>
                    <a:lnTo>
                      <a:pt x="11" y="38"/>
                    </a:lnTo>
                    <a:lnTo>
                      <a:pt x="5" y="34"/>
                    </a:lnTo>
                    <a:lnTo>
                      <a:pt x="1" y="27"/>
                    </a:lnTo>
                    <a:lnTo>
                      <a:pt x="0" y="20"/>
                    </a:lnTo>
                    <a:lnTo>
                      <a:pt x="1" y="12"/>
                    </a:lnTo>
                    <a:lnTo>
                      <a:pt x="5" y="6"/>
                    </a:lnTo>
                    <a:lnTo>
                      <a:pt x="11" y="2"/>
                    </a:lnTo>
                    <a:lnTo>
                      <a:pt x="19" y="0"/>
                    </a:lnTo>
                    <a:lnTo>
                      <a:pt x="26" y="2"/>
                    </a:lnTo>
                    <a:lnTo>
                      <a:pt x="33" y="6"/>
                    </a:lnTo>
                    <a:lnTo>
                      <a:pt x="38" y="12"/>
                    </a:lnTo>
                    <a:lnTo>
                      <a:pt x="39" y="20"/>
                    </a:lnTo>
                    <a:lnTo>
                      <a:pt x="38" y="27"/>
                    </a:lnTo>
                    <a:lnTo>
                      <a:pt x="33" y="34"/>
                    </a:lnTo>
                    <a:lnTo>
                      <a:pt x="26" y="38"/>
                    </a:lnTo>
                    <a:lnTo>
                      <a:pt x="19" y="40"/>
                    </a:lnTo>
                    <a:close/>
                  </a:path>
                </a:pathLst>
              </a:custGeom>
              <a:solidFill>
                <a:srgbClr val="FFFF93">
                  <a:alpha val="100000"/>
                </a:srgbClr>
              </a:solidFill>
              <a:ln w="9525">
                <a:noFill/>
              </a:ln>
            </p:spPr>
            <p:txBody>
              <a:bodyPr/>
              <a:p>
                <a:endParaRPr lang="en-US"/>
              </a:p>
            </p:txBody>
          </p:sp>
          <p:sp>
            <p:nvSpPr>
              <p:cNvPr id="4167" name="Freeform 206"/>
              <p:cNvSpPr/>
              <p:nvPr/>
            </p:nvSpPr>
            <p:spPr>
              <a:xfrm>
                <a:off x="3744" y="3196"/>
                <a:ext cx="64" cy="90"/>
              </a:xfrm>
              <a:custGeom>
                <a:avLst/>
                <a:gdLst>
                  <a:gd name="txL" fmla="*/ 0 w 129"/>
                  <a:gd name="txT" fmla="*/ 0 h 181"/>
                  <a:gd name="txR" fmla="*/ 129 w 129"/>
                  <a:gd name="txB" fmla="*/ 181 h 181"/>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29" h="181">
                    <a:moveTo>
                      <a:pt x="0" y="181"/>
                    </a:moveTo>
                    <a:lnTo>
                      <a:pt x="25" y="172"/>
                    </a:lnTo>
                    <a:lnTo>
                      <a:pt x="52" y="158"/>
                    </a:lnTo>
                    <a:lnTo>
                      <a:pt x="76" y="141"/>
                    </a:lnTo>
                    <a:lnTo>
                      <a:pt x="97" y="120"/>
                    </a:lnTo>
                    <a:lnTo>
                      <a:pt x="114" y="98"/>
                    </a:lnTo>
                    <a:lnTo>
                      <a:pt x="124" y="74"/>
                    </a:lnTo>
                    <a:lnTo>
                      <a:pt x="129" y="50"/>
                    </a:lnTo>
                    <a:lnTo>
                      <a:pt x="124" y="26"/>
                    </a:lnTo>
                    <a:lnTo>
                      <a:pt x="114" y="8"/>
                    </a:lnTo>
                    <a:lnTo>
                      <a:pt x="100" y="0"/>
                    </a:lnTo>
                    <a:lnTo>
                      <a:pt x="86" y="1"/>
                    </a:lnTo>
                    <a:lnTo>
                      <a:pt x="72" y="8"/>
                    </a:lnTo>
                    <a:lnTo>
                      <a:pt x="61" y="21"/>
                    </a:lnTo>
                    <a:lnTo>
                      <a:pt x="53" y="38"/>
                    </a:lnTo>
                    <a:lnTo>
                      <a:pt x="49" y="58"/>
                    </a:lnTo>
                    <a:lnTo>
                      <a:pt x="52" y="79"/>
                    </a:lnTo>
                    <a:lnTo>
                      <a:pt x="54" y="95"/>
                    </a:lnTo>
                    <a:lnTo>
                      <a:pt x="49" y="113"/>
                    </a:lnTo>
                    <a:lnTo>
                      <a:pt x="41" y="129"/>
                    </a:lnTo>
                    <a:lnTo>
                      <a:pt x="31" y="145"/>
                    </a:lnTo>
                    <a:lnTo>
                      <a:pt x="19" y="160"/>
                    </a:lnTo>
                    <a:lnTo>
                      <a:pt x="10" y="171"/>
                    </a:lnTo>
                    <a:lnTo>
                      <a:pt x="2" y="179"/>
                    </a:lnTo>
                    <a:lnTo>
                      <a:pt x="0" y="181"/>
                    </a:lnTo>
                    <a:close/>
                  </a:path>
                </a:pathLst>
              </a:custGeom>
              <a:solidFill>
                <a:srgbClr val="6800E0">
                  <a:alpha val="100000"/>
                </a:srgbClr>
              </a:solidFill>
              <a:ln w="9525">
                <a:noFill/>
              </a:ln>
            </p:spPr>
            <p:txBody>
              <a:bodyPr/>
              <a:p>
                <a:endParaRPr lang="en-US"/>
              </a:p>
            </p:txBody>
          </p:sp>
          <p:sp>
            <p:nvSpPr>
              <p:cNvPr id="4168" name="Freeform 207"/>
              <p:cNvSpPr/>
              <p:nvPr/>
            </p:nvSpPr>
            <p:spPr>
              <a:xfrm>
                <a:off x="3713" y="3180"/>
                <a:ext cx="45" cy="103"/>
              </a:xfrm>
              <a:custGeom>
                <a:avLst/>
                <a:gdLst>
                  <a:gd name="txL" fmla="*/ 0 w 90"/>
                  <a:gd name="txT" fmla="*/ 0 h 206"/>
                  <a:gd name="txR" fmla="*/ 90 w 90"/>
                  <a:gd name="txB" fmla="*/ 206 h 206"/>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90" h="206">
                    <a:moveTo>
                      <a:pt x="50" y="206"/>
                    </a:moveTo>
                    <a:lnTo>
                      <a:pt x="65" y="183"/>
                    </a:lnTo>
                    <a:lnTo>
                      <a:pt x="77" y="157"/>
                    </a:lnTo>
                    <a:lnTo>
                      <a:pt x="85" y="128"/>
                    </a:lnTo>
                    <a:lnTo>
                      <a:pt x="90" y="99"/>
                    </a:lnTo>
                    <a:lnTo>
                      <a:pt x="88" y="70"/>
                    </a:lnTo>
                    <a:lnTo>
                      <a:pt x="83" y="45"/>
                    </a:lnTo>
                    <a:lnTo>
                      <a:pt x="70" y="23"/>
                    </a:lnTo>
                    <a:lnTo>
                      <a:pt x="52" y="7"/>
                    </a:lnTo>
                    <a:lnTo>
                      <a:pt x="33" y="0"/>
                    </a:lnTo>
                    <a:lnTo>
                      <a:pt x="18" y="2"/>
                    </a:lnTo>
                    <a:lnTo>
                      <a:pt x="7" y="12"/>
                    </a:lnTo>
                    <a:lnTo>
                      <a:pt x="1" y="26"/>
                    </a:lnTo>
                    <a:lnTo>
                      <a:pt x="0" y="43"/>
                    </a:lnTo>
                    <a:lnTo>
                      <a:pt x="3" y="61"/>
                    </a:lnTo>
                    <a:lnTo>
                      <a:pt x="12" y="80"/>
                    </a:lnTo>
                    <a:lnTo>
                      <a:pt x="27" y="93"/>
                    </a:lnTo>
                    <a:lnTo>
                      <a:pt x="39" y="106"/>
                    </a:lnTo>
                    <a:lnTo>
                      <a:pt x="47" y="122"/>
                    </a:lnTo>
                    <a:lnTo>
                      <a:pt x="52" y="141"/>
                    </a:lnTo>
                    <a:lnTo>
                      <a:pt x="53" y="159"/>
                    </a:lnTo>
                    <a:lnTo>
                      <a:pt x="53" y="178"/>
                    </a:lnTo>
                    <a:lnTo>
                      <a:pt x="53" y="193"/>
                    </a:lnTo>
                    <a:lnTo>
                      <a:pt x="50" y="203"/>
                    </a:lnTo>
                    <a:lnTo>
                      <a:pt x="50" y="206"/>
                    </a:lnTo>
                    <a:close/>
                  </a:path>
                </a:pathLst>
              </a:custGeom>
              <a:solidFill>
                <a:srgbClr val="6800E0">
                  <a:alpha val="100000"/>
                </a:srgbClr>
              </a:solidFill>
              <a:ln w="9525">
                <a:noFill/>
              </a:ln>
            </p:spPr>
            <p:txBody>
              <a:bodyPr/>
              <a:p>
                <a:endParaRPr lang="en-US"/>
              </a:p>
            </p:txBody>
          </p:sp>
          <p:sp>
            <p:nvSpPr>
              <p:cNvPr id="4169" name="Freeform 208"/>
              <p:cNvSpPr/>
              <p:nvPr/>
            </p:nvSpPr>
            <p:spPr>
              <a:xfrm>
                <a:off x="3745" y="3250"/>
                <a:ext cx="100" cy="50"/>
              </a:xfrm>
              <a:custGeom>
                <a:avLst/>
                <a:gdLst>
                  <a:gd name="txL" fmla="*/ 0 w 201"/>
                  <a:gd name="txT" fmla="*/ 0 h 99"/>
                  <a:gd name="txR" fmla="*/ 201 w 201"/>
                  <a:gd name="txB" fmla="*/ 99 h 99"/>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01" h="99">
                    <a:moveTo>
                      <a:pt x="0" y="78"/>
                    </a:moveTo>
                    <a:lnTo>
                      <a:pt x="13" y="84"/>
                    </a:lnTo>
                    <a:lnTo>
                      <a:pt x="26" y="88"/>
                    </a:lnTo>
                    <a:lnTo>
                      <a:pt x="39" y="92"/>
                    </a:lnTo>
                    <a:lnTo>
                      <a:pt x="53" y="95"/>
                    </a:lnTo>
                    <a:lnTo>
                      <a:pt x="68" y="98"/>
                    </a:lnTo>
                    <a:lnTo>
                      <a:pt x="83" y="99"/>
                    </a:lnTo>
                    <a:lnTo>
                      <a:pt x="98" y="99"/>
                    </a:lnTo>
                    <a:lnTo>
                      <a:pt x="113" y="99"/>
                    </a:lnTo>
                    <a:lnTo>
                      <a:pt x="127" y="96"/>
                    </a:lnTo>
                    <a:lnTo>
                      <a:pt x="140" y="93"/>
                    </a:lnTo>
                    <a:lnTo>
                      <a:pt x="152" y="90"/>
                    </a:lnTo>
                    <a:lnTo>
                      <a:pt x="165" y="84"/>
                    </a:lnTo>
                    <a:lnTo>
                      <a:pt x="175" y="77"/>
                    </a:lnTo>
                    <a:lnTo>
                      <a:pt x="184" y="68"/>
                    </a:lnTo>
                    <a:lnTo>
                      <a:pt x="191" y="58"/>
                    </a:lnTo>
                    <a:lnTo>
                      <a:pt x="197" y="47"/>
                    </a:lnTo>
                    <a:lnTo>
                      <a:pt x="201" y="27"/>
                    </a:lnTo>
                    <a:lnTo>
                      <a:pt x="196" y="12"/>
                    </a:lnTo>
                    <a:lnTo>
                      <a:pt x="186" y="3"/>
                    </a:lnTo>
                    <a:lnTo>
                      <a:pt x="171" y="0"/>
                    </a:lnTo>
                    <a:lnTo>
                      <a:pt x="153" y="2"/>
                    </a:lnTo>
                    <a:lnTo>
                      <a:pt x="136" y="9"/>
                    </a:lnTo>
                    <a:lnTo>
                      <a:pt x="120" y="20"/>
                    </a:lnTo>
                    <a:lnTo>
                      <a:pt x="108" y="38"/>
                    </a:lnTo>
                    <a:lnTo>
                      <a:pt x="98" y="52"/>
                    </a:lnTo>
                    <a:lnTo>
                      <a:pt x="83" y="62"/>
                    </a:lnTo>
                    <a:lnTo>
                      <a:pt x="66" y="69"/>
                    </a:lnTo>
                    <a:lnTo>
                      <a:pt x="47" y="73"/>
                    </a:lnTo>
                    <a:lnTo>
                      <a:pt x="29" y="76"/>
                    </a:lnTo>
                    <a:lnTo>
                      <a:pt x="14" y="78"/>
                    </a:lnTo>
                    <a:lnTo>
                      <a:pt x="4" y="78"/>
                    </a:lnTo>
                    <a:lnTo>
                      <a:pt x="0" y="78"/>
                    </a:lnTo>
                    <a:close/>
                  </a:path>
                </a:pathLst>
              </a:custGeom>
              <a:solidFill>
                <a:srgbClr val="6800E0">
                  <a:alpha val="100000"/>
                </a:srgbClr>
              </a:solidFill>
              <a:ln w="9525">
                <a:noFill/>
              </a:ln>
            </p:spPr>
            <p:txBody>
              <a:bodyPr/>
              <a:p>
                <a:endParaRPr lang="en-US"/>
              </a:p>
            </p:txBody>
          </p:sp>
          <p:sp>
            <p:nvSpPr>
              <p:cNvPr id="4170" name="Freeform 209"/>
              <p:cNvSpPr/>
              <p:nvPr/>
            </p:nvSpPr>
            <p:spPr>
              <a:xfrm>
                <a:off x="3743" y="3295"/>
                <a:ext cx="99" cy="50"/>
              </a:xfrm>
              <a:custGeom>
                <a:avLst/>
                <a:gdLst>
                  <a:gd name="txL" fmla="*/ 0 w 198"/>
                  <a:gd name="txT" fmla="*/ 0 h 100"/>
                  <a:gd name="txR" fmla="*/ 198 w 198"/>
                  <a:gd name="txB" fmla="*/ 100 h 100"/>
                </a:gdLst>
                <a:ahLst/>
                <a:cxnLst>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98" h="100">
                    <a:moveTo>
                      <a:pt x="0" y="0"/>
                    </a:moveTo>
                    <a:lnTo>
                      <a:pt x="15" y="23"/>
                    </a:lnTo>
                    <a:lnTo>
                      <a:pt x="33" y="44"/>
                    </a:lnTo>
                    <a:lnTo>
                      <a:pt x="55" y="65"/>
                    </a:lnTo>
                    <a:lnTo>
                      <a:pt x="79" y="81"/>
                    </a:lnTo>
                    <a:lnTo>
                      <a:pt x="105" y="94"/>
                    </a:lnTo>
                    <a:lnTo>
                      <a:pt x="130" y="100"/>
                    </a:lnTo>
                    <a:lnTo>
                      <a:pt x="154" y="99"/>
                    </a:lnTo>
                    <a:lnTo>
                      <a:pt x="177" y="89"/>
                    </a:lnTo>
                    <a:lnTo>
                      <a:pt x="192" y="76"/>
                    </a:lnTo>
                    <a:lnTo>
                      <a:pt x="198" y="61"/>
                    </a:lnTo>
                    <a:lnTo>
                      <a:pt x="194" y="47"/>
                    </a:lnTo>
                    <a:lnTo>
                      <a:pt x="184" y="35"/>
                    </a:lnTo>
                    <a:lnTo>
                      <a:pt x="169" y="26"/>
                    </a:lnTo>
                    <a:lnTo>
                      <a:pt x="151" y="21"/>
                    </a:lnTo>
                    <a:lnTo>
                      <a:pt x="131" y="23"/>
                    </a:lnTo>
                    <a:lnTo>
                      <a:pt x="111" y="29"/>
                    </a:lnTo>
                    <a:lnTo>
                      <a:pt x="95" y="34"/>
                    </a:lnTo>
                    <a:lnTo>
                      <a:pt x="78" y="34"/>
                    </a:lnTo>
                    <a:lnTo>
                      <a:pt x="58" y="29"/>
                    </a:lnTo>
                    <a:lnTo>
                      <a:pt x="41" y="23"/>
                    </a:lnTo>
                    <a:lnTo>
                      <a:pt x="25" y="15"/>
                    </a:lnTo>
                    <a:lnTo>
                      <a:pt x="11" y="8"/>
                    </a:lnTo>
                    <a:lnTo>
                      <a:pt x="3" y="2"/>
                    </a:lnTo>
                    <a:lnTo>
                      <a:pt x="0" y="0"/>
                    </a:lnTo>
                    <a:close/>
                  </a:path>
                </a:pathLst>
              </a:custGeom>
              <a:solidFill>
                <a:srgbClr val="6800E0">
                  <a:alpha val="100000"/>
                </a:srgbClr>
              </a:solidFill>
              <a:ln w="9525">
                <a:noFill/>
              </a:ln>
            </p:spPr>
            <p:txBody>
              <a:bodyPr/>
              <a:p>
                <a:endParaRPr lang="en-US"/>
              </a:p>
            </p:txBody>
          </p:sp>
          <p:sp>
            <p:nvSpPr>
              <p:cNvPr id="4171" name="Freeform 210"/>
              <p:cNvSpPr/>
              <p:nvPr/>
            </p:nvSpPr>
            <p:spPr>
              <a:xfrm>
                <a:off x="3735" y="3304"/>
                <a:ext cx="68" cy="87"/>
              </a:xfrm>
              <a:custGeom>
                <a:avLst/>
                <a:gdLst>
                  <a:gd name="txL" fmla="*/ 0 w 136"/>
                  <a:gd name="txT" fmla="*/ 0 h 174"/>
                  <a:gd name="txR" fmla="*/ 136 w 136"/>
                  <a:gd name="txB" fmla="*/ 174 h 174"/>
                </a:gdLst>
                <a:ahLst/>
                <a:cxnLst>
                  <a:cxn ang="0">
                    <a:pos x="0"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36" h="174">
                    <a:moveTo>
                      <a:pt x="0" y="0"/>
                    </a:moveTo>
                    <a:lnTo>
                      <a:pt x="0" y="28"/>
                    </a:lnTo>
                    <a:lnTo>
                      <a:pt x="2" y="56"/>
                    </a:lnTo>
                    <a:lnTo>
                      <a:pt x="10" y="85"/>
                    </a:lnTo>
                    <a:lnTo>
                      <a:pt x="20" y="113"/>
                    </a:lnTo>
                    <a:lnTo>
                      <a:pt x="35" y="137"/>
                    </a:lnTo>
                    <a:lnTo>
                      <a:pt x="53" y="157"/>
                    </a:lnTo>
                    <a:lnTo>
                      <a:pt x="74" y="169"/>
                    </a:lnTo>
                    <a:lnTo>
                      <a:pt x="99" y="174"/>
                    </a:lnTo>
                    <a:lnTo>
                      <a:pt x="118" y="170"/>
                    </a:lnTo>
                    <a:lnTo>
                      <a:pt x="131" y="161"/>
                    </a:lnTo>
                    <a:lnTo>
                      <a:pt x="136" y="147"/>
                    </a:lnTo>
                    <a:lnTo>
                      <a:pt x="133" y="132"/>
                    </a:lnTo>
                    <a:lnTo>
                      <a:pt x="126" y="116"/>
                    </a:lnTo>
                    <a:lnTo>
                      <a:pt x="114" y="102"/>
                    </a:lnTo>
                    <a:lnTo>
                      <a:pt x="96" y="92"/>
                    </a:lnTo>
                    <a:lnTo>
                      <a:pt x="77" y="88"/>
                    </a:lnTo>
                    <a:lnTo>
                      <a:pt x="61" y="83"/>
                    </a:lnTo>
                    <a:lnTo>
                      <a:pt x="46" y="73"/>
                    </a:lnTo>
                    <a:lnTo>
                      <a:pt x="32" y="59"/>
                    </a:lnTo>
                    <a:lnTo>
                      <a:pt x="21" y="43"/>
                    </a:lnTo>
                    <a:lnTo>
                      <a:pt x="12" y="26"/>
                    </a:lnTo>
                    <a:lnTo>
                      <a:pt x="5" y="13"/>
                    </a:lnTo>
                    <a:lnTo>
                      <a:pt x="1" y="3"/>
                    </a:lnTo>
                    <a:lnTo>
                      <a:pt x="0" y="0"/>
                    </a:lnTo>
                    <a:close/>
                  </a:path>
                </a:pathLst>
              </a:custGeom>
              <a:solidFill>
                <a:srgbClr val="6800E0">
                  <a:alpha val="100000"/>
                </a:srgbClr>
              </a:solidFill>
              <a:ln w="9525">
                <a:noFill/>
              </a:ln>
            </p:spPr>
            <p:txBody>
              <a:bodyPr/>
              <a:p>
                <a:endParaRPr lang="en-US"/>
              </a:p>
            </p:txBody>
          </p:sp>
          <p:sp>
            <p:nvSpPr>
              <p:cNvPr id="4172" name="Freeform 211"/>
              <p:cNvSpPr/>
              <p:nvPr/>
            </p:nvSpPr>
            <p:spPr>
              <a:xfrm>
                <a:off x="3490" y="3260"/>
                <a:ext cx="234" cy="81"/>
              </a:xfrm>
              <a:custGeom>
                <a:avLst/>
                <a:gdLst>
                  <a:gd name="txL" fmla="*/ 0 w 469"/>
                  <a:gd name="txT" fmla="*/ 0 h 163"/>
                  <a:gd name="txR" fmla="*/ 469 w 469"/>
                  <a:gd name="txB" fmla="*/ 163 h 16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469" h="163">
                    <a:moveTo>
                      <a:pt x="9" y="5"/>
                    </a:moveTo>
                    <a:lnTo>
                      <a:pt x="1" y="0"/>
                    </a:lnTo>
                    <a:lnTo>
                      <a:pt x="0" y="2"/>
                    </a:lnTo>
                    <a:lnTo>
                      <a:pt x="6" y="8"/>
                    </a:lnTo>
                    <a:lnTo>
                      <a:pt x="16" y="19"/>
                    </a:lnTo>
                    <a:lnTo>
                      <a:pt x="32" y="34"/>
                    </a:lnTo>
                    <a:lnTo>
                      <a:pt x="53" y="50"/>
                    </a:lnTo>
                    <a:lnTo>
                      <a:pt x="78" y="67"/>
                    </a:lnTo>
                    <a:lnTo>
                      <a:pt x="107" y="85"/>
                    </a:lnTo>
                    <a:lnTo>
                      <a:pt x="138" y="104"/>
                    </a:lnTo>
                    <a:lnTo>
                      <a:pt x="173" y="121"/>
                    </a:lnTo>
                    <a:lnTo>
                      <a:pt x="210" y="137"/>
                    </a:lnTo>
                    <a:lnTo>
                      <a:pt x="248" y="149"/>
                    </a:lnTo>
                    <a:lnTo>
                      <a:pt x="287" y="158"/>
                    </a:lnTo>
                    <a:lnTo>
                      <a:pt x="326" y="163"/>
                    </a:lnTo>
                    <a:lnTo>
                      <a:pt x="366" y="161"/>
                    </a:lnTo>
                    <a:lnTo>
                      <a:pt x="405" y="154"/>
                    </a:lnTo>
                    <a:lnTo>
                      <a:pt x="425" y="146"/>
                    </a:lnTo>
                    <a:lnTo>
                      <a:pt x="440" y="135"/>
                    </a:lnTo>
                    <a:lnTo>
                      <a:pt x="451" y="121"/>
                    </a:lnTo>
                    <a:lnTo>
                      <a:pt x="460" y="106"/>
                    </a:lnTo>
                    <a:lnTo>
                      <a:pt x="464" y="91"/>
                    </a:lnTo>
                    <a:lnTo>
                      <a:pt x="468" y="80"/>
                    </a:lnTo>
                    <a:lnTo>
                      <a:pt x="469" y="72"/>
                    </a:lnTo>
                    <a:lnTo>
                      <a:pt x="469" y="68"/>
                    </a:lnTo>
                    <a:lnTo>
                      <a:pt x="468" y="70"/>
                    </a:lnTo>
                    <a:lnTo>
                      <a:pt x="465" y="76"/>
                    </a:lnTo>
                    <a:lnTo>
                      <a:pt x="462" y="85"/>
                    </a:lnTo>
                    <a:lnTo>
                      <a:pt x="455" y="97"/>
                    </a:lnTo>
                    <a:lnTo>
                      <a:pt x="445" y="108"/>
                    </a:lnTo>
                    <a:lnTo>
                      <a:pt x="432" y="121"/>
                    </a:lnTo>
                    <a:lnTo>
                      <a:pt x="415" y="131"/>
                    </a:lnTo>
                    <a:lnTo>
                      <a:pt x="393" y="139"/>
                    </a:lnTo>
                    <a:lnTo>
                      <a:pt x="366" y="145"/>
                    </a:lnTo>
                    <a:lnTo>
                      <a:pt x="335" y="145"/>
                    </a:lnTo>
                    <a:lnTo>
                      <a:pt x="297" y="142"/>
                    </a:lnTo>
                    <a:lnTo>
                      <a:pt x="255" y="130"/>
                    </a:lnTo>
                    <a:lnTo>
                      <a:pt x="204" y="113"/>
                    </a:lnTo>
                    <a:lnTo>
                      <a:pt x="146" y="87"/>
                    </a:lnTo>
                    <a:lnTo>
                      <a:pt x="82" y="51"/>
                    </a:lnTo>
                    <a:lnTo>
                      <a:pt x="9" y="5"/>
                    </a:lnTo>
                    <a:close/>
                  </a:path>
                </a:pathLst>
              </a:custGeom>
              <a:solidFill>
                <a:srgbClr val="6800E0">
                  <a:alpha val="100000"/>
                </a:srgbClr>
              </a:solidFill>
              <a:ln w="9525">
                <a:noFill/>
              </a:ln>
            </p:spPr>
            <p:txBody>
              <a:bodyPr/>
              <a:p>
                <a:endParaRPr lang="en-US"/>
              </a:p>
            </p:txBody>
          </p:sp>
          <p:sp>
            <p:nvSpPr>
              <p:cNvPr id="4173" name="Freeform 212"/>
              <p:cNvSpPr/>
              <p:nvPr/>
            </p:nvSpPr>
            <p:spPr>
              <a:xfrm>
                <a:off x="3587" y="3175"/>
                <a:ext cx="71" cy="73"/>
              </a:xfrm>
              <a:custGeom>
                <a:avLst/>
                <a:gdLst>
                  <a:gd name="txL" fmla="*/ 0 w 142"/>
                  <a:gd name="txT" fmla="*/ 0 h 145"/>
                  <a:gd name="txR" fmla="*/ 142 w 142"/>
                  <a:gd name="txB" fmla="*/ 145 h 145"/>
                </a:gdLst>
                <a:ahLst/>
                <a:cxnLst>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42" h="145">
                    <a:moveTo>
                      <a:pt x="89" y="123"/>
                    </a:moveTo>
                    <a:lnTo>
                      <a:pt x="85" y="134"/>
                    </a:lnTo>
                    <a:lnTo>
                      <a:pt x="76" y="140"/>
                    </a:lnTo>
                    <a:lnTo>
                      <a:pt x="67" y="145"/>
                    </a:lnTo>
                    <a:lnTo>
                      <a:pt x="57" y="145"/>
                    </a:lnTo>
                    <a:lnTo>
                      <a:pt x="48" y="140"/>
                    </a:lnTo>
                    <a:lnTo>
                      <a:pt x="41" y="134"/>
                    </a:lnTo>
                    <a:lnTo>
                      <a:pt x="37" y="124"/>
                    </a:lnTo>
                    <a:lnTo>
                      <a:pt x="36" y="113"/>
                    </a:lnTo>
                    <a:lnTo>
                      <a:pt x="30" y="114"/>
                    </a:lnTo>
                    <a:lnTo>
                      <a:pt x="25" y="114"/>
                    </a:lnTo>
                    <a:lnTo>
                      <a:pt x="20" y="113"/>
                    </a:lnTo>
                    <a:lnTo>
                      <a:pt x="15" y="112"/>
                    </a:lnTo>
                    <a:lnTo>
                      <a:pt x="11" y="108"/>
                    </a:lnTo>
                    <a:lnTo>
                      <a:pt x="7" y="105"/>
                    </a:lnTo>
                    <a:lnTo>
                      <a:pt x="4" y="101"/>
                    </a:lnTo>
                    <a:lnTo>
                      <a:pt x="2" y="97"/>
                    </a:lnTo>
                    <a:lnTo>
                      <a:pt x="0" y="86"/>
                    </a:lnTo>
                    <a:lnTo>
                      <a:pt x="3" y="76"/>
                    </a:lnTo>
                    <a:lnTo>
                      <a:pt x="9" y="68"/>
                    </a:lnTo>
                    <a:lnTo>
                      <a:pt x="18" y="62"/>
                    </a:lnTo>
                    <a:lnTo>
                      <a:pt x="12" y="53"/>
                    </a:lnTo>
                    <a:lnTo>
                      <a:pt x="10" y="43"/>
                    </a:lnTo>
                    <a:lnTo>
                      <a:pt x="11" y="32"/>
                    </a:lnTo>
                    <a:lnTo>
                      <a:pt x="15" y="23"/>
                    </a:lnTo>
                    <a:lnTo>
                      <a:pt x="19" y="20"/>
                    </a:lnTo>
                    <a:lnTo>
                      <a:pt x="24" y="17"/>
                    </a:lnTo>
                    <a:lnTo>
                      <a:pt x="28" y="16"/>
                    </a:lnTo>
                    <a:lnTo>
                      <a:pt x="33" y="15"/>
                    </a:lnTo>
                    <a:lnTo>
                      <a:pt x="38" y="15"/>
                    </a:lnTo>
                    <a:lnTo>
                      <a:pt x="43" y="16"/>
                    </a:lnTo>
                    <a:lnTo>
                      <a:pt x="49" y="18"/>
                    </a:lnTo>
                    <a:lnTo>
                      <a:pt x="53" y="21"/>
                    </a:lnTo>
                    <a:lnTo>
                      <a:pt x="58" y="10"/>
                    </a:lnTo>
                    <a:lnTo>
                      <a:pt x="66" y="3"/>
                    </a:lnTo>
                    <a:lnTo>
                      <a:pt x="75" y="0"/>
                    </a:lnTo>
                    <a:lnTo>
                      <a:pt x="86" y="0"/>
                    </a:lnTo>
                    <a:lnTo>
                      <a:pt x="95" y="3"/>
                    </a:lnTo>
                    <a:lnTo>
                      <a:pt x="102" y="10"/>
                    </a:lnTo>
                    <a:lnTo>
                      <a:pt x="106" y="21"/>
                    </a:lnTo>
                    <a:lnTo>
                      <a:pt x="106" y="31"/>
                    </a:lnTo>
                    <a:lnTo>
                      <a:pt x="112" y="30"/>
                    </a:lnTo>
                    <a:lnTo>
                      <a:pt x="118" y="30"/>
                    </a:lnTo>
                    <a:lnTo>
                      <a:pt x="123" y="31"/>
                    </a:lnTo>
                    <a:lnTo>
                      <a:pt x="128" y="33"/>
                    </a:lnTo>
                    <a:lnTo>
                      <a:pt x="133" y="36"/>
                    </a:lnTo>
                    <a:lnTo>
                      <a:pt x="136" y="39"/>
                    </a:lnTo>
                    <a:lnTo>
                      <a:pt x="139" y="44"/>
                    </a:lnTo>
                    <a:lnTo>
                      <a:pt x="141" y="48"/>
                    </a:lnTo>
                    <a:lnTo>
                      <a:pt x="142" y="58"/>
                    </a:lnTo>
                    <a:lnTo>
                      <a:pt x="140" y="68"/>
                    </a:lnTo>
                    <a:lnTo>
                      <a:pt x="134" y="76"/>
                    </a:lnTo>
                    <a:lnTo>
                      <a:pt x="125" y="83"/>
                    </a:lnTo>
                    <a:lnTo>
                      <a:pt x="131" y="92"/>
                    </a:lnTo>
                    <a:lnTo>
                      <a:pt x="133" y="101"/>
                    </a:lnTo>
                    <a:lnTo>
                      <a:pt x="132" y="112"/>
                    </a:lnTo>
                    <a:lnTo>
                      <a:pt x="127" y="121"/>
                    </a:lnTo>
                    <a:lnTo>
                      <a:pt x="124" y="124"/>
                    </a:lnTo>
                    <a:lnTo>
                      <a:pt x="119" y="127"/>
                    </a:lnTo>
                    <a:lnTo>
                      <a:pt x="114" y="129"/>
                    </a:lnTo>
                    <a:lnTo>
                      <a:pt x="110" y="129"/>
                    </a:lnTo>
                    <a:lnTo>
                      <a:pt x="104" y="129"/>
                    </a:lnTo>
                    <a:lnTo>
                      <a:pt x="100" y="128"/>
                    </a:lnTo>
                    <a:lnTo>
                      <a:pt x="94" y="127"/>
                    </a:lnTo>
                    <a:lnTo>
                      <a:pt x="89" y="123"/>
                    </a:lnTo>
                    <a:close/>
                  </a:path>
                </a:pathLst>
              </a:custGeom>
              <a:solidFill>
                <a:srgbClr val="6800E0">
                  <a:alpha val="100000"/>
                </a:srgbClr>
              </a:solidFill>
              <a:ln w="9525">
                <a:noFill/>
              </a:ln>
            </p:spPr>
            <p:txBody>
              <a:bodyPr/>
              <a:p>
                <a:endParaRPr lang="en-US"/>
              </a:p>
            </p:txBody>
          </p:sp>
          <p:sp>
            <p:nvSpPr>
              <p:cNvPr id="4174" name="Freeform 213"/>
              <p:cNvSpPr/>
              <p:nvPr/>
            </p:nvSpPr>
            <p:spPr>
              <a:xfrm>
                <a:off x="3611" y="3201"/>
                <a:ext cx="21" cy="20"/>
              </a:xfrm>
              <a:custGeom>
                <a:avLst/>
                <a:gdLst>
                  <a:gd name="txL" fmla="*/ 0 w 40"/>
                  <a:gd name="txT" fmla="*/ 0 h 39"/>
                  <a:gd name="txR" fmla="*/ 40 w 40"/>
                  <a:gd name="txB" fmla="*/ 39 h 39"/>
                </a:gdLst>
                <a:ahLst/>
                <a:cxnLst>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40" h="39">
                    <a:moveTo>
                      <a:pt x="39" y="14"/>
                    </a:moveTo>
                    <a:lnTo>
                      <a:pt x="36" y="7"/>
                    </a:lnTo>
                    <a:lnTo>
                      <a:pt x="29" y="2"/>
                    </a:lnTo>
                    <a:lnTo>
                      <a:pt x="22" y="0"/>
                    </a:lnTo>
                    <a:lnTo>
                      <a:pt x="14" y="1"/>
                    </a:lnTo>
                    <a:lnTo>
                      <a:pt x="7" y="4"/>
                    </a:lnTo>
                    <a:lnTo>
                      <a:pt x="2" y="11"/>
                    </a:lnTo>
                    <a:lnTo>
                      <a:pt x="0" y="18"/>
                    </a:lnTo>
                    <a:lnTo>
                      <a:pt x="1" y="26"/>
                    </a:lnTo>
                    <a:lnTo>
                      <a:pt x="5" y="32"/>
                    </a:lnTo>
                    <a:lnTo>
                      <a:pt x="12" y="37"/>
                    </a:lnTo>
                    <a:lnTo>
                      <a:pt x="18" y="39"/>
                    </a:lnTo>
                    <a:lnTo>
                      <a:pt x="26" y="38"/>
                    </a:lnTo>
                    <a:lnTo>
                      <a:pt x="33" y="34"/>
                    </a:lnTo>
                    <a:lnTo>
                      <a:pt x="38" y="29"/>
                    </a:lnTo>
                    <a:lnTo>
                      <a:pt x="40" y="22"/>
                    </a:lnTo>
                    <a:lnTo>
                      <a:pt x="39" y="14"/>
                    </a:lnTo>
                    <a:close/>
                  </a:path>
                </a:pathLst>
              </a:custGeom>
              <a:solidFill>
                <a:srgbClr val="FFFF93">
                  <a:alpha val="100000"/>
                </a:srgbClr>
              </a:solidFill>
              <a:ln w="9525">
                <a:noFill/>
              </a:ln>
            </p:spPr>
            <p:txBody>
              <a:bodyPr/>
              <a:p>
                <a:endParaRPr lang="en-US"/>
              </a:p>
            </p:txBody>
          </p:sp>
          <p:sp>
            <p:nvSpPr>
              <p:cNvPr id="4175" name="Freeform 214"/>
              <p:cNvSpPr/>
              <p:nvPr/>
            </p:nvSpPr>
            <p:spPr>
              <a:xfrm>
                <a:off x="3406" y="3166"/>
                <a:ext cx="26" cy="26"/>
              </a:xfrm>
              <a:custGeom>
                <a:avLst/>
                <a:gdLst>
                  <a:gd name="txL" fmla="*/ 0 w 52"/>
                  <a:gd name="txT" fmla="*/ 0 h 50"/>
                  <a:gd name="txR" fmla="*/ 52 w 52"/>
                  <a:gd name="txB" fmla="*/ 50 h 5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52" h="50">
                    <a:moveTo>
                      <a:pt x="26" y="50"/>
                    </a:moveTo>
                    <a:lnTo>
                      <a:pt x="37" y="48"/>
                    </a:lnTo>
                    <a:lnTo>
                      <a:pt x="45" y="42"/>
                    </a:lnTo>
                    <a:lnTo>
                      <a:pt x="49" y="34"/>
                    </a:lnTo>
                    <a:lnTo>
                      <a:pt x="52" y="25"/>
                    </a:lnTo>
                    <a:lnTo>
                      <a:pt x="49" y="15"/>
                    </a:lnTo>
                    <a:lnTo>
                      <a:pt x="45" y="6"/>
                    </a:lnTo>
                    <a:lnTo>
                      <a:pt x="37" y="2"/>
                    </a:lnTo>
                    <a:lnTo>
                      <a:pt x="26" y="0"/>
                    </a:lnTo>
                    <a:lnTo>
                      <a:pt x="16" y="2"/>
                    </a:lnTo>
                    <a:lnTo>
                      <a:pt x="8" y="6"/>
                    </a:lnTo>
                    <a:lnTo>
                      <a:pt x="2" y="15"/>
                    </a:lnTo>
                    <a:lnTo>
                      <a:pt x="0" y="25"/>
                    </a:lnTo>
                    <a:lnTo>
                      <a:pt x="2" y="34"/>
                    </a:lnTo>
                    <a:lnTo>
                      <a:pt x="8" y="42"/>
                    </a:lnTo>
                    <a:lnTo>
                      <a:pt x="16" y="48"/>
                    </a:lnTo>
                    <a:lnTo>
                      <a:pt x="26" y="50"/>
                    </a:lnTo>
                    <a:close/>
                  </a:path>
                </a:pathLst>
              </a:custGeom>
              <a:solidFill>
                <a:srgbClr val="FFFF93">
                  <a:alpha val="100000"/>
                </a:srgbClr>
              </a:solidFill>
              <a:ln w="9525">
                <a:noFill/>
              </a:ln>
            </p:spPr>
            <p:txBody>
              <a:bodyPr/>
              <a:p>
                <a:endParaRPr lang="en-US"/>
              </a:p>
            </p:txBody>
          </p:sp>
          <p:sp>
            <p:nvSpPr>
              <p:cNvPr id="4176" name="Freeform 215"/>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4177" name="Freeform 216"/>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4178" name="Freeform 217"/>
              <p:cNvSpPr/>
              <p:nvPr/>
            </p:nvSpPr>
            <p:spPr>
              <a:xfrm>
                <a:off x="3434" y="3114"/>
                <a:ext cx="76" cy="61"/>
              </a:xfrm>
              <a:custGeom>
                <a:avLst/>
                <a:gdLst>
                  <a:gd name="txL" fmla="*/ 0 w 152"/>
                  <a:gd name="txT" fmla="*/ 0 h 123"/>
                  <a:gd name="txR" fmla="*/ 152 w 152"/>
                  <a:gd name="txB" fmla="*/ 123 h 123"/>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52" h="123">
                    <a:moveTo>
                      <a:pt x="13" y="122"/>
                    </a:moveTo>
                    <a:lnTo>
                      <a:pt x="0" y="100"/>
                    </a:lnTo>
                    <a:lnTo>
                      <a:pt x="4" y="93"/>
                    </a:lnTo>
                    <a:lnTo>
                      <a:pt x="14" y="75"/>
                    </a:lnTo>
                    <a:lnTo>
                      <a:pt x="29" y="52"/>
                    </a:lnTo>
                    <a:lnTo>
                      <a:pt x="48" y="27"/>
                    </a:lnTo>
                    <a:lnTo>
                      <a:pt x="70" y="9"/>
                    </a:lnTo>
                    <a:lnTo>
                      <a:pt x="93" y="0"/>
                    </a:lnTo>
                    <a:lnTo>
                      <a:pt x="118" y="5"/>
                    </a:lnTo>
                    <a:lnTo>
                      <a:pt x="141" y="32"/>
                    </a:lnTo>
                    <a:lnTo>
                      <a:pt x="149" y="50"/>
                    </a:lnTo>
                    <a:lnTo>
                      <a:pt x="152" y="65"/>
                    </a:lnTo>
                    <a:lnTo>
                      <a:pt x="151" y="79"/>
                    </a:lnTo>
                    <a:lnTo>
                      <a:pt x="146" y="91"/>
                    </a:lnTo>
                    <a:lnTo>
                      <a:pt x="138" y="99"/>
                    </a:lnTo>
                    <a:lnTo>
                      <a:pt x="127" y="107"/>
                    </a:lnTo>
                    <a:lnTo>
                      <a:pt x="114" y="113"/>
                    </a:lnTo>
                    <a:lnTo>
                      <a:pt x="99" y="116"/>
                    </a:lnTo>
                    <a:lnTo>
                      <a:pt x="84" y="120"/>
                    </a:lnTo>
                    <a:lnTo>
                      <a:pt x="69" y="121"/>
                    </a:lnTo>
                    <a:lnTo>
                      <a:pt x="54" y="122"/>
                    </a:lnTo>
                    <a:lnTo>
                      <a:pt x="42" y="123"/>
                    </a:lnTo>
                    <a:lnTo>
                      <a:pt x="30" y="123"/>
                    </a:lnTo>
                    <a:lnTo>
                      <a:pt x="21" y="122"/>
                    </a:lnTo>
                    <a:lnTo>
                      <a:pt x="15" y="122"/>
                    </a:lnTo>
                    <a:lnTo>
                      <a:pt x="13" y="122"/>
                    </a:lnTo>
                    <a:close/>
                  </a:path>
                </a:pathLst>
              </a:custGeom>
              <a:solidFill>
                <a:srgbClr val="6800E0">
                  <a:alpha val="100000"/>
                </a:srgbClr>
              </a:solidFill>
              <a:ln w="9525">
                <a:noFill/>
              </a:ln>
            </p:spPr>
            <p:txBody>
              <a:bodyPr/>
              <a:p>
                <a:endParaRPr lang="en-US"/>
              </a:p>
            </p:txBody>
          </p:sp>
          <p:sp>
            <p:nvSpPr>
              <p:cNvPr id="4179" name="Freeform 218"/>
              <p:cNvSpPr/>
              <p:nvPr/>
            </p:nvSpPr>
            <p:spPr>
              <a:xfrm>
                <a:off x="3434" y="3184"/>
                <a:ext cx="76" cy="61"/>
              </a:xfrm>
              <a:custGeom>
                <a:avLst/>
                <a:gdLst>
                  <a:gd name="txL" fmla="*/ 0 w 153"/>
                  <a:gd name="txT" fmla="*/ 0 h 122"/>
                  <a:gd name="txR" fmla="*/ 153 w 153"/>
                  <a:gd name="txB" fmla="*/ 122 h 122"/>
                </a:gdLst>
                <a:ahLst/>
                <a:cxnLst>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153" h="122">
                    <a:moveTo>
                      <a:pt x="0" y="23"/>
                    </a:moveTo>
                    <a:lnTo>
                      <a:pt x="13" y="1"/>
                    </a:lnTo>
                    <a:lnTo>
                      <a:pt x="15" y="1"/>
                    </a:lnTo>
                    <a:lnTo>
                      <a:pt x="21" y="1"/>
                    </a:lnTo>
                    <a:lnTo>
                      <a:pt x="30" y="0"/>
                    </a:lnTo>
                    <a:lnTo>
                      <a:pt x="42" y="0"/>
                    </a:lnTo>
                    <a:lnTo>
                      <a:pt x="54" y="1"/>
                    </a:lnTo>
                    <a:lnTo>
                      <a:pt x="69" y="2"/>
                    </a:lnTo>
                    <a:lnTo>
                      <a:pt x="84" y="4"/>
                    </a:lnTo>
                    <a:lnTo>
                      <a:pt x="99" y="7"/>
                    </a:lnTo>
                    <a:lnTo>
                      <a:pt x="114" y="10"/>
                    </a:lnTo>
                    <a:lnTo>
                      <a:pt x="127" y="16"/>
                    </a:lnTo>
                    <a:lnTo>
                      <a:pt x="138" y="23"/>
                    </a:lnTo>
                    <a:lnTo>
                      <a:pt x="146" y="32"/>
                    </a:lnTo>
                    <a:lnTo>
                      <a:pt x="152" y="43"/>
                    </a:lnTo>
                    <a:lnTo>
                      <a:pt x="153" y="55"/>
                    </a:lnTo>
                    <a:lnTo>
                      <a:pt x="150" y="70"/>
                    </a:lnTo>
                    <a:lnTo>
                      <a:pt x="142" y="89"/>
                    </a:lnTo>
                    <a:lnTo>
                      <a:pt x="118" y="115"/>
                    </a:lnTo>
                    <a:lnTo>
                      <a:pt x="93" y="122"/>
                    </a:lnTo>
                    <a:lnTo>
                      <a:pt x="70" y="114"/>
                    </a:lnTo>
                    <a:lnTo>
                      <a:pt x="48" y="95"/>
                    </a:lnTo>
                    <a:lnTo>
                      <a:pt x="29" y="72"/>
                    </a:lnTo>
                    <a:lnTo>
                      <a:pt x="14" y="48"/>
                    </a:lnTo>
                    <a:lnTo>
                      <a:pt x="4" y="30"/>
                    </a:lnTo>
                    <a:lnTo>
                      <a:pt x="0" y="23"/>
                    </a:lnTo>
                    <a:close/>
                  </a:path>
                </a:pathLst>
              </a:custGeom>
              <a:solidFill>
                <a:srgbClr val="6800E0">
                  <a:alpha val="100000"/>
                </a:srgbClr>
              </a:solidFill>
              <a:ln w="9525">
                <a:noFill/>
              </a:ln>
            </p:spPr>
            <p:txBody>
              <a:bodyPr/>
              <a:p>
                <a:endParaRPr lang="en-US"/>
              </a:p>
            </p:txBody>
          </p:sp>
          <p:sp>
            <p:nvSpPr>
              <p:cNvPr id="4180" name="Freeform 219"/>
              <p:cNvSpPr/>
              <p:nvPr/>
            </p:nvSpPr>
            <p:spPr>
              <a:xfrm>
                <a:off x="3392" y="3199"/>
                <a:ext cx="55" cy="78"/>
              </a:xfrm>
              <a:custGeom>
                <a:avLst/>
                <a:gdLst>
                  <a:gd name="txL" fmla="*/ 0 w 112"/>
                  <a:gd name="txT" fmla="*/ 0 h 156"/>
                  <a:gd name="txR" fmla="*/ 112 w 112"/>
                  <a:gd name="txB" fmla="*/ 156 h 156"/>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12" h="156">
                    <a:moveTo>
                      <a:pt x="43" y="0"/>
                    </a:moveTo>
                    <a:lnTo>
                      <a:pt x="68" y="0"/>
                    </a:lnTo>
                    <a:lnTo>
                      <a:pt x="73" y="7"/>
                    </a:lnTo>
                    <a:lnTo>
                      <a:pt x="83" y="24"/>
                    </a:lnTo>
                    <a:lnTo>
                      <a:pt x="96" y="50"/>
                    </a:lnTo>
                    <a:lnTo>
                      <a:pt x="106" y="77"/>
                    </a:lnTo>
                    <a:lnTo>
                      <a:pt x="112" y="106"/>
                    </a:lnTo>
                    <a:lnTo>
                      <a:pt x="108" y="131"/>
                    </a:lnTo>
                    <a:lnTo>
                      <a:pt x="91" y="149"/>
                    </a:lnTo>
                    <a:lnTo>
                      <a:pt x="56" y="156"/>
                    </a:lnTo>
                    <a:lnTo>
                      <a:pt x="22" y="149"/>
                    </a:lnTo>
                    <a:lnTo>
                      <a:pt x="4" y="131"/>
                    </a:lnTo>
                    <a:lnTo>
                      <a:pt x="0" y="106"/>
                    </a:lnTo>
                    <a:lnTo>
                      <a:pt x="5" y="77"/>
                    </a:lnTo>
                    <a:lnTo>
                      <a:pt x="15" y="50"/>
                    </a:lnTo>
                    <a:lnTo>
                      <a:pt x="28" y="24"/>
                    </a:lnTo>
                    <a:lnTo>
                      <a:pt x="38" y="7"/>
                    </a:lnTo>
                    <a:lnTo>
                      <a:pt x="43" y="0"/>
                    </a:lnTo>
                    <a:close/>
                  </a:path>
                </a:pathLst>
              </a:custGeom>
              <a:solidFill>
                <a:srgbClr val="6800E0">
                  <a:alpha val="100000"/>
                </a:srgbClr>
              </a:solidFill>
              <a:ln w="9525">
                <a:noFill/>
              </a:ln>
            </p:spPr>
            <p:txBody>
              <a:bodyPr/>
              <a:p>
                <a:endParaRPr lang="en-US"/>
              </a:p>
            </p:txBody>
          </p:sp>
          <p:sp>
            <p:nvSpPr>
              <p:cNvPr id="4181" name="Freeform 220"/>
              <p:cNvSpPr/>
              <p:nvPr/>
            </p:nvSpPr>
            <p:spPr>
              <a:xfrm>
                <a:off x="3330" y="3182"/>
                <a:ext cx="75" cy="62"/>
              </a:xfrm>
              <a:custGeom>
                <a:avLst/>
                <a:gdLst>
                  <a:gd name="txL" fmla="*/ 0 w 151"/>
                  <a:gd name="txT" fmla="*/ 0 h 123"/>
                  <a:gd name="txR" fmla="*/ 151 w 151"/>
                  <a:gd name="txB" fmla="*/ 123 h 123"/>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51" h="123">
                    <a:moveTo>
                      <a:pt x="138" y="1"/>
                    </a:moveTo>
                    <a:lnTo>
                      <a:pt x="151" y="23"/>
                    </a:lnTo>
                    <a:lnTo>
                      <a:pt x="147" y="30"/>
                    </a:lnTo>
                    <a:lnTo>
                      <a:pt x="137" y="48"/>
                    </a:lnTo>
                    <a:lnTo>
                      <a:pt x="122" y="71"/>
                    </a:lnTo>
                    <a:lnTo>
                      <a:pt x="103" y="95"/>
                    </a:lnTo>
                    <a:lnTo>
                      <a:pt x="82" y="114"/>
                    </a:lnTo>
                    <a:lnTo>
                      <a:pt x="57" y="123"/>
                    </a:lnTo>
                    <a:lnTo>
                      <a:pt x="34" y="117"/>
                    </a:lnTo>
                    <a:lnTo>
                      <a:pt x="11" y="91"/>
                    </a:lnTo>
                    <a:lnTo>
                      <a:pt x="3" y="72"/>
                    </a:lnTo>
                    <a:lnTo>
                      <a:pt x="0" y="57"/>
                    </a:lnTo>
                    <a:lnTo>
                      <a:pt x="0" y="44"/>
                    </a:lnTo>
                    <a:lnTo>
                      <a:pt x="6" y="32"/>
                    </a:lnTo>
                    <a:lnTo>
                      <a:pt x="14" y="24"/>
                    </a:lnTo>
                    <a:lnTo>
                      <a:pt x="25" y="16"/>
                    </a:lnTo>
                    <a:lnTo>
                      <a:pt x="38" y="10"/>
                    </a:lnTo>
                    <a:lnTo>
                      <a:pt x="52" y="7"/>
                    </a:lnTo>
                    <a:lnTo>
                      <a:pt x="67" y="3"/>
                    </a:lnTo>
                    <a:lnTo>
                      <a:pt x="82" y="2"/>
                    </a:lnTo>
                    <a:lnTo>
                      <a:pt x="97" y="1"/>
                    </a:lnTo>
                    <a:lnTo>
                      <a:pt x="109" y="0"/>
                    </a:lnTo>
                    <a:lnTo>
                      <a:pt x="121" y="0"/>
                    </a:lnTo>
                    <a:lnTo>
                      <a:pt x="130" y="1"/>
                    </a:lnTo>
                    <a:lnTo>
                      <a:pt x="136" y="1"/>
                    </a:lnTo>
                    <a:lnTo>
                      <a:pt x="138" y="1"/>
                    </a:lnTo>
                    <a:close/>
                  </a:path>
                </a:pathLst>
              </a:custGeom>
              <a:solidFill>
                <a:srgbClr val="6800E0">
                  <a:alpha val="100000"/>
                </a:srgbClr>
              </a:solidFill>
              <a:ln w="9525">
                <a:noFill/>
              </a:ln>
            </p:spPr>
            <p:txBody>
              <a:bodyPr/>
              <a:p>
                <a:endParaRPr lang="en-US"/>
              </a:p>
            </p:txBody>
          </p:sp>
          <p:sp>
            <p:nvSpPr>
              <p:cNvPr id="4182" name="Freeform 221"/>
              <p:cNvSpPr/>
              <p:nvPr/>
            </p:nvSpPr>
            <p:spPr>
              <a:xfrm>
                <a:off x="3329" y="3113"/>
                <a:ext cx="76" cy="62"/>
              </a:xfrm>
              <a:custGeom>
                <a:avLst/>
                <a:gdLst>
                  <a:gd name="txL" fmla="*/ 0 w 152"/>
                  <a:gd name="txT" fmla="*/ 0 h 123"/>
                  <a:gd name="txR" fmla="*/ 152 w 152"/>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Lst>
                <a:rect l="txL" t="txT" r="txR" b="txB"/>
                <a:pathLst>
                  <a:path w="152" h="123">
                    <a:moveTo>
                      <a:pt x="152" y="99"/>
                    </a:moveTo>
                    <a:lnTo>
                      <a:pt x="139" y="122"/>
                    </a:lnTo>
                    <a:lnTo>
                      <a:pt x="137" y="122"/>
                    </a:lnTo>
                    <a:lnTo>
                      <a:pt x="131" y="122"/>
                    </a:lnTo>
                    <a:lnTo>
                      <a:pt x="122" y="123"/>
                    </a:lnTo>
                    <a:lnTo>
                      <a:pt x="110" y="122"/>
                    </a:lnTo>
                    <a:lnTo>
                      <a:pt x="98" y="122"/>
                    </a:lnTo>
                    <a:lnTo>
                      <a:pt x="83" y="121"/>
                    </a:lnTo>
                    <a:lnTo>
                      <a:pt x="68" y="118"/>
                    </a:lnTo>
                    <a:lnTo>
                      <a:pt x="53" y="116"/>
                    </a:lnTo>
                    <a:lnTo>
                      <a:pt x="39" y="111"/>
                    </a:lnTo>
                    <a:lnTo>
                      <a:pt x="26" y="106"/>
                    </a:lnTo>
                    <a:lnTo>
                      <a:pt x="15" y="99"/>
                    </a:lnTo>
                    <a:lnTo>
                      <a:pt x="7" y="91"/>
                    </a:lnTo>
                    <a:lnTo>
                      <a:pt x="1" y="79"/>
                    </a:lnTo>
                    <a:lnTo>
                      <a:pt x="0" y="66"/>
                    </a:lnTo>
                    <a:lnTo>
                      <a:pt x="3" y="51"/>
                    </a:lnTo>
                    <a:lnTo>
                      <a:pt x="11" y="33"/>
                    </a:lnTo>
                    <a:lnTo>
                      <a:pt x="34" y="6"/>
                    </a:lnTo>
                    <a:lnTo>
                      <a:pt x="58" y="0"/>
                    </a:lnTo>
                    <a:lnTo>
                      <a:pt x="83" y="8"/>
                    </a:lnTo>
                    <a:lnTo>
                      <a:pt x="104" y="27"/>
                    </a:lnTo>
                    <a:lnTo>
                      <a:pt x="123" y="50"/>
                    </a:lnTo>
                    <a:lnTo>
                      <a:pt x="138" y="73"/>
                    </a:lnTo>
                    <a:lnTo>
                      <a:pt x="148" y="92"/>
                    </a:lnTo>
                    <a:lnTo>
                      <a:pt x="152" y="99"/>
                    </a:lnTo>
                    <a:close/>
                  </a:path>
                </a:pathLst>
              </a:custGeom>
              <a:solidFill>
                <a:srgbClr val="6800E0">
                  <a:alpha val="100000"/>
                </a:srgbClr>
              </a:solidFill>
              <a:ln w="9525">
                <a:noFill/>
              </a:ln>
            </p:spPr>
            <p:txBody>
              <a:bodyPr/>
              <a:p>
                <a:endParaRPr lang="en-US"/>
              </a:p>
            </p:txBody>
          </p:sp>
          <p:sp>
            <p:nvSpPr>
              <p:cNvPr id="4183" name="Freeform 222"/>
              <p:cNvSpPr/>
              <p:nvPr/>
            </p:nvSpPr>
            <p:spPr>
              <a:xfrm>
                <a:off x="3017" y="3114"/>
                <a:ext cx="68" cy="74"/>
              </a:xfrm>
              <a:custGeom>
                <a:avLst/>
                <a:gdLst>
                  <a:gd name="txL" fmla="*/ 0 w 136"/>
                  <a:gd name="txT" fmla="*/ 0 h 148"/>
                  <a:gd name="txR" fmla="*/ 136 w 136"/>
                  <a:gd name="txB" fmla="*/ 148 h 148"/>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8">
                    <a:moveTo>
                      <a:pt x="14" y="75"/>
                    </a:moveTo>
                    <a:lnTo>
                      <a:pt x="6" y="67"/>
                    </a:lnTo>
                    <a:lnTo>
                      <a:pt x="1" y="57"/>
                    </a:lnTo>
                    <a:lnTo>
                      <a:pt x="0" y="47"/>
                    </a:lnTo>
                    <a:lnTo>
                      <a:pt x="4" y="38"/>
                    </a:lnTo>
                    <a:lnTo>
                      <a:pt x="7" y="33"/>
                    </a:lnTo>
                    <a:lnTo>
                      <a:pt x="11" y="30"/>
                    </a:lnTo>
                    <a:lnTo>
                      <a:pt x="15" y="27"/>
                    </a:lnTo>
                    <a:lnTo>
                      <a:pt x="20" y="25"/>
                    </a:lnTo>
                    <a:lnTo>
                      <a:pt x="24" y="25"/>
                    </a:lnTo>
                    <a:lnTo>
                      <a:pt x="30" y="25"/>
                    </a:lnTo>
                    <a:lnTo>
                      <a:pt x="35" y="25"/>
                    </a:lnTo>
                    <a:lnTo>
                      <a:pt x="41" y="27"/>
                    </a:lnTo>
                    <a:lnTo>
                      <a:pt x="43" y="16"/>
                    </a:lnTo>
                    <a:lnTo>
                      <a:pt x="50" y="8"/>
                    </a:lnTo>
                    <a:lnTo>
                      <a:pt x="58" y="2"/>
                    </a:lnTo>
                    <a:lnTo>
                      <a:pt x="68" y="0"/>
                    </a:lnTo>
                    <a:lnTo>
                      <a:pt x="79" y="2"/>
                    </a:lnTo>
                    <a:lnTo>
                      <a:pt x="87" y="8"/>
                    </a:lnTo>
                    <a:lnTo>
                      <a:pt x="92" y="16"/>
                    </a:lnTo>
                    <a:lnTo>
                      <a:pt x="95" y="26"/>
                    </a:lnTo>
                    <a:lnTo>
                      <a:pt x="100" y="24"/>
                    </a:lnTo>
                    <a:lnTo>
                      <a:pt x="105" y="23"/>
                    </a:lnTo>
                    <a:lnTo>
                      <a:pt x="111" y="23"/>
                    </a:lnTo>
                    <a:lnTo>
                      <a:pt x="117" y="24"/>
                    </a:lnTo>
                    <a:lnTo>
                      <a:pt x="121" y="26"/>
                    </a:lnTo>
                    <a:lnTo>
                      <a:pt x="126" y="29"/>
                    </a:lnTo>
                    <a:lnTo>
                      <a:pt x="129" y="32"/>
                    </a:lnTo>
                    <a:lnTo>
                      <a:pt x="133" y="37"/>
                    </a:lnTo>
                    <a:lnTo>
                      <a:pt x="136" y="46"/>
                    </a:lnTo>
                    <a:lnTo>
                      <a:pt x="135" y="56"/>
                    </a:lnTo>
                    <a:lnTo>
                      <a:pt x="130" y="65"/>
                    </a:lnTo>
                    <a:lnTo>
                      <a:pt x="122" y="73"/>
                    </a:lnTo>
                    <a:lnTo>
                      <a:pt x="130" y="80"/>
                    </a:lnTo>
                    <a:lnTo>
                      <a:pt x="135" y="90"/>
                    </a:lnTo>
                    <a:lnTo>
                      <a:pt x="136" y="100"/>
                    </a:lnTo>
                    <a:lnTo>
                      <a:pt x="133" y="110"/>
                    </a:lnTo>
                    <a:lnTo>
                      <a:pt x="129" y="115"/>
                    </a:lnTo>
                    <a:lnTo>
                      <a:pt x="126" y="118"/>
                    </a:lnTo>
                    <a:lnTo>
                      <a:pt x="121" y="121"/>
                    </a:lnTo>
                    <a:lnTo>
                      <a:pt x="117" y="122"/>
                    </a:lnTo>
                    <a:lnTo>
                      <a:pt x="112" y="123"/>
                    </a:lnTo>
                    <a:lnTo>
                      <a:pt x="106" y="123"/>
                    </a:lnTo>
                    <a:lnTo>
                      <a:pt x="102" y="122"/>
                    </a:lnTo>
                    <a:lnTo>
                      <a:pt x="96" y="121"/>
                    </a:lnTo>
                    <a:lnTo>
                      <a:pt x="94" y="131"/>
                    </a:lnTo>
                    <a:lnTo>
                      <a:pt x="88" y="140"/>
                    </a:lnTo>
                    <a:lnTo>
                      <a:pt x="80" y="146"/>
                    </a:lnTo>
                    <a:lnTo>
                      <a:pt x="69" y="148"/>
                    </a:lnTo>
                    <a:lnTo>
                      <a:pt x="59" y="146"/>
                    </a:lnTo>
                    <a:lnTo>
                      <a:pt x="51" y="140"/>
                    </a:lnTo>
                    <a:lnTo>
                      <a:pt x="45" y="131"/>
                    </a:lnTo>
                    <a:lnTo>
                      <a:pt x="42" y="121"/>
                    </a:lnTo>
                    <a:lnTo>
                      <a:pt x="36" y="123"/>
                    </a:lnTo>
                    <a:lnTo>
                      <a:pt x="31" y="124"/>
                    </a:lnTo>
                    <a:lnTo>
                      <a:pt x="26" y="124"/>
                    </a:lnTo>
                    <a:lnTo>
                      <a:pt x="21" y="123"/>
                    </a:lnTo>
                    <a:lnTo>
                      <a:pt x="16" y="122"/>
                    </a:lnTo>
                    <a:lnTo>
                      <a:pt x="12" y="120"/>
                    </a:lnTo>
                    <a:lnTo>
                      <a:pt x="8" y="116"/>
                    </a:lnTo>
                    <a:lnTo>
                      <a:pt x="5" y="111"/>
                    </a:lnTo>
                    <a:lnTo>
                      <a:pt x="1" y="101"/>
                    </a:lnTo>
                    <a:lnTo>
                      <a:pt x="3" y="92"/>
                    </a:lnTo>
                    <a:lnTo>
                      <a:pt x="7" y="83"/>
                    </a:lnTo>
                    <a:lnTo>
                      <a:pt x="14" y="75"/>
                    </a:lnTo>
                    <a:close/>
                  </a:path>
                </a:pathLst>
              </a:custGeom>
              <a:solidFill>
                <a:srgbClr val="6800E0">
                  <a:alpha val="100000"/>
                </a:srgbClr>
              </a:solidFill>
              <a:ln w="9525">
                <a:noFill/>
              </a:ln>
            </p:spPr>
            <p:txBody>
              <a:bodyPr/>
              <a:p>
                <a:endParaRPr lang="en-US"/>
              </a:p>
            </p:txBody>
          </p:sp>
          <p:sp>
            <p:nvSpPr>
              <p:cNvPr id="4184" name="Freeform 223"/>
              <p:cNvSpPr/>
              <p:nvPr/>
            </p:nvSpPr>
            <p:spPr>
              <a:xfrm>
                <a:off x="3041" y="3140"/>
                <a:ext cx="20" cy="21"/>
              </a:xfrm>
              <a:custGeom>
                <a:avLst/>
                <a:gdLst>
                  <a:gd name="txL" fmla="*/ 0 w 39"/>
                  <a:gd name="txT" fmla="*/ 0 h 40"/>
                  <a:gd name="txR" fmla="*/ 39 w 39"/>
                  <a:gd name="txB" fmla="*/ 40 h 4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40">
                    <a:moveTo>
                      <a:pt x="19" y="40"/>
                    </a:moveTo>
                    <a:lnTo>
                      <a:pt x="27" y="39"/>
                    </a:lnTo>
                    <a:lnTo>
                      <a:pt x="33" y="34"/>
                    </a:lnTo>
                    <a:lnTo>
                      <a:pt x="38" y="27"/>
                    </a:lnTo>
                    <a:lnTo>
                      <a:pt x="39" y="20"/>
                    </a:lnTo>
                    <a:lnTo>
                      <a:pt x="38" y="12"/>
                    </a:lnTo>
                    <a:lnTo>
                      <a:pt x="33" y="5"/>
                    </a:lnTo>
                    <a:lnTo>
                      <a:pt x="27" y="1"/>
                    </a:lnTo>
                    <a:lnTo>
                      <a:pt x="19" y="0"/>
                    </a:lnTo>
                    <a:lnTo>
                      <a:pt x="12" y="1"/>
                    </a:lnTo>
                    <a:lnTo>
                      <a:pt x="6" y="5"/>
                    </a:lnTo>
                    <a:lnTo>
                      <a:pt x="1" y="12"/>
                    </a:lnTo>
                    <a:lnTo>
                      <a:pt x="0" y="20"/>
                    </a:lnTo>
                    <a:lnTo>
                      <a:pt x="1" y="27"/>
                    </a:lnTo>
                    <a:lnTo>
                      <a:pt x="6" y="34"/>
                    </a:lnTo>
                    <a:lnTo>
                      <a:pt x="12" y="39"/>
                    </a:lnTo>
                    <a:lnTo>
                      <a:pt x="19" y="40"/>
                    </a:lnTo>
                    <a:close/>
                  </a:path>
                </a:pathLst>
              </a:custGeom>
              <a:solidFill>
                <a:srgbClr val="FFFF93">
                  <a:alpha val="100000"/>
                </a:srgbClr>
              </a:solidFill>
              <a:ln w="9525">
                <a:noFill/>
              </a:ln>
            </p:spPr>
            <p:txBody>
              <a:bodyPr/>
              <a:p>
                <a:endParaRPr lang="en-US"/>
              </a:p>
            </p:txBody>
          </p:sp>
          <p:sp>
            <p:nvSpPr>
              <p:cNvPr id="4185" name="Freeform 224"/>
              <p:cNvSpPr/>
              <p:nvPr/>
            </p:nvSpPr>
            <p:spPr>
              <a:xfrm>
                <a:off x="3104" y="2590"/>
                <a:ext cx="68" cy="74"/>
              </a:xfrm>
              <a:custGeom>
                <a:avLst/>
                <a:gdLst>
                  <a:gd name="txL" fmla="*/ 0 w 136"/>
                  <a:gd name="txT" fmla="*/ 0 h 147"/>
                  <a:gd name="txR" fmla="*/ 136 w 136"/>
                  <a:gd name="txB" fmla="*/ 147 h 147"/>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7">
                    <a:moveTo>
                      <a:pt x="14" y="74"/>
                    </a:moveTo>
                    <a:lnTo>
                      <a:pt x="6" y="66"/>
                    </a:lnTo>
                    <a:lnTo>
                      <a:pt x="1" y="57"/>
                    </a:lnTo>
                    <a:lnTo>
                      <a:pt x="0" y="47"/>
                    </a:lnTo>
                    <a:lnTo>
                      <a:pt x="4" y="36"/>
                    </a:lnTo>
                    <a:lnTo>
                      <a:pt x="7" y="33"/>
                    </a:lnTo>
                    <a:lnTo>
                      <a:pt x="11" y="30"/>
                    </a:lnTo>
                    <a:lnTo>
                      <a:pt x="15" y="26"/>
                    </a:lnTo>
                    <a:lnTo>
                      <a:pt x="20" y="25"/>
                    </a:lnTo>
                    <a:lnTo>
                      <a:pt x="25" y="24"/>
                    </a:lnTo>
                    <a:lnTo>
                      <a:pt x="30" y="24"/>
                    </a:lnTo>
                    <a:lnTo>
                      <a:pt x="35" y="25"/>
                    </a:lnTo>
                    <a:lnTo>
                      <a:pt x="41" y="27"/>
                    </a:lnTo>
                    <a:lnTo>
                      <a:pt x="43" y="16"/>
                    </a:lnTo>
                    <a:lnTo>
                      <a:pt x="50" y="8"/>
                    </a:lnTo>
                    <a:lnTo>
                      <a:pt x="58" y="2"/>
                    </a:lnTo>
                    <a:lnTo>
                      <a:pt x="68" y="0"/>
                    </a:lnTo>
                    <a:lnTo>
                      <a:pt x="79" y="2"/>
                    </a:lnTo>
                    <a:lnTo>
                      <a:pt x="87" y="8"/>
                    </a:lnTo>
                    <a:lnTo>
                      <a:pt x="92" y="16"/>
                    </a:lnTo>
                    <a:lnTo>
                      <a:pt x="95" y="26"/>
                    </a:lnTo>
                    <a:lnTo>
                      <a:pt x="101" y="24"/>
                    </a:lnTo>
                    <a:lnTo>
                      <a:pt x="105" y="23"/>
                    </a:lnTo>
                    <a:lnTo>
                      <a:pt x="111" y="23"/>
                    </a:lnTo>
                    <a:lnTo>
                      <a:pt x="116" y="24"/>
                    </a:lnTo>
                    <a:lnTo>
                      <a:pt x="121" y="25"/>
                    </a:lnTo>
                    <a:lnTo>
                      <a:pt x="126" y="28"/>
                    </a:lnTo>
                    <a:lnTo>
                      <a:pt x="129" y="32"/>
                    </a:lnTo>
                    <a:lnTo>
                      <a:pt x="133" y="35"/>
                    </a:lnTo>
                    <a:lnTo>
                      <a:pt x="136" y="46"/>
                    </a:lnTo>
                    <a:lnTo>
                      <a:pt x="135" y="55"/>
                    </a:lnTo>
                    <a:lnTo>
                      <a:pt x="130" y="65"/>
                    </a:lnTo>
                    <a:lnTo>
                      <a:pt x="122" y="72"/>
                    </a:lnTo>
                    <a:lnTo>
                      <a:pt x="130" y="80"/>
                    </a:lnTo>
                    <a:lnTo>
                      <a:pt x="135" y="89"/>
                    </a:lnTo>
                    <a:lnTo>
                      <a:pt x="136" y="100"/>
                    </a:lnTo>
                    <a:lnTo>
                      <a:pt x="133" y="110"/>
                    </a:lnTo>
                    <a:lnTo>
                      <a:pt x="129" y="114"/>
                    </a:lnTo>
                    <a:lnTo>
                      <a:pt x="126" y="117"/>
                    </a:lnTo>
                    <a:lnTo>
                      <a:pt x="121" y="121"/>
                    </a:lnTo>
                    <a:lnTo>
                      <a:pt x="117" y="122"/>
                    </a:lnTo>
                    <a:lnTo>
                      <a:pt x="112" y="123"/>
                    </a:lnTo>
                    <a:lnTo>
                      <a:pt x="106" y="123"/>
                    </a:lnTo>
                    <a:lnTo>
                      <a:pt x="102" y="122"/>
                    </a:lnTo>
                    <a:lnTo>
                      <a:pt x="96" y="121"/>
                    </a:lnTo>
                    <a:lnTo>
                      <a:pt x="94" y="131"/>
                    </a:lnTo>
                    <a:lnTo>
                      <a:pt x="88" y="139"/>
                    </a:lnTo>
                    <a:lnTo>
                      <a:pt x="80" y="145"/>
                    </a:lnTo>
                    <a:lnTo>
                      <a:pt x="69" y="147"/>
                    </a:lnTo>
                    <a:lnTo>
                      <a:pt x="59" y="145"/>
                    </a:lnTo>
                    <a:lnTo>
                      <a:pt x="51" y="139"/>
                    </a:lnTo>
                    <a:lnTo>
                      <a:pt x="45" y="131"/>
                    </a:lnTo>
                    <a:lnTo>
                      <a:pt x="42" y="121"/>
                    </a:lnTo>
                    <a:lnTo>
                      <a:pt x="36" y="123"/>
                    </a:lnTo>
                    <a:lnTo>
                      <a:pt x="31" y="124"/>
                    </a:lnTo>
                    <a:lnTo>
                      <a:pt x="26" y="124"/>
                    </a:lnTo>
                    <a:lnTo>
                      <a:pt x="21" y="123"/>
                    </a:lnTo>
                    <a:lnTo>
                      <a:pt x="16" y="122"/>
                    </a:lnTo>
                    <a:lnTo>
                      <a:pt x="12" y="119"/>
                    </a:lnTo>
                    <a:lnTo>
                      <a:pt x="8" y="116"/>
                    </a:lnTo>
                    <a:lnTo>
                      <a:pt x="5" y="111"/>
                    </a:lnTo>
                    <a:lnTo>
                      <a:pt x="1" y="101"/>
                    </a:lnTo>
                    <a:lnTo>
                      <a:pt x="3" y="92"/>
                    </a:lnTo>
                    <a:lnTo>
                      <a:pt x="7" y="83"/>
                    </a:lnTo>
                    <a:lnTo>
                      <a:pt x="14" y="74"/>
                    </a:lnTo>
                    <a:close/>
                  </a:path>
                </a:pathLst>
              </a:custGeom>
              <a:solidFill>
                <a:srgbClr val="6800E0">
                  <a:alpha val="100000"/>
                </a:srgbClr>
              </a:solidFill>
              <a:ln w="9525">
                <a:noFill/>
              </a:ln>
            </p:spPr>
            <p:txBody>
              <a:bodyPr/>
              <a:p>
                <a:endParaRPr lang="en-US"/>
              </a:p>
            </p:txBody>
          </p:sp>
          <p:sp>
            <p:nvSpPr>
              <p:cNvPr id="4186" name="Freeform 225"/>
              <p:cNvSpPr/>
              <p:nvPr/>
            </p:nvSpPr>
            <p:spPr>
              <a:xfrm>
                <a:off x="3129" y="2616"/>
                <a:ext cx="20" cy="20"/>
              </a:xfrm>
              <a:custGeom>
                <a:avLst/>
                <a:gdLst>
                  <a:gd name="txL" fmla="*/ 0 w 39"/>
                  <a:gd name="txT" fmla="*/ 0 h 39"/>
                  <a:gd name="txR" fmla="*/ 39 w 39"/>
                  <a:gd name="txB" fmla="*/ 39 h 3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39">
                    <a:moveTo>
                      <a:pt x="19" y="39"/>
                    </a:moveTo>
                    <a:lnTo>
                      <a:pt x="28" y="38"/>
                    </a:lnTo>
                    <a:lnTo>
                      <a:pt x="33" y="33"/>
                    </a:lnTo>
                    <a:lnTo>
                      <a:pt x="38" y="27"/>
                    </a:lnTo>
                    <a:lnTo>
                      <a:pt x="39" y="19"/>
                    </a:lnTo>
                    <a:lnTo>
                      <a:pt x="38" y="12"/>
                    </a:lnTo>
                    <a:lnTo>
                      <a:pt x="33" y="5"/>
                    </a:lnTo>
                    <a:lnTo>
                      <a:pt x="28" y="1"/>
                    </a:lnTo>
                    <a:lnTo>
                      <a:pt x="19" y="0"/>
                    </a:lnTo>
                    <a:lnTo>
                      <a:pt x="13" y="1"/>
                    </a:lnTo>
                    <a:lnTo>
                      <a:pt x="6" y="5"/>
                    </a:lnTo>
                    <a:lnTo>
                      <a:pt x="1" y="12"/>
                    </a:lnTo>
                    <a:lnTo>
                      <a:pt x="0" y="19"/>
                    </a:lnTo>
                    <a:lnTo>
                      <a:pt x="1" y="27"/>
                    </a:lnTo>
                    <a:lnTo>
                      <a:pt x="6" y="33"/>
                    </a:lnTo>
                    <a:lnTo>
                      <a:pt x="13" y="38"/>
                    </a:lnTo>
                    <a:lnTo>
                      <a:pt x="19" y="39"/>
                    </a:lnTo>
                    <a:close/>
                  </a:path>
                </a:pathLst>
              </a:custGeom>
              <a:solidFill>
                <a:srgbClr val="FFFF93">
                  <a:alpha val="100000"/>
                </a:srgbClr>
              </a:solidFill>
              <a:ln w="9525">
                <a:noFill/>
              </a:ln>
            </p:spPr>
            <p:txBody>
              <a:bodyPr/>
              <a:p>
                <a:endParaRPr lang="en-US"/>
              </a:p>
            </p:txBody>
          </p:sp>
          <p:sp>
            <p:nvSpPr>
              <p:cNvPr id="4187" name="Freeform 226"/>
              <p:cNvSpPr/>
              <p:nvPr/>
            </p:nvSpPr>
            <p:spPr>
              <a:xfrm>
                <a:off x="3055" y="2362"/>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5" y="13"/>
                    </a:lnTo>
                    <a:lnTo>
                      <a:pt x="51" y="9"/>
                    </a:lnTo>
                    <a:lnTo>
                      <a:pt x="47" y="5"/>
                    </a:lnTo>
                    <a:lnTo>
                      <a:pt x="42" y="2"/>
                    </a:lnTo>
                    <a:lnTo>
                      <a:pt x="36" y="1"/>
                    </a:lnTo>
                    <a:lnTo>
                      <a:pt x="30" y="0"/>
                    </a:lnTo>
                    <a:lnTo>
                      <a:pt x="19" y="2"/>
                    </a:lnTo>
                    <a:lnTo>
                      <a:pt x="10" y="9"/>
                    </a:lnTo>
                    <a:lnTo>
                      <a:pt x="3" y="18"/>
                    </a:lnTo>
                    <a:lnTo>
                      <a:pt x="0" y="29"/>
                    </a:lnTo>
                    <a:lnTo>
                      <a:pt x="2" y="35"/>
                    </a:lnTo>
                    <a:lnTo>
                      <a:pt x="3" y="41"/>
                    </a:lnTo>
                    <a:lnTo>
                      <a:pt x="6" y="46"/>
                    </a:lnTo>
                    <a:lnTo>
                      <a:pt x="10" y="50"/>
                    </a:lnTo>
                    <a:lnTo>
                      <a:pt x="14" y="54"/>
                    </a:lnTo>
                    <a:lnTo>
                      <a:pt x="19" y="57"/>
                    </a:lnTo>
                    <a:lnTo>
                      <a:pt x="25" y="58"/>
                    </a:lnTo>
                    <a:lnTo>
                      <a:pt x="30" y="59"/>
                    </a:lnTo>
                    <a:lnTo>
                      <a:pt x="36" y="58"/>
                    </a:lnTo>
                    <a:lnTo>
                      <a:pt x="42" y="57"/>
                    </a:lnTo>
                    <a:lnTo>
                      <a:pt x="47" y="54"/>
                    </a:lnTo>
                    <a:lnTo>
                      <a:pt x="51" y="50"/>
                    </a:lnTo>
                    <a:lnTo>
                      <a:pt x="55"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4188" name="Freeform 227"/>
              <p:cNvSpPr/>
              <p:nvPr/>
            </p:nvSpPr>
            <p:spPr>
              <a:xfrm>
                <a:off x="3063" y="236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4"/>
                    </a:lnTo>
                    <a:lnTo>
                      <a:pt x="2" y="20"/>
                    </a:lnTo>
                    <a:lnTo>
                      <a:pt x="0" y="18"/>
                    </a:lnTo>
                    <a:lnTo>
                      <a:pt x="0" y="15"/>
                    </a:lnTo>
                    <a:lnTo>
                      <a:pt x="0" y="12"/>
                    </a:lnTo>
                    <a:lnTo>
                      <a:pt x="2" y="10"/>
                    </a:lnTo>
                    <a:lnTo>
                      <a:pt x="4" y="7"/>
                    </a:lnTo>
                    <a:lnTo>
                      <a:pt x="5" y="5"/>
                    </a:lnTo>
                    <a:lnTo>
                      <a:pt x="7" y="3"/>
                    </a:lnTo>
                    <a:lnTo>
                      <a:pt x="11" y="2"/>
                    </a:lnTo>
                    <a:lnTo>
                      <a:pt x="13" y="0"/>
                    </a:lnTo>
                    <a:lnTo>
                      <a:pt x="15" y="0"/>
                    </a:lnTo>
                    <a:lnTo>
                      <a:pt x="19" y="0"/>
                    </a:lnTo>
                    <a:lnTo>
                      <a:pt x="21" y="2"/>
                    </a:lnTo>
                    <a:lnTo>
                      <a:pt x="23" y="3"/>
                    </a:lnTo>
                    <a:lnTo>
                      <a:pt x="26" y="5"/>
                    </a:lnTo>
                    <a:lnTo>
                      <a:pt x="28" y="7"/>
                    </a:lnTo>
                    <a:lnTo>
                      <a:pt x="29" y="10"/>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4189" name="Freeform 228"/>
              <p:cNvSpPr/>
              <p:nvPr/>
            </p:nvSpPr>
            <p:spPr>
              <a:xfrm>
                <a:off x="2814" y="247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7" y="19"/>
                    </a:lnTo>
                    <a:lnTo>
                      <a:pt x="54" y="14"/>
                    </a:lnTo>
                    <a:lnTo>
                      <a:pt x="51" y="10"/>
                    </a:lnTo>
                    <a:lnTo>
                      <a:pt x="46" y="6"/>
                    </a:lnTo>
                    <a:lnTo>
                      <a:pt x="41" y="3"/>
                    </a:lnTo>
                    <a:lnTo>
                      <a:pt x="36" y="1"/>
                    </a:lnTo>
                    <a:lnTo>
                      <a:pt x="30" y="0"/>
                    </a:lnTo>
                    <a:lnTo>
                      <a:pt x="18" y="3"/>
                    </a:lnTo>
                    <a:lnTo>
                      <a:pt x="8" y="10"/>
                    </a:lnTo>
                    <a:lnTo>
                      <a:pt x="2" y="19"/>
                    </a:lnTo>
                    <a:lnTo>
                      <a:pt x="0" y="30"/>
                    </a:lnTo>
                    <a:lnTo>
                      <a:pt x="0" y="36"/>
                    </a:lnTo>
                    <a:lnTo>
                      <a:pt x="2" y="42"/>
                    </a:lnTo>
                    <a:lnTo>
                      <a:pt x="4" y="46"/>
                    </a:lnTo>
                    <a:lnTo>
                      <a:pt x="8" y="51"/>
                    </a:lnTo>
                    <a:lnTo>
                      <a:pt x="13" y="54"/>
                    </a:lnTo>
                    <a:lnTo>
                      <a:pt x="18" y="58"/>
                    </a:lnTo>
                    <a:lnTo>
                      <a:pt x="24" y="59"/>
                    </a:lnTo>
                    <a:lnTo>
                      <a:pt x="30" y="60"/>
                    </a:lnTo>
                    <a:lnTo>
                      <a:pt x="36" y="59"/>
                    </a:lnTo>
                    <a:lnTo>
                      <a:pt x="41" y="58"/>
                    </a:lnTo>
                    <a:lnTo>
                      <a:pt x="46" y="54"/>
                    </a:lnTo>
                    <a:lnTo>
                      <a:pt x="51" y="51"/>
                    </a:lnTo>
                    <a:lnTo>
                      <a:pt x="54" y="46"/>
                    </a:lnTo>
                    <a:lnTo>
                      <a:pt x="57" y="42"/>
                    </a:lnTo>
                    <a:lnTo>
                      <a:pt x="59" y="36"/>
                    </a:lnTo>
                    <a:lnTo>
                      <a:pt x="60" y="30"/>
                    </a:lnTo>
                    <a:close/>
                  </a:path>
                </a:pathLst>
              </a:custGeom>
              <a:solidFill>
                <a:srgbClr val="5900BC">
                  <a:alpha val="100000"/>
                </a:srgbClr>
              </a:solidFill>
              <a:ln w="9525">
                <a:noFill/>
              </a:ln>
            </p:spPr>
            <p:txBody>
              <a:bodyPr/>
              <a:p>
                <a:endParaRPr lang="en-US"/>
              </a:p>
            </p:txBody>
          </p:sp>
          <p:sp>
            <p:nvSpPr>
              <p:cNvPr id="4190" name="Freeform 229"/>
              <p:cNvSpPr/>
              <p:nvPr/>
            </p:nvSpPr>
            <p:spPr>
              <a:xfrm>
                <a:off x="2821" y="2486"/>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1" y="30"/>
                    </a:lnTo>
                    <a:lnTo>
                      <a:pt x="9" y="29"/>
                    </a:lnTo>
                    <a:lnTo>
                      <a:pt x="7" y="27"/>
                    </a:lnTo>
                    <a:lnTo>
                      <a:pt x="4" y="26"/>
                    </a:lnTo>
                    <a:lnTo>
                      <a:pt x="2" y="23"/>
                    </a:lnTo>
                    <a:lnTo>
                      <a:pt x="1" y="21"/>
                    </a:lnTo>
                    <a:lnTo>
                      <a:pt x="0" y="18"/>
                    </a:lnTo>
                    <a:lnTo>
                      <a:pt x="0" y="15"/>
                    </a:lnTo>
                    <a:lnTo>
                      <a:pt x="0" y="13"/>
                    </a:lnTo>
                    <a:lnTo>
                      <a:pt x="1" y="10"/>
                    </a:lnTo>
                    <a:lnTo>
                      <a:pt x="2" y="7"/>
                    </a:lnTo>
                    <a:lnTo>
                      <a:pt x="4" y="5"/>
                    </a:lnTo>
                    <a:lnTo>
                      <a:pt x="7" y="3"/>
                    </a:lnTo>
                    <a:lnTo>
                      <a:pt x="9" y="1"/>
                    </a:lnTo>
                    <a:lnTo>
                      <a:pt x="11" y="0"/>
                    </a:lnTo>
                    <a:lnTo>
                      <a:pt x="15" y="0"/>
                    </a:lnTo>
                    <a:lnTo>
                      <a:pt x="17" y="0"/>
                    </a:lnTo>
                    <a:lnTo>
                      <a:pt x="21" y="1"/>
                    </a:lnTo>
                    <a:lnTo>
                      <a:pt x="23" y="3"/>
                    </a:lnTo>
                    <a:lnTo>
                      <a:pt x="25" y="5"/>
                    </a:lnTo>
                    <a:lnTo>
                      <a:pt x="26" y="7"/>
                    </a:lnTo>
                    <a:lnTo>
                      <a:pt x="28" y="10"/>
                    </a:lnTo>
                    <a:lnTo>
                      <a:pt x="29" y="13"/>
                    </a:lnTo>
                    <a:lnTo>
                      <a:pt x="29" y="15"/>
                    </a:lnTo>
                    <a:lnTo>
                      <a:pt x="28"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4191" name="Freeform 230"/>
              <p:cNvSpPr/>
              <p:nvPr/>
            </p:nvSpPr>
            <p:spPr>
              <a:xfrm>
                <a:off x="2798" y="2274"/>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8" y="24"/>
                    </a:lnTo>
                    <a:lnTo>
                      <a:pt x="57" y="19"/>
                    </a:lnTo>
                    <a:lnTo>
                      <a:pt x="54" y="13"/>
                    </a:lnTo>
                    <a:lnTo>
                      <a:pt x="50" y="8"/>
                    </a:lnTo>
                    <a:lnTo>
                      <a:pt x="46" y="5"/>
                    </a:lnTo>
                    <a:lnTo>
                      <a:pt x="41" y="3"/>
                    </a:lnTo>
                    <a:lnTo>
                      <a:pt x="35" y="0"/>
                    </a:lnTo>
                    <a:lnTo>
                      <a:pt x="30" y="0"/>
                    </a:lnTo>
                    <a:lnTo>
                      <a:pt x="18" y="3"/>
                    </a:lnTo>
                    <a:lnTo>
                      <a:pt x="9" y="8"/>
                    </a:lnTo>
                    <a:lnTo>
                      <a:pt x="2" y="19"/>
                    </a:lnTo>
                    <a:lnTo>
                      <a:pt x="0" y="30"/>
                    </a:lnTo>
                    <a:lnTo>
                      <a:pt x="1" y="36"/>
                    </a:lnTo>
                    <a:lnTo>
                      <a:pt x="2" y="41"/>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4192" name="Freeform 231"/>
              <p:cNvSpPr/>
              <p:nvPr/>
            </p:nvSpPr>
            <p:spPr>
              <a:xfrm>
                <a:off x="2805" y="2281"/>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1" y="29"/>
                    </a:lnTo>
                    <a:lnTo>
                      <a:pt x="9" y="28"/>
                    </a:lnTo>
                    <a:lnTo>
                      <a:pt x="7" y="27"/>
                    </a:lnTo>
                    <a:lnTo>
                      <a:pt x="4" y="26"/>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1"/>
                    </a:lnTo>
                    <a:lnTo>
                      <a:pt x="25" y="26"/>
                    </a:lnTo>
                    <a:lnTo>
                      <a:pt x="20" y="28"/>
                    </a:lnTo>
                    <a:lnTo>
                      <a:pt x="15" y="29"/>
                    </a:lnTo>
                    <a:close/>
                  </a:path>
                </a:pathLst>
              </a:custGeom>
              <a:solidFill>
                <a:srgbClr val="FFFF93">
                  <a:alpha val="100000"/>
                </a:srgbClr>
              </a:solidFill>
              <a:ln w="9525">
                <a:noFill/>
              </a:ln>
            </p:spPr>
            <p:txBody>
              <a:bodyPr/>
              <a:p>
                <a:endParaRPr lang="en-US"/>
              </a:p>
            </p:txBody>
          </p:sp>
          <p:sp>
            <p:nvSpPr>
              <p:cNvPr id="4193" name="Freeform 232"/>
              <p:cNvSpPr/>
              <p:nvPr/>
            </p:nvSpPr>
            <p:spPr>
              <a:xfrm>
                <a:off x="2918" y="259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5" y="13"/>
                    </a:lnTo>
                    <a:lnTo>
                      <a:pt x="52" y="8"/>
                    </a:lnTo>
                    <a:lnTo>
                      <a:pt x="47" y="5"/>
                    </a:lnTo>
                    <a:lnTo>
                      <a:pt x="42" y="3"/>
                    </a:lnTo>
                    <a:lnTo>
                      <a:pt x="36" y="0"/>
                    </a:lnTo>
                    <a:lnTo>
                      <a:pt x="30" y="0"/>
                    </a:lnTo>
                    <a:lnTo>
                      <a:pt x="19" y="3"/>
                    </a:lnTo>
                    <a:lnTo>
                      <a:pt x="9" y="8"/>
                    </a:lnTo>
                    <a:lnTo>
                      <a:pt x="2" y="19"/>
                    </a:lnTo>
                    <a:lnTo>
                      <a:pt x="0" y="30"/>
                    </a:lnTo>
                    <a:lnTo>
                      <a:pt x="1" y="36"/>
                    </a:lnTo>
                    <a:lnTo>
                      <a:pt x="2" y="42"/>
                    </a:lnTo>
                    <a:lnTo>
                      <a:pt x="6" y="46"/>
                    </a:lnTo>
                    <a:lnTo>
                      <a:pt x="9" y="51"/>
                    </a:lnTo>
                    <a:lnTo>
                      <a:pt x="14" y="54"/>
                    </a:lnTo>
                    <a:lnTo>
                      <a:pt x="19" y="58"/>
                    </a:lnTo>
                    <a:lnTo>
                      <a:pt x="24" y="59"/>
                    </a:lnTo>
                    <a:lnTo>
                      <a:pt x="30" y="60"/>
                    </a:lnTo>
                    <a:lnTo>
                      <a:pt x="36" y="59"/>
                    </a:lnTo>
                    <a:lnTo>
                      <a:pt x="42" y="58"/>
                    </a:lnTo>
                    <a:lnTo>
                      <a:pt x="47" y="54"/>
                    </a:lnTo>
                    <a:lnTo>
                      <a:pt x="52" y="51"/>
                    </a:lnTo>
                    <a:lnTo>
                      <a:pt x="55"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4194" name="Freeform 233"/>
              <p:cNvSpPr/>
              <p:nvPr/>
            </p:nvSpPr>
            <p:spPr>
              <a:xfrm>
                <a:off x="2925" y="260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3"/>
                    </a:lnTo>
                    <a:lnTo>
                      <a:pt x="1" y="20"/>
                    </a:lnTo>
                    <a:lnTo>
                      <a:pt x="0" y="18"/>
                    </a:lnTo>
                    <a:lnTo>
                      <a:pt x="0" y="15"/>
                    </a:lnTo>
                    <a:lnTo>
                      <a:pt x="0" y="12"/>
                    </a:lnTo>
                    <a:lnTo>
                      <a:pt x="1" y="9"/>
                    </a:lnTo>
                    <a:lnTo>
                      <a:pt x="4" y="7"/>
                    </a:lnTo>
                    <a:lnTo>
                      <a:pt x="5" y="5"/>
                    </a:lnTo>
                    <a:lnTo>
                      <a:pt x="7" y="3"/>
                    </a:lnTo>
                    <a:lnTo>
                      <a:pt x="11" y="1"/>
                    </a:lnTo>
                    <a:lnTo>
                      <a:pt x="13" y="0"/>
                    </a:lnTo>
                    <a:lnTo>
                      <a:pt x="15" y="0"/>
                    </a:lnTo>
                    <a:lnTo>
                      <a:pt x="19" y="0"/>
                    </a:lnTo>
                    <a:lnTo>
                      <a:pt x="21" y="1"/>
                    </a:lnTo>
                    <a:lnTo>
                      <a:pt x="23" y="3"/>
                    </a:lnTo>
                    <a:lnTo>
                      <a:pt x="26" y="5"/>
                    </a:lnTo>
                    <a:lnTo>
                      <a:pt x="28" y="7"/>
                    </a:lnTo>
                    <a:lnTo>
                      <a:pt x="29" y="9"/>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4195" name="Freeform 234"/>
              <p:cNvSpPr/>
              <p:nvPr/>
            </p:nvSpPr>
            <p:spPr>
              <a:xfrm>
                <a:off x="2819" y="2655"/>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4" y="12"/>
                    </a:lnTo>
                    <a:lnTo>
                      <a:pt x="51" y="8"/>
                    </a:lnTo>
                    <a:lnTo>
                      <a:pt x="46" y="4"/>
                    </a:lnTo>
                    <a:lnTo>
                      <a:pt x="42" y="2"/>
                    </a:lnTo>
                    <a:lnTo>
                      <a:pt x="36" y="0"/>
                    </a:lnTo>
                    <a:lnTo>
                      <a:pt x="30" y="0"/>
                    </a:lnTo>
                    <a:lnTo>
                      <a:pt x="19" y="2"/>
                    </a:lnTo>
                    <a:lnTo>
                      <a:pt x="9" y="8"/>
                    </a:lnTo>
                    <a:lnTo>
                      <a:pt x="3" y="18"/>
                    </a:lnTo>
                    <a:lnTo>
                      <a:pt x="0" y="30"/>
                    </a:lnTo>
                    <a:lnTo>
                      <a:pt x="1" y="35"/>
                    </a:lnTo>
                    <a:lnTo>
                      <a:pt x="3" y="40"/>
                    </a:lnTo>
                    <a:lnTo>
                      <a:pt x="6" y="46"/>
                    </a:lnTo>
                    <a:lnTo>
                      <a:pt x="9" y="50"/>
                    </a:lnTo>
                    <a:lnTo>
                      <a:pt x="14" y="54"/>
                    </a:lnTo>
                    <a:lnTo>
                      <a:pt x="19" y="56"/>
                    </a:lnTo>
                    <a:lnTo>
                      <a:pt x="24" y="59"/>
                    </a:lnTo>
                    <a:lnTo>
                      <a:pt x="30" y="59"/>
                    </a:lnTo>
                    <a:lnTo>
                      <a:pt x="36" y="59"/>
                    </a:lnTo>
                    <a:lnTo>
                      <a:pt x="42" y="56"/>
                    </a:lnTo>
                    <a:lnTo>
                      <a:pt x="46" y="54"/>
                    </a:lnTo>
                    <a:lnTo>
                      <a:pt x="51" y="50"/>
                    </a:lnTo>
                    <a:lnTo>
                      <a:pt x="54" y="46"/>
                    </a:lnTo>
                    <a:lnTo>
                      <a:pt x="58" y="40"/>
                    </a:lnTo>
                    <a:lnTo>
                      <a:pt x="59" y="35"/>
                    </a:lnTo>
                    <a:lnTo>
                      <a:pt x="60" y="30"/>
                    </a:lnTo>
                    <a:close/>
                  </a:path>
                </a:pathLst>
              </a:custGeom>
              <a:solidFill>
                <a:srgbClr val="5900BC">
                  <a:alpha val="100000"/>
                </a:srgbClr>
              </a:solidFill>
              <a:ln w="9525">
                <a:noFill/>
              </a:ln>
            </p:spPr>
            <p:txBody>
              <a:bodyPr/>
              <a:p>
                <a:endParaRPr lang="en-US"/>
              </a:p>
            </p:txBody>
          </p:sp>
          <p:sp>
            <p:nvSpPr>
              <p:cNvPr id="4196" name="Freeform 235"/>
              <p:cNvSpPr/>
              <p:nvPr/>
            </p:nvSpPr>
            <p:spPr>
              <a:xfrm>
                <a:off x="2827" y="2662"/>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9" y="27"/>
                    </a:lnTo>
                    <a:lnTo>
                      <a:pt x="7" y="26"/>
                    </a:lnTo>
                    <a:lnTo>
                      <a:pt x="5" y="25"/>
                    </a:lnTo>
                    <a:lnTo>
                      <a:pt x="3" y="23"/>
                    </a:lnTo>
                    <a:lnTo>
                      <a:pt x="1" y="19"/>
                    </a:lnTo>
                    <a:lnTo>
                      <a:pt x="0" y="17"/>
                    </a:lnTo>
                    <a:lnTo>
                      <a:pt x="0" y="15"/>
                    </a:lnTo>
                    <a:lnTo>
                      <a:pt x="0" y="11"/>
                    </a:lnTo>
                    <a:lnTo>
                      <a:pt x="1" y="9"/>
                    </a:lnTo>
                    <a:lnTo>
                      <a:pt x="3" y="6"/>
                    </a:lnTo>
                    <a:lnTo>
                      <a:pt x="5" y="3"/>
                    </a:lnTo>
                    <a:lnTo>
                      <a:pt x="7" y="2"/>
                    </a:lnTo>
                    <a:lnTo>
                      <a:pt x="9" y="1"/>
                    </a:lnTo>
                    <a:lnTo>
                      <a:pt x="13" y="0"/>
                    </a:lnTo>
                    <a:lnTo>
                      <a:pt x="15" y="0"/>
                    </a:lnTo>
                    <a:lnTo>
                      <a:pt x="18" y="0"/>
                    </a:lnTo>
                    <a:lnTo>
                      <a:pt x="21" y="1"/>
                    </a:lnTo>
                    <a:lnTo>
                      <a:pt x="23" y="2"/>
                    </a:lnTo>
                    <a:lnTo>
                      <a:pt x="26" y="3"/>
                    </a:lnTo>
                    <a:lnTo>
                      <a:pt x="27" y="6"/>
                    </a:lnTo>
                    <a:lnTo>
                      <a:pt x="29" y="9"/>
                    </a:lnTo>
                    <a:lnTo>
                      <a:pt x="30" y="11"/>
                    </a:lnTo>
                    <a:lnTo>
                      <a:pt x="30" y="15"/>
                    </a:lnTo>
                    <a:lnTo>
                      <a:pt x="29" y="20"/>
                    </a:lnTo>
                    <a:lnTo>
                      <a:pt x="26" y="25"/>
                    </a:lnTo>
                    <a:lnTo>
                      <a:pt x="21" y="27"/>
                    </a:lnTo>
                    <a:lnTo>
                      <a:pt x="15" y="29"/>
                    </a:lnTo>
                    <a:close/>
                  </a:path>
                </a:pathLst>
              </a:custGeom>
              <a:solidFill>
                <a:srgbClr val="FFFF93">
                  <a:alpha val="100000"/>
                </a:srgbClr>
              </a:solidFill>
              <a:ln w="9525">
                <a:noFill/>
              </a:ln>
            </p:spPr>
            <p:txBody>
              <a:bodyPr/>
              <a:p>
                <a:endParaRPr lang="en-US"/>
              </a:p>
            </p:txBody>
          </p:sp>
          <p:sp>
            <p:nvSpPr>
              <p:cNvPr id="4197" name="Freeform 236"/>
              <p:cNvSpPr/>
              <p:nvPr/>
            </p:nvSpPr>
            <p:spPr>
              <a:xfrm>
                <a:off x="3120" y="2711"/>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3"/>
                    </a:lnTo>
                    <a:lnTo>
                      <a:pt x="50" y="9"/>
                    </a:lnTo>
                    <a:lnTo>
                      <a:pt x="46" y="5"/>
                    </a:lnTo>
                    <a:lnTo>
                      <a:pt x="41" y="3"/>
                    </a:lnTo>
                    <a:lnTo>
                      <a:pt x="35" y="2"/>
                    </a:lnTo>
                    <a:lnTo>
                      <a:pt x="30" y="0"/>
                    </a:lnTo>
                    <a:lnTo>
                      <a:pt x="18" y="3"/>
                    </a:lnTo>
                    <a:lnTo>
                      <a:pt x="9" y="9"/>
                    </a:lnTo>
                    <a:lnTo>
                      <a:pt x="2" y="19"/>
                    </a:lnTo>
                    <a:lnTo>
                      <a:pt x="0" y="30"/>
                    </a:lnTo>
                    <a:lnTo>
                      <a:pt x="1" y="36"/>
                    </a:lnTo>
                    <a:lnTo>
                      <a:pt x="2" y="42"/>
                    </a:lnTo>
                    <a:lnTo>
                      <a:pt x="5" y="47"/>
                    </a:lnTo>
                    <a:lnTo>
                      <a:pt x="9" y="51"/>
                    </a:lnTo>
                    <a:lnTo>
                      <a:pt x="13" y="55"/>
                    </a:lnTo>
                    <a:lnTo>
                      <a:pt x="18" y="58"/>
                    </a:lnTo>
                    <a:lnTo>
                      <a:pt x="24" y="59"/>
                    </a:lnTo>
                    <a:lnTo>
                      <a:pt x="30" y="60"/>
                    </a:lnTo>
                    <a:lnTo>
                      <a:pt x="35" y="59"/>
                    </a:lnTo>
                    <a:lnTo>
                      <a:pt x="41" y="58"/>
                    </a:lnTo>
                    <a:lnTo>
                      <a:pt x="46" y="55"/>
                    </a:lnTo>
                    <a:lnTo>
                      <a:pt x="50" y="51"/>
                    </a:lnTo>
                    <a:lnTo>
                      <a:pt x="54" y="47"/>
                    </a:lnTo>
                    <a:lnTo>
                      <a:pt x="57" y="42"/>
                    </a:lnTo>
                    <a:lnTo>
                      <a:pt x="58" y="36"/>
                    </a:lnTo>
                    <a:lnTo>
                      <a:pt x="59" y="30"/>
                    </a:lnTo>
                    <a:close/>
                  </a:path>
                </a:pathLst>
              </a:custGeom>
              <a:solidFill>
                <a:srgbClr val="6800E0">
                  <a:alpha val="100000"/>
                </a:srgbClr>
              </a:solidFill>
              <a:ln w="9525">
                <a:noFill/>
              </a:ln>
            </p:spPr>
            <p:txBody>
              <a:bodyPr/>
              <a:p>
                <a:endParaRPr lang="en-US"/>
              </a:p>
            </p:txBody>
          </p:sp>
          <p:sp>
            <p:nvSpPr>
              <p:cNvPr id="4198" name="Freeform 237"/>
              <p:cNvSpPr/>
              <p:nvPr/>
            </p:nvSpPr>
            <p:spPr>
              <a:xfrm>
                <a:off x="3128" y="271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6" y="27"/>
                    </a:lnTo>
                    <a:lnTo>
                      <a:pt x="4" y="26"/>
                    </a:lnTo>
                    <a:lnTo>
                      <a:pt x="3" y="24"/>
                    </a:lnTo>
                    <a:lnTo>
                      <a:pt x="1" y="20"/>
                    </a:lnTo>
                    <a:lnTo>
                      <a:pt x="0" y="18"/>
                    </a:lnTo>
                    <a:lnTo>
                      <a:pt x="0" y="15"/>
                    </a:lnTo>
                    <a:lnTo>
                      <a:pt x="0" y="12"/>
                    </a:lnTo>
                    <a:lnTo>
                      <a:pt x="1" y="10"/>
                    </a:lnTo>
                    <a:lnTo>
                      <a:pt x="3" y="7"/>
                    </a:lnTo>
                    <a:lnTo>
                      <a:pt x="4" y="5"/>
                    </a:lnTo>
                    <a:lnTo>
                      <a:pt x="6" y="3"/>
                    </a:lnTo>
                    <a:lnTo>
                      <a:pt x="9" y="2"/>
                    </a:lnTo>
                    <a:lnTo>
                      <a:pt x="12" y="0"/>
                    </a:lnTo>
                    <a:lnTo>
                      <a:pt x="15" y="0"/>
                    </a:lnTo>
                    <a:lnTo>
                      <a:pt x="18" y="0"/>
                    </a:lnTo>
                    <a:lnTo>
                      <a:pt x="20" y="2"/>
                    </a:lnTo>
                    <a:lnTo>
                      <a:pt x="23" y="3"/>
                    </a:lnTo>
                    <a:lnTo>
                      <a:pt x="25" y="5"/>
                    </a:lnTo>
                    <a:lnTo>
                      <a:pt x="27" y="7"/>
                    </a:lnTo>
                    <a:lnTo>
                      <a:pt x="28" y="10"/>
                    </a:lnTo>
                    <a:lnTo>
                      <a:pt x="30" y="12"/>
                    </a:lnTo>
                    <a:lnTo>
                      <a:pt x="30" y="15"/>
                    </a:lnTo>
                    <a:lnTo>
                      <a:pt x="28" y="21"/>
                    </a:lnTo>
                    <a:lnTo>
                      <a:pt x="25" y="26"/>
                    </a:lnTo>
                    <a:lnTo>
                      <a:pt x="20" y="29"/>
                    </a:lnTo>
                    <a:lnTo>
                      <a:pt x="15" y="30"/>
                    </a:lnTo>
                    <a:close/>
                  </a:path>
                </a:pathLst>
              </a:custGeom>
              <a:solidFill>
                <a:srgbClr val="FFFF93">
                  <a:alpha val="100000"/>
                </a:srgbClr>
              </a:solidFill>
              <a:ln w="9525">
                <a:noFill/>
              </a:ln>
            </p:spPr>
            <p:txBody>
              <a:bodyPr/>
              <a:p>
                <a:endParaRPr lang="en-US"/>
              </a:p>
            </p:txBody>
          </p:sp>
          <p:sp>
            <p:nvSpPr>
              <p:cNvPr id="4199" name="Freeform 238"/>
              <p:cNvSpPr/>
              <p:nvPr/>
            </p:nvSpPr>
            <p:spPr>
              <a:xfrm>
                <a:off x="3136" y="2454"/>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4"/>
                    </a:lnTo>
                    <a:lnTo>
                      <a:pt x="51" y="9"/>
                    </a:lnTo>
                    <a:lnTo>
                      <a:pt x="46" y="6"/>
                    </a:lnTo>
                    <a:lnTo>
                      <a:pt x="41" y="2"/>
                    </a:lnTo>
                    <a:lnTo>
                      <a:pt x="36" y="1"/>
                    </a:lnTo>
                    <a:lnTo>
                      <a:pt x="30" y="0"/>
                    </a:lnTo>
                    <a:lnTo>
                      <a:pt x="18" y="2"/>
                    </a:lnTo>
                    <a:lnTo>
                      <a:pt x="9" y="9"/>
                    </a:lnTo>
                    <a:lnTo>
                      <a:pt x="2" y="18"/>
                    </a:lnTo>
                    <a:lnTo>
                      <a:pt x="0" y="30"/>
                    </a:lnTo>
                    <a:lnTo>
                      <a:pt x="1" y="36"/>
                    </a:lnTo>
                    <a:lnTo>
                      <a:pt x="2" y="41"/>
                    </a:lnTo>
                    <a:lnTo>
                      <a:pt x="6" y="47"/>
                    </a:lnTo>
                    <a:lnTo>
                      <a:pt x="9" y="52"/>
                    </a:lnTo>
                    <a:lnTo>
                      <a:pt x="14" y="55"/>
                    </a:lnTo>
                    <a:lnTo>
                      <a:pt x="18" y="58"/>
                    </a:lnTo>
                    <a:lnTo>
                      <a:pt x="24" y="60"/>
                    </a:lnTo>
                    <a:lnTo>
                      <a:pt x="30" y="60"/>
                    </a:lnTo>
                    <a:lnTo>
                      <a:pt x="36" y="60"/>
                    </a:lnTo>
                    <a:lnTo>
                      <a:pt x="41" y="58"/>
                    </a:lnTo>
                    <a:lnTo>
                      <a:pt x="46" y="55"/>
                    </a:lnTo>
                    <a:lnTo>
                      <a:pt x="51" y="52"/>
                    </a:lnTo>
                    <a:lnTo>
                      <a:pt x="54" y="47"/>
                    </a:lnTo>
                    <a:lnTo>
                      <a:pt x="57" y="41"/>
                    </a:lnTo>
                    <a:lnTo>
                      <a:pt x="59" y="36"/>
                    </a:lnTo>
                    <a:lnTo>
                      <a:pt x="60" y="30"/>
                    </a:lnTo>
                    <a:close/>
                  </a:path>
                </a:pathLst>
              </a:custGeom>
              <a:solidFill>
                <a:srgbClr val="5900BC">
                  <a:alpha val="100000"/>
                </a:srgbClr>
              </a:solidFill>
              <a:ln w="9525">
                <a:noFill/>
              </a:ln>
            </p:spPr>
            <p:txBody>
              <a:bodyPr/>
              <a:p>
                <a:endParaRPr lang="en-US"/>
              </a:p>
            </p:txBody>
          </p:sp>
          <p:sp>
            <p:nvSpPr>
              <p:cNvPr id="4200" name="Freeform 239"/>
              <p:cNvSpPr/>
              <p:nvPr/>
            </p:nvSpPr>
            <p:spPr>
              <a:xfrm>
                <a:off x="3144" y="2462"/>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8"/>
                    </a:lnTo>
                    <a:lnTo>
                      <a:pt x="4" y="25"/>
                    </a:lnTo>
                    <a:lnTo>
                      <a:pt x="2" y="23"/>
                    </a:lnTo>
                    <a:lnTo>
                      <a:pt x="1" y="21"/>
                    </a:lnTo>
                    <a:lnTo>
                      <a:pt x="0" y="18"/>
                    </a:lnTo>
                    <a:lnTo>
                      <a:pt x="0" y="15"/>
                    </a:lnTo>
                    <a:lnTo>
                      <a:pt x="0" y="13"/>
                    </a:lnTo>
                    <a:lnTo>
                      <a:pt x="1" y="9"/>
                    </a:lnTo>
                    <a:lnTo>
                      <a:pt x="2" y="7"/>
                    </a:lnTo>
                    <a:lnTo>
                      <a:pt x="4" y="5"/>
                    </a:lnTo>
                    <a:lnTo>
                      <a:pt x="7" y="3"/>
                    </a:lnTo>
                    <a:lnTo>
                      <a:pt x="9" y="1"/>
                    </a:lnTo>
                    <a:lnTo>
                      <a:pt x="11" y="0"/>
                    </a:lnTo>
                    <a:lnTo>
                      <a:pt x="15" y="0"/>
                    </a:lnTo>
                    <a:lnTo>
                      <a:pt x="17" y="0"/>
                    </a:lnTo>
                    <a:lnTo>
                      <a:pt x="21" y="1"/>
                    </a:lnTo>
                    <a:lnTo>
                      <a:pt x="23" y="3"/>
                    </a:lnTo>
                    <a:lnTo>
                      <a:pt x="25" y="5"/>
                    </a:lnTo>
                    <a:lnTo>
                      <a:pt x="26" y="7"/>
                    </a:lnTo>
                    <a:lnTo>
                      <a:pt x="29" y="9"/>
                    </a:lnTo>
                    <a:lnTo>
                      <a:pt x="30" y="13"/>
                    </a:lnTo>
                    <a:lnTo>
                      <a:pt x="30" y="15"/>
                    </a:lnTo>
                    <a:lnTo>
                      <a:pt x="29" y="21"/>
                    </a:lnTo>
                    <a:lnTo>
                      <a:pt x="25" y="25"/>
                    </a:lnTo>
                    <a:lnTo>
                      <a:pt x="21" y="29"/>
                    </a:lnTo>
                    <a:lnTo>
                      <a:pt x="15" y="30"/>
                    </a:lnTo>
                    <a:close/>
                  </a:path>
                </a:pathLst>
              </a:custGeom>
              <a:solidFill>
                <a:srgbClr val="FFFF93">
                  <a:alpha val="100000"/>
                </a:srgbClr>
              </a:solidFill>
              <a:ln w="9525">
                <a:noFill/>
              </a:ln>
            </p:spPr>
            <p:txBody>
              <a:bodyPr/>
              <a:p>
                <a:endParaRPr lang="en-US"/>
              </a:p>
            </p:txBody>
          </p:sp>
          <p:sp>
            <p:nvSpPr>
              <p:cNvPr id="4201" name="Freeform 240"/>
              <p:cNvSpPr/>
              <p:nvPr/>
            </p:nvSpPr>
            <p:spPr>
              <a:xfrm>
                <a:off x="3139" y="2831"/>
                <a:ext cx="30" cy="29"/>
              </a:xfrm>
              <a:custGeom>
                <a:avLst/>
                <a:gdLst>
                  <a:gd name="txL" fmla="*/ 0 w 58"/>
                  <a:gd name="txT" fmla="*/ 0 h 60"/>
                  <a:gd name="txR" fmla="*/ 58 w 58"/>
                  <a:gd name="txB" fmla="*/ 60 h 60"/>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8" h="60">
                    <a:moveTo>
                      <a:pt x="58" y="30"/>
                    </a:moveTo>
                    <a:lnTo>
                      <a:pt x="58" y="24"/>
                    </a:lnTo>
                    <a:lnTo>
                      <a:pt x="56" y="18"/>
                    </a:lnTo>
                    <a:lnTo>
                      <a:pt x="54" y="14"/>
                    </a:lnTo>
                    <a:lnTo>
                      <a:pt x="50" y="9"/>
                    </a:lnTo>
                    <a:lnTo>
                      <a:pt x="46" y="6"/>
                    </a:lnTo>
                    <a:lnTo>
                      <a:pt x="40" y="2"/>
                    </a:lnTo>
                    <a:lnTo>
                      <a:pt x="34" y="1"/>
                    </a:lnTo>
                    <a:lnTo>
                      <a:pt x="28" y="0"/>
                    </a:lnTo>
                    <a:lnTo>
                      <a:pt x="17" y="2"/>
                    </a:lnTo>
                    <a:lnTo>
                      <a:pt x="8" y="9"/>
                    </a:lnTo>
                    <a:lnTo>
                      <a:pt x="2" y="18"/>
                    </a:lnTo>
                    <a:lnTo>
                      <a:pt x="0" y="30"/>
                    </a:lnTo>
                    <a:lnTo>
                      <a:pt x="0" y="36"/>
                    </a:lnTo>
                    <a:lnTo>
                      <a:pt x="2" y="42"/>
                    </a:lnTo>
                    <a:lnTo>
                      <a:pt x="4" y="46"/>
                    </a:lnTo>
                    <a:lnTo>
                      <a:pt x="8" y="51"/>
                    </a:lnTo>
                    <a:lnTo>
                      <a:pt x="12" y="54"/>
                    </a:lnTo>
                    <a:lnTo>
                      <a:pt x="18" y="58"/>
                    </a:lnTo>
                    <a:lnTo>
                      <a:pt x="23" y="59"/>
                    </a:lnTo>
                    <a:lnTo>
                      <a:pt x="28" y="60"/>
                    </a:lnTo>
                    <a:lnTo>
                      <a:pt x="34" y="59"/>
                    </a:lnTo>
                    <a:lnTo>
                      <a:pt x="40" y="58"/>
                    </a:lnTo>
                    <a:lnTo>
                      <a:pt x="46" y="54"/>
                    </a:lnTo>
                    <a:lnTo>
                      <a:pt x="50" y="51"/>
                    </a:lnTo>
                    <a:lnTo>
                      <a:pt x="54" y="46"/>
                    </a:lnTo>
                    <a:lnTo>
                      <a:pt x="56" y="42"/>
                    </a:lnTo>
                    <a:lnTo>
                      <a:pt x="58" y="36"/>
                    </a:lnTo>
                    <a:lnTo>
                      <a:pt x="58" y="30"/>
                    </a:lnTo>
                    <a:close/>
                  </a:path>
                </a:pathLst>
              </a:custGeom>
              <a:solidFill>
                <a:srgbClr val="5900BC">
                  <a:alpha val="100000"/>
                </a:srgbClr>
              </a:solidFill>
              <a:ln w="9525">
                <a:noFill/>
              </a:ln>
            </p:spPr>
            <p:txBody>
              <a:bodyPr/>
              <a:p>
                <a:endParaRPr lang="en-US"/>
              </a:p>
            </p:txBody>
          </p:sp>
          <p:sp>
            <p:nvSpPr>
              <p:cNvPr id="4202" name="Freeform 241"/>
              <p:cNvSpPr/>
              <p:nvPr/>
            </p:nvSpPr>
            <p:spPr>
              <a:xfrm>
                <a:off x="3147" y="2838"/>
                <a:ext cx="14" cy="15"/>
              </a:xfrm>
              <a:custGeom>
                <a:avLst/>
                <a:gdLst>
                  <a:gd name="txL" fmla="*/ 0 w 28"/>
                  <a:gd name="txT" fmla="*/ 0 h 30"/>
                  <a:gd name="txR" fmla="*/ 28 w 28"/>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8" h="30">
                    <a:moveTo>
                      <a:pt x="13" y="30"/>
                    </a:moveTo>
                    <a:lnTo>
                      <a:pt x="11" y="30"/>
                    </a:lnTo>
                    <a:lnTo>
                      <a:pt x="9" y="29"/>
                    </a:lnTo>
                    <a:lnTo>
                      <a:pt x="5" y="28"/>
                    </a:lnTo>
                    <a:lnTo>
                      <a:pt x="3" y="25"/>
                    </a:lnTo>
                    <a:lnTo>
                      <a:pt x="2" y="23"/>
                    </a:lnTo>
                    <a:lnTo>
                      <a:pt x="1" y="21"/>
                    </a:lnTo>
                    <a:lnTo>
                      <a:pt x="0" y="18"/>
                    </a:lnTo>
                    <a:lnTo>
                      <a:pt x="0" y="15"/>
                    </a:lnTo>
                    <a:lnTo>
                      <a:pt x="0" y="13"/>
                    </a:lnTo>
                    <a:lnTo>
                      <a:pt x="1" y="9"/>
                    </a:lnTo>
                    <a:lnTo>
                      <a:pt x="2" y="7"/>
                    </a:lnTo>
                    <a:lnTo>
                      <a:pt x="3" y="5"/>
                    </a:lnTo>
                    <a:lnTo>
                      <a:pt x="5" y="3"/>
                    </a:lnTo>
                    <a:lnTo>
                      <a:pt x="9" y="1"/>
                    </a:lnTo>
                    <a:lnTo>
                      <a:pt x="11" y="0"/>
                    </a:lnTo>
                    <a:lnTo>
                      <a:pt x="13" y="0"/>
                    </a:lnTo>
                    <a:lnTo>
                      <a:pt x="17" y="0"/>
                    </a:lnTo>
                    <a:lnTo>
                      <a:pt x="19" y="1"/>
                    </a:lnTo>
                    <a:lnTo>
                      <a:pt x="23" y="3"/>
                    </a:lnTo>
                    <a:lnTo>
                      <a:pt x="25" y="5"/>
                    </a:lnTo>
                    <a:lnTo>
                      <a:pt x="26" y="7"/>
                    </a:lnTo>
                    <a:lnTo>
                      <a:pt x="27" y="9"/>
                    </a:lnTo>
                    <a:lnTo>
                      <a:pt x="28" y="13"/>
                    </a:lnTo>
                    <a:lnTo>
                      <a:pt x="28" y="15"/>
                    </a:lnTo>
                    <a:lnTo>
                      <a:pt x="27" y="21"/>
                    </a:lnTo>
                    <a:lnTo>
                      <a:pt x="25" y="25"/>
                    </a:lnTo>
                    <a:lnTo>
                      <a:pt x="19" y="29"/>
                    </a:lnTo>
                    <a:lnTo>
                      <a:pt x="13" y="30"/>
                    </a:lnTo>
                    <a:close/>
                  </a:path>
                </a:pathLst>
              </a:custGeom>
              <a:solidFill>
                <a:srgbClr val="FFFF93">
                  <a:alpha val="100000"/>
                </a:srgbClr>
              </a:solidFill>
              <a:ln w="9525">
                <a:noFill/>
              </a:ln>
            </p:spPr>
            <p:txBody>
              <a:bodyPr/>
              <a:p>
                <a:endParaRPr lang="en-US"/>
              </a:p>
            </p:txBody>
          </p:sp>
          <p:sp>
            <p:nvSpPr>
              <p:cNvPr id="4203" name="Freeform 242"/>
              <p:cNvSpPr/>
              <p:nvPr/>
            </p:nvSpPr>
            <p:spPr>
              <a:xfrm>
                <a:off x="3001" y="2926"/>
                <a:ext cx="29" cy="30"/>
              </a:xfrm>
              <a:custGeom>
                <a:avLst/>
                <a:gdLst>
                  <a:gd name="txL" fmla="*/ 0 w 60"/>
                  <a:gd name="txT" fmla="*/ 0 h 60"/>
                  <a:gd name="txR" fmla="*/ 60 w 60"/>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60" h="60">
                    <a:moveTo>
                      <a:pt x="60" y="30"/>
                    </a:moveTo>
                    <a:lnTo>
                      <a:pt x="59" y="24"/>
                    </a:lnTo>
                    <a:lnTo>
                      <a:pt x="58" y="19"/>
                    </a:lnTo>
                    <a:lnTo>
                      <a:pt x="54" y="13"/>
                    </a:lnTo>
                    <a:lnTo>
                      <a:pt x="51" y="8"/>
                    </a:lnTo>
                    <a:lnTo>
                      <a:pt x="46" y="5"/>
                    </a:lnTo>
                    <a:lnTo>
                      <a:pt x="42" y="3"/>
                    </a:lnTo>
                    <a:lnTo>
                      <a:pt x="36" y="1"/>
                    </a:lnTo>
                    <a:lnTo>
                      <a:pt x="30" y="0"/>
                    </a:lnTo>
                    <a:lnTo>
                      <a:pt x="18" y="3"/>
                    </a:lnTo>
                    <a:lnTo>
                      <a:pt x="8" y="8"/>
                    </a:lnTo>
                    <a:lnTo>
                      <a:pt x="2" y="19"/>
                    </a:lnTo>
                    <a:lnTo>
                      <a:pt x="0" y="30"/>
                    </a:lnTo>
                    <a:lnTo>
                      <a:pt x="1" y="36"/>
                    </a:lnTo>
                    <a:lnTo>
                      <a:pt x="2" y="42"/>
                    </a:lnTo>
                    <a:lnTo>
                      <a:pt x="5" y="46"/>
                    </a:lnTo>
                    <a:lnTo>
                      <a:pt x="8" y="51"/>
                    </a:lnTo>
                    <a:lnTo>
                      <a:pt x="13" y="54"/>
                    </a:lnTo>
                    <a:lnTo>
                      <a:pt x="18" y="58"/>
                    </a:lnTo>
                    <a:lnTo>
                      <a:pt x="24" y="59"/>
                    </a:lnTo>
                    <a:lnTo>
                      <a:pt x="30" y="60"/>
                    </a:lnTo>
                    <a:lnTo>
                      <a:pt x="36" y="59"/>
                    </a:lnTo>
                    <a:lnTo>
                      <a:pt x="42"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4204" name="Freeform 243"/>
              <p:cNvSpPr/>
              <p:nvPr/>
            </p:nvSpPr>
            <p:spPr>
              <a:xfrm>
                <a:off x="3008" y="293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9"/>
                    </a:lnTo>
                    <a:lnTo>
                      <a:pt x="2" y="7"/>
                    </a:lnTo>
                    <a:lnTo>
                      <a:pt x="5" y="5"/>
                    </a:lnTo>
                    <a:lnTo>
                      <a:pt x="7" y="3"/>
                    </a:lnTo>
                    <a:lnTo>
                      <a:pt x="9" y="1"/>
                    </a:lnTo>
                    <a:lnTo>
                      <a:pt x="12" y="0"/>
                    </a:lnTo>
                    <a:lnTo>
                      <a:pt x="15" y="0"/>
                    </a:lnTo>
                    <a:lnTo>
                      <a:pt x="17" y="0"/>
                    </a:lnTo>
                    <a:lnTo>
                      <a:pt x="21" y="1"/>
                    </a:lnTo>
                    <a:lnTo>
                      <a:pt x="23" y="3"/>
                    </a:lnTo>
                    <a:lnTo>
                      <a:pt x="25" y="5"/>
                    </a:lnTo>
                    <a:lnTo>
                      <a:pt x="27"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4205" name="Freeform 244"/>
              <p:cNvSpPr/>
              <p:nvPr/>
            </p:nvSpPr>
            <p:spPr>
              <a:xfrm>
                <a:off x="2878" y="295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8" y="24"/>
                    </a:lnTo>
                    <a:lnTo>
                      <a:pt x="57" y="18"/>
                    </a:lnTo>
                    <a:lnTo>
                      <a:pt x="54" y="13"/>
                    </a:lnTo>
                    <a:lnTo>
                      <a:pt x="50" y="9"/>
                    </a:lnTo>
                    <a:lnTo>
                      <a:pt x="46" y="5"/>
                    </a:lnTo>
                    <a:lnTo>
                      <a:pt x="41" y="2"/>
                    </a:lnTo>
                    <a:lnTo>
                      <a:pt x="35" y="1"/>
                    </a:lnTo>
                    <a:lnTo>
                      <a:pt x="30" y="0"/>
                    </a:lnTo>
                    <a:lnTo>
                      <a:pt x="18" y="2"/>
                    </a:lnTo>
                    <a:lnTo>
                      <a:pt x="9" y="9"/>
                    </a:lnTo>
                    <a:lnTo>
                      <a:pt x="2" y="18"/>
                    </a:lnTo>
                    <a:lnTo>
                      <a:pt x="0" y="30"/>
                    </a:lnTo>
                    <a:lnTo>
                      <a:pt x="1" y="35"/>
                    </a:lnTo>
                    <a:lnTo>
                      <a:pt x="2" y="41"/>
                    </a:lnTo>
                    <a:lnTo>
                      <a:pt x="4" y="47"/>
                    </a:lnTo>
                    <a:lnTo>
                      <a:pt x="8" y="51"/>
                    </a:lnTo>
                    <a:lnTo>
                      <a:pt x="12" y="55"/>
                    </a:lnTo>
                    <a:lnTo>
                      <a:pt x="18" y="57"/>
                    </a:lnTo>
                    <a:lnTo>
                      <a:pt x="24" y="59"/>
                    </a:lnTo>
                    <a:lnTo>
                      <a:pt x="30" y="59"/>
                    </a:lnTo>
                    <a:lnTo>
                      <a:pt x="35" y="59"/>
                    </a:lnTo>
                    <a:lnTo>
                      <a:pt x="41" y="57"/>
                    </a:lnTo>
                    <a:lnTo>
                      <a:pt x="46" y="55"/>
                    </a:lnTo>
                    <a:lnTo>
                      <a:pt x="50" y="51"/>
                    </a:lnTo>
                    <a:lnTo>
                      <a:pt x="54" y="47"/>
                    </a:lnTo>
                    <a:lnTo>
                      <a:pt x="57" y="41"/>
                    </a:lnTo>
                    <a:lnTo>
                      <a:pt x="58" y="35"/>
                    </a:lnTo>
                    <a:lnTo>
                      <a:pt x="60" y="30"/>
                    </a:lnTo>
                    <a:close/>
                  </a:path>
                </a:pathLst>
              </a:custGeom>
              <a:solidFill>
                <a:srgbClr val="5900BC">
                  <a:alpha val="100000"/>
                </a:srgbClr>
              </a:solidFill>
              <a:ln w="9525">
                <a:noFill/>
              </a:ln>
            </p:spPr>
            <p:txBody>
              <a:bodyPr/>
              <a:p>
                <a:endParaRPr lang="en-US"/>
              </a:p>
            </p:txBody>
          </p:sp>
          <p:sp>
            <p:nvSpPr>
              <p:cNvPr id="4206" name="Freeform 245"/>
              <p:cNvSpPr/>
              <p:nvPr/>
            </p:nvSpPr>
            <p:spPr>
              <a:xfrm>
                <a:off x="2885" y="2965"/>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8"/>
                    </a:lnTo>
                    <a:lnTo>
                      <a:pt x="7" y="27"/>
                    </a:lnTo>
                    <a:lnTo>
                      <a:pt x="4" y="25"/>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0"/>
                    </a:lnTo>
                    <a:lnTo>
                      <a:pt x="25" y="25"/>
                    </a:lnTo>
                    <a:lnTo>
                      <a:pt x="20" y="28"/>
                    </a:lnTo>
                    <a:lnTo>
                      <a:pt x="15" y="30"/>
                    </a:lnTo>
                    <a:close/>
                  </a:path>
                </a:pathLst>
              </a:custGeom>
              <a:solidFill>
                <a:srgbClr val="FFFF93">
                  <a:alpha val="100000"/>
                </a:srgbClr>
              </a:solidFill>
              <a:ln w="9525">
                <a:noFill/>
              </a:ln>
            </p:spPr>
            <p:txBody>
              <a:bodyPr/>
              <a:p>
                <a:endParaRPr lang="en-US"/>
              </a:p>
            </p:txBody>
          </p:sp>
          <p:sp>
            <p:nvSpPr>
              <p:cNvPr id="4207" name="Freeform 246"/>
              <p:cNvSpPr/>
              <p:nvPr/>
            </p:nvSpPr>
            <p:spPr>
              <a:xfrm>
                <a:off x="2806" y="2879"/>
                <a:ext cx="30" cy="29"/>
              </a:xfrm>
              <a:custGeom>
                <a:avLst/>
                <a:gdLst>
                  <a:gd name="txL" fmla="*/ 0 w 60"/>
                  <a:gd name="txT" fmla="*/ 0 h 57"/>
                  <a:gd name="txR" fmla="*/ 60 w 60"/>
                  <a:gd name="txB" fmla="*/ 57 h 57"/>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7">
                    <a:moveTo>
                      <a:pt x="60" y="27"/>
                    </a:moveTo>
                    <a:lnTo>
                      <a:pt x="59" y="23"/>
                    </a:lnTo>
                    <a:lnTo>
                      <a:pt x="57" y="17"/>
                    </a:lnTo>
                    <a:lnTo>
                      <a:pt x="54" y="12"/>
                    </a:lnTo>
                    <a:lnTo>
                      <a:pt x="50" y="8"/>
                    </a:lnTo>
                    <a:lnTo>
                      <a:pt x="46" y="4"/>
                    </a:lnTo>
                    <a:lnTo>
                      <a:pt x="41" y="2"/>
                    </a:lnTo>
                    <a:lnTo>
                      <a:pt x="35" y="0"/>
                    </a:lnTo>
                    <a:lnTo>
                      <a:pt x="30" y="0"/>
                    </a:lnTo>
                    <a:lnTo>
                      <a:pt x="18" y="2"/>
                    </a:lnTo>
                    <a:lnTo>
                      <a:pt x="9" y="8"/>
                    </a:lnTo>
                    <a:lnTo>
                      <a:pt x="2" y="17"/>
                    </a:lnTo>
                    <a:lnTo>
                      <a:pt x="0" y="27"/>
                    </a:lnTo>
                    <a:lnTo>
                      <a:pt x="1" y="33"/>
                    </a:lnTo>
                    <a:lnTo>
                      <a:pt x="2" y="39"/>
                    </a:lnTo>
                    <a:lnTo>
                      <a:pt x="4" y="45"/>
                    </a:lnTo>
                    <a:lnTo>
                      <a:pt x="8" y="49"/>
                    </a:lnTo>
                    <a:lnTo>
                      <a:pt x="12" y="53"/>
                    </a:lnTo>
                    <a:lnTo>
                      <a:pt x="18" y="55"/>
                    </a:lnTo>
                    <a:lnTo>
                      <a:pt x="24" y="57"/>
                    </a:lnTo>
                    <a:lnTo>
                      <a:pt x="30" y="57"/>
                    </a:lnTo>
                    <a:lnTo>
                      <a:pt x="35" y="57"/>
                    </a:lnTo>
                    <a:lnTo>
                      <a:pt x="41" y="55"/>
                    </a:lnTo>
                    <a:lnTo>
                      <a:pt x="46" y="53"/>
                    </a:lnTo>
                    <a:lnTo>
                      <a:pt x="50" y="49"/>
                    </a:lnTo>
                    <a:lnTo>
                      <a:pt x="54" y="45"/>
                    </a:lnTo>
                    <a:lnTo>
                      <a:pt x="57" y="39"/>
                    </a:lnTo>
                    <a:lnTo>
                      <a:pt x="59" y="33"/>
                    </a:lnTo>
                    <a:lnTo>
                      <a:pt x="60" y="27"/>
                    </a:lnTo>
                    <a:close/>
                  </a:path>
                </a:pathLst>
              </a:custGeom>
              <a:solidFill>
                <a:srgbClr val="5900BC">
                  <a:alpha val="100000"/>
                </a:srgbClr>
              </a:solidFill>
              <a:ln w="9525">
                <a:noFill/>
              </a:ln>
            </p:spPr>
            <p:txBody>
              <a:bodyPr/>
              <a:p>
                <a:endParaRPr lang="en-US"/>
              </a:p>
            </p:txBody>
          </p:sp>
          <p:sp>
            <p:nvSpPr>
              <p:cNvPr id="4208" name="Freeform 247"/>
              <p:cNvSpPr/>
              <p:nvPr/>
            </p:nvSpPr>
            <p:spPr>
              <a:xfrm>
                <a:off x="2813" y="2886"/>
                <a:ext cx="15" cy="14"/>
              </a:xfrm>
              <a:custGeom>
                <a:avLst/>
                <a:gdLst>
                  <a:gd name="txL" fmla="*/ 0 w 30"/>
                  <a:gd name="txT" fmla="*/ 0 h 27"/>
                  <a:gd name="txR" fmla="*/ 30 w 30"/>
                  <a:gd name="txB" fmla="*/ 27 h 27"/>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7">
                    <a:moveTo>
                      <a:pt x="15" y="27"/>
                    </a:moveTo>
                    <a:lnTo>
                      <a:pt x="11" y="27"/>
                    </a:lnTo>
                    <a:lnTo>
                      <a:pt x="9" y="26"/>
                    </a:lnTo>
                    <a:lnTo>
                      <a:pt x="7" y="25"/>
                    </a:lnTo>
                    <a:lnTo>
                      <a:pt x="4" y="23"/>
                    </a:lnTo>
                    <a:lnTo>
                      <a:pt x="2" y="21"/>
                    </a:lnTo>
                    <a:lnTo>
                      <a:pt x="1" y="18"/>
                    </a:lnTo>
                    <a:lnTo>
                      <a:pt x="0" y="16"/>
                    </a:lnTo>
                    <a:lnTo>
                      <a:pt x="0" y="12"/>
                    </a:lnTo>
                    <a:lnTo>
                      <a:pt x="0" y="10"/>
                    </a:lnTo>
                    <a:lnTo>
                      <a:pt x="1" y="7"/>
                    </a:lnTo>
                    <a:lnTo>
                      <a:pt x="2" y="4"/>
                    </a:lnTo>
                    <a:lnTo>
                      <a:pt x="4" y="2"/>
                    </a:lnTo>
                    <a:lnTo>
                      <a:pt x="7" y="1"/>
                    </a:lnTo>
                    <a:lnTo>
                      <a:pt x="9" y="0"/>
                    </a:lnTo>
                    <a:lnTo>
                      <a:pt x="11" y="0"/>
                    </a:lnTo>
                    <a:lnTo>
                      <a:pt x="15" y="0"/>
                    </a:lnTo>
                    <a:lnTo>
                      <a:pt x="17" y="0"/>
                    </a:lnTo>
                    <a:lnTo>
                      <a:pt x="20" y="0"/>
                    </a:lnTo>
                    <a:lnTo>
                      <a:pt x="23" y="1"/>
                    </a:lnTo>
                    <a:lnTo>
                      <a:pt x="25" y="2"/>
                    </a:lnTo>
                    <a:lnTo>
                      <a:pt x="26" y="4"/>
                    </a:lnTo>
                    <a:lnTo>
                      <a:pt x="29" y="7"/>
                    </a:lnTo>
                    <a:lnTo>
                      <a:pt x="30" y="10"/>
                    </a:lnTo>
                    <a:lnTo>
                      <a:pt x="30" y="12"/>
                    </a:lnTo>
                    <a:lnTo>
                      <a:pt x="29" y="18"/>
                    </a:lnTo>
                    <a:lnTo>
                      <a:pt x="25" y="23"/>
                    </a:lnTo>
                    <a:lnTo>
                      <a:pt x="20" y="26"/>
                    </a:lnTo>
                    <a:lnTo>
                      <a:pt x="15" y="27"/>
                    </a:lnTo>
                    <a:close/>
                  </a:path>
                </a:pathLst>
              </a:custGeom>
              <a:solidFill>
                <a:srgbClr val="FFFF93">
                  <a:alpha val="100000"/>
                </a:srgbClr>
              </a:solidFill>
              <a:ln w="9525">
                <a:noFill/>
              </a:ln>
            </p:spPr>
            <p:txBody>
              <a:bodyPr/>
              <a:p>
                <a:endParaRPr lang="en-US"/>
              </a:p>
            </p:txBody>
          </p:sp>
          <p:sp>
            <p:nvSpPr>
              <p:cNvPr id="4209" name="Freeform 248"/>
              <p:cNvSpPr/>
              <p:nvPr/>
            </p:nvSpPr>
            <p:spPr>
              <a:xfrm>
                <a:off x="2920" y="307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4" y="13"/>
                    </a:lnTo>
                    <a:lnTo>
                      <a:pt x="51" y="8"/>
                    </a:lnTo>
                    <a:lnTo>
                      <a:pt x="46" y="5"/>
                    </a:lnTo>
                    <a:lnTo>
                      <a:pt x="41" y="3"/>
                    </a:lnTo>
                    <a:lnTo>
                      <a:pt x="36" y="1"/>
                    </a:lnTo>
                    <a:lnTo>
                      <a:pt x="30" y="0"/>
                    </a:lnTo>
                    <a:lnTo>
                      <a:pt x="18" y="3"/>
                    </a:lnTo>
                    <a:lnTo>
                      <a:pt x="9" y="8"/>
                    </a:lnTo>
                    <a:lnTo>
                      <a:pt x="2" y="19"/>
                    </a:lnTo>
                    <a:lnTo>
                      <a:pt x="0" y="30"/>
                    </a:lnTo>
                    <a:lnTo>
                      <a:pt x="1" y="36"/>
                    </a:lnTo>
                    <a:lnTo>
                      <a:pt x="2" y="42"/>
                    </a:lnTo>
                    <a:lnTo>
                      <a:pt x="6" y="46"/>
                    </a:lnTo>
                    <a:lnTo>
                      <a:pt x="9" y="51"/>
                    </a:lnTo>
                    <a:lnTo>
                      <a:pt x="14" y="54"/>
                    </a:lnTo>
                    <a:lnTo>
                      <a:pt x="18" y="58"/>
                    </a:lnTo>
                    <a:lnTo>
                      <a:pt x="24" y="59"/>
                    </a:lnTo>
                    <a:lnTo>
                      <a:pt x="30" y="60"/>
                    </a:lnTo>
                    <a:lnTo>
                      <a:pt x="36" y="59"/>
                    </a:lnTo>
                    <a:lnTo>
                      <a:pt x="41"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4210" name="Freeform 249"/>
              <p:cNvSpPr/>
              <p:nvPr/>
            </p:nvSpPr>
            <p:spPr>
              <a:xfrm>
                <a:off x="2928" y="307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7"/>
                    </a:lnTo>
                    <a:lnTo>
                      <a:pt x="5" y="26"/>
                    </a:lnTo>
                    <a:lnTo>
                      <a:pt x="2" y="23"/>
                    </a:lnTo>
                    <a:lnTo>
                      <a:pt x="1" y="20"/>
                    </a:lnTo>
                    <a:lnTo>
                      <a:pt x="0" y="17"/>
                    </a:lnTo>
                    <a:lnTo>
                      <a:pt x="0" y="15"/>
                    </a:lnTo>
                    <a:lnTo>
                      <a:pt x="0" y="12"/>
                    </a:lnTo>
                    <a:lnTo>
                      <a:pt x="1" y="9"/>
                    </a:lnTo>
                    <a:lnTo>
                      <a:pt x="2" y="7"/>
                    </a:lnTo>
                    <a:lnTo>
                      <a:pt x="5" y="5"/>
                    </a:lnTo>
                    <a:lnTo>
                      <a:pt x="7" y="2"/>
                    </a:lnTo>
                    <a:lnTo>
                      <a:pt x="9" y="1"/>
                    </a:lnTo>
                    <a:lnTo>
                      <a:pt x="11" y="0"/>
                    </a:lnTo>
                    <a:lnTo>
                      <a:pt x="15" y="0"/>
                    </a:lnTo>
                    <a:lnTo>
                      <a:pt x="17" y="0"/>
                    </a:lnTo>
                    <a:lnTo>
                      <a:pt x="21" y="1"/>
                    </a:lnTo>
                    <a:lnTo>
                      <a:pt x="23" y="2"/>
                    </a:lnTo>
                    <a:lnTo>
                      <a:pt x="25" y="5"/>
                    </a:lnTo>
                    <a:lnTo>
                      <a:pt x="26"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4211" name="Freeform 250"/>
              <p:cNvSpPr/>
              <p:nvPr/>
            </p:nvSpPr>
            <p:spPr>
              <a:xfrm>
                <a:off x="2865" y="320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8" y="9"/>
                    </a:lnTo>
                    <a:lnTo>
                      <a:pt x="3" y="18"/>
                    </a:lnTo>
                    <a:lnTo>
                      <a:pt x="0" y="30"/>
                    </a:lnTo>
                    <a:lnTo>
                      <a:pt x="0" y="36"/>
                    </a:lnTo>
                    <a:lnTo>
                      <a:pt x="3" y="41"/>
                    </a:lnTo>
                    <a:lnTo>
                      <a:pt x="5" y="46"/>
                    </a:lnTo>
                    <a:lnTo>
                      <a:pt x="8" y="51"/>
                    </a:lnTo>
                    <a:lnTo>
                      <a:pt x="13"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4212" name="Freeform 251"/>
              <p:cNvSpPr/>
              <p:nvPr/>
            </p:nvSpPr>
            <p:spPr>
              <a:xfrm>
                <a:off x="2872" y="3213"/>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2" y="30"/>
                    </a:lnTo>
                    <a:lnTo>
                      <a:pt x="9" y="29"/>
                    </a:lnTo>
                    <a:lnTo>
                      <a:pt x="7" y="26"/>
                    </a:lnTo>
                    <a:lnTo>
                      <a:pt x="5" y="25"/>
                    </a:lnTo>
                    <a:lnTo>
                      <a:pt x="3" y="23"/>
                    </a:lnTo>
                    <a:lnTo>
                      <a:pt x="1" y="21"/>
                    </a:lnTo>
                    <a:lnTo>
                      <a:pt x="0" y="17"/>
                    </a:lnTo>
                    <a:lnTo>
                      <a:pt x="0" y="15"/>
                    </a:lnTo>
                    <a:lnTo>
                      <a:pt x="0" y="12"/>
                    </a:lnTo>
                    <a:lnTo>
                      <a:pt x="1" y="9"/>
                    </a:lnTo>
                    <a:lnTo>
                      <a:pt x="3" y="7"/>
                    </a:lnTo>
                    <a:lnTo>
                      <a:pt x="5" y="5"/>
                    </a:lnTo>
                    <a:lnTo>
                      <a:pt x="7" y="2"/>
                    </a:lnTo>
                    <a:lnTo>
                      <a:pt x="9" y="1"/>
                    </a:lnTo>
                    <a:lnTo>
                      <a:pt x="12" y="0"/>
                    </a:lnTo>
                    <a:lnTo>
                      <a:pt x="15" y="0"/>
                    </a:lnTo>
                    <a:lnTo>
                      <a:pt x="17" y="0"/>
                    </a:lnTo>
                    <a:lnTo>
                      <a:pt x="21" y="1"/>
                    </a:lnTo>
                    <a:lnTo>
                      <a:pt x="23" y="2"/>
                    </a:lnTo>
                    <a:lnTo>
                      <a:pt x="26" y="5"/>
                    </a:lnTo>
                    <a:lnTo>
                      <a:pt x="27" y="7"/>
                    </a:lnTo>
                    <a:lnTo>
                      <a:pt x="28" y="9"/>
                    </a:lnTo>
                    <a:lnTo>
                      <a:pt x="29" y="12"/>
                    </a:lnTo>
                    <a:lnTo>
                      <a:pt x="29" y="15"/>
                    </a:lnTo>
                    <a:lnTo>
                      <a:pt x="28"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4213" name="Freeform 252"/>
              <p:cNvSpPr/>
              <p:nvPr/>
            </p:nvSpPr>
            <p:spPr>
              <a:xfrm>
                <a:off x="2942" y="3332"/>
                <a:ext cx="30" cy="29"/>
              </a:xfrm>
              <a:custGeom>
                <a:avLst/>
                <a:gdLst>
                  <a:gd name="txL" fmla="*/ 0 w 59"/>
                  <a:gd name="txT" fmla="*/ 0 h 59"/>
                  <a:gd name="txR" fmla="*/ 59 w 59"/>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9" h="59">
                    <a:moveTo>
                      <a:pt x="59" y="29"/>
                    </a:moveTo>
                    <a:lnTo>
                      <a:pt x="58" y="23"/>
                    </a:lnTo>
                    <a:lnTo>
                      <a:pt x="57" y="19"/>
                    </a:lnTo>
                    <a:lnTo>
                      <a:pt x="54" y="13"/>
                    </a:lnTo>
                    <a:lnTo>
                      <a:pt x="50" y="8"/>
                    </a:lnTo>
                    <a:lnTo>
                      <a:pt x="46" y="5"/>
                    </a:lnTo>
                    <a:lnTo>
                      <a:pt x="41" y="2"/>
                    </a:lnTo>
                    <a:lnTo>
                      <a:pt x="35" y="0"/>
                    </a:lnTo>
                    <a:lnTo>
                      <a:pt x="30" y="0"/>
                    </a:lnTo>
                    <a:lnTo>
                      <a:pt x="18" y="2"/>
                    </a:lnTo>
                    <a:lnTo>
                      <a:pt x="9" y="8"/>
                    </a:lnTo>
                    <a:lnTo>
                      <a:pt x="2" y="17"/>
                    </a:lnTo>
                    <a:lnTo>
                      <a:pt x="0" y="29"/>
                    </a:lnTo>
                    <a:lnTo>
                      <a:pt x="1" y="35"/>
                    </a:lnTo>
                    <a:lnTo>
                      <a:pt x="2" y="40"/>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0"/>
                    </a:lnTo>
                    <a:lnTo>
                      <a:pt x="58" y="35"/>
                    </a:lnTo>
                    <a:lnTo>
                      <a:pt x="59" y="29"/>
                    </a:lnTo>
                    <a:close/>
                  </a:path>
                </a:pathLst>
              </a:custGeom>
              <a:solidFill>
                <a:srgbClr val="5900BC">
                  <a:alpha val="100000"/>
                </a:srgbClr>
              </a:solidFill>
              <a:ln w="9525">
                <a:noFill/>
              </a:ln>
            </p:spPr>
            <p:txBody>
              <a:bodyPr/>
              <a:p>
                <a:endParaRPr lang="en-US"/>
              </a:p>
            </p:txBody>
          </p:sp>
          <p:sp>
            <p:nvSpPr>
              <p:cNvPr id="4214" name="Freeform 253"/>
              <p:cNvSpPr/>
              <p:nvPr/>
            </p:nvSpPr>
            <p:spPr>
              <a:xfrm>
                <a:off x="2949" y="3339"/>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5" y="29"/>
                    </a:moveTo>
                    <a:lnTo>
                      <a:pt x="11" y="29"/>
                    </a:lnTo>
                    <a:lnTo>
                      <a:pt x="9" y="28"/>
                    </a:lnTo>
                    <a:lnTo>
                      <a:pt x="6" y="27"/>
                    </a:lnTo>
                    <a:lnTo>
                      <a:pt x="4" y="25"/>
                    </a:lnTo>
                    <a:lnTo>
                      <a:pt x="2" y="23"/>
                    </a:lnTo>
                    <a:lnTo>
                      <a:pt x="1" y="20"/>
                    </a:lnTo>
                    <a:lnTo>
                      <a:pt x="0" y="17"/>
                    </a:lnTo>
                    <a:lnTo>
                      <a:pt x="0" y="14"/>
                    </a:lnTo>
                    <a:lnTo>
                      <a:pt x="0" y="12"/>
                    </a:lnTo>
                    <a:lnTo>
                      <a:pt x="1" y="8"/>
                    </a:lnTo>
                    <a:lnTo>
                      <a:pt x="2" y="6"/>
                    </a:lnTo>
                    <a:lnTo>
                      <a:pt x="4" y="4"/>
                    </a:lnTo>
                    <a:lnTo>
                      <a:pt x="6" y="2"/>
                    </a:lnTo>
                    <a:lnTo>
                      <a:pt x="9" y="1"/>
                    </a:lnTo>
                    <a:lnTo>
                      <a:pt x="11" y="0"/>
                    </a:lnTo>
                    <a:lnTo>
                      <a:pt x="15" y="0"/>
                    </a:lnTo>
                    <a:lnTo>
                      <a:pt x="17" y="0"/>
                    </a:lnTo>
                    <a:lnTo>
                      <a:pt x="20" y="1"/>
                    </a:lnTo>
                    <a:lnTo>
                      <a:pt x="23" y="2"/>
                    </a:lnTo>
                    <a:lnTo>
                      <a:pt x="25" y="4"/>
                    </a:lnTo>
                    <a:lnTo>
                      <a:pt x="26" y="6"/>
                    </a:lnTo>
                    <a:lnTo>
                      <a:pt x="28" y="8"/>
                    </a:lnTo>
                    <a:lnTo>
                      <a:pt x="29" y="12"/>
                    </a:lnTo>
                    <a:lnTo>
                      <a:pt x="29"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4215" name="Freeform 254"/>
              <p:cNvSpPr/>
              <p:nvPr/>
            </p:nvSpPr>
            <p:spPr>
              <a:xfrm>
                <a:off x="3086" y="3252"/>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5" y="13"/>
                    </a:lnTo>
                    <a:lnTo>
                      <a:pt x="51" y="8"/>
                    </a:lnTo>
                    <a:lnTo>
                      <a:pt x="47" y="5"/>
                    </a:lnTo>
                    <a:lnTo>
                      <a:pt x="42" y="2"/>
                    </a:lnTo>
                    <a:lnTo>
                      <a:pt x="36" y="0"/>
                    </a:lnTo>
                    <a:lnTo>
                      <a:pt x="30" y="0"/>
                    </a:lnTo>
                    <a:lnTo>
                      <a:pt x="19" y="2"/>
                    </a:lnTo>
                    <a:lnTo>
                      <a:pt x="10" y="8"/>
                    </a:lnTo>
                    <a:lnTo>
                      <a:pt x="3" y="18"/>
                    </a:lnTo>
                    <a:lnTo>
                      <a:pt x="0" y="30"/>
                    </a:lnTo>
                    <a:lnTo>
                      <a:pt x="2" y="36"/>
                    </a:lnTo>
                    <a:lnTo>
                      <a:pt x="3" y="40"/>
                    </a:lnTo>
                    <a:lnTo>
                      <a:pt x="6" y="46"/>
                    </a:lnTo>
                    <a:lnTo>
                      <a:pt x="10" y="51"/>
                    </a:lnTo>
                    <a:lnTo>
                      <a:pt x="14" y="54"/>
                    </a:lnTo>
                    <a:lnTo>
                      <a:pt x="19" y="56"/>
                    </a:lnTo>
                    <a:lnTo>
                      <a:pt x="25" y="59"/>
                    </a:lnTo>
                    <a:lnTo>
                      <a:pt x="30" y="59"/>
                    </a:lnTo>
                    <a:lnTo>
                      <a:pt x="36" y="59"/>
                    </a:lnTo>
                    <a:lnTo>
                      <a:pt x="42" y="56"/>
                    </a:lnTo>
                    <a:lnTo>
                      <a:pt x="47" y="54"/>
                    </a:lnTo>
                    <a:lnTo>
                      <a:pt x="51" y="51"/>
                    </a:lnTo>
                    <a:lnTo>
                      <a:pt x="55" y="46"/>
                    </a:lnTo>
                    <a:lnTo>
                      <a:pt x="58" y="40"/>
                    </a:lnTo>
                    <a:lnTo>
                      <a:pt x="59" y="36"/>
                    </a:lnTo>
                    <a:lnTo>
                      <a:pt x="60" y="30"/>
                    </a:lnTo>
                    <a:close/>
                  </a:path>
                </a:pathLst>
              </a:custGeom>
              <a:solidFill>
                <a:srgbClr val="5900BC">
                  <a:alpha val="100000"/>
                </a:srgbClr>
              </a:solidFill>
              <a:ln w="9525">
                <a:noFill/>
              </a:ln>
            </p:spPr>
            <p:txBody>
              <a:bodyPr/>
              <a:p>
                <a:endParaRPr lang="en-US"/>
              </a:p>
            </p:txBody>
          </p:sp>
          <p:sp>
            <p:nvSpPr>
              <p:cNvPr id="4216" name="Freeform 255"/>
              <p:cNvSpPr/>
              <p:nvPr/>
            </p:nvSpPr>
            <p:spPr>
              <a:xfrm>
                <a:off x="3093" y="3259"/>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10" y="28"/>
                    </a:lnTo>
                    <a:lnTo>
                      <a:pt x="7" y="26"/>
                    </a:lnTo>
                    <a:lnTo>
                      <a:pt x="5" y="25"/>
                    </a:lnTo>
                    <a:lnTo>
                      <a:pt x="3" y="23"/>
                    </a:lnTo>
                    <a:lnTo>
                      <a:pt x="2" y="20"/>
                    </a:lnTo>
                    <a:lnTo>
                      <a:pt x="0" y="17"/>
                    </a:lnTo>
                    <a:lnTo>
                      <a:pt x="0" y="15"/>
                    </a:lnTo>
                    <a:lnTo>
                      <a:pt x="0" y="11"/>
                    </a:lnTo>
                    <a:lnTo>
                      <a:pt x="2" y="9"/>
                    </a:lnTo>
                    <a:lnTo>
                      <a:pt x="3" y="7"/>
                    </a:lnTo>
                    <a:lnTo>
                      <a:pt x="5" y="5"/>
                    </a:lnTo>
                    <a:lnTo>
                      <a:pt x="7" y="2"/>
                    </a:lnTo>
                    <a:lnTo>
                      <a:pt x="10" y="1"/>
                    </a:lnTo>
                    <a:lnTo>
                      <a:pt x="12" y="0"/>
                    </a:lnTo>
                    <a:lnTo>
                      <a:pt x="15" y="0"/>
                    </a:lnTo>
                    <a:lnTo>
                      <a:pt x="18" y="0"/>
                    </a:lnTo>
                    <a:lnTo>
                      <a:pt x="21" y="1"/>
                    </a:lnTo>
                    <a:lnTo>
                      <a:pt x="23" y="2"/>
                    </a:lnTo>
                    <a:lnTo>
                      <a:pt x="26" y="5"/>
                    </a:lnTo>
                    <a:lnTo>
                      <a:pt x="27" y="7"/>
                    </a:lnTo>
                    <a:lnTo>
                      <a:pt x="29" y="9"/>
                    </a:lnTo>
                    <a:lnTo>
                      <a:pt x="30" y="11"/>
                    </a:lnTo>
                    <a:lnTo>
                      <a:pt x="30" y="15"/>
                    </a:lnTo>
                    <a:lnTo>
                      <a:pt x="29" y="21"/>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4217" name="Freeform 256"/>
              <p:cNvSpPr/>
              <p:nvPr/>
            </p:nvSpPr>
            <p:spPr>
              <a:xfrm>
                <a:off x="3083" y="300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8" y="24"/>
                    </a:lnTo>
                    <a:lnTo>
                      <a:pt x="57" y="18"/>
                    </a:lnTo>
                    <a:lnTo>
                      <a:pt x="55" y="14"/>
                    </a:lnTo>
                    <a:lnTo>
                      <a:pt x="52" y="9"/>
                    </a:lnTo>
                    <a:lnTo>
                      <a:pt x="47" y="6"/>
                    </a:lnTo>
                    <a:lnTo>
                      <a:pt x="41" y="2"/>
                    </a:lnTo>
                    <a:lnTo>
                      <a:pt x="35" y="1"/>
                    </a:lnTo>
                    <a:lnTo>
                      <a:pt x="30" y="0"/>
                    </a:lnTo>
                    <a:lnTo>
                      <a:pt x="18" y="2"/>
                    </a:lnTo>
                    <a:lnTo>
                      <a:pt x="9" y="9"/>
                    </a:lnTo>
                    <a:lnTo>
                      <a:pt x="2" y="18"/>
                    </a:lnTo>
                    <a:lnTo>
                      <a:pt x="0" y="30"/>
                    </a:lnTo>
                    <a:lnTo>
                      <a:pt x="1" y="36"/>
                    </a:lnTo>
                    <a:lnTo>
                      <a:pt x="2" y="41"/>
                    </a:lnTo>
                    <a:lnTo>
                      <a:pt x="5" y="47"/>
                    </a:lnTo>
                    <a:lnTo>
                      <a:pt x="9" y="52"/>
                    </a:lnTo>
                    <a:lnTo>
                      <a:pt x="14" y="55"/>
                    </a:lnTo>
                    <a:lnTo>
                      <a:pt x="18" y="57"/>
                    </a:lnTo>
                    <a:lnTo>
                      <a:pt x="24" y="60"/>
                    </a:lnTo>
                    <a:lnTo>
                      <a:pt x="30" y="60"/>
                    </a:lnTo>
                    <a:lnTo>
                      <a:pt x="35" y="60"/>
                    </a:lnTo>
                    <a:lnTo>
                      <a:pt x="41" y="57"/>
                    </a:lnTo>
                    <a:lnTo>
                      <a:pt x="47" y="55"/>
                    </a:lnTo>
                    <a:lnTo>
                      <a:pt x="52" y="52"/>
                    </a:lnTo>
                    <a:lnTo>
                      <a:pt x="55" y="47"/>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4218" name="Freeform 257"/>
              <p:cNvSpPr/>
              <p:nvPr/>
            </p:nvSpPr>
            <p:spPr>
              <a:xfrm>
                <a:off x="3090" y="3008"/>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2" y="29"/>
                    </a:lnTo>
                    <a:lnTo>
                      <a:pt x="10" y="28"/>
                    </a:lnTo>
                    <a:lnTo>
                      <a:pt x="7" y="26"/>
                    </a:lnTo>
                    <a:lnTo>
                      <a:pt x="4" y="24"/>
                    </a:lnTo>
                    <a:lnTo>
                      <a:pt x="3" y="22"/>
                    </a:lnTo>
                    <a:lnTo>
                      <a:pt x="1" y="20"/>
                    </a:lnTo>
                    <a:lnTo>
                      <a:pt x="0" y="17"/>
                    </a:lnTo>
                    <a:lnTo>
                      <a:pt x="0" y="14"/>
                    </a:lnTo>
                    <a:lnTo>
                      <a:pt x="0" y="11"/>
                    </a:lnTo>
                    <a:lnTo>
                      <a:pt x="1" y="8"/>
                    </a:lnTo>
                    <a:lnTo>
                      <a:pt x="3" y="6"/>
                    </a:lnTo>
                    <a:lnTo>
                      <a:pt x="4" y="3"/>
                    </a:lnTo>
                    <a:lnTo>
                      <a:pt x="7" y="2"/>
                    </a:lnTo>
                    <a:lnTo>
                      <a:pt x="10" y="1"/>
                    </a:lnTo>
                    <a:lnTo>
                      <a:pt x="12" y="0"/>
                    </a:lnTo>
                    <a:lnTo>
                      <a:pt x="15" y="0"/>
                    </a:lnTo>
                    <a:lnTo>
                      <a:pt x="18" y="0"/>
                    </a:lnTo>
                    <a:lnTo>
                      <a:pt x="20" y="1"/>
                    </a:lnTo>
                    <a:lnTo>
                      <a:pt x="23" y="2"/>
                    </a:lnTo>
                    <a:lnTo>
                      <a:pt x="25" y="3"/>
                    </a:lnTo>
                    <a:lnTo>
                      <a:pt x="27" y="6"/>
                    </a:lnTo>
                    <a:lnTo>
                      <a:pt x="28" y="8"/>
                    </a:lnTo>
                    <a:lnTo>
                      <a:pt x="30" y="11"/>
                    </a:lnTo>
                    <a:lnTo>
                      <a:pt x="30"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4219" name="Freeform 258"/>
              <p:cNvSpPr/>
              <p:nvPr/>
            </p:nvSpPr>
            <p:spPr>
              <a:xfrm>
                <a:off x="3171" y="3193"/>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4" y="12"/>
                    </a:lnTo>
                    <a:lnTo>
                      <a:pt x="51" y="8"/>
                    </a:lnTo>
                    <a:lnTo>
                      <a:pt x="46" y="4"/>
                    </a:lnTo>
                    <a:lnTo>
                      <a:pt x="41" y="2"/>
                    </a:lnTo>
                    <a:lnTo>
                      <a:pt x="36" y="1"/>
                    </a:lnTo>
                    <a:lnTo>
                      <a:pt x="30" y="0"/>
                    </a:lnTo>
                    <a:lnTo>
                      <a:pt x="18" y="2"/>
                    </a:lnTo>
                    <a:lnTo>
                      <a:pt x="9" y="8"/>
                    </a:lnTo>
                    <a:lnTo>
                      <a:pt x="2" y="18"/>
                    </a:lnTo>
                    <a:lnTo>
                      <a:pt x="0" y="29"/>
                    </a:lnTo>
                    <a:lnTo>
                      <a:pt x="1" y="35"/>
                    </a:lnTo>
                    <a:lnTo>
                      <a:pt x="2" y="41"/>
                    </a:lnTo>
                    <a:lnTo>
                      <a:pt x="6" y="46"/>
                    </a:lnTo>
                    <a:lnTo>
                      <a:pt x="9" y="50"/>
                    </a:lnTo>
                    <a:lnTo>
                      <a:pt x="14" y="54"/>
                    </a:lnTo>
                    <a:lnTo>
                      <a:pt x="18" y="57"/>
                    </a:lnTo>
                    <a:lnTo>
                      <a:pt x="24" y="58"/>
                    </a:lnTo>
                    <a:lnTo>
                      <a:pt x="30" y="59"/>
                    </a:lnTo>
                    <a:lnTo>
                      <a:pt x="36" y="58"/>
                    </a:lnTo>
                    <a:lnTo>
                      <a:pt x="41" y="57"/>
                    </a:lnTo>
                    <a:lnTo>
                      <a:pt x="46" y="54"/>
                    </a:lnTo>
                    <a:lnTo>
                      <a:pt x="51" y="50"/>
                    </a:lnTo>
                    <a:lnTo>
                      <a:pt x="54"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4220" name="Freeform 259"/>
              <p:cNvSpPr/>
              <p:nvPr/>
            </p:nvSpPr>
            <p:spPr>
              <a:xfrm>
                <a:off x="3178" y="3200"/>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7"/>
                    </a:lnTo>
                    <a:lnTo>
                      <a:pt x="5" y="26"/>
                    </a:lnTo>
                    <a:lnTo>
                      <a:pt x="3" y="24"/>
                    </a:lnTo>
                    <a:lnTo>
                      <a:pt x="1" y="20"/>
                    </a:lnTo>
                    <a:lnTo>
                      <a:pt x="0" y="18"/>
                    </a:lnTo>
                    <a:lnTo>
                      <a:pt x="0" y="15"/>
                    </a:lnTo>
                    <a:lnTo>
                      <a:pt x="0" y="12"/>
                    </a:lnTo>
                    <a:lnTo>
                      <a:pt x="1" y="10"/>
                    </a:lnTo>
                    <a:lnTo>
                      <a:pt x="3" y="7"/>
                    </a:lnTo>
                    <a:lnTo>
                      <a:pt x="5" y="5"/>
                    </a:lnTo>
                    <a:lnTo>
                      <a:pt x="7" y="3"/>
                    </a:lnTo>
                    <a:lnTo>
                      <a:pt x="9" y="2"/>
                    </a:lnTo>
                    <a:lnTo>
                      <a:pt x="13" y="0"/>
                    </a:lnTo>
                    <a:lnTo>
                      <a:pt x="15" y="0"/>
                    </a:lnTo>
                    <a:lnTo>
                      <a:pt x="17"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4221" name="Freeform 260"/>
              <p:cNvSpPr/>
              <p:nvPr/>
            </p:nvSpPr>
            <p:spPr>
              <a:xfrm>
                <a:off x="3283" y="3094"/>
                <a:ext cx="30" cy="30"/>
              </a:xfrm>
              <a:custGeom>
                <a:avLst/>
                <a:gdLst>
                  <a:gd name="txL" fmla="*/ 0 w 58"/>
                  <a:gd name="txT" fmla="*/ 0 h 58"/>
                  <a:gd name="txR" fmla="*/ 58 w 58"/>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8">
                    <a:moveTo>
                      <a:pt x="58" y="28"/>
                    </a:moveTo>
                    <a:lnTo>
                      <a:pt x="58" y="23"/>
                    </a:lnTo>
                    <a:lnTo>
                      <a:pt x="56" y="18"/>
                    </a:lnTo>
                    <a:lnTo>
                      <a:pt x="54" y="12"/>
                    </a:lnTo>
                    <a:lnTo>
                      <a:pt x="50" y="8"/>
                    </a:lnTo>
                    <a:lnTo>
                      <a:pt x="46" y="4"/>
                    </a:lnTo>
                    <a:lnTo>
                      <a:pt x="40" y="2"/>
                    </a:lnTo>
                    <a:lnTo>
                      <a:pt x="34" y="0"/>
                    </a:lnTo>
                    <a:lnTo>
                      <a:pt x="28" y="0"/>
                    </a:lnTo>
                    <a:lnTo>
                      <a:pt x="17" y="2"/>
                    </a:lnTo>
                    <a:lnTo>
                      <a:pt x="8" y="8"/>
                    </a:lnTo>
                    <a:lnTo>
                      <a:pt x="2" y="17"/>
                    </a:lnTo>
                    <a:lnTo>
                      <a:pt x="0" y="28"/>
                    </a:lnTo>
                    <a:lnTo>
                      <a:pt x="0" y="34"/>
                    </a:lnTo>
                    <a:lnTo>
                      <a:pt x="2" y="40"/>
                    </a:lnTo>
                    <a:lnTo>
                      <a:pt x="4" y="46"/>
                    </a:lnTo>
                    <a:lnTo>
                      <a:pt x="8" y="50"/>
                    </a:lnTo>
                    <a:lnTo>
                      <a:pt x="12" y="54"/>
                    </a:lnTo>
                    <a:lnTo>
                      <a:pt x="18" y="56"/>
                    </a:lnTo>
                    <a:lnTo>
                      <a:pt x="23" y="58"/>
                    </a:lnTo>
                    <a:lnTo>
                      <a:pt x="28" y="58"/>
                    </a:lnTo>
                    <a:lnTo>
                      <a:pt x="34" y="58"/>
                    </a:lnTo>
                    <a:lnTo>
                      <a:pt x="40" y="56"/>
                    </a:lnTo>
                    <a:lnTo>
                      <a:pt x="46" y="54"/>
                    </a:lnTo>
                    <a:lnTo>
                      <a:pt x="50" y="50"/>
                    </a:lnTo>
                    <a:lnTo>
                      <a:pt x="54" y="46"/>
                    </a:lnTo>
                    <a:lnTo>
                      <a:pt x="56" y="40"/>
                    </a:lnTo>
                    <a:lnTo>
                      <a:pt x="58" y="34"/>
                    </a:lnTo>
                    <a:lnTo>
                      <a:pt x="58" y="28"/>
                    </a:lnTo>
                    <a:close/>
                  </a:path>
                </a:pathLst>
              </a:custGeom>
              <a:solidFill>
                <a:srgbClr val="5900BC">
                  <a:alpha val="100000"/>
                </a:srgbClr>
              </a:solidFill>
              <a:ln w="9525">
                <a:noFill/>
              </a:ln>
            </p:spPr>
            <p:txBody>
              <a:bodyPr/>
              <a:p>
                <a:endParaRPr lang="en-US"/>
              </a:p>
            </p:txBody>
          </p:sp>
          <p:sp>
            <p:nvSpPr>
              <p:cNvPr id="4222" name="Freeform 261"/>
              <p:cNvSpPr/>
              <p:nvPr/>
            </p:nvSpPr>
            <p:spPr>
              <a:xfrm>
                <a:off x="3291" y="3102"/>
                <a:ext cx="14" cy="14"/>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4" y="28"/>
                    </a:moveTo>
                    <a:lnTo>
                      <a:pt x="12" y="28"/>
                    </a:lnTo>
                    <a:lnTo>
                      <a:pt x="10" y="27"/>
                    </a:lnTo>
                    <a:lnTo>
                      <a:pt x="6" y="26"/>
                    </a:lnTo>
                    <a:lnTo>
                      <a:pt x="4" y="24"/>
                    </a:lnTo>
                    <a:lnTo>
                      <a:pt x="3" y="21"/>
                    </a:lnTo>
                    <a:lnTo>
                      <a:pt x="2" y="19"/>
                    </a:lnTo>
                    <a:lnTo>
                      <a:pt x="0" y="17"/>
                    </a:lnTo>
                    <a:lnTo>
                      <a:pt x="0" y="13"/>
                    </a:lnTo>
                    <a:lnTo>
                      <a:pt x="0" y="11"/>
                    </a:lnTo>
                    <a:lnTo>
                      <a:pt x="2" y="8"/>
                    </a:lnTo>
                    <a:lnTo>
                      <a:pt x="3" y="5"/>
                    </a:lnTo>
                    <a:lnTo>
                      <a:pt x="4" y="3"/>
                    </a:lnTo>
                    <a:lnTo>
                      <a:pt x="6" y="2"/>
                    </a:lnTo>
                    <a:lnTo>
                      <a:pt x="10" y="1"/>
                    </a:lnTo>
                    <a:lnTo>
                      <a:pt x="12" y="0"/>
                    </a:lnTo>
                    <a:lnTo>
                      <a:pt x="14" y="0"/>
                    </a:lnTo>
                    <a:lnTo>
                      <a:pt x="18" y="0"/>
                    </a:lnTo>
                    <a:lnTo>
                      <a:pt x="20" y="1"/>
                    </a:lnTo>
                    <a:lnTo>
                      <a:pt x="24" y="2"/>
                    </a:lnTo>
                    <a:lnTo>
                      <a:pt x="26" y="3"/>
                    </a:lnTo>
                    <a:lnTo>
                      <a:pt x="27" y="5"/>
                    </a:lnTo>
                    <a:lnTo>
                      <a:pt x="28" y="8"/>
                    </a:lnTo>
                    <a:lnTo>
                      <a:pt x="29" y="11"/>
                    </a:lnTo>
                    <a:lnTo>
                      <a:pt x="29" y="13"/>
                    </a:lnTo>
                    <a:lnTo>
                      <a:pt x="28" y="19"/>
                    </a:lnTo>
                    <a:lnTo>
                      <a:pt x="26" y="24"/>
                    </a:lnTo>
                    <a:lnTo>
                      <a:pt x="20" y="27"/>
                    </a:lnTo>
                    <a:lnTo>
                      <a:pt x="14" y="28"/>
                    </a:lnTo>
                    <a:close/>
                  </a:path>
                </a:pathLst>
              </a:custGeom>
              <a:solidFill>
                <a:srgbClr val="FFFF93">
                  <a:alpha val="100000"/>
                </a:srgbClr>
              </a:solidFill>
              <a:ln w="9525">
                <a:noFill/>
              </a:ln>
            </p:spPr>
            <p:txBody>
              <a:bodyPr/>
              <a:p>
                <a:endParaRPr lang="en-US"/>
              </a:p>
            </p:txBody>
          </p:sp>
          <p:sp>
            <p:nvSpPr>
              <p:cNvPr id="4223" name="Freeform 262"/>
              <p:cNvSpPr/>
              <p:nvPr/>
            </p:nvSpPr>
            <p:spPr>
              <a:xfrm>
                <a:off x="3280" y="3273"/>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2"/>
                    </a:lnTo>
                    <a:lnTo>
                      <a:pt x="50" y="8"/>
                    </a:lnTo>
                    <a:lnTo>
                      <a:pt x="46" y="4"/>
                    </a:lnTo>
                    <a:lnTo>
                      <a:pt x="41" y="2"/>
                    </a:lnTo>
                    <a:lnTo>
                      <a:pt x="35" y="0"/>
                    </a:lnTo>
                    <a:lnTo>
                      <a:pt x="30" y="0"/>
                    </a:lnTo>
                    <a:lnTo>
                      <a:pt x="18" y="2"/>
                    </a:lnTo>
                    <a:lnTo>
                      <a:pt x="9" y="8"/>
                    </a:lnTo>
                    <a:lnTo>
                      <a:pt x="2" y="18"/>
                    </a:lnTo>
                    <a:lnTo>
                      <a:pt x="0" y="30"/>
                    </a:lnTo>
                    <a:lnTo>
                      <a:pt x="1" y="35"/>
                    </a:lnTo>
                    <a:lnTo>
                      <a:pt x="2" y="41"/>
                    </a:lnTo>
                    <a:lnTo>
                      <a:pt x="6" y="46"/>
                    </a:lnTo>
                    <a:lnTo>
                      <a:pt x="9" y="50"/>
                    </a:lnTo>
                    <a:lnTo>
                      <a:pt x="14" y="54"/>
                    </a:lnTo>
                    <a:lnTo>
                      <a:pt x="18" y="57"/>
                    </a:lnTo>
                    <a:lnTo>
                      <a:pt x="24" y="58"/>
                    </a:lnTo>
                    <a:lnTo>
                      <a:pt x="30" y="60"/>
                    </a:lnTo>
                    <a:lnTo>
                      <a:pt x="35" y="58"/>
                    </a:lnTo>
                    <a:lnTo>
                      <a:pt x="41" y="57"/>
                    </a:lnTo>
                    <a:lnTo>
                      <a:pt x="46" y="54"/>
                    </a:lnTo>
                    <a:lnTo>
                      <a:pt x="50" y="50"/>
                    </a:lnTo>
                    <a:lnTo>
                      <a:pt x="54" y="46"/>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4224" name="Freeform 263"/>
              <p:cNvSpPr/>
              <p:nvPr/>
            </p:nvSpPr>
            <p:spPr>
              <a:xfrm>
                <a:off x="3288" y="3280"/>
                <a:ext cx="15" cy="15"/>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7"/>
                    </a:lnTo>
                    <a:lnTo>
                      <a:pt x="4" y="4"/>
                    </a:lnTo>
                    <a:lnTo>
                      <a:pt x="7" y="2"/>
                    </a:lnTo>
                    <a:lnTo>
                      <a:pt x="9" y="1"/>
                    </a:lnTo>
                    <a:lnTo>
                      <a:pt x="11" y="0"/>
                    </a:lnTo>
                    <a:lnTo>
                      <a:pt x="15" y="0"/>
                    </a:lnTo>
                    <a:lnTo>
                      <a:pt x="17" y="0"/>
                    </a:lnTo>
                    <a:lnTo>
                      <a:pt x="20" y="1"/>
                    </a:lnTo>
                    <a:lnTo>
                      <a:pt x="23" y="2"/>
                    </a:lnTo>
                    <a:lnTo>
                      <a:pt x="25" y="4"/>
                    </a:lnTo>
                    <a:lnTo>
                      <a:pt x="26" y="7"/>
                    </a:lnTo>
                    <a:lnTo>
                      <a:pt x="29" y="9"/>
                    </a:lnTo>
                    <a:lnTo>
                      <a:pt x="30" y="11"/>
                    </a:lnTo>
                    <a:lnTo>
                      <a:pt x="30" y="15"/>
                    </a:lnTo>
                    <a:lnTo>
                      <a:pt x="29" y="20"/>
                    </a:lnTo>
                    <a:lnTo>
                      <a:pt x="25" y="25"/>
                    </a:lnTo>
                    <a:lnTo>
                      <a:pt x="20" y="27"/>
                    </a:lnTo>
                    <a:lnTo>
                      <a:pt x="15" y="28"/>
                    </a:lnTo>
                    <a:close/>
                  </a:path>
                </a:pathLst>
              </a:custGeom>
              <a:solidFill>
                <a:srgbClr val="FFFF93">
                  <a:alpha val="100000"/>
                </a:srgbClr>
              </a:solidFill>
              <a:ln w="9525">
                <a:noFill/>
              </a:ln>
            </p:spPr>
            <p:txBody>
              <a:bodyPr/>
              <a:p>
                <a:endParaRPr lang="en-US"/>
              </a:p>
            </p:txBody>
          </p:sp>
          <p:sp>
            <p:nvSpPr>
              <p:cNvPr id="4225" name="Freeform 264"/>
              <p:cNvSpPr/>
              <p:nvPr/>
            </p:nvSpPr>
            <p:spPr>
              <a:xfrm>
                <a:off x="3264" y="3390"/>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4"/>
                    </a:lnTo>
                    <a:lnTo>
                      <a:pt x="50" y="10"/>
                    </a:lnTo>
                    <a:lnTo>
                      <a:pt x="46" y="6"/>
                    </a:lnTo>
                    <a:lnTo>
                      <a:pt x="41" y="3"/>
                    </a:lnTo>
                    <a:lnTo>
                      <a:pt x="35" y="2"/>
                    </a:lnTo>
                    <a:lnTo>
                      <a:pt x="29" y="0"/>
                    </a:lnTo>
                    <a:lnTo>
                      <a:pt x="18" y="3"/>
                    </a:lnTo>
                    <a:lnTo>
                      <a:pt x="9" y="10"/>
                    </a:lnTo>
                    <a:lnTo>
                      <a:pt x="2" y="19"/>
                    </a:lnTo>
                    <a:lnTo>
                      <a:pt x="0" y="30"/>
                    </a:lnTo>
                    <a:lnTo>
                      <a:pt x="1" y="36"/>
                    </a:lnTo>
                    <a:lnTo>
                      <a:pt x="2" y="42"/>
                    </a:lnTo>
                    <a:lnTo>
                      <a:pt x="5" y="48"/>
                    </a:lnTo>
                    <a:lnTo>
                      <a:pt x="9" y="52"/>
                    </a:lnTo>
                    <a:lnTo>
                      <a:pt x="13" y="56"/>
                    </a:lnTo>
                    <a:lnTo>
                      <a:pt x="18" y="58"/>
                    </a:lnTo>
                    <a:lnTo>
                      <a:pt x="24" y="60"/>
                    </a:lnTo>
                    <a:lnTo>
                      <a:pt x="29" y="60"/>
                    </a:lnTo>
                    <a:lnTo>
                      <a:pt x="35" y="60"/>
                    </a:lnTo>
                    <a:lnTo>
                      <a:pt x="41" y="58"/>
                    </a:lnTo>
                    <a:lnTo>
                      <a:pt x="46" y="56"/>
                    </a:lnTo>
                    <a:lnTo>
                      <a:pt x="50" y="52"/>
                    </a:lnTo>
                    <a:lnTo>
                      <a:pt x="54" y="48"/>
                    </a:lnTo>
                    <a:lnTo>
                      <a:pt x="57" y="42"/>
                    </a:lnTo>
                    <a:lnTo>
                      <a:pt x="58" y="36"/>
                    </a:lnTo>
                    <a:lnTo>
                      <a:pt x="59" y="30"/>
                    </a:lnTo>
                    <a:close/>
                  </a:path>
                </a:pathLst>
              </a:custGeom>
              <a:solidFill>
                <a:srgbClr val="5900BC">
                  <a:alpha val="100000"/>
                </a:srgbClr>
              </a:solidFill>
              <a:ln w="9525">
                <a:noFill/>
              </a:ln>
            </p:spPr>
            <p:txBody>
              <a:bodyPr/>
              <a:p>
                <a:endParaRPr lang="en-US"/>
              </a:p>
            </p:txBody>
          </p:sp>
          <p:sp>
            <p:nvSpPr>
              <p:cNvPr id="4226" name="Freeform 265"/>
              <p:cNvSpPr/>
              <p:nvPr/>
            </p:nvSpPr>
            <p:spPr>
              <a:xfrm>
                <a:off x="3272" y="339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8"/>
                    </a:lnTo>
                    <a:lnTo>
                      <a:pt x="5" y="26"/>
                    </a:lnTo>
                    <a:lnTo>
                      <a:pt x="4" y="23"/>
                    </a:lnTo>
                    <a:lnTo>
                      <a:pt x="2" y="21"/>
                    </a:lnTo>
                    <a:lnTo>
                      <a:pt x="0" y="19"/>
                    </a:lnTo>
                    <a:lnTo>
                      <a:pt x="0" y="15"/>
                    </a:lnTo>
                    <a:lnTo>
                      <a:pt x="0" y="13"/>
                    </a:lnTo>
                    <a:lnTo>
                      <a:pt x="2" y="10"/>
                    </a:lnTo>
                    <a:lnTo>
                      <a:pt x="4" y="7"/>
                    </a:lnTo>
                    <a:lnTo>
                      <a:pt x="5" y="5"/>
                    </a:lnTo>
                    <a:lnTo>
                      <a:pt x="7" y="4"/>
                    </a:lnTo>
                    <a:lnTo>
                      <a:pt x="10" y="2"/>
                    </a:lnTo>
                    <a:lnTo>
                      <a:pt x="13" y="0"/>
                    </a:lnTo>
                    <a:lnTo>
                      <a:pt x="15" y="0"/>
                    </a:lnTo>
                    <a:lnTo>
                      <a:pt x="19" y="0"/>
                    </a:lnTo>
                    <a:lnTo>
                      <a:pt x="21" y="2"/>
                    </a:lnTo>
                    <a:lnTo>
                      <a:pt x="24" y="4"/>
                    </a:lnTo>
                    <a:lnTo>
                      <a:pt x="26" y="5"/>
                    </a:lnTo>
                    <a:lnTo>
                      <a:pt x="28" y="7"/>
                    </a:lnTo>
                    <a:lnTo>
                      <a:pt x="29" y="10"/>
                    </a:lnTo>
                    <a:lnTo>
                      <a:pt x="30" y="13"/>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4227" name="Freeform 266"/>
              <p:cNvSpPr/>
              <p:nvPr/>
            </p:nvSpPr>
            <p:spPr>
              <a:xfrm>
                <a:off x="3480" y="331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9" y="9"/>
                    </a:lnTo>
                    <a:lnTo>
                      <a:pt x="3" y="18"/>
                    </a:lnTo>
                    <a:lnTo>
                      <a:pt x="0" y="30"/>
                    </a:lnTo>
                    <a:lnTo>
                      <a:pt x="1" y="36"/>
                    </a:lnTo>
                    <a:lnTo>
                      <a:pt x="3" y="41"/>
                    </a:lnTo>
                    <a:lnTo>
                      <a:pt x="6" y="46"/>
                    </a:lnTo>
                    <a:lnTo>
                      <a:pt x="9" y="51"/>
                    </a:lnTo>
                    <a:lnTo>
                      <a:pt x="14"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4228" name="Freeform 267"/>
              <p:cNvSpPr/>
              <p:nvPr/>
            </p:nvSpPr>
            <p:spPr>
              <a:xfrm>
                <a:off x="3487" y="332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6"/>
                    </a:lnTo>
                    <a:lnTo>
                      <a:pt x="5" y="25"/>
                    </a:lnTo>
                    <a:lnTo>
                      <a:pt x="4" y="23"/>
                    </a:lnTo>
                    <a:lnTo>
                      <a:pt x="1" y="19"/>
                    </a:lnTo>
                    <a:lnTo>
                      <a:pt x="0" y="17"/>
                    </a:lnTo>
                    <a:lnTo>
                      <a:pt x="0" y="15"/>
                    </a:lnTo>
                    <a:lnTo>
                      <a:pt x="0" y="11"/>
                    </a:lnTo>
                    <a:lnTo>
                      <a:pt x="1" y="9"/>
                    </a:lnTo>
                    <a:lnTo>
                      <a:pt x="4" y="7"/>
                    </a:lnTo>
                    <a:lnTo>
                      <a:pt x="5" y="4"/>
                    </a:lnTo>
                    <a:lnTo>
                      <a:pt x="7" y="2"/>
                    </a:lnTo>
                    <a:lnTo>
                      <a:pt x="9" y="1"/>
                    </a:lnTo>
                    <a:lnTo>
                      <a:pt x="13" y="0"/>
                    </a:lnTo>
                    <a:lnTo>
                      <a:pt x="15" y="0"/>
                    </a:lnTo>
                    <a:lnTo>
                      <a:pt x="19" y="0"/>
                    </a:lnTo>
                    <a:lnTo>
                      <a:pt x="21" y="1"/>
                    </a:lnTo>
                    <a:lnTo>
                      <a:pt x="23" y="2"/>
                    </a:lnTo>
                    <a:lnTo>
                      <a:pt x="26" y="4"/>
                    </a:lnTo>
                    <a:lnTo>
                      <a:pt x="28" y="7"/>
                    </a:lnTo>
                    <a:lnTo>
                      <a:pt x="29" y="9"/>
                    </a:lnTo>
                    <a:lnTo>
                      <a:pt x="30" y="11"/>
                    </a:lnTo>
                    <a:lnTo>
                      <a:pt x="30" y="15"/>
                    </a:lnTo>
                    <a:lnTo>
                      <a:pt x="29"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4229" name="Freeform 268"/>
              <p:cNvSpPr/>
              <p:nvPr/>
            </p:nvSpPr>
            <p:spPr>
              <a:xfrm>
                <a:off x="3586" y="339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9" y="24"/>
                    </a:lnTo>
                    <a:lnTo>
                      <a:pt x="58" y="18"/>
                    </a:lnTo>
                    <a:lnTo>
                      <a:pt x="56" y="13"/>
                    </a:lnTo>
                    <a:lnTo>
                      <a:pt x="52" y="9"/>
                    </a:lnTo>
                    <a:lnTo>
                      <a:pt x="48" y="5"/>
                    </a:lnTo>
                    <a:lnTo>
                      <a:pt x="42" y="2"/>
                    </a:lnTo>
                    <a:lnTo>
                      <a:pt x="36" y="1"/>
                    </a:lnTo>
                    <a:lnTo>
                      <a:pt x="30" y="0"/>
                    </a:lnTo>
                    <a:lnTo>
                      <a:pt x="19" y="2"/>
                    </a:lnTo>
                    <a:lnTo>
                      <a:pt x="10" y="9"/>
                    </a:lnTo>
                    <a:lnTo>
                      <a:pt x="3" y="18"/>
                    </a:lnTo>
                    <a:lnTo>
                      <a:pt x="0" y="30"/>
                    </a:lnTo>
                    <a:lnTo>
                      <a:pt x="1" y="35"/>
                    </a:lnTo>
                    <a:lnTo>
                      <a:pt x="3" y="41"/>
                    </a:lnTo>
                    <a:lnTo>
                      <a:pt x="6" y="47"/>
                    </a:lnTo>
                    <a:lnTo>
                      <a:pt x="10" y="51"/>
                    </a:lnTo>
                    <a:lnTo>
                      <a:pt x="14" y="55"/>
                    </a:lnTo>
                    <a:lnTo>
                      <a:pt x="19" y="57"/>
                    </a:lnTo>
                    <a:lnTo>
                      <a:pt x="25" y="58"/>
                    </a:lnTo>
                    <a:lnTo>
                      <a:pt x="30" y="59"/>
                    </a:lnTo>
                    <a:lnTo>
                      <a:pt x="36" y="58"/>
                    </a:lnTo>
                    <a:lnTo>
                      <a:pt x="42" y="57"/>
                    </a:lnTo>
                    <a:lnTo>
                      <a:pt x="48" y="55"/>
                    </a:lnTo>
                    <a:lnTo>
                      <a:pt x="52" y="51"/>
                    </a:lnTo>
                    <a:lnTo>
                      <a:pt x="56"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4230" name="Freeform 269"/>
              <p:cNvSpPr/>
              <p:nvPr/>
            </p:nvSpPr>
            <p:spPr>
              <a:xfrm>
                <a:off x="3594" y="3405"/>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11" y="28"/>
                    </a:lnTo>
                    <a:lnTo>
                      <a:pt x="7" y="27"/>
                    </a:lnTo>
                    <a:lnTo>
                      <a:pt x="5" y="25"/>
                    </a:lnTo>
                    <a:lnTo>
                      <a:pt x="4" y="23"/>
                    </a:lnTo>
                    <a:lnTo>
                      <a:pt x="1" y="20"/>
                    </a:lnTo>
                    <a:lnTo>
                      <a:pt x="0" y="18"/>
                    </a:lnTo>
                    <a:lnTo>
                      <a:pt x="0" y="15"/>
                    </a:lnTo>
                    <a:lnTo>
                      <a:pt x="0" y="12"/>
                    </a:lnTo>
                    <a:lnTo>
                      <a:pt x="1" y="9"/>
                    </a:lnTo>
                    <a:lnTo>
                      <a:pt x="4" y="6"/>
                    </a:lnTo>
                    <a:lnTo>
                      <a:pt x="5" y="4"/>
                    </a:lnTo>
                    <a:lnTo>
                      <a:pt x="7" y="3"/>
                    </a:lnTo>
                    <a:lnTo>
                      <a:pt x="11" y="1"/>
                    </a:lnTo>
                    <a:lnTo>
                      <a:pt x="13" y="0"/>
                    </a:lnTo>
                    <a:lnTo>
                      <a:pt x="15" y="0"/>
                    </a:lnTo>
                    <a:lnTo>
                      <a:pt x="19" y="0"/>
                    </a:lnTo>
                    <a:lnTo>
                      <a:pt x="21" y="1"/>
                    </a:lnTo>
                    <a:lnTo>
                      <a:pt x="23" y="3"/>
                    </a:lnTo>
                    <a:lnTo>
                      <a:pt x="26" y="4"/>
                    </a:lnTo>
                    <a:lnTo>
                      <a:pt x="28" y="6"/>
                    </a:lnTo>
                    <a:lnTo>
                      <a:pt x="29" y="9"/>
                    </a:lnTo>
                    <a:lnTo>
                      <a:pt x="30" y="12"/>
                    </a:lnTo>
                    <a:lnTo>
                      <a:pt x="30" y="15"/>
                    </a:lnTo>
                    <a:lnTo>
                      <a:pt x="29" y="20"/>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4231" name="Freeform 270"/>
              <p:cNvSpPr/>
              <p:nvPr/>
            </p:nvSpPr>
            <p:spPr>
              <a:xfrm>
                <a:off x="3541" y="3129"/>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9" y="24"/>
                    </a:lnTo>
                    <a:lnTo>
                      <a:pt x="57" y="18"/>
                    </a:lnTo>
                    <a:lnTo>
                      <a:pt x="55" y="12"/>
                    </a:lnTo>
                    <a:lnTo>
                      <a:pt x="51" y="8"/>
                    </a:lnTo>
                    <a:lnTo>
                      <a:pt x="47" y="4"/>
                    </a:lnTo>
                    <a:lnTo>
                      <a:pt x="41" y="2"/>
                    </a:lnTo>
                    <a:lnTo>
                      <a:pt x="36" y="0"/>
                    </a:lnTo>
                    <a:lnTo>
                      <a:pt x="30" y="0"/>
                    </a:lnTo>
                    <a:lnTo>
                      <a:pt x="19" y="2"/>
                    </a:lnTo>
                    <a:lnTo>
                      <a:pt x="9" y="8"/>
                    </a:lnTo>
                    <a:lnTo>
                      <a:pt x="3" y="18"/>
                    </a:lnTo>
                    <a:lnTo>
                      <a:pt x="0" y="30"/>
                    </a:lnTo>
                    <a:lnTo>
                      <a:pt x="0" y="35"/>
                    </a:lnTo>
                    <a:lnTo>
                      <a:pt x="3" y="41"/>
                    </a:lnTo>
                    <a:lnTo>
                      <a:pt x="5" y="46"/>
                    </a:lnTo>
                    <a:lnTo>
                      <a:pt x="9" y="50"/>
                    </a:lnTo>
                    <a:lnTo>
                      <a:pt x="13" y="54"/>
                    </a:lnTo>
                    <a:lnTo>
                      <a:pt x="19" y="57"/>
                    </a:lnTo>
                    <a:lnTo>
                      <a:pt x="25" y="58"/>
                    </a:lnTo>
                    <a:lnTo>
                      <a:pt x="30" y="60"/>
                    </a:lnTo>
                    <a:lnTo>
                      <a:pt x="36" y="58"/>
                    </a:lnTo>
                    <a:lnTo>
                      <a:pt x="41" y="57"/>
                    </a:lnTo>
                    <a:lnTo>
                      <a:pt x="47" y="54"/>
                    </a:lnTo>
                    <a:lnTo>
                      <a:pt x="51" y="50"/>
                    </a:lnTo>
                    <a:lnTo>
                      <a:pt x="55" y="46"/>
                    </a:lnTo>
                    <a:lnTo>
                      <a:pt x="57" y="41"/>
                    </a:lnTo>
                    <a:lnTo>
                      <a:pt x="59" y="35"/>
                    </a:lnTo>
                    <a:lnTo>
                      <a:pt x="59" y="30"/>
                    </a:lnTo>
                    <a:close/>
                  </a:path>
                </a:pathLst>
              </a:custGeom>
              <a:solidFill>
                <a:srgbClr val="5900BC">
                  <a:alpha val="100000"/>
                </a:srgbClr>
              </a:solidFill>
              <a:ln w="9525">
                <a:noFill/>
              </a:ln>
            </p:spPr>
            <p:txBody>
              <a:bodyPr/>
              <a:p>
                <a:endParaRPr lang="en-US"/>
              </a:p>
            </p:txBody>
          </p:sp>
          <p:sp>
            <p:nvSpPr>
              <p:cNvPr id="4232" name="Freeform 271"/>
              <p:cNvSpPr/>
              <p:nvPr/>
            </p:nvSpPr>
            <p:spPr>
              <a:xfrm>
                <a:off x="3549" y="3136"/>
                <a:ext cx="14" cy="15"/>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5" y="28"/>
                    </a:moveTo>
                    <a:lnTo>
                      <a:pt x="12" y="28"/>
                    </a:lnTo>
                    <a:lnTo>
                      <a:pt x="10" y="27"/>
                    </a:lnTo>
                    <a:lnTo>
                      <a:pt x="6" y="26"/>
                    </a:lnTo>
                    <a:lnTo>
                      <a:pt x="4" y="25"/>
                    </a:lnTo>
                    <a:lnTo>
                      <a:pt x="3" y="23"/>
                    </a:lnTo>
                    <a:lnTo>
                      <a:pt x="2" y="19"/>
                    </a:lnTo>
                    <a:lnTo>
                      <a:pt x="0" y="17"/>
                    </a:lnTo>
                    <a:lnTo>
                      <a:pt x="0" y="15"/>
                    </a:lnTo>
                    <a:lnTo>
                      <a:pt x="0" y="11"/>
                    </a:lnTo>
                    <a:lnTo>
                      <a:pt x="2" y="9"/>
                    </a:lnTo>
                    <a:lnTo>
                      <a:pt x="3" y="7"/>
                    </a:lnTo>
                    <a:lnTo>
                      <a:pt x="4" y="4"/>
                    </a:lnTo>
                    <a:lnTo>
                      <a:pt x="6" y="2"/>
                    </a:lnTo>
                    <a:lnTo>
                      <a:pt x="10" y="1"/>
                    </a:lnTo>
                    <a:lnTo>
                      <a:pt x="12" y="0"/>
                    </a:lnTo>
                    <a:lnTo>
                      <a:pt x="15" y="0"/>
                    </a:lnTo>
                    <a:lnTo>
                      <a:pt x="18" y="0"/>
                    </a:lnTo>
                    <a:lnTo>
                      <a:pt x="21" y="1"/>
                    </a:lnTo>
                    <a:lnTo>
                      <a:pt x="23" y="2"/>
                    </a:lnTo>
                    <a:lnTo>
                      <a:pt x="26" y="4"/>
                    </a:lnTo>
                    <a:lnTo>
                      <a:pt x="27" y="7"/>
                    </a:lnTo>
                    <a:lnTo>
                      <a:pt x="28" y="9"/>
                    </a:lnTo>
                    <a:lnTo>
                      <a:pt x="29" y="11"/>
                    </a:lnTo>
                    <a:lnTo>
                      <a:pt x="29" y="15"/>
                    </a:lnTo>
                    <a:lnTo>
                      <a:pt x="28" y="20"/>
                    </a:lnTo>
                    <a:lnTo>
                      <a:pt x="26" y="25"/>
                    </a:lnTo>
                    <a:lnTo>
                      <a:pt x="21" y="27"/>
                    </a:lnTo>
                    <a:lnTo>
                      <a:pt x="15" y="28"/>
                    </a:lnTo>
                    <a:close/>
                  </a:path>
                </a:pathLst>
              </a:custGeom>
              <a:solidFill>
                <a:srgbClr val="FFFF93">
                  <a:alpha val="100000"/>
                </a:srgbClr>
              </a:solidFill>
              <a:ln w="9525">
                <a:noFill/>
              </a:ln>
            </p:spPr>
            <p:txBody>
              <a:bodyPr/>
              <a:p>
                <a:endParaRPr lang="en-US"/>
              </a:p>
            </p:txBody>
          </p:sp>
          <p:sp>
            <p:nvSpPr>
              <p:cNvPr id="4233" name="Freeform 272"/>
              <p:cNvSpPr/>
              <p:nvPr/>
            </p:nvSpPr>
            <p:spPr>
              <a:xfrm>
                <a:off x="3696" y="311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3"/>
                    </a:lnTo>
                    <a:lnTo>
                      <a:pt x="51" y="9"/>
                    </a:lnTo>
                    <a:lnTo>
                      <a:pt x="46" y="5"/>
                    </a:lnTo>
                    <a:lnTo>
                      <a:pt x="42" y="2"/>
                    </a:lnTo>
                    <a:lnTo>
                      <a:pt x="36" y="1"/>
                    </a:lnTo>
                    <a:lnTo>
                      <a:pt x="30" y="0"/>
                    </a:lnTo>
                    <a:lnTo>
                      <a:pt x="19" y="2"/>
                    </a:lnTo>
                    <a:lnTo>
                      <a:pt x="9" y="9"/>
                    </a:lnTo>
                    <a:lnTo>
                      <a:pt x="2" y="18"/>
                    </a:lnTo>
                    <a:lnTo>
                      <a:pt x="0" y="30"/>
                    </a:lnTo>
                    <a:lnTo>
                      <a:pt x="1" y="35"/>
                    </a:lnTo>
                    <a:lnTo>
                      <a:pt x="2" y="41"/>
                    </a:lnTo>
                    <a:lnTo>
                      <a:pt x="6" y="47"/>
                    </a:lnTo>
                    <a:lnTo>
                      <a:pt x="9" y="52"/>
                    </a:lnTo>
                    <a:lnTo>
                      <a:pt x="14" y="55"/>
                    </a:lnTo>
                    <a:lnTo>
                      <a:pt x="19" y="57"/>
                    </a:lnTo>
                    <a:lnTo>
                      <a:pt x="24" y="58"/>
                    </a:lnTo>
                    <a:lnTo>
                      <a:pt x="30" y="60"/>
                    </a:lnTo>
                    <a:lnTo>
                      <a:pt x="36" y="58"/>
                    </a:lnTo>
                    <a:lnTo>
                      <a:pt x="42" y="57"/>
                    </a:lnTo>
                    <a:lnTo>
                      <a:pt x="46" y="55"/>
                    </a:lnTo>
                    <a:lnTo>
                      <a:pt x="51" y="52"/>
                    </a:lnTo>
                    <a:lnTo>
                      <a:pt x="54"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4234" name="Freeform 273"/>
              <p:cNvSpPr/>
              <p:nvPr/>
            </p:nvSpPr>
            <p:spPr>
              <a:xfrm>
                <a:off x="3703" y="311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8"/>
                    </a:lnTo>
                    <a:lnTo>
                      <a:pt x="7" y="27"/>
                    </a:lnTo>
                    <a:lnTo>
                      <a:pt x="5" y="25"/>
                    </a:lnTo>
                    <a:lnTo>
                      <a:pt x="4" y="23"/>
                    </a:lnTo>
                    <a:lnTo>
                      <a:pt x="1" y="20"/>
                    </a:lnTo>
                    <a:lnTo>
                      <a:pt x="0" y="18"/>
                    </a:lnTo>
                    <a:lnTo>
                      <a:pt x="0" y="15"/>
                    </a:lnTo>
                    <a:lnTo>
                      <a:pt x="0" y="12"/>
                    </a:lnTo>
                    <a:lnTo>
                      <a:pt x="1" y="9"/>
                    </a:lnTo>
                    <a:lnTo>
                      <a:pt x="4" y="7"/>
                    </a:lnTo>
                    <a:lnTo>
                      <a:pt x="5" y="4"/>
                    </a:lnTo>
                    <a:lnTo>
                      <a:pt x="7" y="3"/>
                    </a:lnTo>
                    <a:lnTo>
                      <a:pt x="9" y="1"/>
                    </a:lnTo>
                    <a:lnTo>
                      <a:pt x="13" y="0"/>
                    </a:lnTo>
                    <a:lnTo>
                      <a:pt x="15" y="0"/>
                    </a:lnTo>
                    <a:lnTo>
                      <a:pt x="19" y="0"/>
                    </a:lnTo>
                    <a:lnTo>
                      <a:pt x="21" y="1"/>
                    </a:lnTo>
                    <a:lnTo>
                      <a:pt x="23" y="3"/>
                    </a:lnTo>
                    <a:lnTo>
                      <a:pt x="25" y="4"/>
                    </a:lnTo>
                    <a:lnTo>
                      <a:pt x="28"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4235" name="Freeform 274"/>
              <p:cNvSpPr/>
              <p:nvPr/>
            </p:nvSpPr>
            <p:spPr>
              <a:xfrm>
                <a:off x="3669" y="3257"/>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4"/>
                    </a:lnTo>
                    <a:lnTo>
                      <a:pt x="51" y="10"/>
                    </a:lnTo>
                    <a:lnTo>
                      <a:pt x="46" y="6"/>
                    </a:lnTo>
                    <a:lnTo>
                      <a:pt x="42" y="3"/>
                    </a:lnTo>
                    <a:lnTo>
                      <a:pt x="36" y="2"/>
                    </a:lnTo>
                    <a:lnTo>
                      <a:pt x="30" y="0"/>
                    </a:lnTo>
                    <a:lnTo>
                      <a:pt x="19" y="3"/>
                    </a:lnTo>
                    <a:lnTo>
                      <a:pt x="9" y="10"/>
                    </a:lnTo>
                    <a:lnTo>
                      <a:pt x="2" y="19"/>
                    </a:lnTo>
                    <a:lnTo>
                      <a:pt x="0" y="30"/>
                    </a:lnTo>
                    <a:lnTo>
                      <a:pt x="1" y="36"/>
                    </a:lnTo>
                    <a:lnTo>
                      <a:pt x="2" y="42"/>
                    </a:lnTo>
                    <a:lnTo>
                      <a:pt x="5" y="46"/>
                    </a:lnTo>
                    <a:lnTo>
                      <a:pt x="8" y="51"/>
                    </a:lnTo>
                    <a:lnTo>
                      <a:pt x="13" y="55"/>
                    </a:lnTo>
                    <a:lnTo>
                      <a:pt x="19" y="58"/>
                    </a:lnTo>
                    <a:lnTo>
                      <a:pt x="24" y="59"/>
                    </a:lnTo>
                    <a:lnTo>
                      <a:pt x="30" y="60"/>
                    </a:lnTo>
                    <a:lnTo>
                      <a:pt x="36" y="59"/>
                    </a:lnTo>
                    <a:lnTo>
                      <a:pt x="42" y="58"/>
                    </a:lnTo>
                    <a:lnTo>
                      <a:pt x="46" y="55"/>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4236" name="Freeform 275"/>
              <p:cNvSpPr/>
              <p:nvPr/>
            </p:nvSpPr>
            <p:spPr>
              <a:xfrm>
                <a:off x="3677" y="326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10"/>
                    </a:lnTo>
                    <a:lnTo>
                      <a:pt x="2" y="7"/>
                    </a:lnTo>
                    <a:lnTo>
                      <a:pt x="5" y="5"/>
                    </a:lnTo>
                    <a:lnTo>
                      <a:pt x="7" y="3"/>
                    </a:lnTo>
                    <a:lnTo>
                      <a:pt x="9" y="1"/>
                    </a:lnTo>
                    <a:lnTo>
                      <a:pt x="12" y="0"/>
                    </a:lnTo>
                    <a:lnTo>
                      <a:pt x="15" y="0"/>
                    </a:lnTo>
                    <a:lnTo>
                      <a:pt x="17" y="0"/>
                    </a:lnTo>
                    <a:lnTo>
                      <a:pt x="21" y="1"/>
                    </a:lnTo>
                    <a:lnTo>
                      <a:pt x="23" y="3"/>
                    </a:lnTo>
                    <a:lnTo>
                      <a:pt x="25" y="5"/>
                    </a:lnTo>
                    <a:lnTo>
                      <a:pt x="27"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4237" name="Freeform 276"/>
              <p:cNvSpPr/>
              <p:nvPr/>
            </p:nvSpPr>
            <p:spPr>
              <a:xfrm>
                <a:off x="3693" y="3382"/>
                <a:ext cx="30"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3"/>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8"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4238" name="Freeform 277"/>
              <p:cNvSpPr/>
              <p:nvPr/>
            </p:nvSpPr>
            <p:spPr>
              <a:xfrm>
                <a:off x="3701" y="3390"/>
                <a:ext cx="14" cy="14"/>
              </a:xfrm>
              <a:custGeom>
                <a:avLst/>
                <a:gdLst>
                  <a:gd name="txL" fmla="*/ 0 w 28"/>
                  <a:gd name="txT" fmla="*/ 0 h 29"/>
                  <a:gd name="txR" fmla="*/ 28 w 28"/>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8" h="29">
                    <a:moveTo>
                      <a:pt x="13" y="29"/>
                    </a:moveTo>
                    <a:lnTo>
                      <a:pt x="11" y="29"/>
                    </a:lnTo>
                    <a:lnTo>
                      <a:pt x="9" y="28"/>
                    </a:lnTo>
                    <a:lnTo>
                      <a:pt x="5" y="27"/>
                    </a:lnTo>
                    <a:lnTo>
                      <a:pt x="3" y="25"/>
                    </a:lnTo>
                    <a:lnTo>
                      <a:pt x="2" y="22"/>
                    </a:lnTo>
                    <a:lnTo>
                      <a:pt x="1" y="20"/>
                    </a:lnTo>
                    <a:lnTo>
                      <a:pt x="0" y="18"/>
                    </a:lnTo>
                    <a:lnTo>
                      <a:pt x="0" y="14"/>
                    </a:lnTo>
                    <a:lnTo>
                      <a:pt x="0" y="12"/>
                    </a:lnTo>
                    <a:lnTo>
                      <a:pt x="1" y="8"/>
                    </a:lnTo>
                    <a:lnTo>
                      <a:pt x="2" y="6"/>
                    </a:lnTo>
                    <a:lnTo>
                      <a:pt x="3" y="4"/>
                    </a:lnTo>
                    <a:lnTo>
                      <a:pt x="5" y="3"/>
                    </a:lnTo>
                    <a:lnTo>
                      <a:pt x="9" y="2"/>
                    </a:lnTo>
                    <a:lnTo>
                      <a:pt x="11" y="0"/>
                    </a:lnTo>
                    <a:lnTo>
                      <a:pt x="13" y="0"/>
                    </a:lnTo>
                    <a:lnTo>
                      <a:pt x="17" y="0"/>
                    </a:lnTo>
                    <a:lnTo>
                      <a:pt x="19" y="2"/>
                    </a:lnTo>
                    <a:lnTo>
                      <a:pt x="23" y="3"/>
                    </a:lnTo>
                    <a:lnTo>
                      <a:pt x="25" y="4"/>
                    </a:lnTo>
                    <a:lnTo>
                      <a:pt x="26" y="6"/>
                    </a:lnTo>
                    <a:lnTo>
                      <a:pt x="27" y="8"/>
                    </a:lnTo>
                    <a:lnTo>
                      <a:pt x="28" y="12"/>
                    </a:lnTo>
                    <a:lnTo>
                      <a:pt x="28" y="14"/>
                    </a:lnTo>
                    <a:lnTo>
                      <a:pt x="27" y="20"/>
                    </a:lnTo>
                    <a:lnTo>
                      <a:pt x="25" y="25"/>
                    </a:lnTo>
                    <a:lnTo>
                      <a:pt x="19" y="28"/>
                    </a:lnTo>
                    <a:lnTo>
                      <a:pt x="13" y="29"/>
                    </a:lnTo>
                    <a:close/>
                  </a:path>
                </a:pathLst>
              </a:custGeom>
              <a:solidFill>
                <a:srgbClr val="FFFF93">
                  <a:alpha val="100000"/>
                </a:srgbClr>
              </a:solidFill>
              <a:ln w="9525">
                <a:noFill/>
              </a:ln>
            </p:spPr>
            <p:txBody>
              <a:bodyPr/>
              <a:p>
                <a:endParaRPr lang="en-US"/>
              </a:p>
            </p:txBody>
          </p:sp>
          <p:sp>
            <p:nvSpPr>
              <p:cNvPr id="4239" name="Freeform 278"/>
              <p:cNvSpPr/>
              <p:nvPr/>
            </p:nvSpPr>
            <p:spPr>
              <a:xfrm>
                <a:off x="3842" y="3409"/>
                <a:ext cx="30" cy="30"/>
              </a:xfrm>
              <a:custGeom>
                <a:avLst/>
                <a:gdLst>
                  <a:gd name="txL" fmla="*/ 0 w 60"/>
                  <a:gd name="txT" fmla="*/ 0 h 58"/>
                  <a:gd name="txR" fmla="*/ 60 w 60"/>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8">
                    <a:moveTo>
                      <a:pt x="60" y="30"/>
                    </a:moveTo>
                    <a:lnTo>
                      <a:pt x="59" y="24"/>
                    </a:lnTo>
                    <a:lnTo>
                      <a:pt x="57" y="18"/>
                    </a:lnTo>
                    <a:lnTo>
                      <a:pt x="54" y="12"/>
                    </a:lnTo>
                    <a:lnTo>
                      <a:pt x="51" y="8"/>
                    </a:lnTo>
                    <a:lnTo>
                      <a:pt x="46" y="4"/>
                    </a:lnTo>
                    <a:lnTo>
                      <a:pt x="41" y="2"/>
                    </a:lnTo>
                    <a:lnTo>
                      <a:pt x="36" y="0"/>
                    </a:lnTo>
                    <a:lnTo>
                      <a:pt x="30" y="0"/>
                    </a:lnTo>
                    <a:lnTo>
                      <a:pt x="18" y="2"/>
                    </a:lnTo>
                    <a:lnTo>
                      <a:pt x="8" y="8"/>
                    </a:lnTo>
                    <a:lnTo>
                      <a:pt x="2" y="18"/>
                    </a:lnTo>
                    <a:lnTo>
                      <a:pt x="0" y="30"/>
                    </a:lnTo>
                    <a:lnTo>
                      <a:pt x="1" y="35"/>
                    </a:lnTo>
                    <a:lnTo>
                      <a:pt x="2" y="40"/>
                    </a:lnTo>
                    <a:lnTo>
                      <a:pt x="4" y="46"/>
                    </a:lnTo>
                    <a:lnTo>
                      <a:pt x="8" y="50"/>
                    </a:lnTo>
                    <a:lnTo>
                      <a:pt x="12" y="54"/>
                    </a:lnTo>
                    <a:lnTo>
                      <a:pt x="18" y="56"/>
                    </a:lnTo>
                    <a:lnTo>
                      <a:pt x="24" y="58"/>
                    </a:lnTo>
                    <a:lnTo>
                      <a:pt x="30" y="58"/>
                    </a:lnTo>
                    <a:lnTo>
                      <a:pt x="36" y="58"/>
                    </a:lnTo>
                    <a:lnTo>
                      <a:pt x="41" y="56"/>
                    </a:lnTo>
                    <a:lnTo>
                      <a:pt x="46" y="54"/>
                    </a:lnTo>
                    <a:lnTo>
                      <a:pt x="51" y="50"/>
                    </a:lnTo>
                    <a:lnTo>
                      <a:pt x="54" y="46"/>
                    </a:lnTo>
                    <a:lnTo>
                      <a:pt x="57" y="40"/>
                    </a:lnTo>
                    <a:lnTo>
                      <a:pt x="59" y="35"/>
                    </a:lnTo>
                    <a:lnTo>
                      <a:pt x="60" y="30"/>
                    </a:lnTo>
                    <a:close/>
                  </a:path>
                </a:pathLst>
              </a:custGeom>
              <a:solidFill>
                <a:srgbClr val="6800E0">
                  <a:alpha val="100000"/>
                </a:srgbClr>
              </a:solidFill>
              <a:ln w="9525">
                <a:noFill/>
              </a:ln>
            </p:spPr>
            <p:txBody>
              <a:bodyPr/>
              <a:p>
                <a:endParaRPr lang="en-US"/>
              </a:p>
            </p:txBody>
          </p:sp>
          <p:sp>
            <p:nvSpPr>
              <p:cNvPr id="4240" name="Freeform 279"/>
              <p:cNvSpPr/>
              <p:nvPr/>
            </p:nvSpPr>
            <p:spPr>
              <a:xfrm>
                <a:off x="3850" y="3417"/>
                <a:ext cx="15" cy="14"/>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5"/>
                    </a:lnTo>
                    <a:lnTo>
                      <a:pt x="4" y="3"/>
                    </a:lnTo>
                    <a:lnTo>
                      <a:pt x="7" y="2"/>
                    </a:lnTo>
                    <a:lnTo>
                      <a:pt x="9" y="1"/>
                    </a:lnTo>
                    <a:lnTo>
                      <a:pt x="11" y="0"/>
                    </a:lnTo>
                    <a:lnTo>
                      <a:pt x="15" y="0"/>
                    </a:lnTo>
                    <a:lnTo>
                      <a:pt x="17" y="0"/>
                    </a:lnTo>
                    <a:lnTo>
                      <a:pt x="21" y="1"/>
                    </a:lnTo>
                    <a:lnTo>
                      <a:pt x="23" y="2"/>
                    </a:lnTo>
                    <a:lnTo>
                      <a:pt x="25" y="3"/>
                    </a:lnTo>
                    <a:lnTo>
                      <a:pt x="26" y="5"/>
                    </a:lnTo>
                    <a:lnTo>
                      <a:pt x="29" y="9"/>
                    </a:lnTo>
                    <a:lnTo>
                      <a:pt x="30" y="11"/>
                    </a:lnTo>
                    <a:lnTo>
                      <a:pt x="30" y="15"/>
                    </a:lnTo>
                    <a:lnTo>
                      <a:pt x="29" y="20"/>
                    </a:lnTo>
                    <a:lnTo>
                      <a:pt x="25" y="25"/>
                    </a:lnTo>
                    <a:lnTo>
                      <a:pt x="21" y="27"/>
                    </a:lnTo>
                    <a:lnTo>
                      <a:pt x="15" y="28"/>
                    </a:lnTo>
                    <a:close/>
                  </a:path>
                </a:pathLst>
              </a:custGeom>
              <a:solidFill>
                <a:srgbClr val="FFFF93">
                  <a:alpha val="100000"/>
                </a:srgbClr>
              </a:solidFill>
              <a:ln w="9525">
                <a:noFill/>
              </a:ln>
            </p:spPr>
            <p:txBody>
              <a:bodyPr/>
              <a:p>
                <a:endParaRPr lang="en-US"/>
              </a:p>
            </p:txBody>
          </p:sp>
          <p:sp>
            <p:nvSpPr>
              <p:cNvPr id="4241" name="Freeform 280"/>
              <p:cNvSpPr/>
              <p:nvPr/>
            </p:nvSpPr>
            <p:spPr>
              <a:xfrm>
                <a:off x="3869" y="3310"/>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7" y="19"/>
                    </a:lnTo>
                    <a:lnTo>
                      <a:pt x="54" y="13"/>
                    </a:lnTo>
                    <a:lnTo>
                      <a:pt x="50" y="9"/>
                    </a:lnTo>
                    <a:lnTo>
                      <a:pt x="46" y="5"/>
                    </a:lnTo>
                    <a:lnTo>
                      <a:pt x="41" y="3"/>
                    </a:lnTo>
                    <a:lnTo>
                      <a:pt x="36" y="0"/>
                    </a:lnTo>
                    <a:lnTo>
                      <a:pt x="30" y="0"/>
                    </a:lnTo>
                    <a:lnTo>
                      <a:pt x="18" y="3"/>
                    </a:lnTo>
                    <a:lnTo>
                      <a:pt x="9" y="9"/>
                    </a:lnTo>
                    <a:lnTo>
                      <a:pt x="2" y="18"/>
                    </a:lnTo>
                    <a:lnTo>
                      <a:pt x="0" y="29"/>
                    </a:lnTo>
                    <a:lnTo>
                      <a:pt x="1" y="35"/>
                    </a:lnTo>
                    <a:lnTo>
                      <a:pt x="2" y="41"/>
                    </a:lnTo>
                    <a:lnTo>
                      <a:pt x="6" y="47"/>
                    </a:lnTo>
                    <a:lnTo>
                      <a:pt x="9" y="51"/>
                    </a:lnTo>
                    <a:lnTo>
                      <a:pt x="14" y="55"/>
                    </a:lnTo>
                    <a:lnTo>
                      <a:pt x="18" y="57"/>
                    </a:lnTo>
                    <a:lnTo>
                      <a:pt x="24" y="59"/>
                    </a:lnTo>
                    <a:lnTo>
                      <a:pt x="30" y="59"/>
                    </a:lnTo>
                    <a:lnTo>
                      <a:pt x="36" y="59"/>
                    </a:lnTo>
                    <a:lnTo>
                      <a:pt x="41" y="57"/>
                    </a:lnTo>
                    <a:lnTo>
                      <a:pt x="46" y="55"/>
                    </a:lnTo>
                    <a:lnTo>
                      <a:pt x="50" y="51"/>
                    </a:lnTo>
                    <a:lnTo>
                      <a:pt x="54" y="47"/>
                    </a:lnTo>
                    <a:lnTo>
                      <a:pt x="57" y="41"/>
                    </a:lnTo>
                    <a:lnTo>
                      <a:pt x="59" y="35"/>
                    </a:lnTo>
                    <a:lnTo>
                      <a:pt x="60" y="29"/>
                    </a:lnTo>
                    <a:close/>
                  </a:path>
                </a:pathLst>
              </a:custGeom>
              <a:solidFill>
                <a:srgbClr val="5900BC">
                  <a:alpha val="100000"/>
                </a:srgbClr>
              </a:solidFill>
              <a:ln w="9525">
                <a:noFill/>
              </a:ln>
            </p:spPr>
            <p:txBody>
              <a:bodyPr/>
              <a:p>
                <a:endParaRPr lang="en-US"/>
              </a:p>
            </p:txBody>
          </p:sp>
          <p:sp>
            <p:nvSpPr>
              <p:cNvPr id="4242" name="Freeform 281"/>
              <p:cNvSpPr/>
              <p:nvPr/>
            </p:nvSpPr>
            <p:spPr>
              <a:xfrm>
                <a:off x="3876" y="3318"/>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9" y="28"/>
                    </a:lnTo>
                    <a:lnTo>
                      <a:pt x="7" y="27"/>
                    </a:lnTo>
                    <a:lnTo>
                      <a:pt x="4" y="25"/>
                    </a:lnTo>
                    <a:lnTo>
                      <a:pt x="3" y="22"/>
                    </a:lnTo>
                    <a:lnTo>
                      <a:pt x="1" y="20"/>
                    </a:lnTo>
                    <a:lnTo>
                      <a:pt x="0" y="18"/>
                    </a:lnTo>
                    <a:lnTo>
                      <a:pt x="0" y="14"/>
                    </a:lnTo>
                    <a:lnTo>
                      <a:pt x="0" y="12"/>
                    </a:lnTo>
                    <a:lnTo>
                      <a:pt x="1" y="9"/>
                    </a:lnTo>
                    <a:lnTo>
                      <a:pt x="3" y="6"/>
                    </a:lnTo>
                    <a:lnTo>
                      <a:pt x="4" y="4"/>
                    </a:lnTo>
                    <a:lnTo>
                      <a:pt x="7" y="3"/>
                    </a:lnTo>
                    <a:lnTo>
                      <a:pt x="9" y="2"/>
                    </a:lnTo>
                    <a:lnTo>
                      <a:pt x="12" y="0"/>
                    </a:lnTo>
                    <a:lnTo>
                      <a:pt x="15" y="0"/>
                    </a:lnTo>
                    <a:lnTo>
                      <a:pt x="17" y="0"/>
                    </a:lnTo>
                    <a:lnTo>
                      <a:pt x="21" y="2"/>
                    </a:lnTo>
                    <a:lnTo>
                      <a:pt x="23" y="3"/>
                    </a:lnTo>
                    <a:lnTo>
                      <a:pt x="25" y="4"/>
                    </a:lnTo>
                    <a:lnTo>
                      <a:pt x="26" y="6"/>
                    </a:lnTo>
                    <a:lnTo>
                      <a:pt x="29" y="9"/>
                    </a:lnTo>
                    <a:lnTo>
                      <a:pt x="30" y="12"/>
                    </a:lnTo>
                    <a:lnTo>
                      <a:pt x="30" y="14"/>
                    </a:lnTo>
                    <a:lnTo>
                      <a:pt x="29" y="20"/>
                    </a:lnTo>
                    <a:lnTo>
                      <a:pt x="25" y="25"/>
                    </a:lnTo>
                    <a:lnTo>
                      <a:pt x="21" y="28"/>
                    </a:lnTo>
                    <a:lnTo>
                      <a:pt x="15" y="29"/>
                    </a:lnTo>
                    <a:close/>
                  </a:path>
                </a:pathLst>
              </a:custGeom>
              <a:solidFill>
                <a:srgbClr val="FFFF93">
                  <a:alpha val="100000"/>
                </a:srgbClr>
              </a:solidFill>
              <a:ln w="9525">
                <a:noFill/>
              </a:ln>
            </p:spPr>
            <p:txBody>
              <a:bodyPr/>
              <a:p>
                <a:endParaRPr lang="en-US"/>
              </a:p>
            </p:txBody>
          </p:sp>
          <p:sp>
            <p:nvSpPr>
              <p:cNvPr id="4243" name="Freeform 282"/>
              <p:cNvSpPr/>
              <p:nvPr/>
            </p:nvSpPr>
            <p:spPr>
              <a:xfrm>
                <a:off x="3869" y="3182"/>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3"/>
                    </a:lnTo>
                    <a:lnTo>
                      <a:pt x="50" y="9"/>
                    </a:lnTo>
                    <a:lnTo>
                      <a:pt x="46" y="5"/>
                    </a:lnTo>
                    <a:lnTo>
                      <a:pt x="41" y="2"/>
                    </a:lnTo>
                    <a:lnTo>
                      <a:pt x="36" y="1"/>
                    </a:lnTo>
                    <a:lnTo>
                      <a:pt x="30" y="0"/>
                    </a:lnTo>
                    <a:lnTo>
                      <a:pt x="18" y="2"/>
                    </a:lnTo>
                    <a:lnTo>
                      <a:pt x="9" y="9"/>
                    </a:lnTo>
                    <a:lnTo>
                      <a:pt x="2" y="18"/>
                    </a:lnTo>
                    <a:lnTo>
                      <a:pt x="0" y="30"/>
                    </a:lnTo>
                    <a:lnTo>
                      <a:pt x="1" y="35"/>
                    </a:lnTo>
                    <a:lnTo>
                      <a:pt x="2" y="41"/>
                    </a:lnTo>
                    <a:lnTo>
                      <a:pt x="6" y="47"/>
                    </a:lnTo>
                    <a:lnTo>
                      <a:pt x="9" y="51"/>
                    </a:lnTo>
                    <a:lnTo>
                      <a:pt x="14" y="55"/>
                    </a:lnTo>
                    <a:lnTo>
                      <a:pt x="18" y="57"/>
                    </a:lnTo>
                    <a:lnTo>
                      <a:pt x="24" y="58"/>
                    </a:lnTo>
                    <a:lnTo>
                      <a:pt x="30" y="60"/>
                    </a:lnTo>
                    <a:lnTo>
                      <a:pt x="36" y="58"/>
                    </a:lnTo>
                    <a:lnTo>
                      <a:pt x="41" y="57"/>
                    </a:lnTo>
                    <a:lnTo>
                      <a:pt x="46" y="55"/>
                    </a:lnTo>
                    <a:lnTo>
                      <a:pt x="50" y="51"/>
                    </a:lnTo>
                    <a:lnTo>
                      <a:pt x="54" y="47"/>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4244" name="Freeform 283"/>
              <p:cNvSpPr/>
              <p:nvPr/>
            </p:nvSpPr>
            <p:spPr>
              <a:xfrm>
                <a:off x="3876" y="318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8"/>
                    </a:lnTo>
                    <a:lnTo>
                      <a:pt x="7" y="27"/>
                    </a:lnTo>
                    <a:lnTo>
                      <a:pt x="4" y="25"/>
                    </a:lnTo>
                    <a:lnTo>
                      <a:pt x="3" y="23"/>
                    </a:lnTo>
                    <a:lnTo>
                      <a:pt x="1" y="20"/>
                    </a:lnTo>
                    <a:lnTo>
                      <a:pt x="0" y="18"/>
                    </a:lnTo>
                    <a:lnTo>
                      <a:pt x="0" y="15"/>
                    </a:lnTo>
                    <a:lnTo>
                      <a:pt x="0" y="12"/>
                    </a:lnTo>
                    <a:lnTo>
                      <a:pt x="1" y="9"/>
                    </a:lnTo>
                    <a:lnTo>
                      <a:pt x="3" y="7"/>
                    </a:lnTo>
                    <a:lnTo>
                      <a:pt x="4" y="4"/>
                    </a:lnTo>
                    <a:lnTo>
                      <a:pt x="7" y="3"/>
                    </a:lnTo>
                    <a:lnTo>
                      <a:pt x="9" y="1"/>
                    </a:lnTo>
                    <a:lnTo>
                      <a:pt x="12" y="0"/>
                    </a:lnTo>
                    <a:lnTo>
                      <a:pt x="15" y="0"/>
                    </a:lnTo>
                    <a:lnTo>
                      <a:pt x="17" y="0"/>
                    </a:lnTo>
                    <a:lnTo>
                      <a:pt x="21" y="1"/>
                    </a:lnTo>
                    <a:lnTo>
                      <a:pt x="23" y="3"/>
                    </a:lnTo>
                    <a:lnTo>
                      <a:pt x="25" y="4"/>
                    </a:lnTo>
                    <a:lnTo>
                      <a:pt x="26"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4245" name="Freeform 284"/>
              <p:cNvSpPr/>
              <p:nvPr/>
            </p:nvSpPr>
            <p:spPr>
              <a:xfrm>
                <a:off x="2809" y="3310"/>
                <a:ext cx="29"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4"/>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7"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4246" name="Freeform 285"/>
              <p:cNvSpPr/>
              <p:nvPr/>
            </p:nvSpPr>
            <p:spPr>
              <a:xfrm>
                <a:off x="2816" y="3318"/>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4" y="29"/>
                    </a:moveTo>
                    <a:lnTo>
                      <a:pt x="12" y="29"/>
                    </a:lnTo>
                    <a:lnTo>
                      <a:pt x="10" y="28"/>
                    </a:lnTo>
                    <a:lnTo>
                      <a:pt x="6" y="27"/>
                    </a:lnTo>
                    <a:lnTo>
                      <a:pt x="4" y="25"/>
                    </a:lnTo>
                    <a:lnTo>
                      <a:pt x="3" y="22"/>
                    </a:lnTo>
                    <a:lnTo>
                      <a:pt x="2" y="20"/>
                    </a:lnTo>
                    <a:lnTo>
                      <a:pt x="0" y="18"/>
                    </a:lnTo>
                    <a:lnTo>
                      <a:pt x="0" y="14"/>
                    </a:lnTo>
                    <a:lnTo>
                      <a:pt x="0" y="12"/>
                    </a:lnTo>
                    <a:lnTo>
                      <a:pt x="2" y="9"/>
                    </a:lnTo>
                    <a:lnTo>
                      <a:pt x="3" y="6"/>
                    </a:lnTo>
                    <a:lnTo>
                      <a:pt x="4" y="4"/>
                    </a:lnTo>
                    <a:lnTo>
                      <a:pt x="6" y="3"/>
                    </a:lnTo>
                    <a:lnTo>
                      <a:pt x="10" y="2"/>
                    </a:lnTo>
                    <a:lnTo>
                      <a:pt x="12" y="0"/>
                    </a:lnTo>
                    <a:lnTo>
                      <a:pt x="14" y="0"/>
                    </a:lnTo>
                    <a:lnTo>
                      <a:pt x="18" y="0"/>
                    </a:lnTo>
                    <a:lnTo>
                      <a:pt x="20" y="2"/>
                    </a:lnTo>
                    <a:lnTo>
                      <a:pt x="22" y="3"/>
                    </a:lnTo>
                    <a:lnTo>
                      <a:pt x="25" y="4"/>
                    </a:lnTo>
                    <a:lnTo>
                      <a:pt x="27" y="6"/>
                    </a:lnTo>
                    <a:lnTo>
                      <a:pt x="28" y="9"/>
                    </a:lnTo>
                    <a:lnTo>
                      <a:pt x="29" y="12"/>
                    </a:lnTo>
                    <a:lnTo>
                      <a:pt x="29" y="14"/>
                    </a:lnTo>
                    <a:lnTo>
                      <a:pt x="28" y="20"/>
                    </a:lnTo>
                    <a:lnTo>
                      <a:pt x="25" y="25"/>
                    </a:lnTo>
                    <a:lnTo>
                      <a:pt x="20" y="28"/>
                    </a:lnTo>
                    <a:lnTo>
                      <a:pt x="14" y="29"/>
                    </a:lnTo>
                    <a:close/>
                  </a:path>
                </a:pathLst>
              </a:custGeom>
              <a:solidFill>
                <a:srgbClr val="FFFF93">
                  <a:alpha val="100000"/>
                </a:srgbClr>
              </a:solidFill>
              <a:ln w="9525">
                <a:noFill/>
              </a:ln>
            </p:spPr>
            <p:txBody>
              <a:bodyPr/>
              <a:p>
                <a:endParaRPr lang="en-US"/>
              </a:p>
            </p:txBody>
          </p:sp>
          <p:sp>
            <p:nvSpPr>
              <p:cNvPr id="4247" name="Freeform 286"/>
              <p:cNvSpPr/>
              <p:nvPr/>
            </p:nvSpPr>
            <p:spPr>
              <a:xfrm>
                <a:off x="2947" y="223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3"/>
                    </a:lnTo>
                    <a:lnTo>
                      <a:pt x="51" y="8"/>
                    </a:lnTo>
                    <a:lnTo>
                      <a:pt x="46" y="5"/>
                    </a:lnTo>
                    <a:lnTo>
                      <a:pt x="41" y="3"/>
                    </a:lnTo>
                    <a:lnTo>
                      <a:pt x="36" y="0"/>
                    </a:lnTo>
                    <a:lnTo>
                      <a:pt x="30" y="0"/>
                    </a:lnTo>
                    <a:lnTo>
                      <a:pt x="18" y="3"/>
                    </a:lnTo>
                    <a:lnTo>
                      <a:pt x="9" y="8"/>
                    </a:lnTo>
                    <a:lnTo>
                      <a:pt x="2" y="19"/>
                    </a:lnTo>
                    <a:lnTo>
                      <a:pt x="0" y="30"/>
                    </a:lnTo>
                    <a:lnTo>
                      <a:pt x="1" y="36"/>
                    </a:lnTo>
                    <a:lnTo>
                      <a:pt x="2" y="42"/>
                    </a:lnTo>
                    <a:lnTo>
                      <a:pt x="6" y="47"/>
                    </a:lnTo>
                    <a:lnTo>
                      <a:pt x="9" y="51"/>
                    </a:lnTo>
                    <a:lnTo>
                      <a:pt x="14" y="55"/>
                    </a:lnTo>
                    <a:lnTo>
                      <a:pt x="18" y="58"/>
                    </a:lnTo>
                    <a:lnTo>
                      <a:pt x="24" y="59"/>
                    </a:lnTo>
                    <a:lnTo>
                      <a:pt x="30" y="60"/>
                    </a:lnTo>
                    <a:lnTo>
                      <a:pt x="36" y="59"/>
                    </a:lnTo>
                    <a:lnTo>
                      <a:pt x="41" y="58"/>
                    </a:lnTo>
                    <a:lnTo>
                      <a:pt x="46" y="55"/>
                    </a:lnTo>
                    <a:lnTo>
                      <a:pt x="51" y="51"/>
                    </a:lnTo>
                    <a:lnTo>
                      <a:pt x="54" y="47"/>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4248" name="Freeform 287"/>
              <p:cNvSpPr/>
              <p:nvPr/>
            </p:nvSpPr>
            <p:spPr>
              <a:xfrm>
                <a:off x="2954" y="224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7"/>
                    </a:lnTo>
                    <a:lnTo>
                      <a:pt x="5" y="26"/>
                    </a:lnTo>
                    <a:lnTo>
                      <a:pt x="3" y="23"/>
                    </a:lnTo>
                    <a:lnTo>
                      <a:pt x="1" y="20"/>
                    </a:lnTo>
                    <a:lnTo>
                      <a:pt x="0" y="18"/>
                    </a:lnTo>
                    <a:lnTo>
                      <a:pt x="0" y="15"/>
                    </a:lnTo>
                    <a:lnTo>
                      <a:pt x="0" y="12"/>
                    </a:lnTo>
                    <a:lnTo>
                      <a:pt x="1" y="10"/>
                    </a:lnTo>
                    <a:lnTo>
                      <a:pt x="3" y="7"/>
                    </a:lnTo>
                    <a:lnTo>
                      <a:pt x="5" y="5"/>
                    </a:lnTo>
                    <a:lnTo>
                      <a:pt x="7" y="3"/>
                    </a:lnTo>
                    <a:lnTo>
                      <a:pt x="10" y="2"/>
                    </a:lnTo>
                    <a:lnTo>
                      <a:pt x="13" y="0"/>
                    </a:lnTo>
                    <a:lnTo>
                      <a:pt x="15" y="0"/>
                    </a:lnTo>
                    <a:lnTo>
                      <a:pt x="18"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grpSp>
      </p:grpSp>
      <p:sp>
        <p:nvSpPr>
          <p:cNvPr id="291" name="Text Box 295"/>
          <p:cNvSpPr txBox="1"/>
          <p:nvPr/>
        </p:nvSpPr>
        <p:spPr>
          <a:xfrm>
            <a:off x="238125" y="2819400"/>
            <a:ext cx="1676400" cy="892175"/>
          </a:xfrm>
          <a:prstGeom prst="rect">
            <a:avLst/>
          </a:prstGeom>
          <a:solidFill>
            <a:srgbClr val="CCFFFF"/>
          </a:solidFill>
          <a:ln w="38100" cap="flat" cmpd="dbl">
            <a:solidFill>
              <a:srgbClr val="FF0000"/>
            </a:solidFill>
            <a:prstDash val="solid"/>
            <a:miter/>
            <a:headEnd type="none" w="med" len="med"/>
            <a:tailEnd type="none" w="med" len="med"/>
          </a:ln>
        </p:spPr>
        <p:txBody>
          <a:bodyPr>
            <a:spAutoFit/>
          </a:bodyPr>
          <a:p>
            <a:pPr algn="ctr">
              <a:spcBef>
                <a:spcPct val="50000"/>
              </a:spcBef>
            </a:pPr>
            <a:r>
              <a:rPr sz="2000" b="1" dirty="0">
                <a:solidFill>
                  <a:srgbClr val="3333FF"/>
                </a:solidFill>
                <a:latin typeface="Arial" panose="020B0604020202020204" pitchFamily="34" charset="0"/>
              </a:rPr>
              <a:t>BỐ CỤC</a:t>
            </a:r>
            <a:endParaRPr sz="2000" b="1" dirty="0">
              <a:solidFill>
                <a:srgbClr val="3333FF"/>
              </a:solidFill>
              <a:latin typeface="Arial" panose="020B0604020202020204" pitchFamily="34" charset="0"/>
            </a:endParaRPr>
          </a:p>
          <a:p>
            <a:pPr algn="ctr">
              <a:spcBef>
                <a:spcPct val="50000"/>
              </a:spcBef>
            </a:pPr>
            <a:r>
              <a:rPr sz="2000" b="1" i="1" dirty="0">
                <a:solidFill>
                  <a:srgbClr val="3333FF"/>
                </a:solidFill>
                <a:latin typeface="Arial" panose="020B0604020202020204" pitchFamily="34" charset="0"/>
              </a:rPr>
              <a:t>(3 phần)</a:t>
            </a:r>
            <a:endParaRPr sz="2000" b="1" i="1" dirty="0">
              <a:solidFill>
                <a:srgbClr val="3333FF"/>
              </a:solidFill>
              <a:latin typeface="Arial" panose="020B0604020202020204" pitchFamily="34" charset="0"/>
            </a:endParaRPr>
          </a:p>
        </p:txBody>
      </p:sp>
      <p:sp>
        <p:nvSpPr>
          <p:cNvPr id="292" name="Text Box 296" descr="Parchment"/>
          <p:cNvSpPr txBox="1"/>
          <p:nvPr/>
        </p:nvSpPr>
        <p:spPr>
          <a:xfrm>
            <a:off x="2819400" y="1600200"/>
            <a:ext cx="5562600" cy="708025"/>
          </a:xfrm>
          <a:prstGeom prst="rect">
            <a:avLst/>
          </a:prstGeom>
          <a:blipFill rotWithShape="1">
            <a:blip r:embed="rId2"/>
          </a:blipFill>
          <a:ln w="38100" cap="flat" cmpd="dbl">
            <a:solidFill>
              <a:srgbClr val="FF00FF"/>
            </a:solidFill>
            <a:prstDash val="solid"/>
            <a:miter/>
            <a:headEnd type="none" w="med" len="med"/>
            <a:tailEnd type="none" w="med" len="med"/>
          </a:ln>
        </p:spPr>
        <p:txBody>
          <a:bodyPr>
            <a:spAutoFit/>
          </a:bodyPr>
          <a:p>
            <a:pPr eaLnBrk="0" hangingPunct="0"/>
            <a:r>
              <a:rPr sz="2000" b="1" dirty="0">
                <a:latin typeface="Times New Roman" panose="02020603050405020304" pitchFamily="18" charset="0"/>
                <a:cs typeface="Times New Roman" panose="02020603050405020304" pitchFamily="18" charset="0"/>
              </a:rPr>
              <a:t>Phần 1: (</a:t>
            </a:r>
            <a:r>
              <a:rPr sz="2000" b="1" i="1" dirty="0">
                <a:latin typeface="Times New Roman" panose="02020603050405020304" pitchFamily="18" charset="0"/>
                <a:cs typeface="Times New Roman" panose="02020603050405020304" pitchFamily="18" charset="0"/>
              </a:rPr>
              <a:t>“ Ở xã Đồng Tháp</a:t>
            </a:r>
            <a:r>
              <a:rPr sz="2000" b="1" i="1" dirty="0">
                <a:latin typeface="Times New Roman" panose="02020603050405020304" pitchFamily="18" charset="0"/>
                <a:ea typeface="Times New Roman" panose="02020603050405020304" pitchFamily="18" charset="0"/>
              </a:rPr>
              <a:t>…</a:t>
            </a:r>
            <a:r>
              <a:rPr sz="2000" b="1" i="1" dirty="0">
                <a:latin typeface="Times New Roman" panose="02020603050405020304" pitchFamily="18" charset="0"/>
                <a:cs typeface="Times New Roman" panose="02020603050405020304" pitchFamily="18" charset="0"/>
              </a:rPr>
              <a:t> trong l</a:t>
            </a:r>
            <a:r>
              <a:rPr sz="2000" b="1" i="1" dirty="0">
                <a:latin typeface="Times New Roman" panose="02020603050405020304" pitchFamily="18" charset="0"/>
                <a:ea typeface="Times New Roman" panose="02020603050405020304" pitchFamily="18" charset="0"/>
              </a:rPr>
              <a:t>à</a:t>
            </a:r>
            <a:r>
              <a:rPr sz="2000" b="1" i="1" dirty="0">
                <a:latin typeface="Times New Roman" panose="02020603050405020304" pitchFamily="18" charset="0"/>
                <a:cs typeface="Times New Roman" panose="02020603050405020304" pitchFamily="18" charset="0"/>
              </a:rPr>
              <a:t>ng”):</a:t>
            </a:r>
            <a:r>
              <a:rPr sz="2000" b="1" dirty="0">
                <a:latin typeface="Times New Roman" panose="02020603050405020304" pitchFamily="18" charset="0"/>
                <a:cs typeface="Times New Roman" panose="02020603050405020304" pitchFamily="18" charset="0"/>
              </a:rPr>
              <a:t> </a:t>
            </a:r>
            <a:r>
              <a:rPr sz="2000" b="1" dirty="0">
                <a:solidFill>
                  <a:srgbClr val="0000FF"/>
                </a:solidFill>
                <a:latin typeface="Times New Roman" panose="02020603050405020304" pitchFamily="18" charset="0"/>
              </a:rPr>
              <a:t>Giới thiệu về Hội thổi cơm thi ở làng Đồng Vân.</a:t>
            </a:r>
            <a:endParaRPr sz="2000" b="1" dirty="0">
              <a:solidFill>
                <a:srgbClr val="0000FF"/>
              </a:solidFill>
              <a:latin typeface="Times New Roman" panose="02020603050405020304" pitchFamily="18" charset="0"/>
            </a:endParaRPr>
          </a:p>
        </p:txBody>
      </p:sp>
      <p:pic>
        <p:nvPicPr>
          <p:cNvPr id="293" name="Picture 18" descr="Cover"/>
          <p:cNvPicPr>
            <a:picLocks noChangeAspect="1"/>
          </p:cNvPicPr>
          <p:nvPr/>
        </p:nvPicPr>
        <p:blipFill>
          <a:blip r:embed="rId3"/>
          <a:srcRect r="61942"/>
          <a:stretch>
            <a:fillRect/>
          </a:stretch>
        </p:blipFill>
        <p:spPr>
          <a:xfrm>
            <a:off x="1600200" y="1600200"/>
            <a:ext cx="1219200" cy="1295400"/>
          </a:xfrm>
          <a:prstGeom prst="rect">
            <a:avLst/>
          </a:prstGeom>
          <a:noFill/>
          <a:ln w="9525">
            <a:noFill/>
          </a:ln>
        </p:spPr>
      </p:pic>
      <p:sp>
        <p:nvSpPr>
          <p:cNvPr id="294" name="Text Box 298" descr="Parchment"/>
          <p:cNvSpPr txBox="1"/>
          <p:nvPr/>
        </p:nvSpPr>
        <p:spPr>
          <a:xfrm>
            <a:off x="2895600" y="2743200"/>
            <a:ext cx="5486400" cy="1016000"/>
          </a:xfrm>
          <a:prstGeom prst="rect">
            <a:avLst/>
          </a:prstGeom>
          <a:blipFill rotWithShape="1">
            <a:blip r:embed="rId2"/>
          </a:blipFill>
          <a:ln w="38100" cap="flat" cmpd="dbl">
            <a:solidFill>
              <a:srgbClr val="FF00FF"/>
            </a:solidFill>
            <a:prstDash val="solid"/>
            <a:miter/>
            <a:headEnd type="none" w="med" len="med"/>
            <a:tailEnd type="none" w="med" len="med"/>
          </a:ln>
        </p:spPr>
        <p:txBody>
          <a:bodyPr>
            <a:spAutoFit/>
          </a:bodyPr>
          <a:p>
            <a:pPr eaLnBrk="0" hangingPunct="0"/>
            <a:r>
              <a:rPr sz="2000" b="1" dirty="0">
                <a:latin typeface="Times New Roman" panose="02020603050405020304" pitchFamily="18" charset="0"/>
                <a:cs typeface="Times New Roman" panose="02020603050405020304" pitchFamily="18" charset="0"/>
              </a:rPr>
              <a:t>Phần 2: (</a:t>
            </a:r>
            <a:r>
              <a:rPr sz="2000" b="1" i="1" dirty="0">
                <a:latin typeface="Times New Roman" panose="02020603050405020304" pitchFamily="18" charset="0"/>
                <a:cs typeface="Times New Roman" panose="02020603050405020304" pitchFamily="18" charset="0"/>
              </a:rPr>
              <a:t>“Bắt đầu v</a:t>
            </a:r>
            <a:r>
              <a:rPr sz="2000" b="1" i="1" dirty="0">
                <a:latin typeface="Times New Roman" panose="02020603050405020304" pitchFamily="18" charset="0"/>
                <a:ea typeface="Times New Roman" panose="02020603050405020304" pitchFamily="18" charset="0"/>
              </a:rPr>
              <a:t>à</a:t>
            </a:r>
            <a:r>
              <a:rPr sz="2000" b="1" i="1" dirty="0">
                <a:latin typeface="Times New Roman" panose="02020603050405020304" pitchFamily="18" charset="0"/>
                <a:cs typeface="Times New Roman" panose="02020603050405020304" pitchFamily="18" charset="0"/>
              </a:rPr>
              <a:t>o hội thi</a:t>
            </a:r>
            <a:r>
              <a:rPr sz="2000" b="1" i="1" dirty="0">
                <a:latin typeface="Times New Roman" panose="02020603050405020304" pitchFamily="18" charset="0"/>
                <a:ea typeface="Times New Roman" panose="02020603050405020304" pitchFamily="18" charset="0"/>
              </a:rPr>
              <a:t>…</a:t>
            </a:r>
            <a:r>
              <a:rPr sz="2000" b="1" i="1" dirty="0">
                <a:latin typeface="Times New Roman" panose="02020603050405020304" pitchFamily="18" charset="0"/>
                <a:cs typeface="Times New Roman" panose="02020603050405020304" pitchFamily="18" charset="0"/>
              </a:rPr>
              <a:t> lao động mệt nhọc</a:t>
            </a:r>
            <a:r>
              <a:rPr sz="2000" b="1" dirty="0">
                <a:latin typeface="Times New Roman" panose="02020603050405020304" pitchFamily="18" charset="0"/>
                <a:cs typeface="Times New Roman" panose="02020603050405020304" pitchFamily="18" charset="0"/>
              </a:rPr>
              <a:t>”): </a:t>
            </a:r>
            <a:r>
              <a:rPr sz="2000" b="1" dirty="0">
                <a:solidFill>
                  <a:srgbClr val="0000FF"/>
                </a:solidFill>
                <a:latin typeface="Times New Roman" panose="02020603050405020304" pitchFamily="18" charset="0"/>
              </a:rPr>
              <a:t>Những nét tiêu biểu của hội thổi cơm thi. </a:t>
            </a:r>
            <a:endParaRPr sz="2000" b="1" dirty="0">
              <a:solidFill>
                <a:srgbClr val="0000FF"/>
              </a:solidFill>
              <a:latin typeface="Times New Roman" panose="02020603050405020304" pitchFamily="18" charset="0"/>
            </a:endParaRPr>
          </a:p>
        </p:txBody>
      </p:sp>
      <p:sp>
        <p:nvSpPr>
          <p:cNvPr id="295" name="Text Box 299" descr="Parchment"/>
          <p:cNvSpPr txBox="1"/>
          <p:nvPr/>
        </p:nvSpPr>
        <p:spPr>
          <a:xfrm>
            <a:off x="2971800" y="4114800"/>
            <a:ext cx="5410200" cy="708025"/>
          </a:xfrm>
          <a:prstGeom prst="rect">
            <a:avLst/>
          </a:prstGeom>
          <a:blipFill rotWithShape="1">
            <a:blip r:embed="rId2"/>
          </a:blipFill>
          <a:ln w="38100" cap="flat" cmpd="dbl">
            <a:solidFill>
              <a:srgbClr val="FF00FF"/>
            </a:solidFill>
            <a:prstDash val="solid"/>
            <a:miter/>
            <a:headEnd type="none" w="med" len="med"/>
            <a:tailEnd type="none" w="med" len="med"/>
          </a:ln>
        </p:spPr>
        <p:txBody>
          <a:bodyPr>
            <a:spAutoFit/>
          </a:bodyPr>
          <a:p>
            <a:pPr>
              <a:spcBef>
                <a:spcPct val="50000"/>
              </a:spcBef>
            </a:pPr>
            <a:r>
              <a:rPr sz="2000" b="1" dirty="0">
                <a:latin typeface="Times New Roman" panose="02020603050405020304" pitchFamily="18" charset="0"/>
              </a:rPr>
              <a:t>Phần 3: </a:t>
            </a:r>
            <a:r>
              <a:rPr sz="2000" b="1" i="1" dirty="0">
                <a:latin typeface="Times New Roman" panose="02020603050405020304" pitchFamily="18" charset="0"/>
              </a:rPr>
              <a:t>(Phần còn lại):</a:t>
            </a:r>
            <a:r>
              <a:rPr sz="2000" b="1" dirty="0">
                <a:latin typeface="Times New Roman" panose="02020603050405020304" pitchFamily="18" charset="0"/>
              </a:rPr>
              <a:t> </a:t>
            </a:r>
            <a:r>
              <a:rPr sz="2000" b="1" dirty="0">
                <a:solidFill>
                  <a:srgbClr val="0000FF"/>
                </a:solidFill>
                <a:latin typeface="Times New Roman" panose="02020603050405020304" pitchFamily="18" charset="0"/>
              </a:rPr>
              <a:t>Hội thổi cơm thi ở làng Đồng Vân mang giá trị văn hóa lịch sử.</a:t>
            </a:r>
            <a:endParaRPr sz="2000" b="1" dirty="0">
              <a:solidFill>
                <a:srgbClr val="0000FF"/>
              </a:solidFill>
              <a:latin typeface="Times New Roman" panose="02020603050405020304" pitchFamily="18" charset="0"/>
            </a:endParaRPr>
          </a:p>
        </p:txBody>
      </p:sp>
      <p:pic>
        <p:nvPicPr>
          <p:cNvPr id="296" name="Picture 14" descr="Cover"/>
          <p:cNvPicPr>
            <a:picLocks noChangeAspect="1"/>
          </p:cNvPicPr>
          <p:nvPr/>
        </p:nvPicPr>
        <p:blipFill>
          <a:blip r:embed="rId4"/>
          <a:srcRect r="68201"/>
          <a:stretch>
            <a:fillRect/>
          </a:stretch>
        </p:blipFill>
        <p:spPr>
          <a:xfrm rot="-862766">
            <a:off x="1892300" y="3554413"/>
            <a:ext cx="1016000" cy="1498600"/>
          </a:xfrm>
          <a:prstGeom prst="rect">
            <a:avLst/>
          </a:prstGeom>
          <a:noFill/>
          <a:ln w="9525">
            <a:noFill/>
          </a:ln>
        </p:spPr>
      </p:pic>
      <p:pic>
        <p:nvPicPr>
          <p:cNvPr id="297" name="Picture 16" descr="Cover"/>
          <p:cNvPicPr>
            <a:picLocks noChangeAspect="1"/>
          </p:cNvPicPr>
          <p:nvPr/>
        </p:nvPicPr>
        <p:blipFill>
          <a:blip r:embed="rId5"/>
          <a:srcRect r="81032"/>
          <a:stretch>
            <a:fillRect/>
          </a:stretch>
        </p:blipFill>
        <p:spPr>
          <a:xfrm rot="378779">
            <a:off x="1828800" y="2941638"/>
            <a:ext cx="1044575" cy="1271587"/>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291"/>
                                        </p:tgtEl>
                                        <p:attrNameLst>
                                          <p:attrName>style.visibility</p:attrName>
                                        </p:attrNameLst>
                                      </p:cBhvr>
                                      <p:to>
                                        <p:strVal val="visible"/>
                                      </p:to>
                                    </p:set>
                                    <p:animEffect transition="in" filter="diamond(in)">
                                      <p:cBhvr>
                                        <p:cTn id="7" dur="500"/>
                                        <p:tgtEl>
                                          <p:spTgt spid="291"/>
                                        </p:tgtEl>
                                      </p:cBhvr>
                                    </p:animEffect>
                                  </p:childTnLst>
                                </p:cTn>
                              </p:par>
                            </p:childTnLst>
                          </p:cTn>
                        </p:par>
                        <p:par>
                          <p:cTn id="8" fill="hold">
                            <p:stCondLst>
                              <p:cond delay="500"/>
                            </p:stCondLst>
                            <p:childTnLst>
                              <p:par>
                                <p:cTn id="9" presetID="27" presetClass="entr" presetSubtype="0" fill="hold" grpId="0" nodeType="afterEffect">
                                  <p:stCondLst>
                                    <p:cond delay="0"/>
                                  </p:stCondLst>
                                  <p:iterate type="lt">
                                    <p:tmPct val="50000"/>
                                  </p:iterate>
                                  <p:childTnLst>
                                    <p:set>
                                      <p:cBhvr>
                                        <p:cTn id="10" dur="1" fill="hold">
                                          <p:stCondLst>
                                            <p:cond delay="0"/>
                                          </p:stCondLst>
                                        </p:cTn>
                                        <p:tgtEl>
                                          <p:spTgt spid="292"/>
                                        </p:tgtEl>
                                        <p:attrNameLst>
                                          <p:attrName>style.visibility</p:attrName>
                                        </p:attrNameLst>
                                      </p:cBhvr>
                                      <p:to>
                                        <p:strVal val="visible"/>
                                      </p:to>
                                    </p:set>
                                    <p:anim calcmode="discrete" valueType="clr">
                                      <p:cBhvr override="childStyle">
                                        <p:cTn id="11" dur="80"/>
                                        <p:tgtEl>
                                          <p:spTgt spid="292"/>
                                        </p:tgtEl>
                                        <p:attrNameLst>
                                          <p:attrName>style.color</p:attrName>
                                        </p:attrNameLst>
                                      </p:cBhvr>
                                      <p:tavLst>
                                        <p:tav tm="0">
                                          <p:val>
                                            <p:clrVal>
                                              <a:srgbClr val="ff6600"/>
                                            </p:clrVal>
                                          </p:val>
                                        </p:tav>
                                        <p:tav tm="50000">
                                          <p:val>
                                            <p:clrVal>
                                              <a:srgbClr val="ffff00"/>
                                            </p:clrVal>
                                          </p:val>
                                        </p:tav>
                                      </p:tavLst>
                                    </p:anim>
                                    <p:anim calcmode="discrete" valueType="clr">
                                      <p:cBhvr>
                                        <p:cTn id="12" dur="80"/>
                                        <p:tgtEl>
                                          <p:spTgt spid="292"/>
                                        </p:tgtEl>
                                        <p:attrNameLst>
                                          <p:attrName>fillcolor</p:attrName>
                                        </p:attrNameLst>
                                      </p:cBhvr>
                                      <p:tavLst>
                                        <p:tav tm="0">
                                          <p:val>
                                            <p:clrVal>
                                              <a:schemeClr val="accent2"/>
                                            </p:clrVal>
                                          </p:val>
                                        </p:tav>
                                        <p:tav tm="50000">
                                          <p:val>
                                            <p:clrVal>
                                              <a:schemeClr val="hlink"/>
                                            </p:clrVal>
                                          </p:val>
                                        </p:tav>
                                      </p:tavLst>
                                    </p:anim>
                                    <p:set>
                                      <p:cBhvr>
                                        <p:cTn id="13" dur="80"/>
                                        <p:tgtEl>
                                          <p:spTgt spid="292"/>
                                        </p:tgtEl>
                                        <p:attrNameLst>
                                          <p:attrName>fill.type</p:attrName>
                                        </p:attrNameLst>
                                      </p:cBhvr>
                                      <p:to>
                                        <p:strVal val="solid"/>
                                      </p:to>
                                    </p:set>
                                  </p:childTnLst>
                                </p:cTn>
                              </p:par>
                              <p:par>
                                <p:cTn id="14" presetID="22" presetClass="entr" presetSubtype="8" fill="hold" nodeType="withEffect">
                                  <p:stCondLst>
                                    <p:cond delay="0"/>
                                  </p:stCondLst>
                                  <p:childTnLst>
                                    <p:set>
                                      <p:cBhvr>
                                        <p:cTn id="15" dur="1" fill="hold">
                                          <p:stCondLst>
                                            <p:cond delay="0"/>
                                          </p:stCondLst>
                                        </p:cTn>
                                        <p:tgtEl>
                                          <p:spTgt spid="293"/>
                                        </p:tgtEl>
                                        <p:attrNameLst>
                                          <p:attrName>style.visibility</p:attrName>
                                        </p:attrNameLst>
                                      </p:cBhvr>
                                      <p:to>
                                        <p:strVal val="visible"/>
                                      </p:to>
                                    </p:set>
                                    <p:animEffect transition="in" filter="wipe(left)">
                                      <p:cBhvr>
                                        <p:cTn id="16" dur="500"/>
                                        <p:tgtEl>
                                          <p:spTgt spid="293"/>
                                        </p:tgtEl>
                                      </p:cBhvr>
                                    </p:animEffect>
                                  </p:childTnLst>
                                </p:cTn>
                              </p:par>
                            </p:childTnLst>
                          </p:cTn>
                        </p:par>
                        <p:par>
                          <p:cTn id="17" fill="hold">
                            <p:stCondLst>
                              <p:cond delay="3559"/>
                            </p:stCondLst>
                            <p:childTnLst>
                              <p:par>
                                <p:cTn id="18" presetID="27" presetClass="entr" presetSubtype="0" fill="hold" grpId="0" nodeType="afterEffect">
                                  <p:stCondLst>
                                    <p:cond delay="0"/>
                                  </p:stCondLst>
                                  <p:iterate type="lt">
                                    <p:tmPct val="50000"/>
                                  </p:iterate>
                                  <p:childTnLst>
                                    <p:set>
                                      <p:cBhvr>
                                        <p:cTn id="19" dur="1" fill="hold">
                                          <p:stCondLst>
                                            <p:cond delay="0"/>
                                          </p:stCondLst>
                                        </p:cTn>
                                        <p:tgtEl>
                                          <p:spTgt spid="294"/>
                                        </p:tgtEl>
                                        <p:attrNameLst>
                                          <p:attrName>style.visibility</p:attrName>
                                        </p:attrNameLst>
                                      </p:cBhvr>
                                      <p:to>
                                        <p:strVal val="visible"/>
                                      </p:to>
                                    </p:set>
                                    <p:anim calcmode="discrete" valueType="clr">
                                      <p:cBhvr override="childStyle">
                                        <p:cTn id="20" dur="80"/>
                                        <p:tgtEl>
                                          <p:spTgt spid="294"/>
                                        </p:tgtEl>
                                        <p:attrNameLst>
                                          <p:attrName>style.color</p:attrName>
                                        </p:attrNameLst>
                                      </p:cBhvr>
                                      <p:tavLst>
                                        <p:tav tm="0">
                                          <p:val>
                                            <p:clrVal>
                                              <a:srgbClr val="ff6600"/>
                                            </p:clrVal>
                                          </p:val>
                                        </p:tav>
                                        <p:tav tm="50000">
                                          <p:val>
                                            <p:clrVal>
                                              <a:srgbClr val="ffff00"/>
                                            </p:clrVal>
                                          </p:val>
                                        </p:tav>
                                      </p:tavLst>
                                    </p:anim>
                                    <p:anim calcmode="discrete" valueType="clr">
                                      <p:cBhvr>
                                        <p:cTn id="21" dur="80"/>
                                        <p:tgtEl>
                                          <p:spTgt spid="294"/>
                                        </p:tgtEl>
                                        <p:attrNameLst>
                                          <p:attrName>fillcolor</p:attrName>
                                        </p:attrNameLst>
                                      </p:cBhvr>
                                      <p:tavLst>
                                        <p:tav tm="0">
                                          <p:val>
                                            <p:clrVal>
                                              <a:schemeClr val="accent2"/>
                                            </p:clrVal>
                                          </p:val>
                                        </p:tav>
                                        <p:tav tm="50000">
                                          <p:val>
                                            <p:clrVal>
                                              <a:schemeClr val="hlink"/>
                                            </p:clrVal>
                                          </p:val>
                                        </p:tav>
                                      </p:tavLst>
                                    </p:anim>
                                    <p:set>
                                      <p:cBhvr>
                                        <p:cTn id="22" dur="80"/>
                                        <p:tgtEl>
                                          <p:spTgt spid="294"/>
                                        </p:tgtEl>
                                        <p:attrNameLst>
                                          <p:attrName>fill.type</p:attrName>
                                        </p:attrNameLst>
                                      </p:cBhvr>
                                      <p:to>
                                        <p:strVal val="solid"/>
                                      </p:to>
                                    </p:set>
                                  </p:childTnLst>
                                </p:cTn>
                              </p:par>
                            </p:childTnLst>
                          </p:cTn>
                        </p:par>
                        <p:par>
                          <p:cTn id="23" fill="hold">
                            <p:stCondLst>
                              <p:cond delay="7359"/>
                            </p:stCondLst>
                            <p:childTnLst>
                              <p:par>
                                <p:cTn id="24" presetID="27" presetClass="entr" presetSubtype="0" fill="hold" grpId="0" nodeType="afterEffect">
                                  <p:stCondLst>
                                    <p:cond delay="0"/>
                                  </p:stCondLst>
                                  <p:iterate type="lt">
                                    <p:tmPct val="50000"/>
                                  </p:iterate>
                                  <p:childTnLst>
                                    <p:set>
                                      <p:cBhvr>
                                        <p:cTn id="25" dur="1" fill="hold">
                                          <p:stCondLst>
                                            <p:cond delay="0"/>
                                          </p:stCondLst>
                                        </p:cTn>
                                        <p:tgtEl>
                                          <p:spTgt spid="295"/>
                                        </p:tgtEl>
                                        <p:attrNameLst>
                                          <p:attrName>style.visibility</p:attrName>
                                        </p:attrNameLst>
                                      </p:cBhvr>
                                      <p:to>
                                        <p:strVal val="visible"/>
                                      </p:to>
                                    </p:set>
                                    <p:anim calcmode="discrete" valueType="clr">
                                      <p:cBhvr override="childStyle">
                                        <p:cTn id="26" dur="80"/>
                                        <p:tgtEl>
                                          <p:spTgt spid="295"/>
                                        </p:tgtEl>
                                        <p:attrNameLst>
                                          <p:attrName>style.color</p:attrName>
                                        </p:attrNameLst>
                                      </p:cBhvr>
                                      <p:tavLst>
                                        <p:tav tm="0">
                                          <p:val>
                                            <p:clrVal>
                                              <a:srgbClr val="ff6600"/>
                                            </p:clrVal>
                                          </p:val>
                                        </p:tav>
                                        <p:tav tm="50000">
                                          <p:val>
                                            <p:clrVal>
                                              <a:srgbClr val="ffff00"/>
                                            </p:clrVal>
                                          </p:val>
                                        </p:tav>
                                      </p:tavLst>
                                    </p:anim>
                                    <p:anim calcmode="discrete" valueType="clr">
                                      <p:cBhvr>
                                        <p:cTn id="27" dur="80"/>
                                        <p:tgtEl>
                                          <p:spTgt spid="295"/>
                                        </p:tgtEl>
                                        <p:attrNameLst>
                                          <p:attrName>fillcolor</p:attrName>
                                        </p:attrNameLst>
                                      </p:cBhvr>
                                      <p:tavLst>
                                        <p:tav tm="0">
                                          <p:val>
                                            <p:clrVal>
                                              <a:schemeClr val="accent2"/>
                                            </p:clrVal>
                                          </p:val>
                                        </p:tav>
                                        <p:tav tm="50000">
                                          <p:val>
                                            <p:clrVal>
                                              <a:schemeClr val="hlink"/>
                                            </p:clrVal>
                                          </p:val>
                                        </p:tav>
                                      </p:tavLst>
                                    </p:anim>
                                    <p:set>
                                      <p:cBhvr>
                                        <p:cTn id="28" dur="80"/>
                                        <p:tgtEl>
                                          <p:spTgt spid="295"/>
                                        </p:tgtEl>
                                        <p:attrNameLst>
                                          <p:attrName>fill.type</p:attrName>
                                        </p:attrNameLst>
                                      </p:cBhvr>
                                      <p:to>
                                        <p:strVal val="solid"/>
                                      </p:to>
                                    </p:set>
                                  </p:childTnLst>
                                </p:cTn>
                              </p:par>
                              <p:par>
                                <p:cTn id="29" presetID="22" presetClass="entr" presetSubtype="8" fill="hold" nodeType="withEffect">
                                  <p:stCondLst>
                                    <p:cond delay="0"/>
                                  </p:stCondLst>
                                  <p:childTnLst>
                                    <p:set>
                                      <p:cBhvr>
                                        <p:cTn id="30" dur="1" fill="hold">
                                          <p:stCondLst>
                                            <p:cond delay="0"/>
                                          </p:stCondLst>
                                        </p:cTn>
                                        <p:tgtEl>
                                          <p:spTgt spid="296"/>
                                        </p:tgtEl>
                                        <p:attrNameLst>
                                          <p:attrName>style.visibility</p:attrName>
                                        </p:attrNameLst>
                                      </p:cBhvr>
                                      <p:to>
                                        <p:strVal val="visible"/>
                                      </p:to>
                                    </p:set>
                                    <p:animEffect transition="in" filter="wipe(left)">
                                      <p:cBhvr>
                                        <p:cTn id="31" dur="500"/>
                                        <p:tgtEl>
                                          <p:spTgt spid="296"/>
                                        </p:tgtEl>
                                      </p:cBhvr>
                                    </p:animEffect>
                                  </p:childTnLst>
                                </p:cTn>
                              </p:par>
                              <p:par>
                                <p:cTn id="32" presetID="22" presetClass="entr" presetSubtype="8" fill="hold" nodeType="withEffect">
                                  <p:stCondLst>
                                    <p:cond delay="0"/>
                                  </p:stCondLst>
                                  <p:childTnLst>
                                    <p:set>
                                      <p:cBhvr>
                                        <p:cTn id="33" dur="1" fill="hold">
                                          <p:stCondLst>
                                            <p:cond delay="0"/>
                                          </p:stCondLst>
                                        </p:cTn>
                                        <p:tgtEl>
                                          <p:spTgt spid="297"/>
                                        </p:tgtEl>
                                        <p:attrNameLst>
                                          <p:attrName>style.visibility</p:attrName>
                                        </p:attrNameLst>
                                      </p:cBhvr>
                                      <p:to>
                                        <p:strVal val="visible"/>
                                      </p:to>
                                    </p:set>
                                    <p:animEffect transition="in" filter="wipe(left)">
                                      <p:cBhvr>
                                        <p:cTn id="34" dur="500"/>
                                        <p:tgtEl>
                                          <p:spTgt spid="2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1" grpId="0" bldLvl="0" animBg="1"/>
      <p:bldP spid="292" grpId="0" animBg="1"/>
      <p:bldP spid="294" grpId="0" animBg="1"/>
      <p:bldP spid="29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5122" name="Group 4"/>
          <p:cNvGrpSpPr/>
          <p:nvPr/>
        </p:nvGrpSpPr>
        <p:grpSpPr>
          <a:xfrm>
            <a:off x="0" y="0"/>
            <a:ext cx="9220200" cy="6934200"/>
            <a:chOff x="0" y="0"/>
            <a:chExt cx="5760" cy="4320"/>
          </a:xfrm>
        </p:grpSpPr>
        <p:pic>
          <p:nvPicPr>
            <p:cNvPr id="5125" name="Picture 5"/>
            <p:cNvPicPr>
              <a:picLocks noChangeAspect="1"/>
            </p:cNvPicPr>
            <p:nvPr/>
          </p:nvPicPr>
          <p:blipFill>
            <a:blip r:embed="rId1"/>
            <a:stretch>
              <a:fillRect/>
            </a:stretch>
          </p:blipFill>
          <p:spPr>
            <a:xfrm>
              <a:off x="0" y="0"/>
              <a:ext cx="5760" cy="4320"/>
            </a:xfrm>
            <a:prstGeom prst="rect">
              <a:avLst/>
            </a:prstGeom>
            <a:noFill/>
            <a:ln w="9525">
              <a:noFill/>
            </a:ln>
          </p:spPr>
        </p:pic>
        <p:grpSp>
          <p:nvGrpSpPr>
            <p:cNvPr id="5126" name="Group 6"/>
            <p:cNvGrpSpPr/>
            <p:nvPr/>
          </p:nvGrpSpPr>
          <p:grpSpPr>
            <a:xfrm>
              <a:off x="94" y="3272"/>
              <a:ext cx="859" cy="952"/>
              <a:chOff x="2794" y="2160"/>
              <a:chExt cx="1154" cy="1279"/>
            </a:xfrm>
          </p:grpSpPr>
          <p:sp>
            <p:nvSpPr>
              <p:cNvPr id="5268" name="AutoShape 7"/>
              <p:cNvSpPr>
                <a:spLocks noChangeAspect="1" noTextEdit="1"/>
              </p:cNvSpPr>
              <p:nvPr/>
            </p:nvSpPr>
            <p:spPr>
              <a:xfrm>
                <a:off x="2832" y="2160"/>
                <a:ext cx="1116" cy="1237"/>
              </a:xfrm>
              <a:prstGeom prst="rect">
                <a:avLst/>
              </a:prstGeom>
              <a:noFill/>
              <a:ln w="9525">
                <a:noFill/>
              </a:ln>
            </p:spPr>
            <p:txBody>
              <a:bodyPr/>
              <a:p>
                <a:endParaRPr lang="en-US"/>
              </a:p>
            </p:txBody>
          </p:sp>
          <p:sp>
            <p:nvSpPr>
              <p:cNvPr id="5269" name="Freeform 8"/>
              <p:cNvSpPr/>
              <p:nvPr/>
            </p:nvSpPr>
            <p:spPr>
              <a:xfrm>
                <a:off x="2912" y="2780"/>
                <a:ext cx="30" cy="30"/>
              </a:xfrm>
              <a:custGeom>
                <a:avLst/>
                <a:gdLst>
                  <a:gd name="txL" fmla="*/ 0 w 61"/>
                  <a:gd name="txT" fmla="*/ 0 h 60"/>
                  <a:gd name="txR" fmla="*/ 61 w 61"/>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61" h="60">
                    <a:moveTo>
                      <a:pt x="31" y="60"/>
                    </a:moveTo>
                    <a:lnTo>
                      <a:pt x="18" y="57"/>
                    </a:lnTo>
                    <a:lnTo>
                      <a:pt x="9" y="50"/>
                    </a:lnTo>
                    <a:lnTo>
                      <a:pt x="2" y="41"/>
                    </a:lnTo>
                    <a:lnTo>
                      <a:pt x="0" y="30"/>
                    </a:lnTo>
                    <a:lnTo>
                      <a:pt x="2" y="18"/>
                    </a:lnTo>
                    <a:lnTo>
                      <a:pt x="9" y="8"/>
                    </a:lnTo>
                    <a:lnTo>
                      <a:pt x="18" y="2"/>
                    </a:lnTo>
                    <a:lnTo>
                      <a:pt x="31" y="0"/>
                    </a:lnTo>
                    <a:lnTo>
                      <a:pt x="42" y="2"/>
                    </a:lnTo>
                    <a:lnTo>
                      <a:pt x="52" y="8"/>
                    </a:lnTo>
                    <a:lnTo>
                      <a:pt x="58" y="18"/>
                    </a:lnTo>
                    <a:lnTo>
                      <a:pt x="61" y="30"/>
                    </a:lnTo>
                    <a:lnTo>
                      <a:pt x="58" y="41"/>
                    </a:lnTo>
                    <a:lnTo>
                      <a:pt x="52" y="50"/>
                    </a:lnTo>
                    <a:lnTo>
                      <a:pt x="42" y="57"/>
                    </a:lnTo>
                    <a:lnTo>
                      <a:pt x="31" y="60"/>
                    </a:lnTo>
                    <a:close/>
                  </a:path>
                </a:pathLst>
              </a:custGeom>
              <a:solidFill>
                <a:srgbClr val="FFFF93">
                  <a:alpha val="100000"/>
                </a:srgbClr>
              </a:solidFill>
              <a:ln w="9525">
                <a:noFill/>
              </a:ln>
            </p:spPr>
            <p:txBody>
              <a:bodyPr/>
              <a:p>
                <a:endParaRPr lang="en-US"/>
              </a:p>
            </p:txBody>
          </p:sp>
          <p:sp>
            <p:nvSpPr>
              <p:cNvPr id="5270" name="Freeform 9"/>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5271" name="Freeform 10"/>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5272" name="Freeform 11"/>
              <p:cNvSpPr/>
              <p:nvPr/>
            </p:nvSpPr>
            <p:spPr>
              <a:xfrm>
                <a:off x="2821" y="2718"/>
                <a:ext cx="89" cy="73"/>
              </a:xfrm>
              <a:custGeom>
                <a:avLst/>
                <a:gdLst>
                  <a:gd name="txL" fmla="*/ 0 w 177"/>
                  <a:gd name="txT" fmla="*/ 0 h 146"/>
                  <a:gd name="txR" fmla="*/ 177 w 177"/>
                  <a:gd name="txB" fmla="*/ 146 h 146"/>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77" h="146">
                    <a:moveTo>
                      <a:pt x="163" y="144"/>
                    </a:moveTo>
                    <a:lnTo>
                      <a:pt x="177" y="118"/>
                    </a:lnTo>
                    <a:lnTo>
                      <a:pt x="172" y="110"/>
                    </a:lnTo>
                    <a:lnTo>
                      <a:pt x="161" y="89"/>
                    </a:lnTo>
                    <a:lnTo>
                      <a:pt x="144" y="62"/>
                    </a:lnTo>
                    <a:lnTo>
                      <a:pt x="122" y="33"/>
                    </a:lnTo>
                    <a:lnTo>
                      <a:pt x="95" y="11"/>
                    </a:lnTo>
                    <a:lnTo>
                      <a:pt x="69" y="0"/>
                    </a:lnTo>
                    <a:lnTo>
                      <a:pt x="40" y="7"/>
                    </a:lnTo>
                    <a:lnTo>
                      <a:pt x="14" y="38"/>
                    </a:lnTo>
                    <a:lnTo>
                      <a:pt x="3" y="60"/>
                    </a:lnTo>
                    <a:lnTo>
                      <a:pt x="0" y="78"/>
                    </a:lnTo>
                    <a:lnTo>
                      <a:pt x="1" y="94"/>
                    </a:lnTo>
                    <a:lnTo>
                      <a:pt x="8" y="106"/>
                    </a:lnTo>
                    <a:lnTo>
                      <a:pt x="17" y="117"/>
                    </a:lnTo>
                    <a:lnTo>
                      <a:pt x="30" y="126"/>
                    </a:lnTo>
                    <a:lnTo>
                      <a:pt x="46" y="132"/>
                    </a:lnTo>
                    <a:lnTo>
                      <a:pt x="62" y="138"/>
                    </a:lnTo>
                    <a:lnTo>
                      <a:pt x="79" y="141"/>
                    </a:lnTo>
                    <a:lnTo>
                      <a:pt x="98" y="143"/>
                    </a:lnTo>
                    <a:lnTo>
                      <a:pt x="115" y="144"/>
                    </a:lnTo>
                    <a:lnTo>
                      <a:pt x="130" y="146"/>
                    </a:lnTo>
                    <a:lnTo>
                      <a:pt x="144" y="146"/>
                    </a:lnTo>
                    <a:lnTo>
                      <a:pt x="154" y="144"/>
                    </a:lnTo>
                    <a:lnTo>
                      <a:pt x="161" y="144"/>
                    </a:lnTo>
                    <a:lnTo>
                      <a:pt x="163" y="144"/>
                    </a:lnTo>
                    <a:close/>
                  </a:path>
                </a:pathLst>
              </a:custGeom>
              <a:solidFill>
                <a:srgbClr val="6800E0">
                  <a:alpha val="100000"/>
                </a:srgbClr>
              </a:solidFill>
              <a:ln w="9525">
                <a:noFill/>
              </a:ln>
            </p:spPr>
            <p:txBody>
              <a:bodyPr/>
              <a:p>
                <a:endParaRPr lang="en-US"/>
              </a:p>
            </p:txBody>
          </p:sp>
          <p:sp>
            <p:nvSpPr>
              <p:cNvPr id="5273" name="Freeform 12"/>
              <p:cNvSpPr/>
              <p:nvPr/>
            </p:nvSpPr>
            <p:spPr>
              <a:xfrm>
                <a:off x="2821" y="2800"/>
                <a:ext cx="89" cy="71"/>
              </a:xfrm>
              <a:custGeom>
                <a:avLst/>
                <a:gdLst>
                  <a:gd name="txL" fmla="*/ 0 w 178"/>
                  <a:gd name="txT" fmla="*/ 0 h 143"/>
                  <a:gd name="txR" fmla="*/ 178 w 178"/>
                  <a:gd name="txB" fmla="*/ 143 h 14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78" h="143">
                    <a:moveTo>
                      <a:pt x="178" y="27"/>
                    </a:moveTo>
                    <a:lnTo>
                      <a:pt x="164" y="1"/>
                    </a:lnTo>
                    <a:lnTo>
                      <a:pt x="162" y="1"/>
                    </a:lnTo>
                    <a:lnTo>
                      <a:pt x="155" y="1"/>
                    </a:lnTo>
                    <a:lnTo>
                      <a:pt x="145" y="0"/>
                    </a:lnTo>
                    <a:lnTo>
                      <a:pt x="131" y="0"/>
                    </a:lnTo>
                    <a:lnTo>
                      <a:pt x="116" y="1"/>
                    </a:lnTo>
                    <a:lnTo>
                      <a:pt x="99" y="2"/>
                    </a:lnTo>
                    <a:lnTo>
                      <a:pt x="80" y="5"/>
                    </a:lnTo>
                    <a:lnTo>
                      <a:pt x="63" y="7"/>
                    </a:lnTo>
                    <a:lnTo>
                      <a:pt x="46" y="13"/>
                    </a:lnTo>
                    <a:lnTo>
                      <a:pt x="31" y="18"/>
                    </a:lnTo>
                    <a:lnTo>
                      <a:pt x="18" y="27"/>
                    </a:lnTo>
                    <a:lnTo>
                      <a:pt x="8" y="37"/>
                    </a:lnTo>
                    <a:lnTo>
                      <a:pt x="2" y="50"/>
                    </a:lnTo>
                    <a:lnTo>
                      <a:pt x="0" y="65"/>
                    </a:lnTo>
                    <a:lnTo>
                      <a:pt x="4" y="83"/>
                    </a:lnTo>
                    <a:lnTo>
                      <a:pt x="14" y="104"/>
                    </a:lnTo>
                    <a:lnTo>
                      <a:pt x="41" y="135"/>
                    </a:lnTo>
                    <a:lnTo>
                      <a:pt x="69" y="143"/>
                    </a:lnTo>
                    <a:lnTo>
                      <a:pt x="96" y="132"/>
                    </a:lnTo>
                    <a:lnTo>
                      <a:pt x="122" y="111"/>
                    </a:lnTo>
                    <a:lnTo>
                      <a:pt x="145" y="83"/>
                    </a:lnTo>
                    <a:lnTo>
                      <a:pt x="162" y="55"/>
                    </a:lnTo>
                    <a:lnTo>
                      <a:pt x="174" y="35"/>
                    </a:lnTo>
                    <a:lnTo>
                      <a:pt x="178" y="27"/>
                    </a:lnTo>
                    <a:close/>
                  </a:path>
                </a:pathLst>
              </a:custGeom>
              <a:solidFill>
                <a:srgbClr val="6800E0">
                  <a:alpha val="100000"/>
                </a:srgbClr>
              </a:solidFill>
              <a:ln w="9525">
                <a:noFill/>
              </a:ln>
            </p:spPr>
            <p:txBody>
              <a:bodyPr/>
              <a:p>
                <a:endParaRPr lang="en-US"/>
              </a:p>
            </p:txBody>
          </p:sp>
          <p:sp>
            <p:nvSpPr>
              <p:cNvPr id="5274" name="Freeform 13"/>
              <p:cNvSpPr/>
              <p:nvPr/>
            </p:nvSpPr>
            <p:spPr>
              <a:xfrm>
                <a:off x="2894" y="2818"/>
                <a:ext cx="66" cy="90"/>
              </a:xfrm>
              <a:custGeom>
                <a:avLst/>
                <a:gdLst>
                  <a:gd name="txL" fmla="*/ 0 w 132"/>
                  <a:gd name="txT" fmla="*/ 0 h 181"/>
                  <a:gd name="txR" fmla="*/ 132 w 132"/>
                  <a:gd name="txB" fmla="*/ 181 h 181"/>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2" h="181">
                    <a:moveTo>
                      <a:pt x="82" y="0"/>
                    </a:moveTo>
                    <a:lnTo>
                      <a:pt x="52" y="0"/>
                    </a:lnTo>
                    <a:lnTo>
                      <a:pt x="47" y="8"/>
                    </a:lnTo>
                    <a:lnTo>
                      <a:pt x="35" y="29"/>
                    </a:lnTo>
                    <a:lnTo>
                      <a:pt x="20" y="57"/>
                    </a:lnTo>
                    <a:lnTo>
                      <a:pt x="7" y="90"/>
                    </a:lnTo>
                    <a:lnTo>
                      <a:pt x="0" y="123"/>
                    </a:lnTo>
                    <a:lnTo>
                      <a:pt x="5" y="152"/>
                    </a:lnTo>
                    <a:lnTo>
                      <a:pt x="24" y="172"/>
                    </a:lnTo>
                    <a:lnTo>
                      <a:pt x="64" y="181"/>
                    </a:lnTo>
                    <a:lnTo>
                      <a:pt x="106" y="172"/>
                    </a:lnTo>
                    <a:lnTo>
                      <a:pt x="127" y="152"/>
                    </a:lnTo>
                    <a:lnTo>
                      <a:pt x="132" y="123"/>
                    </a:lnTo>
                    <a:lnTo>
                      <a:pt x="127" y="90"/>
                    </a:lnTo>
                    <a:lnTo>
                      <a:pt x="114" y="57"/>
                    </a:lnTo>
                    <a:lnTo>
                      <a:pt x="99" y="29"/>
                    </a:lnTo>
                    <a:lnTo>
                      <a:pt x="86" y="8"/>
                    </a:lnTo>
                    <a:lnTo>
                      <a:pt x="82" y="0"/>
                    </a:lnTo>
                    <a:close/>
                  </a:path>
                </a:pathLst>
              </a:custGeom>
              <a:solidFill>
                <a:srgbClr val="6800E0">
                  <a:alpha val="100000"/>
                </a:srgbClr>
              </a:solidFill>
              <a:ln w="9525">
                <a:noFill/>
              </a:ln>
            </p:spPr>
            <p:txBody>
              <a:bodyPr/>
              <a:p>
                <a:endParaRPr lang="en-US"/>
              </a:p>
            </p:txBody>
          </p:sp>
          <p:sp>
            <p:nvSpPr>
              <p:cNvPr id="5275" name="Freeform 14"/>
              <p:cNvSpPr/>
              <p:nvPr/>
            </p:nvSpPr>
            <p:spPr>
              <a:xfrm>
                <a:off x="2944" y="2799"/>
                <a:ext cx="88" cy="72"/>
              </a:xfrm>
              <a:custGeom>
                <a:avLst/>
                <a:gdLst>
                  <a:gd name="txL" fmla="*/ 0 w 177"/>
                  <a:gd name="txT" fmla="*/ 0 h 144"/>
                  <a:gd name="txR" fmla="*/ 177 w 177"/>
                  <a:gd name="txB" fmla="*/ 144 h 144"/>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77" h="144">
                    <a:moveTo>
                      <a:pt x="15" y="1"/>
                    </a:moveTo>
                    <a:lnTo>
                      <a:pt x="0" y="26"/>
                    </a:lnTo>
                    <a:lnTo>
                      <a:pt x="5" y="34"/>
                    </a:lnTo>
                    <a:lnTo>
                      <a:pt x="16" y="55"/>
                    </a:lnTo>
                    <a:lnTo>
                      <a:pt x="33" y="83"/>
                    </a:lnTo>
                    <a:lnTo>
                      <a:pt x="56" y="110"/>
                    </a:lnTo>
                    <a:lnTo>
                      <a:pt x="82" y="132"/>
                    </a:lnTo>
                    <a:lnTo>
                      <a:pt x="109" y="144"/>
                    </a:lnTo>
                    <a:lnTo>
                      <a:pt x="137" y="137"/>
                    </a:lnTo>
                    <a:lnTo>
                      <a:pt x="164" y="106"/>
                    </a:lnTo>
                    <a:lnTo>
                      <a:pt x="174" y="85"/>
                    </a:lnTo>
                    <a:lnTo>
                      <a:pt x="177" y="67"/>
                    </a:lnTo>
                    <a:lnTo>
                      <a:pt x="176" y="50"/>
                    </a:lnTo>
                    <a:lnTo>
                      <a:pt x="170" y="38"/>
                    </a:lnTo>
                    <a:lnTo>
                      <a:pt x="161" y="27"/>
                    </a:lnTo>
                    <a:lnTo>
                      <a:pt x="147" y="19"/>
                    </a:lnTo>
                    <a:lnTo>
                      <a:pt x="132" y="12"/>
                    </a:lnTo>
                    <a:lnTo>
                      <a:pt x="116" y="8"/>
                    </a:lnTo>
                    <a:lnTo>
                      <a:pt x="98" y="4"/>
                    </a:lnTo>
                    <a:lnTo>
                      <a:pt x="81" y="2"/>
                    </a:lnTo>
                    <a:lnTo>
                      <a:pt x="63" y="1"/>
                    </a:lnTo>
                    <a:lnTo>
                      <a:pt x="48" y="0"/>
                    </a:lnTo>
                    <a:lnTo>
                      <a:pt x="35" y="0"/>
                    </a:lnTo>
                    <a:lnTo>
                      <a:pt x="24" y="1"/>
                    </a:lnTo>
                    <a:lnTo>
                      <a:pt x="17" y="1"/>
                    </a:lnTo>
                    <a:lnTo>
                      <a:pt x="15" y="1"/>
                    </a:lnTo>
                    <a:close/>
                  </a:path>
                </a:pathLst>
              </a:custGeom>
              <a:solidFill>
                <a:srgbClr val="6800E0">
                  <a:alpha val="100000"/>
                </a:srgbClr>
              </a:solidFill>
              <a:ln w="9525">
                <a:noFill/>
              </a:ln>
            </p:spPr>
            <p:txBody>
              <a:bodyPr/>
              <a:p>
                <a:endParaRPr lang="en-US"/>
              </a:p>
            </p:txBody>
          </p:sp>
          <p:sp>
            <p:nvSpPr>
              <p:cNvPr id="5276" name="Freeform 15"/>
              <p:cNvSpPr/>
              <p:nvPr/>
            </p:nvSpPr>
            <p:spPr>
              <a:xfrm>
                <a:off x="2943" y="2718"/>
                <a:ext cx="90" cy="72"/>
              </a:xfrm>
              <a:custGeom>
                <a:avLst/>
                <a:gdLst>
                  <a:gd name="txL" fmla="*/ 0 w 180"/>
                  <a:gd name="txT" fmla="*/ 0 h 143"/>
                  <a:gd name="txR" fmla="*/ 180 w 180"/>
                  <a:gd name="txB" fmla="*/ 143 h 143"/>
                </a:gdLst>
                <a:ahLst/>
                <a:cxnLst>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0" y="1"/>
                  </a:cxn>
                </a:cxnLst>
                <a:rect l="txL" t="txT" r="txR" b="txB"/>
                <a:pathLst>
                  <a:path w="180" h="143">
                    <a:moveTo>
                      <a:pt x="0" y="116"/>
                    </a:moveTo>
                    <a:lnTo>
                      <a:pt x="15" y="142"/>
                    </a:lnTo>
                    <a:lnTo>
                      <a:pt x="17" y="142"/>
                    </a:lnTo>
                    <a:lnTo>
                      <a:pt x="24" y="142"/>
                    </a:lnTo>
                    <a:lnTo>
                      <a:pt x="34" y="143"/>
                    </a:lnTo>
                    <a:lnTo>
                      <a:pt x="48" y="143"/>
                    </a:lnTo>
                    <a:lnTo>
                      <a:pt x="63" y="142"/>
                    </a:lnTo>
                    <a:lnTo>
                      <a:pt x="80" y="141"/>
                    </a:lnTo>
                    <a:lnTo>
                      <a:pt x="99" y="139"/>
                    </a:lnTo>
                    <a:lnTo>
                      <a:pt x="116" y="135"/>
                    </a:lnTo>
                    <a:lnTo>
                      <a:pt x="133" y="131"/>
                    </a:lnTo>
                    <a:lnTo>
                      <a:pt x="148" y="125"/>
                    </a:lnTo>
                    <a:lnTo>
                      <a:pt x="161" y="117"/>
                    </a:lnTo>
                    <a:lnTo>
                      <a:pt x="171" y="106"/>
                    </a:lnTo>
                    <a:lnTo>
                      <a:pt x="177" y="94"/>
                    </a:lnTo>
                    <a:lnTo>
                      <a:pt x="180" y="79"/>
                    </a:lnTo>
                    <a:lnTo>
                      <a:pt x="175" y="60"/>
                    </a:lnTo>
                    <a:lnTo>
                      <a:pt x="166" y="40"/>
                    </a:lnTo>
                    <a:lnTo>
                      <a:pt x="138" y="7"/>
                    </a:lnTo>
                    <a:lnTo>
                      <a:pt x="109" y="0"/>
                    </a:lnTo>
                    <a:lnTo>
                      <a:pt x="82" y="10"/>
                    </a:lnTo>
                    <a:lnTo>
                      <a:pt x="56" y="32"/>
                    </a:lnTo>
                    <a:lnTo>
                      <a:pt x="33" y="59"/>
                    </a:lnTo>
                    <a:lnTo>
                      <a:pt x="16" y="87"/>
                    </a:lnTo>
                    <a:lnTo>
                      <a:pt x="4" y="108"/>
                    </a:lnTo>
                    <a:lnTo>
                      <a:pt x="0" y="116"/>
                    </a:lnTo>
                    <a:close/>
                  </a:path>
                </a:pathLst>
              </a:custGeom>
              <a:solidFill>
                <a:srgbClr val="6800E0">
                  <a:alpha val="100000"/>
                </a:srgbClr>
              </a:solidFill>
              <a:ln w="9525">
                <a:noFill/>
              </a:ln>
            </p:spPr>
            <p:txBody>
              <a:bodyPr/>
              <a:p>
                <a:endParaRPr lang="en-US"/>
              </a:p>
            </p:txBody>
          </p:sp>
          <p:sp>
            <p:nvSpPr>
              <p:cNvPr id="5277" name="Freeform 16"/>
              <p:cNvSpPr/>
              <p:nvPr/>
            </p:nvSpPr>
            <p:spPr>
              <a:xfrm>
                <a:off x="3116" y="2261"/>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2" y="24"/>
                    </a:moveTo>
                    <a:lnTo>
                      <a:pt x="8" y="23"/>
                    </a:lnTo>
                    <a:lnTo>
                      <a:pt x="3" y="21"/>
                    </a:lnTo>
                    <a:lnTo>
                      <a:pt x="1" y="16"/>
                    </a:lnTo>
                    <a:lnTo>
                      <a:pt x="0" y="11"/>
                    </a:lnTo>
                    <a:lnTo>
                      <a:pt x="1" y="7"/>
                    </a:lnTo>
                    <a:lnTo>
                      <a:pt x="3" y="3"/>
                    </a:lnTo>
                    <a:lnTo>
                      <a:pt x="8" y="1"/>
                    </a:lnTo>
                    <a:lnTo>
                      <a:pt x="12" y="0"/>
                    </a:lnTo>
                    <a:lnTo>
                      <a:pt x="17" y="1"/>
                    </a:lnTo>
                    <a:lnTo>
                      <a:pt x="20" y="3"/>
                    </a:lnTo>
                    <a:lnTo>
                      <a:pt x="23" y="7"/>
                    </a:lnTo>
                    <a:lnTo>
                      <a:pt x="24" y="11"/>
                    </a:lnTo>
                    <a:lnTo>
                      <a:pt x="23" y="16"/>
                    </a:lnTo>
                    <a:lnTo>
                      <a:pt x="20" y="21"/>
                    </a:lnTo>
                    <a:lnTo>
                      <a:pt x="17" y="23"/>
                    </a:lnTo>
                    <a:lnTo>
                      <a:pt x="12" y="24"/>
                    </a:lnTo>
                    <a:close/>
                  </a:path>
                </a:pathLst>
              </a:custGeom>
              <a:solidFill>
                <a:srgbClr val="FFFF93">
                  <a:alpha val="100000"/>
                </a:srgbClr>
              </a:solidFill>
              <a:ln w="9525">
                <a:noFill/>
              </a:ln>
            </p:spPr>
            <p:txBody>
              <a:bodyPr/>
              <a:p>
                <a:endParaRPr lang="en-US"/>
              </a:p>
            </p:txBody>
          </p:sp>
          <p:sp>
            <p:nvSpPr>
              <p:cNvPr id="5278" name="Freeform 17"/>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5279" name="Freeform 18"/>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5280" name="Freeform 19"/>
              <p:cNvSpPr/>
              <p:nvPr/>
            </p:nvSpPr>
            <p:spPr>
              <a:xfrm>
                <a:off x="3080" y="2236"/>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8"/>
                    </a:lnTo>
                    <a:lnTo>
                      <a:pt x="70" y="44"/>
                    </a:lnTo>
                    <a:lnTo>
                      <a:pt x="64" y="36"/>
                    </a:lnTo>
                    <a:lnTo>
                      <a:pt x="58" y="25"/>
                    </a:lnTo>
                    <a:lnTo>
                      <a:pt x="49" y="14"/>
                    </a:lnTo>
                    <a:lnTo>
                      <a:pt x="39" y="5"/>
                    </a:lnTo>
                    <a:lnTo>
                      <a:pt x="28" y="0"/>
                    </a:lnTo>
                    <a:lnTo>
                      <a:pt x="16" y="4"/>
                    </a:lnTo>
                    <a:lnTo>
                      <a:pt x="6" y="17"/>
                    </a:lnTo>
                    <a:lnTo>
                      <a:pt x="0" y="33"/>
                    </a:lnTo>
                    <a:lnTo>
                      <a:pt x="3" y="43"/>
                    </a:lnTo>
                    <a:lnTo>
                      <a:pt x="11" y="51"/>
                    </a:lnTo>
                    <a:lnTo>
                      <a:pt x="25" y="56"/>
                    </a:lnTo>
                    <a:lnTo>
                      <a:pt x="39" y="58"/>
                    </a:lnTo>
                    <a:lnTo>
                      <a:pt x="52" y="58"/>
                    </a:lnTo>
                    <a:lnTo>
                      <a:pt x="62" y="58"/>
                    </a:lnTo>
                    <a:lnTo>
                      <a:pt x="66" y="58"/>
                    </a:lnTo>
                    <a:close/>
                  </a:path>
                </a:pathLst>
              </a:custGeom>
              <a:solidFill>
                <a:srgbClr val="6800E0">
                  <a:alpha val="100000"/>
                </a:srgbClr>
              </a:solidFill>
              <a:ln w="9525">
                <a:noFill/>
              </a:ln>
            </p:spPr>
            <p:txBody>
              <a:bodyPr/>
              <a:p>
                <a:endParaRPr lang="en-US"/>
              </a:p>
            </p:txBody>
          </p:sp>
          <p:sp>
            <p:nvSpPr>
              <p:cNvPr id="5281" name="Freeform 20"/>
              <p:cNvSpPr/>
              <p:nvPr/>
            </p:nvSpPr>
            <p:spPr>
              <a:xfrm>
                <a:off x="3080" y="2269"/>
                <a:ext cx="36" cy="28"/>
              </a:xfrm>
              <a:custGeom>
                <a:avLst/>
                <a:gdLst>
                  <a:gd name="txL" fmla="*/ 0 w 71"/>
                  <a:gd name="txT" fmla="*/ 0 h 57"/>
                  <a:gd name="txR" fmla="*/ 71 w 71"/>
                  <a:gd name="txB" fmla="*/ 57 h 57"/>
                </a:gdLst>
                <a:ahLst/>
                <a:cxnLst>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71" y="10"/>
                    </a:moveTo>
                    <a:lnTo>
                      <a:pt x="66" y="0"/>
                    </a:lnTo>
                    <a:lnTo>
                      <a:pt x="62" y="0"/>
                    </a:lnTo>
                    <a:lnTo>
                      <a:pt x="53" y="0"/>
                    </a:lnTo>
                    <a:lnTo>
                      <a:pt x="39" y="0"/>
                    </a:lnTo>
                    <a:lnTo>
                      <a:pt x="25" y="2"/>
                    </a:lnTo>
                    <a:lnTo>
                      <a:pt x="13" y="7"/>
                    </a:lnTo>
                    <a:lnTo>
                      <a:pt x="3" y="15"/>
                    </a:lnTo>
                    <a:lnTo>
                      <a:pt x="0" y="25"/>
                    </a:lnTo>
                    <a:lnTo>
                      <a:pt x="6" y="42"/>
                    </a:lnTo>
                    <a:lnTo>
                      <a:pt x="16" y="54"/>
                    </a:lnTo>
                    <a:lnTo>
                      <a:pt x="28" y="57"/>
                    </a:lnTo>
                    <a:lnTo>
                      <a:pt x="39" y="53"/>
                    </a:lnTo>
                    <a:lnTo>
                      <a:pt x="49" y="44"/>
                    </a:lnTo>
                    <a:lnTo>
                      <a:pt x="58" y="33"/>
                    </a:lnTo>
                    <a:lnTo>
                      <a:pt x="64" y="22"/>
                    </a:lnTo>
                    <a:lnTo>
                      <a:pt x="70" y="14"/>
                    </a:lnTo>
                    <a:lnTo>
                      <a:pt x="71" y="10"/>
                    </a:lnTo>
                    <a:close/>
                  </a:path>
                </a:pathLst>
              </a:custGeom>
              <a:solidFill>
                <a:srgbClr val="6800E0">
                  <a:alpha val="100000"/>
                </a:srgbClr>
              </a:solidFill>
              <a:ln w="9525">
                <a:noFill/>
              </a:ln>
            </p:spPr>
            <p:txBody>
              <a:bodyPr/>
              <a:p>
                <a:endParaRPr lang="en-US"/>
              </a:p>
            </p:txBody>
          </p:sp>
          <p:sp>
            <p:nvSpPr>
              <p:cNvPr id="5282" name="Freeform 21"/>
              <p:cNvSpPr/>
              <p:nvPr/>
            </p:nvSpPr>
            <p:spPr>
              <a:xfrm>
                <a:off x="3109" y="2277"/>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2" h="73">
                    <a:moveTo>
                      <a:pt x="32" y="0"/>
                    </a:moveTo>
                    <a:lnTo>
                      <a:pt x="20" y="0"/>
                    </a:lnTo>
                    <a:lnTo>
                      <a:pt x="18" y="4"/>
                    </a:lnTo>
                    <a:lnTo>
                      <a:pt x="14" y="12"/>
                    </a:lnTo>
                    <a:lnTo>
                      <a:pt x="8" y="23"/>
                    </a:lnTo>
                    <a:lnTo>
                      <a:pt x="2" y="36"/>
                    </a:lnTo>
                    <a:lnTo>
                      <a:pt x="0" y="50"/>
                    </a:lnTo>
                    <a:lnTo>
                      <a:pt x="1" y="61"/>
                    </a:lnTo>
                    <a:lnTo>
                      <a:pt x="9" y="69"/>
                    </a:lnTo>
                    <a:lnTo>
                      <a:pt x="25" y="73"/>
                    </a:lnTo>
                    <a:lnTo>
                      <a:pt x="41" y="69"/>
                    </a:lnTo>
                    <a:lnTo>
                      <a:pt x="50" y="61"/>
                    </a:lnTo>
                    <a:lnTo>
                      <a:pt x="52" y="50"/>
                    </a:lnTo>
                    <a:lnTo>
                      <a:pt x="49" y="36"/>
                    </a:lnTo>
                    <a:lnTo>
                      <a:pt x="45" y="23"/>
                    </a:lnTo>
                    <a:lnTo>
                      <a:pt x="39" y="12"/>
                    </a:lnTo>
                    <a:lnTo>
                      <a:pt x="34" y="4"/>
                    </a:lnTo>
                    <a:lnTo>
                      <a:pt x="32" y="0"/>
                    </a:lnTo>
                    <a:close/>
                  </a:path>
                </a:pathLst>
              </a:custGeom>
              <a:solidFill>
                <a:srgbClr val="6800E0">
                  <a:alpha val="100000"/>
                </a:srgbClr>
              </a:solidFill>
              <a:ln w="9525">
                <a:noFill/>
              </a:ln>
            </p:spPr>
            <p:txBody>
              <a:bodyPr/>
              <a:p>
                <a:endParaRPr lang="en-US"/>
              </a:p>
            </p:txBody>
          </p:sp>
          <p:sp>
            <p:nvSpPr>
              <p:cNvPr id="5283" name="Freeform 22"/>
              <p:cNvSpPr/>
              <p:nvPr/>
            </p:nvSpPr>
            <p:spPr>
              <a:xfrm>
                <a:off x="3129" y="2269"/>
                <a:ext cx="36" cy="28"/>
              </a:xfrm>
              <a:custGeom>
                <a:avLst/>
                <a:gdLst>
                  <a:gd name="txL" fmla="*/ 0 w 71"/>
                  <a:gd name="txT" fmla="*/ 0 h 57"/>
                  <a:gd name="txR" fmla="*/ 71 w 71"/>
                  <a:gd name="txB" fmla="*/ 57 h 57"/>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6" y="0"/>
                    </a:moveTo>
                    <a:lnTo>
                      <a:pt x="0" y="10"/>
                    </a:lnTo>
                    <a:lnTo>
                      <a:pt x="1" y="14"/>
                    </a:lnTo>
                    <a:lnTo>
                      <a:pt x="7" y="22"/>
                    </a:lnTo>
                    <a:lnTo>
                      <a:pt x="14" y="33"/>
                    </a:lnTo>
                    <a:lnTo>
                      <a:pt x="23" y="44"/>
                    </a:lnTo>
                    <a:lnTo>
                      <a:pt x="32" y="53"/>
                    </a:lnTo>
                    <a:lnTo>
                      <a:pt x="44" y="57"/>
                    </a:lnTo>
                    <a:lnTo>
                      <a:pt x="55" y="54"/>
                    </a:lnTo>
                    <a:lnTo>
                      <a:pt x="66" y="42"/>
                    </a:lnTo>
                    <a:lnTo>
                      <a:pt x="71" y="25"/>
                    </a:lnTo>
                    <a:lnTo>
                      <a:pt x="68" y="15"/>
                    </a:lnTo>
                    <a:lnTo>
                      <a:pt x="60" y="7"/>
                    </a:lnTo>
                    <a:lnTo>
                      <a:pt x="46" y="2"/>
                    </a:lnTo>
                    <a:lnTo>
                      <a:pt x="32" y="0"/>
                    </a:lnTo>
                    <a:lnTo>
                      <a:pt x="19" y="0"/>
                    </a:lnTo>
                    <a:lnTo>
                      <a:pt x="9" y="0"/>
                    </a:lnTo>
                    <a:lnTo>
                      <a:pt x="6" y="0"/>
                    </a:lnTo>
                    <a:close/>
                  </a:path>
                </a:pathLst>
              </a:custGeom>
              <a:solidFill>
                <a:srgbClr val="6800E0">
                  <a:alpha val="100000"/>
                </a:srgbClr>
              </a:solidFill>
              <a:ln w="9525">
                <a:noFill/>
              </a:ln>
            </p:spPr>
            <p:txBody>
              <a:bodyPr/>
              <a:p>
                <a:endParaRPr lang="en-US"/>
              </a:p>
            </p:txBody>
          </p:sp>
          <p:sp>
            <p:nvSpPr>
              <p:cNvPr id="5284" name="Freeform 23"/>
              <p:cNvSpPr/>
              <p:nvPr/>
            </p:nvSpPr>
            <p:spPr>
              <a:xfrm>
                <a:off x="3129" y="2236"/>
                <a:ext cx="36" cy="28"/>
              </a:xfrm>
              <a:custGeom>
                <a:avLst/>
                <a:gdLst>
                  <a:gd name="txL" fmla="*/ 0 w 71"/>
                  <a:gd name="txT" fmla="*/ 0 h 57"/>
                  <a:gd name="txR" fmla="*/ 71 w 71"/>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1" h="57">
                    <a:moveTo>
                      <a:pt x="0" y="47"/>
                    </a:moveTo>
                    <a:lnTo>
                      <a:pt x="6" y="57"/>
                    </a:lnTo>
                    <a:lnTo>
                      <a:pt x="9" y="57"/>
                    </a:lnTo>
                    <a:lnTo>
                      <a:pt x="19" y="57"/>
                    </a:lnTo>
                    <a:lnTo>
                      <a:pt x="32" y="57"/>
                    </a:lnTo>
                    <a:lnTo>
                      <a:pt x="46" y="55"/>
                    </a:lnTo>
                    <a:lnTo>
                      <a:pt x="59" y="50"/>
                    </a:lnTo>
                    <a:lnTo>
                      <a:pt x="68" y="43"/>
                    </a:lnTo>
                    <a:lnTo>
                      <a:pt x="71" y="32"/>
                    </a:lnTo>
                    <a:lnTo>
                      <a:pt x="66" y="17"/>
                    </a:lnTo>
                    <a:lnTo>
                      <a:pt x="55" y="4"/>
                    </a:lnTo>
                    <a:lnTo>
                      <a:pt x="44" y="0"/>
                    </a:lnTo>
                    <a:lnTo>
                      <a:pt x="32" y="4"/>
                    </a:lnTo>
                    <a:lnTo>
                      <a:pt x="23" y="13"/>
                    </a:lnTo>
                    <a:lnTo>
                      <a:pt x="14" y="23"/>
                    </a:lnTo>
                    <a:lnTo>
                      <a:pt x="7" y="35"/>
                    </a:lnTo>
                    <a:lnTo>
                      <a:pt x="1" y="43"/>
                    </a:lnTo>
                    <a:lnTo>
                      <a:pt x="0" y="47"/>
                    </a:lnTo>
                    <a:close/>
                  </a:path>
                </a:pathLst>
              </a:custGeom>
              <a:solidFill>
                <a:srgbClr val="6800E0">
                  <a:alpha val="100000"/>
                </a:srgbClr>
              </a:solidFill>
              <a:ln w="9525">
                <a:noFill/>
              </a:ln>
            </p:spPr>
            <p:txBody>
              <a:bodyPr/>
              <a:p>
                <a:endParaRPr lang="en-US"/>
              </a:p>
            </p:txBody>
          </p:sp>
          <p:sp>
            <p:nvSpPr>
              <p:cNvPr id="5285" name="Freeform 24"/>
              <p:cNvSpPr/>
              <p:nvPr/>
            </p:nvSpPr>
            <p:spPr>
              <a:xfrm>
                <a:off x="3830" y="3106"/>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1" y="24"/>
                    </a:moveTo>
                    <a:lnTo>
                      <a:pt x="7" y="23"/>
                    </a:lnTo>
                    <a:lnTo>
                      <a:pt x="3" y="20"/>
                    </a:lnTo>
                    <a:lnTo>
                      <a:pt x="1" y="16"/>
                    </a:lnTo>
                    <a:lnTo>
                      <a:pt x="0" y="11"/>
                    </a:lnTo>
                    <a:lnTo>
                      <a:pt x="1" y="7"/>
                    </a:lnTo>
                    <a:lnTo>
                      <a:pt x="3" y="3"/>
                    </a:lnTo>
                    <a:lnTo>
                      <a:pt x="7" y="1"/>
                    </a:lnTo>
                    <a:lnTo>
                      <a:pt x="11" y="0"/>
                    </a:lnTo>
                    <a:lnTo>
                      <a:pt x="16" y="1"/>
                    </a:lnTo>
                    <a:lnTo>
                      <a:pt x="20" y="3"/>
                    </a:lnTo>
                    <a:lnTo>
                      <a:pt x="23" y="7"/>
                    </a:lnTo>
                    <a:lnTo>
                      <a:pt x="24" y="11"/>
                    </a:lnTo>
                    <a:lnTo>
                      <a:pt x="23" y="16"/>
                    </a:lnTo>
                    <a:lnTo>
                      <a:pt x="20" y="20"/>
                    </a:lnTo>
                    <a:lnTo>
                      <a:pt x="16" y="23"/>
                    </a:lnTo>
                    <a:lnTo>
                      <a:pt x="11" y="24"/>
                    </a:lnTo>
                    <a:close/>
                  </a:path>
                </a:pathLst>
              </a:custGeom>
              <a:solidFill>
                <a:srgbClr val="FFFF93">
                  <a:alpha val="100000"/>
                </a:srgbClr>
              </a:solidFill>
              <a:ln w="9525">
                <a:noFill/>
              </a:ln>
            </p:spPr>
            <p:txBody>
              <a:bodyPr/>
              <a:p>
                <a:endParaRPr lang="en-US"/>
              </a:p>
            </p:txBody>
          </p:sp>
          <p:sp>
            <p:nvSpPr>
              <p:cNvPr id="5286" name="Freeform 25"/>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5287" name="Freeform 26"/>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5288" name="Freeform 27"/>
              <p:cNvSpPr/>
              <p:nvPr/>
            </p:nvSpPr>
            <p:spPr>
              <a:xfrm>
                <a:off x="3793" y="3081"/>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7"/>
                    </a:lnTo>
                    <a:lnTo>
                      <a:pt x="70" y="44"/>
                    </a:lnTo>
                    <a:lnTo>
                      <a:pt x="64" y="36"/>
                    </a:lnTo>
                    <a:lnTo>
                      <a:pt x="58" y="24"/>
                    </a:lnTo>
                    <a:lnTo>
                      <a:pt x="49" y="14"/>
                    </a:lnTo>
                    <a:lnTo>
                      <a:pt x="39" y="5"/>
                    </a:lnTo>
                    <a:lnTo>
                      <a:pt x="28" y="0"/>
                    </a:lnTo>
                    <a:lnTo>
                      <a:pt x="16" y="4"/>
                    </a:lnTo>
                    <a:lnTo>
                      <a:pt x="6" y="16"/>
                    </a:lnTo>
                    <a:lnTo>
                      <a:pt x="0" y="32"/>
                    </a:lnTo>
                    <a:lnTo>
                      <a:pt x="3" y="43"/>
                    </a:lnTo>
                    <a:lnTo>
                      <a:pt x="13" y="51"/>
                    </a:lnTo>
                    <a:lnTo>
                      <a:pt x="25" y="55"/>
                    </a:lnTo>
                    <a:lnTo>
                      <a:pt x="39" y="58"/>
                    </a:lnTo>
                    <a:lnTo>
                      <a:pt x="53" y="58"/>
                    </a:lnTo>
                    <a:lnTo>
                      <a:pt x="62" y="58"/>
                    </a:lnTo>
                    <a:lnTo>
                      <a:pt x="66" y="58"/>
                    </a:lnTo>
                    <a:close/>
                  </a:path>
                </a:pathLst>
              </a:custGeom>
              <a:solidFill>
                <a:srgbClr val="6800E0">
                  <a:alpha val="100000"/>
                </a:srgbClr>
              </a:solidFill>
              <a:ln w="9525">
                <a:noFill/>
              </a:ln>
            </p:spPr>
            <p:txBody>
              <a:bodyPr/>
              <a:p>
                <a:endParaRPr lang="en-US"/>
              </a:p>
            </p:txBody>
          </p:sp>
          <p:sp>
            <p:nvSpPr>
              <p:cNvPr id="5289" name="Freeform 28"/>
              <p:cNvSpPr/>
              <p:nvPr/>
            </p:nvSpPr>
            <p:spPr>
              <a:xfrm>
                <a:off x="3793" y="3114"/>
                <a:ext cx="37" cy="28"/>
              </a:xfrm>
              <a:custGeom>
                <a:avLst/>
                <a:gdLst>
                  <a:gd name="txL" fmla="*/ 0 w 72"/>
                  <a:gd name="txT" fmla="*/ 0 h 56"/>
                  <a:gd name="txR" fmla="*/ 72 w 72"/>
                  <a:gd name="txB" fmla="*/ 56 h 56"/>
                </a:gdLst>
                <a:ahLst/>
                <a:cxnLst>
                  <a:cxn ang="0">
                    <a:pos x="1" y="1"/>
                  </a:cxn>
                  <a:cxn ang="0">
                    <a:pos x="1" y="0"/>
                  </a:cxn>
                  <a:cxn ang="0">
                    <a:pos x="1" y="0"/>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2" h="56">
                    <a:moveTo>
                      <a:pt x="72" y="10"/>
                    </a:moveTo>
                    <a:lnTo>
                      <a:pt x="67" y="0"/>
                    </a:lnTo>
                    <a:lnTo>
                      <a:pt x="63" y="0"/>
                    </a:lnTo>
                    <a:lnTo>
                      <a:pt x="53" y="0"/>
                    </a:lnTo>
                    <a:lnTo>
                      <a:pt x="40" y="0"/>
                    </a:lnTo>
                    <a:lnTo>
                      <a:pt x="26" y="2"/>
                    </a:lnTo>
                    <a:lnTo>
                      <a:pt x="13" y="7"/>
                    </a:lnTo>
                    <a:lnTo>
                      <a:pt x="3" y="15"/>
                    </a:lnTo>
                    <a:lnTo>
                      <a:pt x="0" y="25"/>
                    </a:lnTo>
                    <a:lnTo>
                      <a:pt x="6" y="41"/>
                    </a:lnTo>
                    <a:lnTo>
                      <a:pt x="17" y="54"/>
                    </a:lnTo>
                    <a:lnTo>
                      <a:pt x="29" y="56"/>
                    </a:lnTo>
                    <a:lnTo>
                      <a:pt x="39" y="53"/>
                    </a:lnTo>
                    <a:lnTo>
                      <a:pt x="49" y="44"/>
                    </a:lnTo>
                    <a:lnTo>
                      <a:pt x="59" y="33"/>
                    </a:lnTo>
                    <a:lnTo>
                      <a:pt x="66" y="22"/>
                    </a:lnTo>
                    <a:lnTo>
                      <a:pt x="71" y="14"/>
                    </a:lnTo>
                    <a:lnTo>
                      <a:pt x="72" y="10"/>
                    </a:lnTo>
                    <a:close/>
                  </a:path>
                </a:pathLst>
              </a:custGeom>
              <a:solidFill>
                <a:srgbClr val="6800E0">
                  <a:alpha val="100000"/>
                </a:srgbClr>
              </a:solidFill>
              <a:ln w="9525">
                <a:noFill/>
              </a:ln>
            </p:spPr>
            <p:txBody>
              <a:bodyPr/>
              <a:p>
                <a:endParaRPr lang="en-US"/>
              </a:p>
            </p:txBody>
          </p:sp>
          <p:sp>
            <p:nvSpPr>
              <p:cNvPr id="5290" name="Freeform 29"/>
              <p:cNvSpPr/>
              <p:nvPr/>
            </p:nvSpPr>
            <p:spPr>
              <a:xfrm>
                <a:off x="3823" y="3121"/>
                <a:ext cx="26" cy="37"/>
              </a:xfrm>
              <a:custGeom>
                <a:avLst/>
                <a:gdLst>
                  <a:gd name="txL" fmla="*/ 0 w 53"/>
                  <a:gd name="txT" fmla="*/ 0 h 72"/>
                  <a:gd name="txR" fmla="*/ 53 w 53"/>
                  <a:gd name="txB" fmla="*/ 72 h 72"/>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53" h="72">
                    <a:moveTo>
                      <a:pt x="33" y="0"/>
                    </a:moveTo>
                    <a:lnTo>
                      <a:pt x="20" y="0"/>
                    </a:lnTo>
                    <a:lnTo>
                      <a:pt x="18" y="3"/>
                    </a:lnTo>
                    <a:lnTo>
                      <a:pt x="13" y="11"/>
                    </a:lnTo>
                    <a:lnTo>
                      <a:pt x="8" y="23"/>
                    </a:lnTo>
                    <a:lnTo>
                      <a:pt x="3" y="35"/>
                    </a:lnTo>
                    <a:lnTo>
                      <a:pt x="0" y="49"/>
                    </a:lnTo>
                    <a:lnTo>
                      <a:pt x="2" y="61"/>
                    </a:lnTo>
                    <a:lnTo>
                      <a:pt x="10" y="69"/>
                    </a:lnTo>
                    <a:lnTo>
                      <a:pt x="26" y="72"/>
                    </a:lnTo>
                    <a:lnTo>
                      <a:pt x="42" y="69"/>
                    </a:lnTo>
                    <a:lnTo>
                      <a:pt x="51" y="61"/>
                    </a:lnTo>
                    <a:lnTo>
                      <a:pt x="53" y="49"/>
                    </a:lnTo>
                    <a:lnTo>
                      <a:pt x="50" y="35"/>
                    </a:lnTo>
                    <a:lnTo>
                      <a:pt x="46" y="23"/>
                    </a:lnTo>
                    <a:lnTo>
                      <a:pt x="40" y="11"/>
                    </a:lnTo>
                    <a:lnTo>
                      <a:pt x="35" y="3"/>
                    </a:lnTo>
                    <a:lnTo>
                      <a:pt x="33" y="0"/>
                    </a:lnTo>
                    <a:close/>
                  </a:path>
                </a:pathLst>
              </a:custGeom>
              <a:solidFill>
                <a:srgbClr val="6800E0">
                  <a:alpha val="100000"/>
                </a:srgbClr>
              </a:solidFill>
              <a:ln w="9525">
                <a:noFill/>
              </a:ln>
            </p:spPr>
            <p:txBody>
              <a:bodyPr/>
              <a:p>
                <a:endParaRPr lang="en-US"/>
              </a:p>
            </p:txBody>
          </p:sp>
          <p:sp>
            <p:nvSpPr>
              <p:cNvPr id="5291" name="Freeform 30"/>
              <p:cNvSpPr/>
              <p:nvPr/>
            </p:nvSpPr>
            <p:spPr>
              <a:xfrm>
                <a:off x="3843" y="3114"/>
                <a:ext cx="36" cy="28"/>
              </a:xfrm>
              <a:custGeom>
                <a:avLst/>
                <a:gdLst>
                  <a:gd name="txL" fmla="*/ 0 w 71"/>
                  <a:gd name="txT" fmla="*/ 0 h 56"/>
                  <a:gd name="txR" fmla="*/ 71 w 71"/>
                  <a:gd name="txB" fmla="*/ 56 h 56"/>
                </a:gdLst>
                <a:ahLst/>
                <a:cxnLst>
                  <a:cxn ang="0">
                    <a:pos x="1"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Lst>
                <a:rect l="txL" t="txT" r="txR" b="txB"/>
                <a:pathLst>
                  <a:path w="71" h="56">
                    <a:moveTo>
                      <a:pt x="6" y="0"/>
                    </a:moveTo>
                    <a:lnTo>
                      <a:pt x="0" y="10"/>
                    </a:lnTo>
                    <a:lnTo>
                      <a:pt x="1" y="14"/>
                    </a:lnTo>
                    <a:lnTo>
                      <a:pt x="7" y="22"/>
                    </a:lnTo>
                    <a:lnTo>
                      <a:pt x="14" y="33"/>
                    </a:lnTo>
                    <a:lnTo>
                      <a:pt x="23" y="44"/>
                    </a:lnTo>
                    <a:lnTo>
                      <a:pt x="32" y="53"/>
                    </a:lnTo>
                    <a:lnTo>
                      <a:pt x="44" y="56"/>
                    </a:lnTo>
                    <a:lnTo>
                      <a:pt x="55" y="54"/>
                    </a:lnTo>
                    <a:lnTo>
                      <a:pt x="66" y="41"/>
                    </a:lnTo>
                    <a:lnTo>
                      <a:pt x="71" y="25"/>
                    </a:lnTo>
                    <a:lnTo>
                      <a:pt x="68" y="15"/>
                    </a:lnTo>
                    <a:lnTo>
                      <a:pt x="59" y="7"/>
                    </a:lnTo>
                    <a:lnTo>
                      <a:pt x="46" y="2"/>
                    </a:lnTo>
                    <a:lnTo>
                      <a:pt x="32"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5292" name="Freeform 31"/>
              <p:cNvSpPr/>
              <p:nvPr/>
            </p:nvSpPr>
            <p:spPr>
              <a:xfrm>
                <a:off x="3842" y="3081"/>
                <a:ext cx="37" cy="28"/>
              </a:xfrm>
              <a:custGeom>
                <a:avLst/>
                <a:gdLst>
                  <a:gd name="txL" fmla="*/ 0 w 72"/>
                  <a:gd name="txT" fmla="*/ 0 h 57"/>
                  <a:gd name="txR" fmla="*/ 72 w 72"/>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2" h="57">
                    <a:moveTo>
                      <a:pt x="0" y="46"/>
                    </a:moveTo>
                    <a:lnTo>
                      <a:pt x="6" y="57"/>
                    </a:lnTo>
                    <a:lnTo>
                      <a:pt x="9" y="57"/>
                    </a:lnTo>
                    <a:lnTo>
                      <a:pt x="19" y="57"/>
                    </a:lnTo>
                    <a:lnTo>
                      <a:pt x="32" y="57"/>
                    </a:lnTo>
                    <a:lnTo>
                      <a:pt x="47" y="54"/>
                    </a:lnTo>
                    <a:lnTo>
                      <a:pt x="60" y="50"/>
                    </a:lnTo>
                    <a:lnTo>
                      <a:pt x="69" y="43"/>
                    </a:lnTo>
                    <a:lnTo>
                      <a:pt x="72" y="31"/>
                    </a:lnTo>
                    <a:lnTo>
                      <a:pt x="67" y="16"/>
                    </a:lnTo>
                    <a:lnTo>
                      <a:pt x="55" y="4"/>
                    </a:lnTo>
                    <a:lnTo>
                      <a:pt x="44" y="0"/>
                    </a:lnTo>
                    <a:lnTo>
                      <a:pt x="33" y="4"/>
                    </a:lnTo>
                    <a:lnTo>
                      <a:pt x="23" y="13"/>
                    </a:lnTo>
                    <a:lnTo>
                      <a:pt x="14" y="23"/>
                    </a:lnTo>
                    <a:lnTo>
                      <a:pt x="7" y="35"/>
                    </a:lnTo>
                    <a:lnTo>
                      <a:pt x="1" y="43"/>
                    </a:lnTo>
                    <a:lnTo>
                      <a:pt x="0" y="46"/>
                    </a:lnTo>
                    <a:close/>
                  </a:path>
                </a:pathLst>
              </a:custGeom>
              <a:solidFill>
                <a:srgbClr val="6800E0">
                  <a:alpha val="100000"/>
                </a:srgbClr>
              </a:solidFill>
              <a:ln w="9525">
                <a:noFill/>
              </a:ln>
            </p:spPr>
            <p:txBody>
              <a:bodyPr/>
              <a:p>
                <a:endParaRPr lang="en-US"/>
              </a:p>
            </p:txBody>
          </p:sp>
          <p:sp>
            <p:nvSpPr>
              <p:cNvPr id="5293" name="Freeform 32"/>
              <p:cNvSpPr/>
              <p:nvPr/>
            </p:nvSpPr>
            <p:spPr>
              <a:xfrm>
                <a:off x="3134" y="3087"/>
                <a:ext cx="11" cy="12"/>
              </a:xfrm>
              <a:custGeom>
                <a:avLst/>
                <a:gdLst>
                  <a:gd name="txL" fmla="*/ 0 w 23"/>
                  <a:gd name="txT" fmla="*/ 0 h 24"/>
                  <a:gd name="txR" fmla="*/ 23 w 23"/>
                  <a:gd name="txB" fmla="*/ 24 h 24"/>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23" h="24">
                    <a:moveTo>
                      <a:pt x="12" y="24"/>
                    </a:moveTo>
                    <a:lnTo>
                      <a:pt x="7" y="23"/>
                    </a:lnTo>
                    <a:lnTo>
                      <a:pt x="4" y="20"/>
                    </a:lnTo>
                    <a:lnTo>
                      <a:pt x="1" y="17"/>
                    </a:lnTo>
                    <a:lnTo>
                      <a:pt x="0" y="12"/>
                    </a:lnTo>
                    <a:lnTo>
                      <a:pt x="1" y="8"/>
                    </a:lnTo>
                    <a:lnTo>
                      <a:pt x="4" y="3"/>
                    </a:lnTo>
                    <a:lnTo>
                      <a:pt x="7" y="1"/>
                    </a:lnTo>
                    <a:lnTo>
                      <a:pt x="12" y="0"/>
                    </a:lnTo>
                    <a:lnTo>
                      <a:pt x="16" y="1"/>
                    </a:lnTo>
                    <a:lnTo>
                      <a:pt x="20" y="3"/>
                    </a:lnTo>
                    <a:lnTo>
                      <a:pt x="22" y="8"/>
                    </a:lnTo>
                    <a:lnTo>
                      <a:pt x="23" y="12"/>
                    </a:lnTo>
                    <a:lnTo>
                      <a:pt x="22" y="17"/>
                    </a:lnTo>
                    <a:lnTo>
                      <a:pt x="20" y="20"/>
                    </a:lnTo>
                    <a:lnTo>
                      <a:pt x="16" y="23"/>
                    </a:lnTo>
                    <a:lnTo>
                      <a:pt x="12" y="24"/>
                    </a:lnTo>
                    <a:close/>
                  </a:path>
                </a:pathLst>
              </a:custGeom>
              <a:solidFill>
                <a:srgbClr val="FFFF93">
                  <a:alpha val="100000"/>
                </a:srgbClr>
              </a:solidFill>
              <a:ln w="9525">
                <a:noFill/>
              </a:ln>
            </p:spPr>
            <p:txBody>
              <a:bodyPr/>
              <a:p>
                <a:endParaRPr lang="en-US"/>
              </a:p>
            </p:txBody>
          </p:sp>
          <p:sp>
            <p:nvSpPr>
              <p:cNvPr id="5294" name="Freeform 33"/>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5295" name="Freeform 34"/>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5296" name="Freeform 35"/>
              <p:cNvSpPr/>
              <p:nvPr/>
            </p:nvSpPr>
            <p:spPr>
              <a:xfrm>
                <a:off x="3097" y="3063"/>
                <a:ext cx="35" cy="28"/>
              </a:xfrm>
              <a:custGeom>
                <a:avLst/>
                <a:gdLst>
                  <a:gd name="txL" fmla="*/ 0 w 72"/>
                  <a:gd name="txT" fmla="*/ 0 h 58"/>
                  <a:gd name="txR" fmla="*/ 72 w 72"/>
                  <a:gd name="txB" fmla="*/ 58 h 58"/>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72" h="58">
                    <a:moveTo>
                      <a:pt x="66" y="58"/>
                    </a:moveTo>
                    <a:lnTo>
                      <a:pt x="72" y="47"/>
                    </a:lnTo>
                    <a:lnTo>
                      <a:pt x="71" y="44"/>
                    </a:lnTo>
                    <a:lnTo>
                      <a:pt x="65" y="36"/>
                    </a:lnTo>
                    <a:lnTo>
                      <a:pt x="58" y="24"/>
                    </a:lnTo>
                    <a:lnTo>
                      <a:pt x="50" y="14"/>
                    </a:lnTo>
                    <a:lnTo>
                      <a:pt x="40" y="5"/>
                    </a:lnTo>
                    <a:lnTo>
                      <a:pt x="28" y="0"/>
                    </a:lnTo>
                    <a:lnTo>
                      <a:pt x="16" y="3"/>
                    </a:lnTo>
                    <a:lnTo>
                      <a:pt x="6" y="15"/>
                    </a:lnTo>
                    <a:lnTo>
                      <a:pt x="0" y="31"/>
                    </a:lnTo>
                    <a:lnTo>
                      <a:pt x="4" y="43"/>
                    </a:lnTo>
                    <a:lnTo>
                      <a:pt x="12" y="51"/>
                    </a:lnTo>
                    <a:lnTo>
                      <a:pt x="26" y="56"/>
                    </a:lnTo>
                    <a:lnTo>
                      <a:pt x="40" y="58"/>
                    </a:lnTo>
                    <a:lnTo>
                      <a:pt x="52" y="58"/>
                    </a:lnTo>
                    <a:lnTo>
                      <a:pt x="63" y="58"/>
                    </a:lnTo>
                    <a:lnTo>
                      <a:pt x="66" y="58"/>
                    </a:lnTo>
                    <a:close/>
                  </a:path>
                </a:pathLst>
              </a:custGeom>
              <a:solidFill>
                <a:srgbClr val="6800E0">
                  <a:alpha val="100000"/>
                </a:srgbClr>
              </a:solidFill>
              <a:ln w="9525">
                <a:noFill/>
              </a:ln>
            </p:spPr>
            <p:txBody>
              <a:bodyPr/>
              <a:p>
                <a:endParaRPr lang="en-US"/>
              </a:p>
            </p:txBody>
          </p:sp>
          <p:sp>
            <p:nvSpPr>
              <p:cNvPr id="5297" name="Freeform 36"/>
              <p:cNvSpPr/>
              <p:nvPr/>
            </p:nvSpPr>
            <p:spPr>
              <a:xfrm>
                <a:off x="3097" y="3095"/>
                <a:ext cx="35" cy="29"/>
              </a:xfrm>
              <a:custGeom>
                <a:avLst/>
                <a:gdLst>
                  <a:gd name="txL" fmla="*/ 0 w 72"/>
                  <a:gd name="txT" fmla="*/ 0 h 56"/>
                  <a:gd name="txR" fmla="*/ 72 w 72"/>
                  <a:gd name="txB" fmla="*/ 56 h 56"/>
                </a:gdLst>
                <a:ahLst/>
                <a:cxnLst>
                  <a:cxn ang="0">
                    <a:pos x="0" y="1"/>
                  </a:cxn>
                  <a:cxn ang="0">
                    <a:pos x="0" y="0"/>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72" h="56">
                    <a:moveTo>
                      <a:pt x="72" y="10"/>
                    </a:moveTo>
                    <a:lnTo>
                      <a:pt x="66" y="0"/>
                    </a:lnTo>
                    <a:lnTo>
                      <a:pt x="63" y="0"/>
                    </a:lnTo>
                    <a:lnTo>
                      <a:pt x="53" y="0"/>
                    </a:lnTo>
                    <a:lnTo>
                      <a:pt x="40" y="0"/>
                    </a:lnTo>
                    <a:lnTo>
                      <a:pt x="26" y="2"/>
                    </a:lnTo>
                    <a:lnTo>
                      <a:pt x="13" y="7"/>
                    </a:lnTo>
                    <a:lnTo>
                      <a:pt x="4" y="14"/>
                    </a:lnTo>
                    <a:lnTo>
                      <a:pt x="0" y="25"/>
                    </a:lnTo>
                    <a:lnTo>
                      <a:pt x="6" y="40"/>
                    </a:lnTo>
                    <a:lnTo>
                      <a:pt x="16" y="53"/>
                    </a:lnTo>
                    <a:lnTo>
                      <a:pt x="28" y="56"/>
                    </a:lnTo>
                    <a:lnTo>
                      <a:pt x="40" y="53"/>
                    </a:lnTo>
                    <a:lnTo>
                      <a:pt x="50" y="44"/>
                    </a:lnTo>
                    <a:lnTo>
                      <a:pt x="58" y="33"/>
                    </a:lnTo>
                    <a:lnTo>
                      <a:pt x="65" y="22"/>
                    </a:lnTo>
                    <a:lnTo>
                      <a:pt x="71" y="14"/>
                    </a:lnTo>
                    <a:lnTo>
                      <a:pt x="72" y="10"/>
                    </a:lnTo>
                    <a:close/>
                  </a:path>
                </a:pathLst>
              </a:custGeom>
              <a:solidFill>
                <a:srgbClr val="6800E0">
                  <a:alpha val="100000"/>
                </a:srgbClr>
              </a:solidFill>
              <a:ln w="9525">
                <a:noFill/>
              </a:ln>
            </p:spPr>
            <p:txBody>
              <a:bodyPr/>
              <a:p>
                <a:endParaRPr lang="en-US"/>
              </a:p>
            </p:txBody>
          </p:sp>
          <p:sp>
            <p:nvSpPr>
              <p:cNvPr id="5298" name="Freeform 37"/>
              <p:cNvSpPr/>
              <p:nvPr/>
            </p:nvSpPr>
            <p:spPr>
              <a:xfrm>
                <a:off x="3126" y="3102"/>
                <a:ext cx="27" cy="37"/>
              </a:xfrm>
              <a:custGeom>
                <a:avLst/>
                <a:gdLst>
                  <a:gd name="txL" fmla="*/ 0 w 53"/>
                  <a:gd name="txT" fmla="*/ 0 h 72"/>
                  <a:gd name="txR" fmla="*/ 53 w 53"/>
                  <a:gd name="txB" fmla="*/ 72 h 72"/>
                </a:gdLst>
                <a:ahLst/>
                <a:cxnLst>
                  <a:cxn ang="0">
                    <a:pos x="1" y="0"/>
                  </a:cxn>
                  <a:cxn ang="0">
                    <a:pos x="1" y="0"/>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53" h="72">
                    <a:moveTo>
                      <a:pt x="32" y="0"/>
                    </a:moveTo>
                    <a:lnTo>
                      <a:pt x="21" y="0"/>
                    </a:lnTo>
                    <a:lnTo>
                      <a:pt x="19" y="3"/>
                    </a:lnTo>
                    <a:lnTo>
                      <a:pt x="14" y="11"/>
                    </a:lnTo>
                    <a:lnTo>
                      <a:pt x="8" y="23"/>
                    </a:lnTo>
                    <a:lnTo>
                      <a:pt x="2" y="35"/>
                    </a:lnTo>
                    <a:lnTo>
                      <a:pt x="0" y="49"/>
                    </a:lnTo>
                    <a:lnTo>
                      <a:pt x="2" y="61"/>
                    </a:lnTo>
                    <a:lnTo>
                      <a:pt x="10" y="69"/>
                    </a:lnTo>
                    <a:lnTo>
                      <a:pt x="27" y="72"/>
                    </a:lnTo>
                    <a:lnTo>
                      <a:pt x="43" y="69"/>
                    </a:lnTo>
                    <a:lnTo>
                      <a:pt x="51" y="61"/>
                    </a:lnTo>
                    <a:lnTo>
                      <a:pt x="53" y="49"/>
                    </a:lnTo>
                    <a:lnTo>
                      <a:pt x="51" y="35"/>
                    </a:lnTo>
                    <a:lnTo>
                      <a:pt x="45" y="23"/>
                    </a:lnTo>
                    <a:lnTo>
                      <a:pt x="39" y="11"/>
                    </a:lnTo>
                    <a:lnTo>
                      <a:pt x="35" y="3"/>
                    </a:lnTo>
                    <a:lnTo>
                      <a:pt x="32" y="0"/>
                    </a:lnTo>
                    <a:close/>
                  </a:path>
                </a:pathLst>
              </a:custGeom>
              <a:solidFill>
                <a:srgbClr val="6800E0">
                  <a:alpha val="100000"/>
                </a:srgbClr>
              </a:solidFill>
              <a:ln w="9525">
                <a:noFill/>
              </a:ln>
            </p:spPr>
            <p:txBody>
              <a:bodyPr/>
              <a:p>
                <a:endParaRPr lang="en-US"/>
              </a:p>
            </p:txBody>
          </p:sp>
          <p:sp>
            <p:nvSpPr>
              <p:cNvPr id="5299" name="Freeform 38"/>
              <p:cNvSpPr/>
              <p:nvPr/>
            </p:nvSpPr>
            <p:spPr>
              <a:xfrm>
                <a:off x="3146" y="3095"/>
                <a:ext cx="35" cy="29"/>
              </a:xfrm>
              <a:custGeom>
                <a:avLst/>
                <a:gdLst>
                  <a:gd name="txL" fmla="*/ 0 w 72"/>
                  <a:gd name="txT" fmla="*/ 0 h 57"/>
                  <a:gd name="txR" fmla="*/ 72 w 72"/>
                  <a:gd name="txB" fmla="*/ 57 h 57"/>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0"/>
                  </a:cxn>
                </a:cxnLst>
                <a:rect l="txL" t="txT" r="txR" b="txB"/>
                <a:pathLst>
                  <a:path w="72" h="57">
                    <a:moveTo>
                      <a:pt x="6" y="0"/>
                    </a:moveTo>
                    <a:lnTo>
                      <a:pt x="0" y="10"/>
                    </a:lnTo>
                    <a:lnTo>
                      <a:pt x="1" y="14"/>
                    </a:lnTo>
                    <a:lnTo>
                      <a:pt x="7" y="22"/>
                    </a:lnTo>
                    <a:lnTo>
                      <a:pt x="14" y="33"/>
                    </a:lnTo>
                    <a:lnTo>
                      <a:pt x="23" y="43"/>
                    </a:lnTo>
                    <a:lnTo>
                      <a:pt x="33" y="53"/>
                    </a:lnTo>
                    <a:lnTo>
                      <a:pt x="44" y="57"/>
                    </a:lnTo>
                    <a:lnTo>
                      <a:pt x="56" y="55"/>
                    </a:lnTo>
                    <a:lnTo>
                      <a:pt x="66" y="42"/>
                    </a:lnTo>
                    <a:lnTo>
                      <a:pt x="72" y="26"/>
                    </a:lnTo>
                    <a:lnTo>
                      <a:pt x="68" y="15"/>
                    </a:lnTo>
                    <a:lnTo>
                      <a:pt x="60" y="7"/>
                    </a:lnTo>
                    <a:lnTo>
                      <a:pt x="46" y="2"/>
                    </a:lnTo>
                    <a:lnTo>
                      <a:pt x="33"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5300" name="Freeform 39"/>
              <p:cNvSpPr/>
              <p:nvPr/>
            </p:nvSpPr>
            <p:spPr>
              <a:xfrm>
                <a:off x="3146" y="3062"/>
                <a:ext cx="35" cy="29"/>
              </a:xfrm>
              <a:custGeom>
                <a:avLst/>
                <a:gdLst>
                  <a:gd name="txL" fmla="*/ 0 w 72"/>
                  <a:gd name="txT" fmla="*/ 0 h 58"/>
                  <a:gd name="txR" fmla="*/ 72 w 72"/>
                  <a:gd name="txB" fmla="*/ 58 h 5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Lst>
                <a:rect l="txL" t="txT" r="txR" b="txB"/>
                <a:pathLst>
                  <a:path w="72" h="58">
                    <a:moveTo>
                      <a:pt x="0" y="47"/>
                    </a:moveTo>
                    <a:lnTo>
                      <a:pt x="6" y="58"/>
                    </a:lnTo>
                    <a:lnTo>
                      <a:pt x="9" y="58"/>
                    </a:lnTo>
                    <a:lnTo>
                      <a:pt x="20" y="58"/>
                    </a:lnTo>
                    <a:lnTo>
                      <a:pt x="33" y="58"/>
                    </a:lnTo>
                    <a:lnTo>
                      <a:pt x="46" y="55"/>
                    </a:lnTo>
                    <a:lnTo>
                      <a:pt x="59" y="51"/>
                    </a:lnTo>
                    <a:lnTo>
                      <a:pt x="68" y="43"/>
                    </a:lnTo>
                    <a:lnTo>
                      <a:pt x="72" y="32"/>
                    </a:lnTo>
                    <a:lnTo>
                      <a:pt x="66" y="16"/>
                    </a:lnTo>
                    <a:lnTo>
                      <a:pt x="56" y="4"/>
                    </a:lnTo>
                    <a:lnTo>
                      <a:pt x="44" y="0"/>
                    </a:lnTo>
                    <a:lnTo>
                      <a:pt x="33" y="5"/>
                    </a:lnTo>
                    <a:lnTo>
                      <a:pt x="23" y="14"/>
                    </a:lnTo>
                    <a:lnTo>
                      <a:pt x="14" y="24"/>
                    </a:lnTo>
                    <a:lnTo>
                      <a:pt x="7" y="36"/>
                    </a:lnTo>
                    <a:lnTo>
                      <a:pt x="1" y="44"/>
                    </a:lnTo>
                    <a:lnTo>
                      <a:pt x="0" y="47"/>
                    </a:lnTo>
                    <a:close/>
                  </a:path>
                </a:pathLst>
              </a:custGeom>
              <a:solidFill>
                <a:srgbClr val="6800E0">
                  <a:alpha val="100000"/>
                </a:srgbClr>
              </a:solidFill>
              <a:ln w="9525">
                <a:noFill/>
              </a:ln>
            </p:spPr>
            <p:txBody>
              <a:bodyPr/>
              <a:p>
                <a:endParaRPr lang="en-US"/>
              </a:p>
            </p:txBody>
          </p:sp>
          <p:sp>
            <p:nvSpPr>
              <p:cNvPr id="5301" name="Freeform 40"/>
              <p:cNvSpPr/>
              <p:nvPr/>
            </p:nvSpPr>
            <p:spPr>
              <a:xfrm>
                <a:off x="2933" y="2482"/>
                <a:ext cx="72" cy="84"/>
              </a:xfrm>
              <a:custGeom>
                <a:avLst/>
                <a:gdLst>
                  <a:gd name="txL" fmla="*/ 0 w 144"/>
                  <a:gd name="txT" fmla="*/ 0 h 167"/>
                  <a:gd name="txR" fmla="*/ 144 w 144"/>
                  <a:gd name="txB" fmla="*/ 167 h 167"/>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144" h="167">
                    <a:moveTo>
                      <a:pt x="144" y="0"/>
                    </a:moveTo>
                    <a:lnTo>
                      <a:pt x="143" y="28"/>
                    </a:lnTo>
                    <a:lnTo>
                      <a:pt x="138" y="57"/>
                    </a:lnTo>
                    <a:lnTo>
                      <a:pt x="129" y="84"/>
                    </a:lnTo>
                    <a:lnTo>
                      <a:pt x="116" y="111"/>
                    </a:lnTo>
                    <a:lnTo>
                      <a:pt x="100" y="135"/>
                    </a:lnTo>
                    <a:lnTo>
                      <a:pt x="82" y="152"/>
                    </a:lnTo>
                    <a:lnTo>
                      <a:pt x="60" y="164"/>
                    </a:lnTo>
                    <a:lnTo>
                      <a:pt x="36" y="167"/>
                    </a:lnTo>
                    <a:lnTo>
                      <a:pt x="16" y="163"/>
                    </a:lnTo>
                    <a:lnTo>
                      <a:pt x="5" y="152"/>
                    </a:lnTo>
                    <a:lnTo>
                      <a:pt x="0" y="140"/>
                    </a:lnTo>
                    <a:lnTo>
                      <a:pt x="2" y="123"/>
                    </a:lnTo>
                    <a:lnTo>
                      <a:pt x="12" y="109"/>
                    </a:lnTo>
                    <a:lnTo>
                      <a:pt x="24" y="96"/>
                    </a:lnTo>
                    <a:lnTo>
                      <a:pt x="42" y="85"/>
                    </a:lnTo>
                    <a:lnTo>
                      <a:pt x="62" y="82"/>
                    </a:lnTo>
                    <a:lnTo>
                      <a:pt x="80" y="79"/>
                    </a:lnTo>
                    <a:lnTo>
                      <a:pt x="95" y="69"/>
                    </a:lnTo>
                    <a:lnTo>
                      <a:pt x="108" y="57"/>
                    </a:lnTo>
                    <a:lnTo>
                      <a:pt x="121" y="41"/>
                    </a:lnTo>
                    <a:lnTo>
                      <a:pt x="130" y="26"/>
                    </a:lnTo>
                    <a:lnTo>
                      <a:pt x="138" y="13"/>
                    </a:lnTo>
                    <a:lnTo>
                      <a:pt x="143" y="4"/>
                    </a:lnTo>
                    <a:lnTo>
                      <a:pt x="144" y="0"/>
                    </a:lnTo>
                    <a:close/>
                  </a:path>
                </a:pathLst>
              </a:custGeom>
              <a:solidFill>
                <a:srgbClr val="6800E0">
                  <a:alpha val="100000"/>
                </a:srgbClr>
              </a:solidFill>
              <a:ln w="9525">
                <a:noFill/>
              </a:ln>
            </p:spPr>
            <p:txBody>
              <a:bodyPr/>
              <a:p>
                <a:endParaRPr lang="en-US"/>
              </a:p>
            </p:txBody>
          </p:sp>
          <p:sp>
            <p:nvSpPr>
              <p:cNvPr id="5302" name="Freeform 41"/>
              <p:cNvSpPr/>
              <p:nvPr/>
            </p:nvSpPr>
            <p:spPr>
              <a:xfrm>
                <a:off x="2898" y="2478"/>
                <a:ext cx="102" cy="40"/>
              </a:xfrm>
              <a:custGeom>
                <a:avLst/>
                <a:gdLst>
                  <a:gd name="txL" fmla="*/ 0 w 204"/>
                  <a:gd name="txT" fmla="*/ 0 h 82"/>
                  <a:gd name="txR" fmla="*/ 204 w 204"/>
                  <a:gd name="txB" fmla="*/ 82 h 82"/>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04" h="82">
                    <a:moveTo>
                      <a:pt x="204" y="0"/>
                    </a:moveTo>
                    <a:lnTo>
                      <a:pt x="196" y="10"/>
                    </a:lnTo>
                    <a:lnTo>
                      <a:pt x="187" y="21"/>
                    </a:lnTo>
                    <a:lnTo>
                      <a:pt x="175" y="31"/>
                    </a:lnTo>
                    <a:lnTo>
                      <a:pt x="165" y="40"/>
                    </a:lnTo>
                    <a:lnTo>
                      <a:pt x="152" y="50"/>
                    </a:lnTo>
                    <a:lnTo>
                      <a:pt x="139" y="58"/>
                    </a:lnTo>
                    <a:lnTo>
                      <a:pt x="127" y="65"/>
                    </a:lnTo>
                    <a:lnTo>
                      <a:pt x="114" y="70"/>
                    </a:lnTo>
                    <a:lnTo>
                      <a:pt x="100" y="76"/>
                    </a:lnTo>
                    <a:lnTo>
                      <a:pt x="88" y="80"/>
                    </a:lnTo>
                    <a:lnTo>
                      <a:pt x="74" y="81"/>
                    </a:lnTo>
                    <a:lnTo>
                      <a:pt x="61" y="82"/>
                    </a:lnTo>
                    <a:lnTo>
                      <a:pt x="48" y="81"/>
                    </a:lnTo>
                    <a:lnTo>
                      <a:pt x="37" y="77"/>
                    </a:lnTo>
                    <a:lnTo>
                      <a:pt x="25" y="71"/>
                    </a:lnTo>
                    <a:lnTo>
                      <a:pt x="15" y="65"/>
                    </a:lnTo>
                    <a:lnTo>
                      <a:pt x="2" y="48"/>
                    </a:lnTo>
                    <a:lnTo>
                      <a:pt x="0" y="33"/>
                    </a:lnTo>
                    <a:lnTo>
                      <a:pt x="6" y="21"/>
                    </a:lnTo>
                    <a:lnTo>
                      <a:pt x="17" y="10"/>
                    </a:lnTo>
                    <a:lnTo>
                      <a:pt x="33" y="3"/>
                    </a:lnTo>
                    <a:lnTo>
                      <a:pt x="52" y="1"/>
                    </a:lnTo>
                    <a:lnTo>
                      <a:pt x="71" y="5"/>
                    </a:lnTo>
                    <a:lnTo>
                      <a:pt x="90" y="15"/>
                    </a:lnTo>
                    <a:lnTo>
                      <a:pt x="105" y="22"/>
                    </a:lnTo>
                    <a:lnTo>
                      <a:pt x="123" y="24"/>
                    </a:lnTo>
                    <a:lnTo>
                      <a:pt x="142" y="22"/>
                    </a:lnTo>
                    <a:lnTo>
                      <a:pt x="160" y="17"/>
                    </a:lnTo>
                    <a:lnTo>
                      <a:pt x="177" y="12"/>
                    </a:lnTo>
                    <a:lnTo>
                      <a:pt x="191" y="6"/>
                    </a:lnTo>
                    <a:lnTo>
                      <a:pt x="200" y="2"/>
                    </a:lnTo>
                    <a:lnTo>
                      <a:pt x="204" y="0"/>
                    </a:lnTo>
                    <a:close/>
                  </a:path>
                </a:pathLst>
              </a:custGeom>
              <a:solidFill>
                <a:srgbClr val="6800E0">
                  <a:alpha val="100000"/>
                </a:srgbClr>
              </a:solidFill>
              <a:ln w="9525">
                <a:noFill/>
              </a:ln>
            </p:spPr>
            <p:txBody>
              <a:bodyPr/>
              <a:p>
                <a:endParaRPr lang="en-US"/>
              </a:p>
            </p:txBody>
          </p:sp>
          <p:sp>
            <p:nvSpPr>
              <p:cNvPr id="5303" name="Freeform 42"/>
              <p:cNvSpPr/>
              <p:nvPr/>
            </p:nvSpPr>
            <p:spPr>
              <a:xfrm>
                <a:off x="2996" y="2482"/>
                <a:ext cx="42" cy="104"/>
              </a:xfrm>
              <a:custGeom>
                <a:avLst/>
                <a:gdLst>
                  <a:gd name="txL" fmla="*/ 0 w 84"/>
                  <a:gd name="txT" fmla="*/ 0 h 208"/>
                  <a:gd name="txR" fmla="*/ 84 w 84"/>
                  <a:gd name="txB" fmla="*/ 208 h 208"/>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0"/>
                  </a:cxn>
                </a:cxnLst>
                <a:rect l="txL" t="txT" r="txR" b="txB"/>
                <a:pathLst>
                  <a:path w="84" h="208">
                    <a:moveTo>
                      <a:pt x="24" y="0"/>
                    </a:moveTo>
                    <a:lnTo>
                      <a:pt x="42" y="21"/>
                    </a:lnTo>
                    <a:lnTo>
                      <a:pt x="59" y="45"/>
                    </a:lnTo>
                    <a:lnTo>
                      <a:pt x="71" y="73"/>
                    </a:lnTo>
                    <a:lnTo>
                      <a:pt x="79" y="100"/>
                    </a:lnTo>
                    <a:lnTo>
                      <a:pt x="84" y="128"/>
                    </a:lnTo>
                    <a:lnTo>
                      <a:pt x="82" y="155"/>
                    </a:lnTo>
                    <a:lnTo>
                      <a:pt x="74" y="178"/>
                    </a:lnTo>
                    <a:lnTo>
                      <a:pt x="57" y="197"/>
                    </a:lnTo>
                    <a:lnTo>
                      <a:pt x="40" y="208"/>
                    </a:lnTo>
                    <a:lnTo>
                      <a:pt x="25" y="208"/>
                    </a:lnTo>
                    <a:lnTo>
                      <a:pt x="12" y="201"/>
                    </a:lnTo>
                    <a:lnTo>
                      <a:pt x="4" y="187"/>
                    </a:lnTo>
                    <a:lnTo>
                      <a:pt x="0" y="170"/>
                    </a:lnTo>
                    <a:lnTo>
                      <a:pt x="1" y="151"/>
                    </a:lnTo>
                    <a:lnTo>
                      <a:pt x="7" y="133"/>
                    </a:lnTo>
                    <a:lnTo>
                      <a:pt x="19" y="115"/>
                    </a:lnTo>
                    <a:lnTo>
                      <a:pt x="34" y="84"/>
                    </a:lnTo>
                    <a:lnTo>
                      <a:pt x="34" y="46"/>
                    </a:lnTo>
                    <a:lnTo>
                      <a:pt x="27" y="14"/>
                    </a:lnTo>
                    <a:lnTo>
                      <a:pt x="24" y="0"/>
                    </a:lnTo>
                    <a:close/>
                  </a:path>
                </a:pathLst>
              </a:custGeom>
              <a:solidFill>
                <a:srgbClr val="6800E0">
                  <a:alpha val="100000"/>
                </a:srgbClr>
              </a:solidFill>
              <a:ln w="9525">
                <a:noFill/>
              </a:ln>
            </p:spPr>
            <p:txBody>
              <a:bodyPr/>
              <a:p>
                <a:endParaRPr lang="en-US"/>
              </a:p>
            </p:txBody>
          </p:sp>
          <p:sp>
            <p:nvSpPr>
              <p:cNvPr id="5304" name="Freeform 43"/>
              <p:cNvSpPr/>
              <p:nvPr/>
            </p:nvSpPr>
            <p:spPr>
              <a:xfrm>
                <a:off x="3013" y="2479"/>
                <a:ext cx="72" cy="84"/>
              </a:xfrm>
              <a:custGeom>
                <a:avLst/>
                <a:gdLst>
                  <a:gd name="txL" fmla="*/ 0 w 144"/>
                  <a:gd name="txT" fmla="*/ 0 h 170"/>
                  <a:gd name="txR" fmla="*/ 144 w 144"/>
                  <a:gd name="txB" fmla="*/ 170 h 170"/>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4" h="170">
                    <a:moveTo>
                      <a:pt x="0" y="0"/>
                    </a:moveTo>
                    <a:lnTo>
                      <a:pt x="27" y="7"/>
                    </a:lnTo>
                    <a:lnTo>
                      <a:pt x="54" y="18"/>
                    </a:lnTo>
                    <a:lnTo>
                      <a:pt x="81" y="33"/>
                    </a:lnTo>
                    <a:lnTo>
                      <a:pt x="104" y="50"/>
                    </a:lnTo>
                    <a:lnTo>
                      <a:pt x="123" y="71"/>
                    </a:lnTo>
                    <a:lnTo>
                      <a:pt x="137" y="92"/>
                    </a:lnTo>
                    <a:lnTo>
                      <a:pt x="144" y="117"/>
                    </a:lnTo>
                    <a:lnTo>
                      <a:pt x="142" y="141"/>
                    </a:lnTo>
                    <a:lnTo>
                      <a:pt x="134" y="159"/>
                    </a:lnTo>
                    <a:lnTo>
                      <a:pt x="121" y="168"/>
                    </a:lnTo>
                    <a:lnTo>
                      <a:pt x="107" y="170"/>
                    </a:lnTo>
                    <a:lnTo>
                      <a:pt x="94" y="164"/>
                    </a:lnTo>
                    <a:lnTo>
                      <a:pt x="80" y="152"/>
                    </a:lnTo>
                    <a:lnTo>
                      <a:pt x="69" y="136"/>
                    </a:lnTo>
                    <a:lnTo>
                      <a:pt x="64" y="118"/>
                    </a:lnTo>
                    <a:lnTo>
                      <a:pt x="65" y="97"/>
                    </a:lnTo>
                    <a:lnTo>
                      <a:pt x="65" y="80"/>
                    </a:lnTo>
                    <a:lnTo>
                      <a:pt x="59" y="63"/>
                    </a:lnTo>
                    <a:lnTo>
                      <a:pt x="49" y="46"/>
                    </a:lnTo>
                    <a:lnTo>
                      <a:pt x="36" y="31"/>
                    </a:lnTo>
                    <a:lnTo>
                      <a:pt x="23" y="19"/>
                    </a:lnTo>
                    <a:lnTo>
                      <a:pt x="12" y="10"/>
                    </a:lnTo>
                    <a:lnTo>
                      <a:pt x="4" y="3"/>
                    </a:lnTo>
                    <a:lnTo>
                      <a:pt x="0" y="0"/>
                    </a:lnTo>
                    <a:close/>
                  </a:path>
                </a:pathLst>
              </a:custGeom>
              <a:solidFill>
                <a:srgbClr val="6800E0">
                  <a:alpha val="100000"/>
                </a:srgbClr>
              </a:solidFill>
              <a:ln w="9525">
                <a:noFill/>
              </a:ln>
            </p:spPr>
            <p:txBody>
              <a:bodyPr/>
              <a:p>
                <a:endParaRPr lang="en-US"/>
              </a:p>
            </p:txBody>
          </p:sp>
          <p:sp>
            <p:nvSpPr>
              <p:cNvPr id="5305" name="Freeform 44"/>
              <p:cNvSpPr/>
              <p:nvPr/>
            </p:nvSpPr>
            <p:spPr>
              <a:xfrm>
                <a:off x="3020" y="2460"/>
                <a:ext cx="99" cy="51"/>
              </a:xfrm>
              <a:custGeom>
                <a:avLst/>
                <a:gdLst>
                  <a:gd name="txL" fmla="*/ 0 w 199"/>
                  <a:gd name="txT" fmla="*/ 0 h 103"/>
                  <a:gd name="txR" fmla="*/ 199 w 199"/>
                  <a:gd name="txB" fmla="*/ 103 h 10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99" h="103">
                    <a:moveTo>
                      <a:pt x="0" y="18"/>
                    </a:moveTo>
                    <a:lnTo>
                      <a:pt x="13" y="13"/>
                    </a:lnTo>
                    <a:lnTo>
                      <a:pt x="27" y="8"/>
                    </a:lnTo>
                    <a:lnTo>
                      <a:pt x="40" y="5"/>
                    </a:lnTo>
                    <a:lnTo>
                      <a:pt x="54" y="3"/>
                    </a:lnTo>
                    <a:lnTo>
                      <a:pt x="69" y="0"/>
                    </a:lnTo>
                    <a:lnTo>
                      <a:pt x="84" y="0"/>
                    </a:lnTo>
                    <a:lnTo>
                      <a:pt x="99" y="0"/>
                    </a:lnTo>
                    <a:lnTo>
                      <a:pt x="114" y="1"/>
                    </a:lnTo>
                    <a:lnTo>
                      <a:pt x="128" y="4"/>
                    </a:lnTo>
                    <a:lnTo>
                      <a:pt x="141" y="8"/>
                    </a:lnTo>
                    <a:lnTo>
                      <a:pt x="153" y="13"/>
                    </a:lnTo>
                    <a:lnTo>
                      <a:pt x="165" y="19"/>
                    </a:lnTo>
                    <a:lnTo>
                      <a:pt x="175" y="27"/>
                    </a:lnTo>
                    <a:lnTo>
                      <a:pt x="183" y="35"/>
                    </a:lnTo>
                    <a:lnTo>
                      <a:pt x="190" y="45"/>
                    </a:lnTo>
                    <a:lnTo>
                      <a:pt x="196" y="57"/>
                    </a:lnTo>
                    <a:lnTo>
                      <a:pt x="199" y="76"/>
                    </a:lnTo>
                    <a:lnTo>
                      <a:pt x="194" y="91"/>
                    </a:lnTo>
                    <a:lnTo>
                      <a:pt x="182" y="99"/>
                    </a:lnTo>
                    <a:lnTo>
                      <a:pt x="167" y="103"/>
                    </a:lnTo>
                    <a:lnTo>
                      <a:pt x="150" y="101"/>
                    </a:lnTo>
                    <a:lnTo>
                      <a:pt x="132" y="92"/>
                    </a:lnTo>
                    <a:lnTo>
                      <a:pt x="118" y="80"/>
                    </a:lnTo>
                    <a:lnTo>
                      <a:pt x="106" y="63"/>
                    </a:lnTo>
                    <a:lnTo>
                      <a:pt x="97" y="49"/>
                    </a:lnTo>
                    <a:lnTo>
                      <a:pt x="82" y="37"/>
                    </a:lnTo>
                    <a:lnTo>
                      <a:pt x="65" y="29"/>
                    </a:lnTo>
                    <a:lnTo>
                      <a:pt x="46" y="25"/>
                    </a:lnTo>
                    <a:lnTo>
                      <a:pt x="29" y="21"/>
                    </a:lnTo>
                    <a:lnTo>
                      <a:pt x="14" y="19"/>
                    </a:lnTo>
                    <a:lnTo>
                      <a:pt x="4" y="18"/>
                    </a:lnTo>
                    <a:lnTo>
                      <a:pt x="0" y="18"/>
                    </a:lnTo>
                    <a:close/>
                  </a:path>
                </a:pathLst>
              </a:custGeom>
              <a:solidFill>
                <a:srgbClr val="6800E0">
                  <a:alpha val="100000"/>
                </a:srgbClr>
              </a:solidFill>
              <a:ln w="9525">
                <a:noFill/>
              </a:ln>
            </p:spPr>
            <p:txBody>
              <a:bodyPr/>
              <a:p>
                <a:endParaRPr lang="en-US"/>
              </a:p>
            </p:txBody>
          </p:sp>
          <p:sp>
            <p:nvSpPr>
              <p:cNvPr id="5306" name="Freeform 45"/>
              <p:cNvSpPr/>
              <p:nvPr/>
            </p:nvSpPr>
            <p:spPr>
              <a:xfrm>
                <a:off x="3093" y="3326"/>
                <a:ext cx="53" cy="98"/>
              </a:xfrm>
              <a:custGeom>
                <a:avLst/>
                <a:gdLst>
                  <a:gd name="txL" fmla="*/ 0 w 107"/>
                  <a:gd name="txT" fmla="*/ 0 h 195"/>
                  <a:gd name="txR" fmla="*/ 107 w 107"/>
                  <a:gd name="txB" fmla="*/ 195 h 195"/>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07" h="195">
                    <a:moveTo>
                      <a:pt x="95" y="0"/>
                    </a:moveTo>
                    <a:lnTo>
                      <a:pt x="103" y="26"/>
                    </a:lnTo>
                    <a:lnTo>
                      <a:pt x="107" y="55"/>
                    </a:lnTo>
                    <a:lnTo>
                      <a:pt x="107" y="85"/>
                    </a:lnTo>
                    <a:lnTo>
                      <a:pt x="104" y="114"/>
                    </a:lnTo>
                    <a:lnTo>
                      <a:pt x="96" y="141"/>
                    </a:lnTo>
                    <a:lnTo>
                      <a:pt x="83" y="164"/>
                    </a:lnTo>
                    <a:lnTo>
                      <a:pt x="66" y="183"/>
                    </a:lnTo>
                    <a:lnTo>
                      <a:pt x="44" y="193"/>
                    </a:lnTo>
                    <a:lnTo>
                      <a:pt x="24" y="195"/>
                    </a:lnTo>
                    <a:lnTo>
                      <a:pt x="10" y="190"/>
                    </a:lnTo>
                    <a:lnTo>
                      <a:pt x="3" y="177"/>
                    </a:lnTo>
                    <a:lnTo>
                      <a:pt x="0" y="162"/>
                    </a:lnTo>
                    <a:lnTo>
                      <a:pt x="3" y="145"/>
                    </a:lnTo>
                    <a:lnTo>
                      <a:pt x="12" y="127"/>
                    </a:lnTo>
                    <a:lnTo>
                      <a:pt x="24" y="114"/>
                    </a:lnTo>
                    <a:lnTo>
                      <a:pt x="43" y="103"/>
                    </a:lnTo>
                    <a:lnTo>
                      <a:pt x="58" y="94"/>
                    </a:lnTo>
                    <a:lnTo>
                      <a:pt x="69" y="80"/>
                    </a:lnTo>
                    <a:lnTo>
                      <a:pt x="79" y="64"/>
                    </a:lnTo>
                    <a:lnTo>
                      <a:pt x="86" y="46"/>
                    </a:lnTo>
                    <a:lnTo>
                      <a:pt x="90" y="28"/>
                    </a:lnTo>
                    <a:lnTo>
                      <a:pt x="92" y="13"/>
                    </a:lnTo>
                    <a:lnTo>
                      <a:pt x="95" y="3"/>
                    </a:lnTo>
                    <a:lnTo>
                      <a:pt x="95" y="0"/>
                    </a:lnTo>
                    <a:close/>
                  </a:path>
                </a:pathLst>
              </a:custGeom>
              <a:solidFill>
                <a:srgbClr val="6800E0">
                  <a:alpha val="100000"/>
                </a:srgbClr>
              </a:solidFill>
              <a:ln w="9525">
                <a:noFill/>
              </a:ln>
            </p:spPr>
            <p:txBody>
              <a:bodyPr/>
              <a:p>
                <a:endParaRPr lang="en-US"/>
              </a:p>
            </p:txBody>
          </p:sp>
          <p:sp>
            <p:nvSpPr>
              <p:cNvPr id="5307" name="Freeform 46"/>
              <p:cNvSpPr/>
              <p:nvPr/>
            </p:nvSpPr>
            <p:spPr>
              <a:xfrm>
                <a:off x="3043" y="3323"/>
                <a:ext cx="91" cy="63"/>
              </a:xfrm>
              <a:custGeom>
                <a:avLst/>
                <a:gdLst>
                  <a:gd name="txL" fmla="*/ 0 w 183"/>
                  <a:gd name="txT" fmla="*/ 0 h 126"/>
                  <a:gd name="txR" fmla="*/ 183 w 183"/>
                  <a:gd name="txB" fmla="*/ 126 h 126"/>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83" h="126">
                    <a:moveTo>
                      <a:pt x="183" y="0"/>
                    </a:moveTo>
                    <a:lnTo>
                      <a:pt x="173" y="25"/>
                    </a:lnTo>
                    <a:lnTo>
                      <a:pt x="159" y="51"/>
                    </a:lnTo>
                    <a:lnTo>
                      <a:pt x="141" y="74"/>
                    </a:lnTo>
                    <a:lnTo>
                      <a:pt x="120" y="94"/>
                    </a:lnTo>
                    <a:lnTo>
                      <a:pt x="97" y="111"/>
                    </a:lnTo>
                    <a:lnTo>
                      <a:pt x="73" y="122"/>
                    </a:lnTo>
                    <a:lnTo>
                      <a:pt x="48" y="126"/>
                    </a:lnTo>
                    <a:lnTo>
                      <a:pt x="24" y="120"/>
                    </a:lnTo>
                    <a:lnTo>
                      <a:pt x="7" y="109"/>
                    </a:lnTo>
                    <a:lnTo>
                      <a:pt x="0" y="96"/>
                    </a:lnTo>
                    <a:lnTo>
                      <a:pt x="1" y="82"/>
                    </a:lnTo>
                    <a:lnTo>
                      <a:pt x="8" y="69"/>
                    </a:lnTo>
                    <a:lnTo>
                      <a:pt x="22" y="58"/>
                    </a:lnTo>
                    <a:lnTo>
                      <a:pt x="39" y="50"/>
                    </a:lnTo>
                    <a:lnTo>
                      <a:pt x="58" y="46"/>
                    </a:lnTo>
                    <a:lnTo>
                      <a:pt x="78" y="50"/>
                    </a:lnTo>
                    <a:lnTo>
                      <a:pt x="96" y="52"/>
                    </a:lnTo>
                    <a:lnTo>
                      <a:pt x="113" y="48"/>
                    </a:lnTo>
                    <a:lnTo>
                      <a:pt x="130" y="40"/>
                    </a:lnTo>
                    <a:lnTo>
                      <a:pt x="148" y="30"/>
                    </a:lnTo>
                    <a:lnTo>
                      <a:pt x="161" y="20"/>
                    </a:lnTo>
                    <a:lnTo>
                      <a:pt x="173" y="10"/>
                    </a:lnTo>
                    <a:lnTo>
                      <a:pt x="181" y="2"/>
                    </a:lnTo>
                    <a:lnTo>
                      <a:pt x="183" y="0"/>
                    </a:lnTo>
                    <a:close/>
                  </a:path>
                </a:pathLst>
              </a:custGeom>
              <a:solidFill>
                <a:srgbClr val="6800E0">
                  <a:alpha val="100000"/>
                </a:srgbClr>
              </a:solidFill>
              <a:ln w="9525">
                <a:noFill/>
              </a:ln>
            </p:spPr>
            <p:txBody>
              <a:bodyPr/>
              <a:p>
                <a:endParaRPr lang="en-US"/>
              </a:p>
            </p:txBody>
          </p:sp>
          <p:sp>
            <p:nvSpPr>
              <p:cNvPr id="5308" name="Freeform 47"/>
              <p:cNvSpPr/>
              <p:nvPr/>
            </p:nvSpPr>
            <p:spPr>
              <a:xfrm>
                <a:off x="3143" y="3325"/>
                <a:ext cx="52" cy="98"/>
              </a:xfrm>
              <a:custGeom>
                <a:avLst/>
                <a:gdLst>
                  <a:gd name="txL" fmla="*/ 0 w 102"/>
                  <a:gd name="txT" fmla="*/ 0 h 197"/>
                  <a:gd name="txR" fmla="*/ 102 w 102"/>
                  <a:gd name="txB" fmla="*/ 197 h 19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02" h="197">
                    <a:moveTo>
                      <a:pt x="0" y="0"/>
                    </a:moveTo>
                    <a:lnTo>
                      <a:pt x="23" y="14"/>
                    </a:lnTo>
                    <a:lnTo>
                      <a:pt x="46" y="33"/>
                    </a:lnTo>
                    <a:lnTo>
                      <a:pt x="66" y="54"/>
                    </a:lnTo>
                    <a:lnTo>
                      <a:pt x="83" y="77"/>
                    </a:lnTo>
                    <a:lnTo>
                      <a:pt x="95" y="103"/>
                    </a:lnTo>
                    <a:lnTo>
                      <a:pt x="102" y="128"/>
                    </a:lnTo>
                    <a:lnTo>
                      <a:pt x="102" y="153"/>
                    </a:lnTo>
                    <a:lnTo>
                      <a:pt x="93" y="177"/>
                    </a:lnTo>
                    <a:lnTo>
                      <a:pt x="79" y="191"/>
                    </a:lnTo>
                    <a:lnTo>
                      <a:pt x="65" y="197"/>
                    </a:lnTo>
                    <a:lnTo>
                      <a:pt x="51" y="194"/>
                    </a:lnTo>
                    <a:lnTo>
                      <a:pt x="39" y="183"/>
                    </a:lnTo>
                    <a:lnTo>
                      <a:pt x="30" y="170"/>
                    </a:lnTo>
                    <a:lnTo>
                      <a:pt x="25" y="151"/>
                    </a:lnTo>
                    <a:lnTo>
                      <a:pt x="25" y="132"/>
                    </a:lnTo>
                    <a:lnTo>
                      <a:pt x="32" y="112"/>
                    </a:lnTo>
                    <a:lnTo>
                      <a:pt x="37" y="96"/>
                    </a:lnTo>
                    <a:lnTo>
                      <a:pt x="35" y="77"/>
                    </a:lnTo>
                    <a:lnTo>
                      <a:pt x="31" y="59"/>
                    </a:lnTo>
                    <a:lnTo>
                      <a:pt x="24" y="41"/>
                    </a:lnTo>
                    <a:lnTo>
                      <a:pt x="16" y="24"/>
                    </a:lnTo>
                    <a:lnTo>
                      <a:pt x="8" y="12"/>
                    </a:lnTo>
                    <a:lnTo>
                      <a:pt x="2" y="4"/>
                    </a:lnTo>
                    <a:lnTo>
                      <a:pt x="0" y="0"/>
                    </a:lnTo>
                    <a:close/>
                  </a:path>
                </a:pathLst>
              </a:custGeom>
              <a:solidFill>
                <a:srgbClr val="6800E0">
                  <a:alpha val="100000"/>
                </a:srgbClr>
              </a:solidFill>
              <a:ln w="9525">
                <a:noFill/>
              </a:ln>
            </p:spPr>
            <p:txBody>
              <a:bodyPr/>
              <a:p>
                <a:endParaRPr lang="en-US"/>
              </a:p>
            </p:txBody>
          </p:sp>
          <p:sp>
            <p:nvSpPr>
              <p:cNvPr id="5309" name="Freeform 48"/>
              <p:cNvSpPr/>
              <p:nvPr/>
            </p:nvSpPr>
            <p:spPr>
              <a:xfrm>
                <a:off x="3146" y="3319"/>
                <a:ext cx="90" cy="64"/>
              </a:xfrm>
              <a:custGeom>
                <a:avLst/>
                <a:gdLst>
                  <a:gd name="txL" fmla="*/ 0 w 180"/>
                  <a:gd name="txT" fmla="*/ 0 h 129"/>
                  <a:gd name="txR" fmla="*/ 180 w 180"/>
                  <a:gd name="txB" fmla="*/ 129 h 12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80" h="129">
                    <a:moveTo>
                      <a:pt x="0" y="2"/>
                    </a:moveTo>
                    <a:lnTo>
                      <a:pt x="28" y="0"/>
                    </a:lnTo>
                    <a:lnTo>
                      <a:pt x="57" y="1"/>
                    </a:lnTo>
                    <a:lnTo>
                      <a:pt x="87" y="7"/>
                    </a:lnTo>
                    <a:lnTo>
                      <a:pt x="114" y="16"/>
                    </a:lnTo>
                    <a:lnTo>
                      <a:pt x="140" y="30"/>
                    </a:lnTo>
                    <a:lnTo>
                      <a:pt x="159" y="46"/>
                    </a:lnTo>
                    <a:lnTo>
                      <a:pt x="173" y="67"/>
                    </a:lnTo>
                    <a:lnTo>
                      <a:pt x="180" y="91"/>
                    </a:lnTo>
                    <a:lnTo>
                      <a:pt x="178" y="110"/>
                    </a:lnTo>
                    <a:lnTo>
                      <a:pt x="170" y="123"/>
                    </a:lnTo>
                    <a:lnTo>
                      <a:pt x="156" y="129"/>
                    </a:lnTo>
                    <a:lnTo>
                      <a:pt x="141" y="128"/>
                    </a:lnTo>
                    <a:lnTo>
                      <a:pt x="125" y="121"/>
                    </a:lnTo>
                    <a:lnTo>
                      <a:pt x="110" y="109"/>
                    </a:lnTo>
                    <a:lnTo>
                      <a:pt x="98" y="93"/>
                    </a:lnTo>
                    <a:lnTo>
                      <a:pt x="93" y="73"/>
                    </a:lnTo>
                    <a:lnTo>
                      <a:pt x="87" y="57"/>
                    </a:lnTo>
                    <a:lnTo>
                      <a:pt x="75" y="44"/>
                    </a:lnTo>
                    <a:lnTo>
                      <a:pt x="60" y="31"/>
                    </a:lnTo>
                    <a:lnTo>
                      <a:pt x="44" y="20"/>
                    </a:lnTo>
                    <a:lnTo>
                      <a:pt x="28" y="12"/>
                    </a:lnTo>
                    <a:lnTo>
                      <a:pt x="14" y="7"/>
                    </a:lnTo>
                    <a:lnTo>
                      <a:pt x="4" y="3"/>
                    </a:lnTo>
                    <a:lnTo>
                      <a:pt x="0" y="2"/>
                    </a:lnTo>
                    <a:close/>
                  </a:path>
                </a:pathLst>
              </a:custGeom>
              <a:solidFill>
                <a:srgbClr val="6800E0">
                  <a:alpha val="100000"/>
                </a:srgbClr>
              </a:solidFill>
              <a:ln w="9525">
                <a:noFill/>
              </a:ln>
            </p:spPr>
            <p:txBody>
              <a:bodyPr/>
              <a:p>
                <a:endParaRPr lang="en-US"/>
              </a:p>
            </p:txBody>
          </p:sp>
          <p:sp>
            <p:nvSpPr>
              <p:cNvPr id="5310" name="Freeform 49"/>
              <p:cNvSpPr/>
              <p:nvPr/>
            </p:nvSpPr>
            <p:spPr>
              <a:xfrm>
                <a:off x="3150" y="3281"/>
                <a:ext cx="103" cy="42"/>
              </a:xfrm>
              <a:custGeom>
                <a:avLst/>
                <a:gdLst>
                  <a:gd name="txL" fmla="*/ 0 w 206"/>
                  <a:gd name="txT" fmla="*/ 0 h 85"/>
                  <a:gd name="txR" fmla="*/ 206 w 206"/>
                  <a:gd name="txB" fmla="*/ 85 h 8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206" h="85">
                    <a:moveTo>
                      <a:pt x="0" y="54"/>
                    </a:moveTo>
                    <a:lnTo>
                      <a:pt x="11" y="45"/>
                    </a:lnTo>
                    <a:lnTo>
                      <a:pt x="22" y="37"/>
                    </a:lnTo>
                    <a:lnTo>
                      <a:pt x="34" y="30"/>
                    </a:lnTo>
                    <a:lnTo>
                      <a:pt x="46" y="23"/>
                    </a:lnTo>
                    <a:lnTo>
                      <a:pt x="60" y="16"/>
                    </a:lnTo>
                    <a:lnTo>
                      <a:pt x="74" y="11"/>
                    </a:lnTo>
                    <a:lnTo>
                      <a:pt x="88" y="7"/>
                    </a:lnTo>
                    <a:lnTo>
                      <a:pt x="103" y="3"/>
                    </a:lnTo>
                    <a:lnTo>
                      <a:pt x="117" y="1"/>
                    </a:lnTo>
                    <a:lnTo>
                      <a:pt x="130" y="0"/>
                    </a:lnTo>
                    <a:lnTo>
                      <a:pt x="143" y="1"/>
                    </a:lnTo>
                    <a:lnTo>
                      <a:pt x="156" y="3"/>
                    </a:lnTo>
                    <a:lnTo>
                      <a:pt x="168" y="7"/>
                    </a:lnTo>
                    <a:lnTo>
                      <a:pt x="179" y="12"/>
                    </a:lnTo>
                    <a:lnTo>
                      <a:pt x="189" y="19"/>
                    </a:lnTo>
                    <a:lnTo>
                      <a:pt x="197" y="29"/>
                    </a:lnTo>
                    <a:lnTo>
                      <a:pt x="206" y="47"/>
                    </a:lnTo>
                    <a:lnTo>
                      <a:pt x="206" y="62"/>
                    </a:lnTo>
                    <a:lnTo>
                      <a:pt x="198" y="73"/>
                    </a:lnTo>
                    <a:lnTo>
                      <a:pt x="185" y="82"/>
                    </a:lnTo>
                    <a:lnTo>
                      <a:pt x="167" y="85"/>
                    </a:lnTo>
                    <a:lnTo>
                      <a:pt x="149" y="84"/>
                    </a:lnTo>
                    <a:lnTo>
                      <a:pt x="132" y="76"/>
                    </a:lnTo>
                    <a:lnTo>
                      <a:pt x="116" y="63"/>
                    </a:lnTo>
                    <a:lnTo>
                      <a:pt x="102" y="53"/>
                    </a:lnTo>
                    <a:lnTo>
                      <a:pt x="84" y="47"/>
                    </a:lnTo>
                    <a:lnTo>
                      <a:pt x="66" y="45"/>
                    </a:lnTo>
                    <a:lnTo>
                      <a:pt x="46" y="46"/>
                    </a:lnTo>
                    <a:lnTo>
                      <a:pt x="29" y="48"/>
                    </a:lnTo>
                    <a:lnTo>
                      <a:pt x="14" y="50"/>
                    </a:lnTo>
                    <a:lnTo>
                      <a:pt x="4" y="53"/>
                    </a:lnTo>
                    <a:lnTo>
                      <a:pt x="0" y="54"/>
                    </a:lnTo>
                    <a:close/>
                  </a:path>
                </a:pathLst>
              </a:custGeom>
              <a:solidFill>
                <a:srgbClr val="6800E0">
                  <a:alpha val="100000"/>
                </a:srgbClr>
              </a:solidFill>
              <a:ln w="9525">
                <a:noFill/>
              </a:ln>
            </p:spPr>
            <p:txBody>
              <a:bodyPr/>
              <a:p>
                <a:endParaRPr lang="en-US"/>
              </a:p>
            </p:txBody>
          </p:sp>
          <p:sp>
            <p:nvSpPr>
              <p:cNvPr id="5311" name="Freeform 50"/>
              <p:cNvSpPr/>
              <p:nvPr/>
            </p:nvSpPr>
            <p:spPr>
              <a:xfrm>
                <a:off x="2822" y="3075"/>
                <a:ext cx="74" cy="47"/>
              </a:xfrm>
              <a:custGeom>
                <a:avLst/>
                <a:gdLst>
                  <a:gd name="txL" fmla="*/ 0 w 147"/>
                  <a:gd name="txT" fmla="*/ 0 h 95"/>
                  <a:gd name="txR" fmla="*/ 147 w 147"/>
                  <a:gd name="txB" fmla="*/ 95 h 9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7" h="95">
                    <a:moveTo>
                      <a:pt x="0" y="5"/>
                    </a:moveTo>
                    <a:lnTo>
                      <a:pt x="22" y="2"/>
                    </a:lnTo>
                    <a:lnTo>
                      <a:pt x="45" y="0"/>
                    </a:lnTo>
                    <a:lnTo>
                      <a:pt x="68" y="3"/>
                    </a:lnTo>
                    <a:lnTo>
                      <a:pt x="91" y="8"/>
                    </a:lnTo>
                    <a:lnTo>
                      <a:pt x="111" y="17"/>
                    </a:lnTo>
                    <a:lnTo>
                      <a:pt x="128" y="29"/>
                    </a:lnTo>
                    <a:lnTo>
                      <a:pt x="141" y="44"/>
                    </a:lnTo>
                    <a:lnTo>
                      <a:pt x="147" y="63"/>
                    </a:lnTo>
                    <a:lnTo>
                      <a:pt x="146" y="79"/>
                    </a:lnTo>
                    <a:lnTo>
                      <a:pt x="141" y="89"/>
                    </a:lnTo>
                    <a:lnTo>
                      <a:pt x="130" y="94"/>
                    </a:lnTo>
                    <a:lnTo>
                      <a:pt x="119" y="95"/>
                    </a:lnTo>
                    <a:lnTo>
                      <a:pt x="105" y="90"/>
                    </a:lnTo>
                    <a:lnTo>
                      <a:pt x="93" y="82"/>
                    </a:lnTo>
                    <a:lnTo>
                      <a:pt x="83" y="70"/>
                    </a:lnTo>
                    <a:lnTo>
                      <a:pt x="77" y="55"/>
                    </a:lnTo>
                    <a:lnTo>
                      <a:pt x="71" y="43"/>
                    </a:lnTo>
                    <a:lnTo>
                      <a:pt x="62" y="33"/>
                    </a:lnTo>
                    <a:lnTo>
                      <a:pt x="50" y="23"/>
                    </a:lnTo>
                    <a:lnTo>
                      <a:pt x="36" y="17"/>
                    </a:lnTo>
                    <a:lnTo>
                      <a:pt x="22" y="12"/>
                    </a:lnTo>
                    <a:lnTo>
                      <a:pt x="10" y="7"/>
                    </a:lnTo>
                    <a:lnTo>
                      <a:pt x="3" y="6"/>
                    </a:lnTo>
                    <a:lnTo>
                      <a:pt x="0" y="5"/>
                    </a:lnTo>
                    <a:close/>
                  </a:path>
                </a:pathLst>
              </a:custGeom>
              <a:solidFill>
                <a:srgbClr val="6800E0">
                  <a:alpha val="100000"/>
                </a:srgbClr>
              </a:solidFill>
              <a:ln w="9525">
                <a:noFill/>
              </a:ln>
            </p:spPr>
            <p:txBody>
              <a:bodyPr/>
              <a:p>
                <a:endParaRPr lang="en-US"/>
              </a:p>
            </p:txBody>
          </p:sp>
          <p:sp>
            <p:nvSpPr>
              <p:cNvPr id="5312" name="Freeform 51"/>
              <p:cNvSpPr/>
              <p:nvPr/>
            </p:nvSpPr>
            <p:spPr>
              <a:xfrm>
                <a:off x="2819" y="3081"/>
                <a:ext cx="43" cy="77"/>
              </a:xfrm>
              <a:custGeom>
                <a:avLst/>
                <a:gdLst>
                  <a:gd name="txL" fmla="*/ 0 w 87"/>
                  <a:gd name="txT" fmla="*/ 0 h 154"/>
                  <a:gd name="txR" fmla="*/ 87 w 87"/>
                  <a:gd name="txB" fmla="*/ 154 h 154"/>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87" h="154">
                    <a:moveTo>
                      <a:pt x="0" y="0"/>
                    </a:moveTo>
                    <a:lnTo>
                      <a:pt x="20" y="10"/>
                    </a:lnTo>
                    <a:lnTo>
                      <a:pt x="38" y="24"/>
                    </a:lnTo>
                    <a:lnTo>
                      <a:pt x="56" y="40"/>
                    </a:lnTo>
                    <a:lnTo>
                      <a:pt x="69" y="59"/>
                    </a:lnTo>
                    <a:lnTo>
                      <a:pt x="81" y="78"/>
                    </a:lnTo>
                    <a:lnTo>
                      <a:pt x="87" y="98"/>
                    </a:lnTo>
                    <a:lnTo>
                      <a:pt x="87" y="119"/>
                    </a:lnTo>
                    <a:lnTo>
                      <a:pt x="81" y="137"/>
                    </a:lnTo>
                    <a:lnTo>
                      <a:pt x="71" y="150"/>
                    </a:lnTo>
                    <a:lnTo>
                      <a:pt x="59" y="154"/>
                    </a:lnTo>
                    <a:lnTo>
                      <a:pt x="49" y="152"/>
                    </a:lnTo>
                    <a:lnTo>
                      <a:pt x="38" y="144"/>
                    </a:lnTo>
                    <a:lnTo>
                      <a:pt x="30" y="133"/>
                    </a:lnTo>
                    <a:lnTo>
                      <a:pt x="26" y="119"/>
                    </a:lnTo>
                    <a:lnTo>
                      <a:pt x="26" y="103"/>
                    </a:lnTo>
                    <a:lnTo>
                      <a:pt x="30" y="88"/>
                    </a:lnTo>
                    <a:lnTo>
                      <a:pt x="34" y="74"/>
                    </a:lnTo>
                    <a:lnTo>
                      <a:pt x="31" y="60"/>
                    </a:lnTo>
                    <a:lnTo>
                      <a:pt x="27" y="45"/>
                    </a:lnTo>
                    <a:lnTo>
                      <a:pt x="21" y="31"/>
                    </a:lnTo>
                    <a:lnTo>
                      <a:pt x="14" y="19"/>
                    </a:lnTo>
                    <a:lnTo>
                      <a:pt x="7" y="9"/>
                    </a:lnTo>
                    <a:lnTo>
                      <a:pt x="3" y="2"/>
                    </a:lnTo>
                    <a:lnTo>
                      <a:pt x="0" y="0"/>
                    </a:lnTo>
                    <a:close/>
                  </a:path>
                </a:pathLst>
              </a:custGeom>
              <a:solidFill>
                <a:srgbClr val="6800E0">
                  <a:alpha val="100000"/>
                </a:srgbClr>
              </a:solidFill>
              <a:ln w="9525">
                <a:noFill/>
              </a:ln>
            </p:spPr>
            <p:txBody>
              <a:bodyPr/>
              <a:p>
                <a:endParaRPr lang="en-US"/>
              </a:p>
            </p:txBody>
          </p:sp>
          <p:sp>
            <p:nvSpPr>
              <p:cNvPr id="5313" name="Freeform 52"/>
              <p:cNvSpPr/>
              <p:nvPr/>
            </p:nvSpPr>
            <p:spPr>
              <a:xfrm>
                <a:off x="2821" y="3040"/>
                <a:ext cx="81" cy="34"/>
              </a:xfrm>
              <a:custGeom>
                <a:avLst/>
                <a:gdLst>
                  <a:gd name="txL" fmla="*/ 0 w 161"/>
                  <a:gd name="txT" fmla="*/ 0 h 69"/>
                  <a:gd name="txR" fmla="*/ 161 w 161"/>
                  <a:gd name="txB" fmla="*/ 69 h 6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61" h="69">
                    <a:moveTo>
                      <a:pt x="0" y="69"/>
                    </a:moveTo>
                    <a:lnTo>
                      <a:pt x="14" y="52"/>
                    </a:lnTo>
                    <a:lnTo>
                      <a:pt x="30" y="36"/>
                    </a:lnTo>
                    <a:lnTo>
                      <a:pt x="49" y="22"/>
                    </a:lnTo>
                    <a:lnTo>
                      <a:pt x="69" y="11"/>
                    </a:lnTo>
                    <a:lnTo>
                      <a:pt x="90" y="4"/>
                    </a:lnTo>
                    <a:lnTo>
                      <a:pt x="110" y="0"/>
                    </a:lnTo>
                    <a:lnTo>
                      <a:pt x="130" y="4"/>
                    </a:lnTo>
                    <a:lnTo>
                      <a:pt x="147" y="13"/>
                    </a:lnTo>
                    <a:lnTo>
                      <a:pt x="158" y="25"/>
                    </a:lnTo>
                    <a:lnTo>
                      <a:pt x="161" y="37"/>
                    </a:lnTo>
                    <a:lnTo>
                      <a:pt x="156" y="47"/>
                    </a:lnTo>
                    <a:lnTo>
                      <a:pt x="148" y="55"/>
                    </a:lnTo>
                    <a:lnTo>
                      <a:pt x="136" y="61"/>
                    </a:lnTo>
                    <a:lnTo>
                      <a:pt x="121" y="64"/>
                    </a:lnTo>
                    <a:lnTo>
                      <a:pt x="105" y="61"/>
                    </a:lnTo>
                    <a:lnTo>
                      <a:pt x="90" y="54"/>
                    </a:lnTo>
                    <a:lnTo>
                      <a:pt x="77" y="49"/>
                    </a:lnTo>
                    <a:lnTo>
                      <a:pt x="63" y="47"/>
                    </a:lnTo>
                    <a:lnTo>
                      <a:pt x="48" y="50"/>
                    </a:lnTo>
                    <a:lnTo>
                      <a:pt x="34" y="54"/>
                    </a:lnTo>
                    <a:lnTo>
                      <a:pt x="21" y="59"/>
                    </a:lnTo>
                    <a:lnTo>
                      <a:pt x="10" y="64"/>
                    </a:lnTo>
                    <a:lnTo>
                      <a:pt x="2" y="68"/>
                    </a:lnTo>
                    <a:lnTo>
                      <a:pt x="0" y="69"/>
                    </a:lnTo>
                    <a:close/>
                  </a:path>
                </a:pathLst>
              </a:custGeom>
              <a:solidFill>
                <a:srgbClr val="6800E0">
                  <a:alpha val="100000"/>
                </a:srgbClr>
              </a:solidFill>
              <a:ln w="9525">
                <a:noFill/>
              </a:ln>
            </p:spPr>
            <p:txBody>
              <a:bodyPr/>
              <a:p>
                <a:endParaRPr lang="en-US"/>
              </a:p>
            </p:txBody>
          </p:sp>
          <p:sp>
            <p:nvSpPr>
              <p:cNvPr id="5314" name="Freeform 53"/>
              <p:cNvSpPr/>
              <p:nvPr/>
            </p:nvSpPr>
            <p:spPr>
              <a:xfrm>
                <a:off x="2818" y="3005"/>
                <a:ext cx="57" cy="66"/>
              </a:xfrm>
              <a:custGeom>
                <a:avLst/>
                <a:gdLst>
                  <a:gd name="txL" fmla="*/ 0 w 114"/>
                  <a:gd name="txT" fmla="*/ 0 h 133"/>
                  <a:gd name="txR" fmla="*/ 114 w 114"/>
                  <a:gd name="txB" fmla="*/ 133 h 133"/>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14" h="133">
                    <a:moveTo>
                      <a:pt x="0" y="133"/>
                    </a:moveTo>
                    <a:lnTo>
                      <a:pt x="1" y="111"/>
                    </a:lnTo>
                    <a:lnTo>
                      <a:pt x="5" y="88"/>
                    </a:lnTo>
                    <a:lnTo>
                      <a:pt x="11" y="65"/>
                    </a:lnTo>
                    <a:lnTo>
                      <a:pt x="22" y="44"/>
                    </a:lnTo>
                    <a:lnTo>
                      <a:pt x="35" y="25"/>
                    </a:lnTo>
                    <a:lnTo>
                      <a:pt x="49" y="12"/>
                    </a:lnTo>
                    <a:lnTo>
                      <a:pt x="67" y="2"/>
                    </a:lnTo>
                    <a:lnTo>
                      <a:pt x="86" y="0"/>
                    </a:lnTo>
                    <a:lnTo>
                      <a:pt x="102" y="4"/>
                    </a:lnTo>
                    <a:lnTo>
                      <a:pt x="112" y="12"/>
                    </a:lnTo>
                    <a:lnTo>
                      <a:pt x="114" y="22"/>
                    </a:lnTo>
                    <a:lnTo>
                      <a:pt x="112" y="35"/>
                    </a:lnTo>
                    <a:lnTo>
                      <a:pt x="105" y="46"/>
                    </a:lnTo>
                    <a:lnTo>
                      <a:pt x="94" y="56"/>
                    </a:lnTo>
                    <a:lnTo>
                      <a:pt x="81" y="65"/>
                    </a:lnTo>
                    <a:lnTo>
                      <a:pt x="64" y="67"/>
                    </a:lnTo>
                    <a:lnTo>
                      <a:pt x="52" y="69"/>
                    </a:lnTo>
                    <a:lnTo>
                      <a:pt x="39" y="77"/>
                    </a:lnTo>
                    <a:lnTo>
                      <a:pt x="29" y="88"/>
                    </a:lnTo>
                    <a:lnTo>
                      <a:pt x="18" y="99"/>
                    </a:lnTo>
                    <a:lnTo>
                      <a:pt x="11" y="112"/>
                    </a:lnTo>
                    <a:lnTo>
                      <a:pt x="5" y="122"/>
                    </a:lnTo>
                    <a:lnTo>
                      <a:pt x="1" y="130"/>
                    </a:lnTo>
                    <a:lnTo>
                      <a:pt x="0" y="133"/>
                    </a:lnTo>
                    <a:close/>
                  </a:path>
                </a:pathLst>
              </a:custGeom>
              <a:solidFill>
                <a:srgbClr val="6800E0">
                  <a:alpha val="100000"/>
                </a:srgbClr>
              </a:solidFill>
              <a:ln w="9525">
                <a:noFill/>
              </a:ln>
            </p:spPr>
            <p:txBody>
              <a:bodyPr/>
              <a:p>
                <a:endParaRPr lang="en-US"/>
              </a:p>
            </p:txBody>
          </p:sp>
          <p:sp>
            <p:nvSpPr>
              <p:cNvPr id="5315" name="Freeform 54"/>
              <p:cNvSpPr/>
              <p:nvPr/>
            </p:nvSpPr>
            <p:spPr>
              <a:xfrm>
                <a:off x="2794" y="2985"/>
                <a:ext cx="35" cy="82"/>
              </a:xfrm>
              <a:custGeom>
                <a:avLst/>
                <a:gdLst>
                  <a:gd name="txL" fmla="*/ 0 w 70"/>
                  <a:gd name="txT" fmla="*/ 0 h 163"/>
                  <a:gd name="txR" fmla="*/ 70 w 70"/>
                  <a:gd name="txB" fmla="*/ 163 h 163"/>
                </a:gdLst>
                <a:ahLst/>
                <a:cxnLst>
                  <a:cxn ang="0">
                    <a:pos x="1" y="1"/>
                  </a:cxn>
                  <a:cxn ang="0">
                    <a:pos x="1" y="1"/>
                  </a:cxn>
                  <a:cxn ang="0">
                    <a:pos x="1" y="1"/>
                  </a:cxn>
                  <a:cxn ang="0">
                    <a:pos x="1" y="1"/>
                  </a:cxn>
                  <a:cxn ang="0">
                    <a:pos x="0"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0" h="163">
                    <a:moveTo>
                      <a:pt x="30" y="163"/>
                    </a:moveTo>
                    <a:lnTo>
                      <a:pt x="18" y="145"/>
                    </a:lnTo>
                    <a:lnTo>
                      <a:pt x="9" y="124"/>
                    </a:lnTo>
                    <a:lnTo>
                      <a:pt x="3" y="101"/>
                    </a:lnTo>
                    <a:lnTo>
                      <a:pt x="0" y="78"/>
                    </a:lnTo>
                    <a:lnTo>
                      <a:pt x="0" y="56"/>
                    </a:lnTo>
                    <a:lnTo>
                      <a:pt x="4" y="36"/>
                    </a:lnTo>
                    <a:lnTo>
                      <a:pt x="13" y="18"/>
                    </a:lnTo>
                    <a:lnTo>
                      <a:pt x="28" y="6"/>
                    </a:lnTo>
                    <a:lnTo>
                      <a:pt x="43" y="0"/>
                    </a:lnTo>
                    <a:lnTo>
                      <a:pt x="56" y="2"/>
                    </a:lnTo>
                    <a:lnTo>
                      <a:pt x="64" y="9"/>
                    </a:lnTo>
                    <a:lnTo>
                      <a:pt x="70" y="21"/>
                    </a:lnTo>
                    <a:lnTo>
                      <a:pt x="70" y="34"/>
                    </a:lnTo>
                    <a:lnTo>
                      <a:pt x="68" y="48"/>
                    </a:lnTo>
                    <a:lnTo>
                      <a:pt x="59" y="62"/>
                    </a:lnTo>
                    <a:lnTo>
                      <a:pt x="48" y="74"/>
                    </a:lnTo>
                    <a:lnTo>
                      <a:pt x="33" y="97"/>
                    </a:lnTo>
                    <a:lnTo>
                      <a:pt x="27" y="127"/>
                    </a:lnTo>
                    <a:lnTo>
                      <a:pt x="28" y="152"/>
                    </a:lnTo>
                    <a:lnTo>
                      <a:pt x="30" y="163"/>
                    </a:lnTo>
                    <a:close/>
                  </a:path>
                </a:pathLst>
              </a:custGeom>
              <a:solidFill>
                <a:srgbClr val="6800E0">
                  <a:alpha val="100000"/>
                </a:srgbClr>
              </a:solidFill>
              <a:ln w="9525">
                <a:noFill/>
              </a:ln>
            </p:spPr>
            <p:txBody>
              <a:bodyPr/>
              <a:p>
                <a:endParaRPr lang="en-US"/>
              </a:p>
            </p:txBody>
          </p:sp>
          <p:sp>
            <p:nvSpPr>
              <p:cNvPr id="5316" name="Freeform 55"/>
              <p:cNvSpPr/>
              <p:nvPr/>
            </p:nvSpPr>
            <p:spPr>
              <a:xfrm>
                <a:off x="2838" y="2266"/>
                <a:ext cx="180" cy="174"/>
              </a:xfrm>
              <a:custGeom>
                <a:avLst/>
                <a:gdLst>
                  <a:gd name="txL" fmla="*/ 0 w 361"/>
                  <a:gd name="txT" fmla="*/ 0 h 348"/>
                  <a:gd name="txR" fmla="*/ 361 w 361"/>
                  <a:gd name="txB" fmla="*/ 348 h 348"/>
                </a:gdLst>
                <a:ahLst/>
                <a:cxnLst>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61" h="348">
                    <a:moveTo>
                      <a:pt x="8" y="6"/>
                    </a:moveTo>
                    <a:lnTo>
                      <a:pt x="0" y="1"/>
                    </a:lnTo>
                    <a:lnTo>
                      <a:pt x="0" y="0"/>
                    </a:lnTo>
                    <a:lnTo>
                      <a:pt x="8" y="0"/>
                    </a:lnTo>
                    <a:lnTo>
                      <a:pt x="23" y="4"/>
                    </a:lnTo>
                    <a:lnTo>
                      <a:pt x="44" y="8"/>
                    </a:lnTo>
                    <a:lnTo>
                      <a:pt x="69" y="16"/>
                    </a:lnTo>
                    <a:lnTo>
                      <a:pt x="98" y="27"/>
                    </a:lnTo>
                    <a:lnTo>
                      <a:pt x="129" y="39"/>
                    </a:lnTo>
                    <a:lnTo>
                      <a:pt x="162" y="55"/>
                    </a:lnTo>
                    <a:lnTo>
                      <a:pt x="196" y="74"/>
                    </a:lnTo>
                    <a:lnTo>
                      <a:pt x="229" y="96"/>
                    </a:lnTo>
                    <a:lnTo>
                      <a:pt x="262" y="120"/>
                    </a:lnTo>
                    <a:lnTo>
                      <a:pt x="291" y="146"/>
                    </a:lnTo>
                    <a:lnTo>
                      <a:pt x="317" y="178"/>
                    </a:lnTo>
                    <a:lnTo>
                      <a:pt x="340" y="210"/>
                    </a:lnTo>
                    <a:lnTo>
                      <a:pt x="356" y="247"/>
                    </a:lnTo>
                    <a:lnTo>
                      <a:pt x="361" y="267"/>
                    </a:lnTo>
                    <a:lnTo>
                      <a:pt x="358" y="287"/>
                    </a:lnTo>
                    <a:lnTo>
                      <a:pt x="354" y="304"/>
                    </a:lnTo>
                    <a:lnTo>
                      <a:pt x="346" y="319"/>
                    </a:lnTo>
                    <a:lnTo>
                      <a:pt x="336" y="331"/>
                    </a:lnTo>
                    <a:lnTo>
                      <a:pt x="328" y="340"/>
                    </a:lnTo>
                    <a:lnTo>
                      <a:pt x="323" y="346"/>
                    </a:lnTo>
                    <a:lnTo>
                      <a:pt x="320" y="348"/>
                    </a:lnTo>
                    <a:lnTo>
                      <a:pt x="321" y="346"/>
                    </a:lnTo>
                    <a:lnTo>
                      <a:pt x="326" y="341"/>
                    </a:lnTo>
                    <a:lnTo>
                      <a:pt x="331" y="332"/>
                    </a:lnTo>
                    <a:lnTo>
                      <a:pt x="336" y="320"/>
                    </a:lnTo>
                    <a:lnTo>
                      <a:pt x="340" y="305"/>
                    </a:lnTo>
                    <a:lnTo>
                      <a:pt x="342" y="287"/>
                    </a:lnTo>
                    <a:lnTo>
                      <a:pt x="341" y="267"/>
                    </a:lnTo>
                    <a:lnTo>
                      <a:pt x="336" y="244"/>
                    </a:lnTo>
                    <a:lnTo>
                      <a:pt x="326" y="220"/>
                    </a:lnTo>
                    <a:lnTo>
                      <a:pt x="309" y="194"/>
                    </a:lnTo>
                    <a:lnTo>
                      <a:pt x="283" y="165"/>
                    </a:lnTo>
                    <a:lnTo>
                      <a:pt x="250" y="136"/>
                    </a:lnTo>
                    <a:lnTo>
                      <a:pt x="207" y="105"/>
                    </a:lnTo>
                    <a:lnTo>
                      <a:pt x="153" y="73"/>
                    </a:lnTo>
                    <a:lnTo>
                      <a:pt x="88" y="39"/>
                    </a:lnTo>
                    <a:lnTo>
                      <a:pt x="8" y="6"/>
                    </a:lnTo>
                    <a:close/>
                  </a:path>
                </a:pathLst>
              </a:custGeom>
              <a:solidFill>
                <a:srgbClr val="6800E0">
                  <a:alpha val="100000"/>
                </a:srgbClr>
              </a:solidFill>
              <a:ln w="9525">
                <a:noFill/>
              </a:ln>
            </p:spPr>
            <p:txBody>
              <a:bodyPr/>
              <a:p>
                <a:endParaRPr lang="en-US"/>
              </a:p>
            </p:txBody>
          </p:sp>
          <p:sp>
            <p:nvSpPr>
              <p:cNvPr id="5317" name="Freeform 56"/>
              <p:cNvSpPr/>
              <p:nvPr/>
            </p:nvSpPr>
            <p:spPr>
              <a:xfrm>
                <a:off x="2794" y="3106"/>
                <a:ext cx="63" cy="171"/>
              </a:xfrm>
              <a:custGeom>
                <a:avLst/>
                <a:gdLst>
                  <a:gd name="txL" fmla="*/ 0 w 126"/>
                  <a:gd name="txT" fmla="*/ 0 h 343"/>
                  <a:gd name="txR" fmla="*/ 126 w 126"/>
                  <a:gd name="txB" fmla="*/ 343 h 343"/>
                </a:gdLst>
                <a:ahLst/>
                <a:cxnLst>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26" h="343">
                    <a:moveTo>
                      <a:pt x="25" y="0"/>
                    </a:moveTo>
                    <a:lnTo>
                      <a:pt x="10" y="30"/>
                    </a:lnTo>
                    <a:lnTo>
                      <a:pt x="2" y="71"/>
                    </a:lnTo>
                    <a:lnTo>
                      <a:pt x="0" y="121"/>
                    </a:lnTo>
                    <a:lnTo>
                      <a:pt x="5" y="175"/>
                    </a:lnTo>
                    <a:lnTo>
                      <a:pt x="19" y="228"/>
                    </a:lnTo>
                    <a:lnTo>
                      <a:pt x="43" y="276"/>
                    </a:lnTo>
                    <a:lnTo>
                      <a:pt x="79" y="316"/>
                    </a:lnTo>
                    <a:lnTo>
                      <a:pt x="126" y="343"/>
                    </a:lnTo>
                    <a:lnTo>
                      <a:pt x="123" y="341"/>
                    </a:lnTo>
                    <a:lnTo>
                      <a:pt x="115" y="332"/>
                    </a:lnTo>
                    <a:lnTo>
                      <a:pt x="102" y="321"/>
                    </a:lnTo>
                    <a:lnTo>
                      <a:pt x="87" y="306"/>
                    </a:lnTo>
                    <a:lnTo>
                      <a:pt x="71" y="288"/>
                    </a:lnTo>
                    <a:lnTo>
                      <a:pt x="55" y="267"/>
                    </a:lnTo>
                    <a:lnTo>
                      <a:pt x="41" y="245"/>
                    </a:lnTo>
                    <a:lnTo>
                      <a:pt x="30" y="221"/>
                    </a:lnTo>
                    <a:lnTo>
                      <a:pt x="19" y="183"/>
                    </a:lnTo>
                    <a:lnTo>
                      <a:pt x="13" y="145"/>
                    </a:lnTo>
                    <a:lnTo>
                      <a:pt x="12" y="108"/>
                    </a:lnTo>
                    <a:lnTo>
                      <a:pt x="13" y="73"/>
                    </a:lnTo>
                    <a:lnTo>
                      <a:pt x="17" y="43"/>
                    </a:lnTo>
                    <a:lnTo>
                      <a:pt x="20" y="20"/>
                    </a:lnTo>
                    <a:lnTo>
                      <a:pt x="24" y="5"/>
                    </a:lnTo>
                    <a:lnTo>
                      <a:pt x="25" y="0"/>
                    </a:lnTo>
                    <a:close/>
                  </a:path>
                </a:pathLst>
              </a:custGeom>
              <a:solidFill>
                <a:srgbClr val="6800E0">
                  <a:alpha val="100000"/>
                </a:srgbClr>
              </a:solidFill>
              <a:ln w="9525">
                <a:noFill/>
              </a:ln>
            </p:spPr>
            <p:txBody>
              <a:bodyPr/>
              <a:p>
                <a:endParaRPr lang="en-US"/>
              </a:p>
            </p:txBody>
          </p:sp>
          <p:sp>
            <p:nvSpPr>
              <p:cNvPr id="5318" name="Freeform 57"/>
              <p:cNvSpPr/>
              <p:nvPr/>
            </p:nvSpPr>
            <p:spPr>
              <a:xfrm>
                <a:off x="3146" y="3147"/>
                <a:ext cx="165" cy="80"/>
              </a:xfrm>
              <a:custGeom>
                <a:avLst/>
                <a:gdLst>
                  <a:gd name="txL" fmla="*/ 0 w 332"/>
                  <a:gd name="txT" fmla="*/ 0 h 160"/>
                  <a:gd name="txR" fmla="*/ 332 w 332"/>
                  <a:gd name="txB" fmla="*/ 160 h 16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32" h="160">
                    <a:moveTo>
                      <a:pt x="332" y="160"/>
                    </a:moveTo>
                    <a:lnTo>
                      <a:pt x="326" y="146"/>
                    </a:lnTo>
                    <a:lnTo>
                      <a:pt x="318" y="130"/>
                    </a:lnTo>
                    <a:lnTo>
                      <a:pt x="305" y="114"/>
                    </a:lnTo>
                    <a:lnTo>
                      <a:pt x="290" y="96"/>
                    </a:lnTo>
                    <a:lnTo>
                      <a:pt x="273" y="79"/>
                    </a:lnTo>
                    <a:lnTo>
                      <a:pt x="254" y="63"/>
                    </a:lnTo>
                    <a:lnTo>
                      <a:pt x="232" y="48"/>
                    </a:lnTo>
                    <a:lnTo>
                      <a:pt x="208" y="34"/>
                    </a:lnTo>
                    <a:lnTo>
                      <a:pt x="183" y="21"/>
                    </a:lnTo>
                    <a:lnTo>
                      <a:pt x="158" y="11"/>
                    </a:lnTo>
                    <a:lnTo>
                      <a:pt x="132" y="4"/>
                    </a:lnTo>
                    <a:lnTo>
                      <a:pt x="104" y="0"/>
                    </a:lnTo>
                    <a:lnTo>
                      <a:pt x="77" y="0"/>
                    </a:lnTo>
                    <a:lnTo>
                      <a:pt x="51" y="2"/>
                    </a:lnTo>
                    <a:lnTo>
                      <a:pt x="26" y="10"/>
                    </a:lnTo>
                    <a:lnTo>
                      <a:pt x="0" y="23"/>
                    </a:lnTo>
                    <a:lnTo>
                      <a:pt x="5" y="21"/>
                    </a:lnTo>
                    <a:lnTo>
                      <a:pt x="15" y="19"/>
                    </a:lnTo>
                    <a:lnTo>
                      <a:pt x="33" y="17"/>
                    </a:lnTo>
                    <a:lnTo>
                      <a:pt x="54" y="15"/>
                    </a:lnTo>
                    <a:lnTo>
                      <a:pt x="79" y="13"/>
                    </a:lnTo>
                    <a:lnTo>
                      <a:pt x="105" y="15"/>
                    </a:lnTo>
                    <a:lnTo>
                      <a:pt x="132" y="18"/>
                    </a:lnTo>
                    <a:lnTo>
                      <a:pt x="157" y="24"/>
                    </a:lnTo>
                    <a:lnTo>
                      <a:pt x="194" y="39"/>
                    </a:lnTo>
                    <a:lnTo>
                      <a:pt x="226" y="59"/>
                    </a:lnTo>
                    <a:lnTo>
                      <a:pt x="256" y="81"/>
                    </a:lnTo>
                    <a:lnTo>
                      <a:pt x="282" y="104"/>
                    </a:lnTo>
                    <a:lnTo>
                      <a:pt x="303" y="125"/>
                    </a:lnTo>
                    <a:lnTo>
                      <a:pt x="318" y="144"/>
                    </a:lnTo>
                    <a:lnTo>
                      <a:pt x="329" y="155"/>
                    </a:lnTo>
                    <a:lnTo>
                      <a:pt x="332" y="160"/>
                    </a:lnTo>
                    <a:close/>
                  </a:path>
                </a:pathLst>
              </a:custGeom>
              <a:solidFill>
                <a:srgbClr val="6800E0">
                  <a:alpha val="100000"/>
                </a:srgbClr>
              </a:solidFill>
              <a:ln w="9525">
                <a:noFill/>
              </a:ln>
            </p:spPr>
            <p:txBody>
              <a:bodyPr/>
              <a:p>
                <a:endParaRPr lang="en-US"/>
              </a:p>
            </p:txBody>
          </p:sp>
          <p:sp>
            <p:nvSpPr>
              <p:cNvPr id="5319" name="Freeform 58"/>
              <p:cNvSpPr/>
              <p:nvPr/>
            </p:nvSpPr>
            <p:spPr>
              <a:xfrm>
                <a:off x="2926" y="2651"/>
                <a:ext cx="186" cy="670"/>
              </a:xfrm>
              <a:custGeom>
                <a:avLst/>
                <a:gdLst>
                  <a:gd name="txL" fmla="*/ 0 w 373"/>
                  <a:gd name="txT" fmla="*/ 0 h 1340"/>
                  <a:gd name="txR" fmla="*/ 373 w 373"/>
                  <a:gd name="txB" fmla="*/ 1340 h 134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73" h="1340">
                    <a:moveTo>
                      <a:pt x="373" y="1336"/>
                    </a:moveTo>
                    <a:lnTo>
                      <a:pt x="330" y="1333"/>
                    </a:lnTo>
                    <a:lnTo>
                      <a:pt x="286" y="1329"/>
                    </a:lnTo>
                    <a:lnTo>
                      <a:pt x="242" y="1323"/>
                    </a:lnTo>
                    <a:lnTo>
                      <a:pt x="201" y="1315"/>
                    </a:lnTo>
                    <a:lnTo>
                      <a:pt x="162" y="1304"/>
                    </a:lnTo>
                    <a:lnTo>
                      <a:pt x="127" y="1287"/>
                    </a:lnTo>
                    <a:lnTo>
                      <a:pt x="96" y="1268"/>
                    </a:lnTo>
                    <a:lnTo>
                      <a:pt x="72" y="1242"/>
                    </a:lnTo>
                    <a:lnTo>
                      <a:pt x="53" y="1211"/>
                    </a:lnTo>
                    <a:lnTo>
                      <a:pt x="43" y="1175"/>
                    </a:lnTo>
                    <a:lnTo>
                      <a:pt x="42" y="1130"/>
                    </a:lnTo>
                    <a:lnTo>
                      <a:pt x="50" y="1077"/>
                    </a:lnTo>
                    <a:lnTo>
                      <a:pt x="68" y="1017"/>
                    </a:lnTo>
                    <a:lnTo>
                      <a:pt x="99" y="946"/>
                    </a:lnTo>
                    <a:lnTo>
                      <a:pt x="142" y="867"/>
                    </a:lnTo>
                    <a:lnTo>
                      <a:pt x="200" y="777"/>
                    </a:lnTo>
                    <a:lnTo>
                      <a:pt x="248" y="700"/>
                    </a:lnTo>
                    <a:lnTo>
                      <a:pt x="287" y="626"/>
                    </a:lnTo>
                    <a:lnTo>
                      <a:pt x="318" y="556"/>
                    </a:lnTo>
                    <a:lnTo>
                      <a:pt x="341" y="489"/>
                    </a:lnTo>
                    <a:lnTo>
                      <a:pt x="357" y="426"/>
                    </a:lnTo>
                    <a:lnTo>
                      <a:pt x="365" y="366"/>
                    </a:lnTo>
                    <a:lnTo>
                      <a:pt x="368" y="310"/>
                    </a:lnTo>
                    <a:lnTo>
                      <a:pt x="364" y="258"/>
                    </a:lnTo>
                    <a:lnTo>
                      <a:pt x="355" y="210"/>
                    </a:lnTo>
                    <a:lnTo>
                      <a:pt x="341" y="167"/>
                    </a:lnTo>
                    <a:lnTo>
                      <a:pt x="323" y="129"/>
                    </a:lnTo>
                    <a:lnTo>
                      <a:pt x="301" y="94"/>
                    </a:lnTo>
                    <a:lnTo>
                      <a:pt x="276" y="65"/>
                    </a:lnTo>
                    <a:lnTo>
                      <a:pt x="248" y="41"/>
                    </a:lnTo>
                    <a:lnTo>
                      <a:pt x="218" y="22"/>
                    </a:lnTo>
                    <a:lnTo>
                      <a:pt x="186" y="8"/>
                    </a:lnTo>
                    <a:lnTo>
                      <a:pt x="162" y="2"/>
                    </a:lnTo>
                    <a:lnTo>
                      <a:pt x="140" y="0"/>
                    </a:lnTo>
                    <a:lnTo>
                      <a:pt x="119" y="2"/>
                    </a:lnTo>
                    <a:lnTo>
                      <a:pt x="101" y="7"/>
                    </a:lnTo>
                    <a:lnTo>
                      <a:pt x="84" y="15"/>
                    </a:lnTo>
                    <a:lnTo>
                      <a:pt x="69" y="25"/>
                    </a:lnTo>
                    <a:lnTo>
                      <a:pt x="56" y="35"/>
                    </a:lnTo>
                    <a:lnTo>
                      <a:pt x="43" y="48"/>
                    </a:lnTo>
                    <a:lnTo>
                      <a:pt x="33" y="62"/>
                    </a:lnTo>
                    <a:lnTo>
                      <a:pt x="25" y="75"/>
                    </a:lnTo>
                    <a:lnTo>
                      <a:pt x="16" y="87"/>
                    </a:lnTo>
                    <a:lnTo>
                      <a:pt x="11" y="99"/>
                    </a:lnTo>
                    <a:lnTo>
                      <a:pt x="6" y="108"/>
                    </a:lnTo>
                    <a:lnTo>
                      <a:pt x="3" y="116"/>
                    </a:lnTo>
                    <a:lnTo>
                      <a:pt x="1" y="121"/>
                    </a:lnTo>
                    <a:lnTo>
                      <a:pt x="0" y="123"/>
                    </a:lnTo>
                    <a:lnTo>
                      <a:pt x="1" y="122"/>
                    </a:lnTo>
                    <a:lnTo>
                      <a:pt x="4" y="117"/>
                    </a:lnTo>
                    <a:lnTo>
                      <a:pt x="8" y="111"/>
                    </a:lnTo>
                    <a:lnTo>
                      <a:pt x="15" y="103"/>
                    </a:lnTo>
                    <a:lnTo>
                      <a:pt x="23" y="94"/>
                    </a:lnTo>
                    <a:lnTo>
                      <a:pt x="33" y="85"/>
                    </a:lnTo>
                    <a:lnTo>
                      <a:pt x="44" y="75"/>
                    </a:lnTo>
                    <a:lnTo>
                      <a:pt x="56" y="64"/>
                    </a:lnTo>
                    <a:lnTo>
                      <a:pt x="69" y="54"/>
                    </a:lnTo>
                    <a:lnTo>
                      <a:pt x="84" y="45"/>
                    </a:lnTo>
                    <a:lnTo>
                      <a:pt x="99" y="37"/>
                    </a:lnTo>
                    <a:lnTo>
                      <a:pt x="115" y="31"/>
                    </a:lnTo>
                    <a:lnTo>
                      <a:pt x="133" y="27"/>
                    </a:lnTo>
                    <a:lnTo>
                      <a:pt x="151" y="26"/>
                    </a:lnTo>
                    <a:lnTo>
                      <a:pt x="170" y="27"/>
                    </a:lnTo>
                    <a:lnTo>
                      <a:pt x="189" y="33"/>
                    </a:lnTo>
                    <a:lnTo>
                      <a:pt x="210" y="42"/>
                    </a:lnTo>
                    <a:lnTo>
                      <a:pt x="232" y="55"/>
                    </a:lnTo>
                    <a:lnTo>
                      <a:pt x="253" y="72"/>
                    </a:lnTo>
                    <a:lnTo>
                      <a:pt x="273" y="92"/>
                    </a:lnTo>
                    <a:lnTo>
                      <a:pt x="293" y="114"/>
                    </a:lnTo>
                    <a:lnTo>
                      <a:pt x="311" y="140"/>
                    </a:lnTo>
                    <a:lnTo>
                      <a:pt x="327" y="169"/>
                    </a:lnTo>
                    <a:lnTo>
                      <a:pt x="340" y="200"/>
                    </a:lnTo>
                    <a:lnTo>
                      <a:pt x="350" y="236"/>
                    </a:lnTo>
                    <a:lnTo>
                      <a:pt x="357" y="273"/>
                    </a:lnTo>
                    <a:lnTo>
                      <a:pt x="361" y="313"/>
                    </a:lnTo>
                    <a:lnTo>
                      <a:pt x="360" y="357"/>
                    </a:lnTo>
                    <a:lnTo>
                      <a:pt x="353" y="402"/>
                    </a:lnTo>
                    <a:lnTo>
                      <a:pt x="340" y="450"/>
                    </a:lnTo>
                    <a:lnTo>
                      <a:pt x="322" y="501"/>
                    </a:lnTo>
                    <a:lnTo>
                      <a:pt x="297" y="554"/>
                    </a:lnTo>
                    <a:lnTo>
                      <a:pt x="268" y="610"/>
                    </a:lnTo>
                    <a:lnTo>
                      <a:pt x="236" y="663"/>
                    </a:lnTo>
                    <a:lnTo>
                      <a:pt x="205" y="715"/>
                    </a:lnTo>
                    <a:lnTo>
                      <a:pt x="175" y="764"/>
                    </a:lnTo>
                    <a:lnTo>
                      <a:pt x="145" y="813"/>
                    </a:lnTo>
                    <a:lnTo>
                      <a:pt x="118" y="858"/>
                    </a:lnTo>
                    <a:lnTo>
                      <a:pt x="92" y="902"/>
                    </a:lnTo>
                    <a:lnTo>
                      <a:pt x="68" y="944"/>
                    </a:lnTo>
                    <a:lnTo>
                      <a:pt x="49" y="984"/>
                    </a:lnTo>
                    <a:lnTo>
                      <a:pt x="31" y="1022"/>
                    </a:lnTo>
                    <a:lnTo>
                      <a:pt x="19" y="1060"/>
                    </a:lnTo>
                    <a:lnTo>
                      <a:pt x="11" y="1095"/>
                    </a:lnTo>
                    <a:lnTo>
                      <a:pt x="7" y="1130"/>
                    </a:lnTo>
                    <a:lnTo>
                      <a:pt x="11" y="1162"/>
                    </a:lnTo>
                    <a:lnTo>
                      <a:pt x="19" y="1193"/>
                    </a:lnTo>
                    <a:lnTo>
                      <a:pt x="35" y="1223"/>
                    </a:lnTo>
                    <a:lnTo>
                      <a:pt x="56" y="1249"/>
                    </a:lnTo>
                    <a:lnTo>
                      <a:pt x="79" y="1271"/>
                    </a:lnTo>
                    <a:lnTo>
                      <a:pt x="104" y="1290"/>
                    </a:lnTo>
                    <a:lnTo>
                      <a:pt x="130" y="1305"/>
                    </a:lnTo>
                    <a:lnTo>
                      <a:pt x="158" y="1317"/>
                    </a:lnTo>
                    <a:lnTo>
                      <a:pt x="187" y="1325"/>
                    </a:lnTo>
                    <a:lnTo>
                      <a:pt x="215" y="1332"/>
                    </a:lnTo>
                    <a:lnTo>
                      <a:pt x="242" y="1337"/>
                    </a:lnTo>
                    <a:lnTo>
                      <a:pt x="269" y="1339"/>
                    </a:lnTo>
                    <a:lnTo>
                      <a:pt x="293" y="1340"/>
                    </a:lnTo>
                    <a:lnTo>
                      <a:pt x="316" y="1340"/>
                    </a:lnTo>
                    <a:lnTo>
                      <a:pt x="334" y="1339"/>
                    </a:lnTo>
                    <a:lnTo>
                      <a:pt x="350" y="1338"/>
                    </a:lnTo>
                    <a:lnTo>
                      <a:pt x="363" y="1337"/>
                    </a:lnTo>
                    <a:lnTo>
                      <a:pt x="371" y="1336"/>
                    </a:lnTo>
                    <a:lnTo>
                      <a:pt x="373" y="1336"/>
                    </a:lnTo>
                    <a:close/>
                  </a:path>
                </a:pathLst>
              </a:custGeom>
              <a:solidFill>
                <a:srgbClr val="6800E0">
                  <a:alpha val="100000"/>
                </a:srgbClr>
              </a:solidFill>
              <a:ln w="9525">
                <a:noFill/>
              </a:ln>
            </p:spPr>
            <p:txBody>
              <a:bodyPr/>
              <a:p>
                <a:endParaRPr lang="en-US"/>
              </a:p>
            </p:txBody>
          </p:sp>
          <p:sp>
            <p:nvSpPr>
              <p:cNvPr id="5320" name="Freeform 59"/>
              <p:cNvSpPr/>
              <p:nvPr/>
            </p:nvSpPr>
            <p:spPr>
              <a:xfrm>
                <a:off x="3348" y="3352"/>
                <a:ext cx="55" cy="62"/>
              </a:xfrm>
              <a:custGeom>
                <a:avLst/>
                <a:gdLst>
                  <a:gd name="txL" fmla="*/ 0 w 110"/>
                  <a:gd name="txT" fmla="*/ 0 h 123"/>
                  <a:gd name="txR" fmla="*/ 110 w 110"/>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0" h="123">
                    <a:moveTo>
                      <a:pt x="99" y="62"/>
                    </a:moveTo>
                    <a:lnTo>
                      <a:pt x="105" y="56"/>
                    </a:lnTo>
                    <a:lnTo>
                      <a:pt x="110" y="48"/>
                    </a:lnTo>
                    <a:lnTo>
                      <a:pt x="110" y="39"/>
                    </a:lnTo>
                    <a:lnTo>
                      <a:pt x="108" y="31"/>
                    </a:lnTo>
                    <a:lnTo>
                      <a:pt x="102" y="25"/>
                    </a:lnTo>
                    <a:lnTo>
                      <a:pt x="94" y="21"/>
                    </a:lnTo>
                    <a:lnTo>
                      <a:pt x="86" y="20"/>
                    </a:lnTo>
                    <a:lnTo>
                      <a:pt x="77" y="23"/>
                    </a:lnTo>
                    <a:lnTo>
                      <a:pt x="74" y="13"/>
                    </a:lnTo>
                    <a:lnTo>
                      <a:pt x="70" y="6"/>
                    </a:lnTo>
                    <a:lnTo>
                      <a:pt x="63" y="2"/>
                    </a:lnTo>
                    <a:lnTo>
                      <a:pt x="55" y="0"/>
                    </a:lnTo>
                    <a:lnTo>
                      <a:pt x="48" y="2"/>
                    </a:lnTo>
                    <a:lnTo>
                      <a:pt x="41" y="6"/>
                    </a:lnTo>
                    <a:lnTo>
                      <a:pt x="36" y="13"/>
                    </a:lnTo>
                    <a:lnTo>
                      <a:pt x="34" y="23"/>
                    </a:lnTo>
                    <a:lnTo>
                      <a:pt x="25" y="20"/>
                    </a:lnTo>
                    <a:lnTo>
                      <a:pt x="17" y="20"/>
                    </a:lnTo>
                    <a:lnTo>
                      <a:pt x="9" y="24"/>
                    </a:lnTo>
                    <a:lnTo>
                      <a:pt x="3" y="31"/>
                    </a:lnTo>
                    <a:lnTo>
                      <a:pt x="1" y="39"/>
                    </a:lnTo>
                    <a:lnTo>
                      <a:pt x="1" y="47"/>
                    </a:lnTo>
                    <a:lnTo>
                      <a:pt x="4" y="55"/>
                    </a:lnTo>
                    <a:lnTo>
                      <a:pt x="11" y="61"/>
                    </a:lnTo>
                    <a:lnTo>
                      <a:pt x="4" y="66"/>
                    </a:lnTo>
                    <a:lnTo>
                      <a:pt x="0" y="74"/>
                    </a:lnTo>
                    <a:lnTo>
                      <a:pt x="0" y="84"/>
                    </a:lnTo>
                    <a:lnTo>
                      <a:pt x="2" y="92"/>
                    </a:lnTo>
                    <a:lnTo>
                      <a:pt x="8" y="97"/>
                    </a:lnTo>
                    <a:lnTo>
                      <a:pt x="16" y="101"/>
                    </a:lnTo>
                    <a:lnTo>
                      <a:pt x="24" y="102"/>
                    </a:lnTo>
                    <a:lnTo>
                      <a:pt x="33" y="100"/>
                    </a:lnTo>
                    <a:lnTo>
                      <a:pt x="35" y="109"/>
                    </a:lnTo>
                    <a:lnTo>
                      <a:pt x="40" y="116"/>
                    </a:lnTo>
                    <a:lnTo>
                      <a:pt x="46" y="121"/>
                    </a:lnTo>
                    <a:lnTo>
                      <a:pt x="54" y="123"/>
                    </a:lnTo>
                    <a:lnTo>
                      <a:pt x="62" y="121"/>
                    </a:lnTo>
                    <a:lnTo>
                      <a:pt x="69" y="116"/>
                    </a:lnTo>
                    <a:lnTo>
                      <a:pt x="73" y="109"/>
                    </a:lnTo>
                    <a:lnTo>
                      <a:pt x="76" y="101"/>
                    </a:lnTo>
                    <a:lnTo>
                      <a:pt x="85" y="103"/>
                    </a:lnTo>
                    <a:lnTo>
                      <a:pt x="93" y="102"/>
                    </a:lnTo>
                    <a:lnTo>
                      <a:pt x="101" y="99"/>
                    </a:lnTo>
                    <a:lnTo>
                      <a:pt x="107" y="93"/>
                    </a:lnTo>
                    <a:lnTo>
                      <a:pt x="109" y="85"/>
                    </a:lnTo>
                    <a:lnTo>
                      <a:pt x="109" y="77"/>
                    </a:lnTo>
                    <a:lnTo>
                      <a:pt x="105" y="69"/>
                    </a:lnTo>
                    <a:lnTo>
                      <a:pt x="99" y="62"/>
                    </a:lnTo>
                    <a:close/>
                  </a:path>
                </a:pathLst>
              </a:custGeom>
              <a:solidFill>
                <a:srgbClr val="6800E0">
                  <a:alpha val="100000"/>
                </a:srgbClr>
              </a:solidFill>
              <a:ln w="9525">
                <a:noFill/>
              </a:ln>
            </p:spPr>
            <p:txBody>
              <a:bodyPr/>
              <a:p>
                <a:endParaRPr lang="en-US"/>
              </a:p>
            </p:txBody>
          </p:sp>
          <p:sp>
            <p:nvSpPr>
              <p:cNvPr id="5321" name="Freeform 60"/>
              <p:cNvSpPr/>
              <p:nvPr/>
            </p:nvSpPr>
            <p:spPr>
              <a:xfrm>
                <a:off x="3367" y="3375"/>
                <a:ext cx="16" cy="16"/>
              </a:xfrm>
              <a:custGeom>
                <a:avLst/>
                <a:gdLst>
                  <a:gd name="txL" fmla="*/ 0 w 31"/>
                  <a:gd name="txT" fmla="*/ 0 h 33"/>
                  <a:gd name="txR" fmla="*/ 31 w 31"/>
                  <a:gd name="txB" fmla="*/ 33 h 33"/>
                </a:gdLst>
                <a:ahLst/>
                <a:cxnLst>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1" h="33">
                    <a:moveTo>
                      <a:pt x="15" y="33"/>
                    </a:moveTo>
                    <a:lnTo>
                      <a:pt x="9" y="32"/>
                    </a:lnTo>
                    <a:lnTo>
                      <a:pt x="4" y="28"/>
                    </a:lnTo>
                    <a:lnTo>
                      <a:pt x="1" y="24"/>
                    </a:lnTo>
                    <a:lnTo>
                      <a:pt x="0" y="17"/>
                    </a:lnTo>
                    <a:lnTo>
                      <a:pt x="1" y="10"/>
                    </a:lnTo>
                    <a:lnTo>
                      <a:pt x="4" y="5"/>
                    </a:lnTo>
                    <a:lnTo>
                      <a:pt x="9" y="2"/>
                    </a:lnTo>
                    <a:lnTo>
                      <a:pt x="15" y="0"/>
                    </a:lnTo>
                    <a:lnTo>
                      <a:pt x="22" y="2"/>
                    </a:lnTo>
                    <a:lnTo>
                      <a:pt x="26" y="5"/>
                    </a:lnTo>
                    <a:lnTo>
                      <a:pt x="30" y="10"/>
                    </a:lnTo>
                    <a:lnTo>
                      <a:pt x="31" y="17"/>
                    </a:lnTo>
                    <a:lnTo>
                      <a:pt x="30" y="24"/>
                    </a:lnTo>
                    <a:lnTo>
                      <a:pt x="26" y="28"/>
                    </a:lnTo>
                    <a:lnTo>
                      <a:pt x="22" y="32"/>
                    </a:lnTo>
                    <a:lnTo>
                      <a:pt x="15" y="33"/>
                    </a:lnTo>
                    <a:close/>
                  </a:path>
                </a:pathLst>
              </a:custGeom>
              <a:solidFill>
                <a:srgbClr val="FFFF93">
                  <a:alpha val="100000"/>
                </a:srgbClr>
              </a:solidFill>
              <a:ln w="9525">
                <a:noFill/>
              </a:ln>
            </p:spPr>
            <p:txBody>
              <a:bodyPr/>
              <a:p>
                <a:endParaRPr lang="en-US"/>
              </a:p>
            </p:txBody>
          </p:sp>
          <p:sp>
            <p:nvSpPr>
              <p:cNvPr id="5322" name="Freeform 61"/>
              <p:cNvSpPr/>
              <p:nvPr/>
            </p:nvSpPr>
            <p:spPr>
              <a:xfrm>
                <a:off x="2828" y="3366"/>
                <a:ext cx="56" cy="61"/>
              </a:xfrm>
              <a:custGeom>
                <a:avLst/>
                <a:gdLst>
                  <a:gd name="txL" fmla="*/ 0 w 111"/>
                  <a:gd name="txT" fmla="*/ 0 h 122"/>
                  <a:gd name="txR" fmla="*/ 111 w 111"/>
                  <a:gd name="txB" fmla="*/ 122 h 122"/>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1" h="122">
                    <a:moveTo>
                      <a:pt x="101" y="61"/>
                    </a:moveTo>
                    <a:lnTo>
                      <a:pt x="108" y="55"/>
                    </a:lnTo>
                    <a:lnTo>
                      <a:pt x="111" y="47"/>
                    </a:lnTo>
                    <a:lnTo>
                      <a:pt x="111" y="39"/>
                    </a:lnTo>
                    <a:lnTo>
                      <a:pt x="109" y="31"/>
                    </a:lnTo>
                    <a:lnTo>
                      <a:pt x="103" y="24"/>
                    </a:lnTo>
                    <a:lnTo>
                      <a:pt x="96" y="21"/>
                    </a:lnTo>
                    <a:lnTo>
                      <a:pt x="88" y="20"/>
                    </a:lnTo>
                    <a:lnTo>
                      <a:pt x="79" y="22"/>
                    </a:lnTo>
                    <a:lnTo>
                      <a:pt x="77" y="13"/>
                    </a:lnTo>
                    <a:lnTo>
                      <a:pt x="71" y="6"/>
                    </a:lnTo>
                    <a:lnTo>
                      <a:pt x="64" y="1"/>
                    </a:lnTo>
                    <a:lnTo>
                      <a:pt x="56" y="0"/>
                    </a:lnTo>
                    <a:lnTo>
                      <a:pt x="48" y="1"/>
                    </a:lnTo>
                    <a:lnTo>
                      <a:pt x="41" y="6"/>
                    </a:lnTo>
                    <a:lnTo>
                      <a:pt x="36" y="13"/>
                    </a:lnTo>
                    <a:lnTo>
                      <a:pt x="34" y="22"/>
                    </a:lnTo>
                    <a:lnTo>
                      <a:pt x="25" y="20"/>
                    </a:lnTo>
                    <a:lnTo>
                      <a:pt x="17" y="20"/>
                    </a:lnTo>
                    <a:lnTo>
                      <a:pt x="9" y="23"/>
                    </a:lnTo>
                    <a:lnTo>
                      <a:pt x="3" y="30"/>
                    </a:lnTo>
                    <a:lnTo>
                      <a:pt x="1" y="38"/>
                    </a:lnTo>
                    <a:lnTo>
                      <a:pt x="1" y="46"/>
                    </a:lnTo>
                    <a:lnTo>
                      <a:pt x="4" y="54"/>
                    </a:lnTo>
                    <a:lnTo>
                      <a:pt x="11" y="60"/>
                    </a:lnTo>
                    <a:lnTo>
                      <a:pt x="4" y="66"/>
                    </a:lnTo>
                    <a:lnTo>
                      <a:pt x="1" y="74"/>
                    </a:lnTo>
                    <a:lnTo>
                      <a:pt x="0" y="83"/>
                    </a:lnTo>
                    <a:lnTo>
                      <a:pt x="2" y="91"/>
                    </a:lnTo>
                    <a:lnTo>
                      <a:pt x="8" y="98"/>
                    </a:lnTo>
                    <a:lnTo>
                      <a:pt x="16" y="102"/>
                    </a:lnTo>
                    <a:lnTo>
                      <a:pt x="24" y="102"/>
                    </a:lnTo>
                    <a:lnTo>
                      <a:pt x="33" y="99"/>
                    </a:lnTo>
                    <a:lnTo>
                      <a:pt x="35" y="108"/>
                    </a:lnTo>
                    <a:lnTo>
                      <a:pt x="40" y="115"/>
                    </a:lnTo>
                    <a:lnTo>
                      <a:pt x="47" y="120"/>
                    </a:lnTo>
                    <a:lnTo>
                      <a:pt x="55" y="122"/>
                    </a:lnTo>
                    <a:lnTo>
                      <a:pt x="63" y="120"/>
                    </a:lnTo>
                    <a:lnTo>
                      <a:pt x="70" y="115"/>
                    </a:lnTo>
                    <a:lnTo>
                      <a:pt x="76" y="108"/>
                    </a:lnTo>
                    <a:lnTo>
                      <a:pt x="78" y="100"/>
                    </a:lnTo>
                    <a:lnTo>
                      <a:pt x="87" y="103"/>
                    </a:lnTo>
                    <a:lnTo>
                      <a:pt x="95" y="102"/>
                    </a:lnTo>
                    <a:lnTo>
                      <a:pt x="103" y="98"/>
                    </a:lnTo>
                    <a:lnTo>
                      <a:pt x="109" y="92"/>
                    </a:lnTo>
                    <a:lnTo>
                      <a:pt x="111" y="84"/>
                    </a:lnTo>
                    <a:lnTo>
                      <a:pt x="110" y="76"/>
                    </a:lnTo>
                    <a:lnTo>
                      <a:pt x="107" y="68"/>
                    </a:lnTo>
                    <a:lnTo>
                      <a:pt x="101" y="61"/>
                    </a:lnTo>
                    <a:close/>
                  </a:path>
                </a:pathLst>
              </a:custGeom>
              <a:solidFill>
                <a:srgbClr val="6800E0">
                  <a:alpha val="100000"/>
                </a:srgbClr>
              </a:solidFill>
              <a:ln w="9525">
                <a:noFill/>
              </a:ln>
            </p:spPr>
            <p:txBody>
              <a:bodyPr/>
              <a:p>
                <a:endParaRPr lang="en-US"/>
              </a:p>
            </p:txBody>
          </p:sp>
          <p:sp>
            <p:nvSpPr>
              <p:cNvPr id="5323" name="Freeform 62"/>
              <p:cNvSpPr/>
              <p:nvPr/>
            </p:nvSpPr>
            <p:spPr>
              <a:xfrm>
                <a:off x="2847" y="3388"/>
                <a:ext cx="16" cy="16"/>
              </a:xfrm>
              <a:custGeom>
                <a:avLst/>
                <a:gdLst>
                  <a:gd name="txL" fmla="*/ 0 w 32"/>
                  <a:gd name="txT" fmla="*/ 0 h 32"/>
                  <a:gd name="txR" fmla="*/ 32 w 32"/>
                  <a:gd name="txB" fmla="*/ 32 h 32"/>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2" h="32">
                    <a:moveTo>
                      <a:pt x="16" y="32"/>
                    </a:moveTo>
                    <a:lnTo>
                      <a:pt x="9" y="31"/>
                    </a:lnTo>
                    <a:lnTo>
                      <a:pt x="4" y="28"/>
                    </a:lnTo>
                    <a:lnTo>
                      <a:pt x="1" y="23"/>
                    </a:lnTo>
                    <a:lnTo>
                      <a:pt x="0" y="16"/>
                    </a:lnTo>
                    <a:lnTo>
                      <a:pt x="1" y="9"/>
                    </a:lnTo>
                    <a:lnTo>
                      <a:pt x="4" y="5"/>
                    </a:lnTo>
                    <a:lnTo>
                      <a:pt x="9" y="1"/>
                    </a:lnTo>
                    <a:lnTo>
                      <a:pt x="16" y="0"/>
                    </a:lnTo>
                    <a:lnTo>
                      <a:pt x="23" y="1"/>
                    </a:lnTo>
                    <a:lnTo>
                      <a:pt x="27" y="5"/>
                    </a:lnTo>
                    <a:lnTo>
                      <a:pt x="31" y="9"/>
                    </a:lnTo>
                    <a:lnTo>
                      <a:pt x="32" y="16"/>
                    </a:lnTo>
                    <a:lnTo>
                      <a:pt x="31" y="23"/>
                    </a:lnTo>
                    <a:lnTo>
                      <a:pt x="27" y="28"/>
                    </a:lnTo>
                    <a:lnTo>
                      <a:pt x="23" y="31"/>
                    </a:lnTo>
                    <a:lnTo>
                      <a:pt x="16" y="32"/>
                    </a:lnTo>
                    <a:close/>
                  </a:path>
                </a:pathLst>
              </a:custGeom>
              <a:solidFill>
                <a:srgbClr val="FFFF93">
                  <a:alpha val="100000"/>
                </a:srgbClr>
              </a:solidFill>
              <a:ln w="9525">
                <a:noFill/>
              </a:ln>
            </p:spPr>
            <p:txBody>
              <a:bodyPr/>
              <a:p>
                <a:endParaRPr lang="en-US"/>
              </a:p>
            </p:txBody>
          </p:sp>
          <p:sp>
            <p:nvSpPr>
              <p:cNvPr id="5324" name="Freeform 63"/>
              <p:cNvSpPr/>
              <p:nvPr/>
            </p:nvSpPr>
            <p:spPr>
              <a:xfrm>
                <a:off x="2862" y="2353"/>
                <a:ext cx="68" cy="74"/>
              </a:xfrm>
              <a:custGeom>
                <a:avLst/>
                <a:gdLst>
                  <a:gd name="txL" fmla="*/ 0 w 136"/>
                  <a:gd name="txT" fmla="*/ 0 h 149"/>
                  <a:gd name="txR" fmla="*/ 136 w 136"/>
                  <a:gd name="txB" fmla="*/ 149 h 14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6" h="149">
                    <a:moveTo>
                      <a:pt x="123" y="75"/>
                    </a:moveTo>
                    <a:lnTo>
                      <a:pt x="131" y="67"/>
                    </a:lnTo>
                    <a:lnTo>
                      <a:pt x="135" y="58"/>
                    </a:lnTo>
                    <a:lnTo>
                      <a:pt x="136" y="47"/>
                    </a:lnTo>
                    <a:lnTo>
                      <a:pt x="133" y="38"/>
                    </a:lnTo>
                    <a:lnTo>
                      <a:pt x="129" y="34"/>
                    </a:lnTo>
                    <a:lnTo>
                      <a:pt x="126" y="30"/>
                    </a:lnTo>
                    <a:lnTo>
                      <a:pt x="121" y="28"/>
                    </a:lnTo>
                    <a:lnTo>
                      <a:pt x="117" y="26"/>
                    </a:lnTo>
                    <a:lnTo>
                      <a:pt x="112" y="26"/>
                    </a:lnTo>
                    <a:lnTo>
                      <a:pt x="106" y="26"/>
                    </a:lnTo>
                    <a:lnTo>
                      <a:pt x="102" y="26"/>
                    </a:lnTo>
                    <a:lnTo>
                      <a:pt x="96" y="28"/>
                    </a:lnTo>
                    <a:lnTo>
                      <a:pt x="94" y="18"/>
                    </a:lnTo>
                    <a:lnTo>
                      <a:pt x="88" y="8"/>
                    </a:lnTo>
                    <a:lnTo>
                      <a:pt x="79" y="3"/>
                    </a:lnTo>
                    <a:lnTo>
                      <a:pt x="68" y="0"/>
                    </a:lnTo>
                    <a:lnTo>
                      <a:pt x="58" y="3"/>
                    </a:lnTo>
                    <a:lnTo>
                      <a:pt x="50" y="8"/>
                    </a:lnTo>
                    <a:lnTo>
                      <a:pt x="44" y="16"/>
                    </a:lnTo>
                    <a:lnTo>
                      <a:pt x="42" y="27"/>
                    </a:lnTo>
                    <a:lnTo>
                      <a:pt x="36" y="24"/>
                    </a:lnTo>
                    <a:lnTo>
                      <a:pt x="30" y="24"/>
                    </a:lnTo>
                    <a:lnTo>
                      <a:pt x="25" y="24"/>
                    </a:lnTo>
                    <a:lnTo>
                      <a:pt x="20" y="24"/>
                    </a:lnTo>
                    <a:lnTo>
                      <a:pt x="15" y="27"/>
                    </a:lnTo>
                    <a:lnTo>
                      <a:pt x="11" y="29"/>
                    </a:lnTo>
                    <a:lnTo>
                      <a:pt x="7" y="32"/>
                    </a:lnTo>
                    <a:lnTo>
                      <a:pt x="4" y="37"/>
                    </a:lnTo>
                    <a:lnTo>
                      <a:pt x="0" y="46"/>
                    </a:lnTo>
                    <a:lnTo>
                      <a:pt x="2" y="57"/>
                    </a:lnTo>
                    <a:lnTo>
                      <a:pt x="6" y="66"/>
                    </a:lnTo>
                    <a:lnTo>
                      <a:pt x="13" y="74"/>
                    </a:lnTo>
                    <a:lnTo>
                      <a:pt x="5" y="81"/>
                    </a:lnTo>
                    <a:lnTo>
                      <a:pt x="0" y="90"/>
                    </a:lnTo>
                    <a:lnTo>
                      <a:pt x="0" y="100"/>
                    </a:lnTo>
                    <a:lnTo>
                      <a:pt x="4" y="111"/>
                    </a:lnTo>
                    <a:lnTo>
                      <a:pt x="7" y="115"/>
                    </a:lnTo>
                    <a:lnTo>
                      <a:pt x="11" y="119"/>
                    </a:lnTo>
                    <a:lnTo>
                      <a:pt x="14" y="121"/>
                    </a:lnTo>
                    <a:lnTo>
                      <a:pt x="19" y="122"/>
                    </a:lnTo>
                    <a:lnTo>
                      <a:pt x="25" y="123"/>
                    </a:lnTo>
                    <a:lnTo>
                      <a:pt x="29" y="123"/>
                    </a:lnTo>
                    <a:lnTo>
                      <a:pt x="34" y="122"/>
                    </a:lnTo>
                    <a:lnTo>
                      <a:pt x="40" y="121"/>
                    </a:lnTo>
                    <a:lnTo>
                      <a:pt x="42" y="132"/>
                    </a:lnTo>
                    <a:lnTo>
                      <a:pt x="49" y="141"/>
                    </a:lnTo>
                    <a:lnTo>
                      <a:pt x="57" y="147"/>
                    </a:lnTo>
                    <a:lnTo>
                      <a:pt x="67" y="149"/>
                    </a:lnTo>
                    <a:lnTo>
                      <a:pt x="78" y="147"/>
                    </a:lnTo>
                    <a:lnTo>
                      <a:pt x="86" y="141"/>
                    </a:lnTo>
                    <a:lnTo>
                      <a:pt x="91" y="133"/>
                    </a:lnTo>
                    <a:lnTo>
                      <a:pt x="94" y="122"/>
                    </a:lnTo>
                    <a:lnTo>
                      <a:pt x="100" y="123"/>
                    </a:lnTo>
                    <a:lnTo>
                      <a:pt x="105" y="125"/>
                    </a:lnTo>
                    <a:lnTo>
                      <a:pt x="111" y="125"/>
                    </a:lnTo>
                    <a:lnTo>
                      <a:pt x="116" y="123"/>
                    </a:lnTo>
                    <a:lnTo>
                      <a:pt x="120" y="122"/>
                    </a:lnTo>
                    <a:lnTo>
                      <a:pt x="125" y="120"/>
                    </a:lnTo>
                    <a:lnTo>
                      <a:pt x="128" y="117"/>
                    </a:lnTo>
                    <a:lnTo>
                      <a:pt x="132" y="112"/>
                    </a:lnTo>
                    <a:lnTo>
                      <a:pt x="135" y="103"/>
                    </a:lnTo>
                    <a:lnTo>
                      <a:pt x="134" y="92"/>
                    </a:lnTo>
                    <a:lnTo>
                      <a:pt x="129" y="83"/>
                    </a:lnTo>
                    <a:lnTo>
                      <a:pt x="123" y="75"/>
                    </a:lnTo>
                    <a:close/>
                  </a:path>
                </a:pathLst>
              </a:custGeom>
              <a:solidFill>
                <a:srgbClr val="6800E0">
                  <a:alpha val="100000"/>
                </a:srgbClr>
              </a:solidFill>
              <a:ln w="9525">
                <a:noFill/>
              </a:ln>
            </p:spPr>
            <p:txBody>
              <a:bodyPr/>
              <a:p>
                <a:endParaRPr lang="en-US"/>
              </a:p>
            </p:txBody>
          </p:sp>
          <p:sp>
            <p:nvSpPr>
              <p:cNvPr id="5325" name="Freeform 64"/>
              <p:cNvSpPr/>
              <p:nvPr/>
            </p:nvSpPr>
            <p:spPr>
              <a:xfrm>
                <a:off x="2885" y="2380"/>
                <a:ext cx="20" cy="20"/>
              </a:xfrm>
              <a:custGeom>
                <a:avLst/>
                <a:gdLst>
                  <a:gd name="txL" fmla="*/ 0 w 39"/>
                  <a:gd name="txT" fmla="*/ 0 h 40"/>
                  <a:gd name="txR" fmla="*/ 39 w 39"/>
                  <a:gd name="txB" fmla="*/ 40 h 40"/>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9" h="40">
                    <a:moveTo>
                      <a:pt x="19" y="40"/>
                    </a:moveTo>
                    <a:lnTo>
                      <a:pt x="11" y="38"/>
                    </a:lnTo>
                    <a:lnTo>
                      <a:pt x="5" y="34"/>
                    </a:lnTo>
                    <a:lnTo>
                      <a:pt x="1" y="27"/>
                    </a:lnTo>
                    <a:lnTo>
                      <a:pt x="0" y="20"/>
                    </a:lnTo>
                    <a:lnTo>
                      <a:pt x="1" y="12"/>
                    </a:lnTo>
                    <a:lnTo>
                      <a:pt x="5" y="6"/>
                    </a:lnTo>
                    <a:lnTo>
                      <a:pt x="11" y="2"/>
                    </a:lnTo>
                    <a:lnTo>
                      <a:pt x="19" y="0"/>
                    </a:lnTo>
                    <a:lnTo>
                      <a:pt x="26" y="2"/>
                    </a:lnTo>
                    <a:lnTo>
                      <a:pt x="33" y="6"/>
                    </a:lnTo>
                    <a:lnTo>
                      <a:pt x="38" y="12"/>
                    </a:lnTo>
                    <a:lnTo>
                      <a:pt x="39" y="20"/>
                    </a:lnTo>
                    <a:lnTo>
                      <a:pt x="38" y="27"/>
                    </a:lnTo>
                    <a:lnTo>
                      <a:pt x="33" y="34"/>
                    </a:lnTo>
                    <a:lnTo>
                      <a:pt x="26" y="38"/>
                    </a:lnTo>
                    <a:lnTo>
                      <a:pt x="19" y="40"/>
                    </a:lnTo>
                    <a:close/>
                  </a:path>
                </a:pathLst>
              </a:custGeom>
              <a:solidFill>
                <a:srgbClr val="FFFF93">
                  <a:alpha val="100000"/>
                </a:srgbClr>
              </a:solidFill>
              <a:ln w="9525">
                <a:noFill/>
              </a:ln>
            </p:spPr>
            <p:txBody>
              <a:bodyPr/>
              <a:p>
                <a:endParaRPr lang="en-US"/>
              </a:p>
            </p:txBody>
          </p:sp>
          <p:sp>
            <p:nvSpPr>
              <p:cNvPr id="5326" name="Freeform 65"/>
              <p:cNvSpPr/>
              <p:nvPr/>
            </p:nvSpPr>
            <p:spPr>
              <a:xfrm>
                <a:off x="3744" y="3196"/>
                <a:ext cx="64" cy="90"/>
              </a:xfrm>
              <a:custGeom>
                <a:avLst/>
                <a:gdLst>
                  <a:gd name="txL" fmla="*/ 0 w 129"/>
                  <a:gd name="txT" fmla="*/ 0 h 181"/>
                  <a:gd name="txR" fmla="*/ 129 w 129"/>
                  <a:gd name="txB" fmla="*/ 181 h 181"/>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29" h="181">
                    <a:moveTo>
                      <a:pt x="0" y="181"/>
                    </a:moveTo>
                    <a:lnTo>
                      <a:pt x="25" y="172"/>
                    </a:lnTo>
                    <a:lnTo>
                      <a:pt x="52" y="158"/>
                    </a:lnTo>
                    <a:lnTo>
                      <a:pt x="76" y="141"/>
                    </a:lnTo>
                    <a:lnTo>
                      <a:pt x="97" y="120"/>
                    </a:lnTo>
                    <a:lnTo>
                      <a:pt x="114" y="98"/>
                    </a:lnTo>
                    <a:lnTo>
                      <a:pt x="124" y="74"/>
                    </a:lnTo>
                    <a:lnTo>
                      <a:pt x="129" y="50"/>
                    </a:lnTo>
                    <a:lnTo>
                      <a:pt x="124" y="26"/>
                    </a:lnTo>
                    <a:lnTo>
                      <a:pt x="114" y="8"/>
                    </a:lnTo>
                    <a:lnTo>
                      <a:pt x="100" y="0"/>
                    </a:lnTo>
                    <a:lnTo>
                      <a:pt x="86" y="1"/>
                    </a:lnTo>
                    <a:lnTo>
                      <a:pt x="72" y="8"/>
                    </a:lnTo>
                    <a:lnTo>
                      <a:pt x="61" y="21"/>
                    </a:lnTo>
                    <a:lnTo>
                      <a:pt x="53" y="38"/>
                    </a:lnTo>
                    <a:lnTo>
                      <a:pt x="49" y="58"/>
                    </a:lnTo>
                    <a:lnTo>
                      <a:pt x="52" y="79"/>
                    </a:lnTo>
                    <a:lnTo>
                      <a:pt x="54" y="95"/>
                    </a:lnTo>
                    <a:lnTo>
                      <a:pt x="49" y="113"/>
                    </a:lnTo>
                    <a:lnTo>
                      <a:pt x="41" y="129"/>
                    </a:lnTo>
                    <a:lnTo>
                      <a:pt x="31" y="145"/>
                    </a:lnTo>
                    <a:lnTo>
                      <a:pt x="19" y="160"/>
                    </a:lnTo>
                    <a:lnTo>
                      <a:pt x="10" y="171"/>
                    </a:lnTo>
                    <a:lnTo>
                      <a:pt x="2" y="179"/>
                    </a:lnTo>
                    <a:lnTo>
                      <a:pt x="0" y="181"/>
                    </a:lnTo>
                    <a:close/>
                  </a:path>
                </a:pathLst>
              </a:custGeom>
              <a:solidFill>
                <a:srgbClr val="6800E0">
                  <a:alpha val="100000"/>
                </a:srgbClr>
              </a:solidFill>
              <a:ln w="9525">
                <a:noFill/>
              </a:ln>
            </p:spPr>
            <p:txBody>
              <a:bodyPr/>
              <a:p>
                <a:endParaRPr lang="en-US"/>
              </a:p>
            </p:txBody>
          </p:sp>
          <p:sp>
            <p:nvSpPr>
              <p:cNvPr id="5327" name="Freeform 66"/>
              <p:cNvSpPr/>
              <p:nvPr/>
            </p:nvSpPr>
            <p:spPr>
              <a:xfrm>
                <a:off x="3713" y="3180"/>
                <a:ext cx="45" cy="103"/>
              </a:xfrm>
              <a:custGeom>
                <a:avLst/>
                <a:gdLst>
                  <a:gd name="txL" fmla="*/ 0 w 90"/>
                  <a:gd name="txT" fmla="*/ 0 h 206"/>
                  <a:gd name="txR" fmla="*/ 90 w 90"/>
                  <a:gd name="txB" fmla="*/ 206 h 206"/>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90" h="206">
                    <a:moveTo>
                      <a:pt x="50" y="206"/>
                    </a:moveTo>
                    <a:lnTo>
                      <a:pt x="65" y="183"/>
                    </a:lnTo>
                    <a:lnTo>
                      <a:pt x="77" y="157"/>
                    </a:lnTo>
                    <a:lnTo>
                      <a:pt x="85" y="128"/>
                    </a:lnTo>
                    <a:lnTo>
                      <a:pt x="90" y="99"/>
                    </a:lnTo>
                    <a:lnTo>
                      <a:pt x="88" y="70"/>
                    </a:lnTo>
                    <a:lnTo>
                      <a:pt x="83" y="45"/>
                    </a:lnTo>
                    <a:lnTo>
                      <a:pt x="70" y="23"/>
                    </a:lnTo>
                    <a:lnTo>
                      <a:pt x="52" y="7"/>
                    </a:lnTo>
                    <a:lnTo>
                      <a:pt x="33" y="0"/>
                    </a:lnTo>
                    <a:lnTo>
                      <a:pt x="18" y="2"/>
                    </a:lnTo>
                    <a:lnTo>
                      <a:pt x="7" y="12"/>
                    </a:lnTo>
                    <a:lnTo>
                      <a:pt x="1" y="26"/>
                    </a:lnTo>
                    <a:lnTo>
                      <a:pt x="0" y="43"/>
                    </a:lnTo>
                    <a:lnTo>
                      <a:pt x="3" y="61"/>
                    </a:lnTo>
                    <a:lnTo>
                      <a:pt x="12" y="80"/>
                    </a:lnTo>
                    <a:lnTo>
                      <a:pt x="27" y="93"/>
                    </a:lnTo>
                    <a:lnTo>
                      <a:pt x="39" y="106"/>
                    </a:lnTo>
                    <a:lnTo>
                      <a:pt x="47" y="122"/>
                    </a:lnTo>
                    <a:lnTo>
                      <a:pt x="52" y="141"/>
                    </a:lnTo>
                    <a:lnTo>
                      <a:pt x="53" y="159"/>
                    </a:lnTo>
                    <a:lnTo>
                      <a:pt x="53" y="178"/>
                    </a:lnTo>
                    <a:lnTo>
                      <a:pt x="53" y="193"/>
                    </a:lnTo>
                    <a:lnTo>
                      <a:pt x="50" y="203"/>
                    </a:lnTo>
                    <a:lnTo>
                      <a:pt x="50" y="206"/>
                    </a:lnTo>
                    <a:close/>
                  </a:path>
                </a:pathLst>
              </a:custGeom>
              <a:solidFill>
                <a:srgbClr val="6800E0">
                  <a:alpha val="100000"/>
                </a:srgbClr>
              </a:solidFill>
              <a:ln w="9525">
                <a:noFill/>
              </a:ln>
            </p:spPr>
            <p:txBody>
              <a:bodyPr/>
              <a:p>
                <a:endParaRPr lang="en-US"/>
              </a:p>
            </p:txBody>
          </p:sp>
          <p:sp>
            <p:nvSpPr>
              <p:cNvPr id="5328" name="Freeform 67"/>
              <p:cNvSpPr/>
              <p:nvPr/>
            </p:nvSpPr>
            <p:spPr>
              <a:xfrm>
                <a:off x="3745" y="3250"/>
                <a:ext cx="100" cy="50"/>
              </a:xfrm>
              <a:custGeom>
                <a:avLst/>
                <a:gdLst>
                  <a:gd name="txL" fmla="*/ 0 w 201"/>
                  <a:gd name="txT" fmla="*/ 0 h 99"/>
                  <a:gd name="txR" fmla="*/ 201 w 201"/>
                  <a:gd name="txB" fmla="*/ 99 h 99"/>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01" h="99">
                    <a:moveTo>
                      <a:pt x="0" y="78"/>
                    </a:moveTo>
                    <a:lnTo>
                      <a:pt x="13" y="84"/>
                    </a:lnTo>
                    <a:lnTo>
                      <a:pt x="26" y="88"/>
                    </a:lnTo>
                    <a:lnTo>
                      <a:pt x="39" y="92"/>
                    </a:lnTo>
                    <a:lnTo>
                      <a:pt x="53" y="95"/>
                    </a:lnTo>
                    <a:lnTo>
                      <a:pt x="68" y="98"/>
                    </a:lnTo>
                    <a:lnTo>
                      <a:pt x="83" y="99"/>
                    </a:lnTo>
                    <a:lnTo>
                      <a:pt x="98" y="99"/>
                    </a:lnTo>
                    <a:lnTo>
                      <a:pt x="113" y="99"/>
                    </a:lnTo>
                    <a:lnTo>
                      <a:pt x="127" y="96"/>
                    </a:lnTo>
                    <a:lnTo>
                      <a:pt x="140" y="93"/>
                    </a:lnTo>
                    <a:lnTo>
                      <a:pt x="152" y="90"/>
                    </a:lnTo>
                    <a:lnTo>
                      <a:pt x="165" y="84"/>
                    </a:lnTo>
                    <a:lnTo>
                      <a:pt x="175" y="77"/>
                    </a:lnTo>
                    <a:lnTo>
                      <a:pt x="184" y="68"/>
                    </a:lnTo>
                    <a:lnTo>
                      <a:pt x="191" y="58"/>
                    </a:lnTo>
                    <a:lnTo>
                      <a:pt x="197" y="47"/>
                    </a:lnTo>
                    <a:lnTo>
                      <a:pt x="201" y="27"/>
                    </a:lnTo>
                    <a:lnTo>
                      <a:pt x="196" y="12"/>
                    </a:lnTo>
                    <a:lnTo>
                      <a:pt x="186" y="3"/>
                    </a:lnTo>
                    <a:lnTo>
                      <a:pt x="171" y="0"/>
                    </a:lnTo>
                    <a:lnTo>
                      <a:pt x="153" y="2"/>
                    </a:lnTo>
                    <a:lnTo>
                      <a:pt x="136" y="9"/>
                    </a:lnTo>
                    <a:lnTo>
                      <a:pt x="120" y="20"/>
                    </a:lnTo>
                    <a:lnTo>
                      <a:pt x="108" y="38"/>
                    </a:lnTo>
                    <a:lnTo>
                      <a:pt x="98" y="52"/>
                    </a:lnTo>
                    <a:lnTo>
                      <a:pt x="83" y="62"/>
                    </a:lnTo>
                    <a:lnTo>
                      <a:pt x="66" y="69"/>
                    </a:lnTo>
                    <a:lnTo>
                      <a:pt x="47" y="73"/>
                    </a:lnTo>
                    <a:lnTo>
                      <a:pt x="29" y="76"/>
                    </a:lnTo>
                    <a:lnTo>
                      <a:pt x="14" y="78"/>
                    </a:lnTo>
                    <a:lnTo>
                      <a:pt x="4" y="78"/>
                    </a:lnTo>
                    <a:lnTo>
                      <a:pt x="0" y="78"/>
                    </a:lnTo>
                    <a:close/>
                  </a:path>
                </a:pathLst>
              </a:custGeom>
              <a:solidFill>
                <a:srgbClr val="6800E0">
                  <a:alpha val="100000"/>
                </a:srgbClr>
              </a:solidFill>
              <a:ln w="9525">
                <a:noFill/>
              </a:ln>
            </p:spPr>
            <p:txBody>
              <a:bodyPr/>
              <a:p>
                <a:endParaRPr lang="en-US"/>
              </a:p>
            </p:txBody>
          </p:sp>
          <p:sp>
            <p:nvSpPr>
              <p:cNvPr id="5329" name="Freeform 68"/>
              <p:cNvSpPr/>
              <p:nvPr/>
            </p:nvSpPr>
            <p:spPr>
              <a:xfrm>
                <a:off x="3743" y="3295"/>
                <a:ext cx="99" cy="50"/>
              </a:xfrm>
              <a:custGeom>
                <a:avLst/>
                <a:gdLst>
                  <a:gd name="txL" fmla="*/ 0 w 198"/>
                  <a:gd name="txT" fmla="*/ 0 h 100"/>
                  <a:gd name="txR" fmla="*/ 198 w 198"/>
                  <a:gd name="txB" fmla="*/ 100 h 100"/>
                </a:gdLst>
                <a:ahLst/>
                <a:cxnLst>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98" h="100">
                    <a:moveTo>
                      <a:pt x="0" y="0"/>
                    </a:moveTo>
                    <a:lnTo>
                      <a:pt x="15" y="23"/>
                    </a:lnTo>
                    <a:lnTo>
                      <a:pt x="33" y="44"/>
                    </a:lnTo>
                    <a:lnTo>
                      <a:pt x="55" y="65"/>
                    </a:lnTo>
                    <a:lnTo>
                      <a:pt x="79" y="81"/>
                    </a:lnTo>
                    <a:lnTo>
                      <a:pt x="105" y="94"/>
                    </a:lnTo>
                    <a:lnTo>
                      <a:pt x="130" y="100"/>
                    </a:lnTo>
                    <a:lnTo>
                      <a:pt x="154" y="99"/>
                    </a:lnTo>
                    <a:lnTo>
                      <a:pt x="177" y="89"/>
                    </a:lnTo>
                    <a:lnTo>
                      <a:pt x="192" y="76"/>
                    </a:lnTo>
                    <a:lnTo>
                      <a:pt x="198" y="61"/>
                    </a:lnTo>
                    <a:lnTo>
                      <a:pt x="194" y="47"/>
                    </a:lnTo>
                    <a:lnTo>
                      <a:pt x="184" y="35"/>
                    </a:lnTo>
                    <a:lnTo>
                      <a:pt x="169" y="26"/>
                    </a:lnTo>
                    <a:lnTo>
                      <a:pt x="151" y="21"/>
                    </a:lnTo>
                    <a:lnTo>
                      <a:pt x="131" y="23"/>
                    </a:lnTo>
                    <a:lnTo>
                      <a:pt x="111" y="29"/>
                    </a:lnTo>
                    <a:lnTo>
                      <a:pt x="95" y="34"/>
                    </a:lnTo>
                    <a:lnTo>
                      <a:pt x="78" y="34"/>
                    </a:lnTo>
                    <a:lnTo>
                      <a:pt x="58" y="29"/>
                    </a:lnTo>
                    <a:lnTo>
                      <a:pt x="41" y="23"/>
                    </a:lnTo>
                    <a:lnTo>
                      <a:pt x="25" y="15"/>
                    </a:lnTo>
                    <a:lnTo>
                      <a:pt x="11" y="8"/>
                    </a:lnTo>
                    <a:lnTo>
                      <a:pt x="3" y="2"/>
                    </a:lnTo>
                    <a:lnTo>
                      <a:pt x="0" y="0"/>
                    </a:lnTo>
                    <a:close/>
                  </a:path>
                </a:pathLst>
              </a:custGeom>
              <a:solidFill>
                <a:srgbClr val="6800E0">
                  <a:alpha val="100000"/>
                </a:srgbClr>
              </a:solidFill>
              <a:ln w="9525">
                <a:noFill/>
              </a:ln>
            </p:spPr>
            <p:txBody>
              <a:bodyPr/>
              <a:p>
                <a:endParaRPr lang="en-US"/>
              </a:p>
            </p:txBody>
          </p:sp>
          <p:sp>
            <p:nvSpPr>
              <p:cNvPr id="5330" name="Freeform 69"/>
              <p:cNvSpPr/>
              <p:nvPr/>
            </p:nvSpPr>
            <p:spPr>
              <a:xfrm>
                <a:off x="3735" y="3304"/>
                <a:ext cx="68" cy="87"/>
              </a:xfrm>
              <a:custGeom>
                <a:avLst/>
                <a:gdLst>
                  <a:gd name="txL" fmla="*/ 0 w 136"/>
                  <a:gd name="txT" fmla="*/ 0 h 174"/>
                  <a:gd name="txR" fmla="*/ 136 w 136"/>
                  <a:gd name="txB" fmla="*/ 174 h 174"/>
                </a:gdLst>
                <a:ahLst/>
                <a:cxnLst>
                  <a:cxn ang="0">
                    <a:pos x="0"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36" h="174">
                    <a:moveTo>
                      <a:pt x="0" y="0"/>
                    </a:moveTo>
                    <a:lnTo>
                      <a:pt x="0" y="28"/>
                    </a:lnTo>
                    <a:lnTo>
                      <a:pt x="2" y="56"/>
                    </a:lnTo>
                    <a:lnTo>
                      <a:pt x="10" y="85"/>
                    </a:lnTo>
                    <a:lnTo>
                      <a:pt x="20" y="113"/>
                    </a:lnTo>
                    <a:lnTo>
                      <a:pt x="35" y="137"/>
                    </a:lnTo>
                    <a:lnTo>
                      <a:pt x="53" y="157"/>
                    </a:lnTo>
                    <a:lnTo>
                      <a:pt x="74" y="169"/>
                    </a:lnTo>
                    <a:lnTo>
                      <a:pt x="99" y="174"/>
                    </a:lnTo>
                    <a:lnTo>
                      <a:pt x="118" y="170"/>
                    </a:lnTo>
                    <a:lnTo>
                      <a:pt x="131" y="161"/>
                    </a:lnTo>
                    <a:lnTo>
                      <a:pt x="136" y="147"/>
                    </a:lnTo>
                    <a:lnTo>
                      <a:pt x="133" y="132"/>
                    </a:lnTo>
                    <a:lnTo>
                      <a:pt x="126" y="116"/>
                    </a:lnTo>
                    <a:lnTo>
                      <a:pt x="114" y="102"/>
                    </a:lnTo>
                    <a:lnTo>
                      <a:pt x="96" y="92"/>
                    </a:lnTo>
                    <a:lnTo>
                      <a:pt x="77" y="88"/>
                    </a:lnTo>
                    <a:lnTo>
                      <a:pt x="61" y="83"/>
                    </a:lnTo>
                    <a:lnTo>
                      <a:pt x="46" y="73"/>
                    </a:lnTo>
                    <a:lnTo>
                      <a:pt x="32" y="59"/>
                    </a:lnTo>
                    <a:lnTo>
                      <a:pt x="21" y="43"/>
                    </a:lnTo>
                    <a:lnTo>
                      <a:pt x="12" y="26"/>
                    </a:lnTo>
                    <a:lnTo>
                      <a:pt x="5" y="13"/>
                    </a:lnTo>
                    <a:lnTo>
                      <a:pt x="1" y="3"/>
                    </a:lnTo>
                    <a:lnTo>
                      <a:pt x="0" y="0"/>
                    </a:lnTo>
                    <a:close/>
                  </a:path>
                </a:pathLst>
              </a:custGeom>
              <a:solidFill>
                <a:srgbClr val="6800E0">
                  <a:alpha val="100000"/>
                </a:srgbClr>
              </a:solidFill>
              <a:ln w="9525">
                <a:noFill/>
              </a:ln>
            </p:spPr>
            <p:txBody>
              <a:bodyPr/>
              <a:p>
                <a:endParaRPr lang="en-US"/>
              </a:p>
            </p:txBody>
          </p:sp>
          <p:sp>
            <p:nvSpPr>
              <p:cNvPr id="5331" name="Freeform 70"/>
              <p:cNvSpPr/>
              <p:nvPr/>
            </p:nvSpPr>
            <p:spPr>
              <a:xfrm>
                <a:off x="3490" y="3260"/>
                <a:ext cx="234" cy="81"/>
              </a:xfrm>
              <a:custGeom>
                <a:avLst/>
                <a:gdLst>
                  <a:gd name="txL" fmla="*/ 0 w 469"/>
                  <a:gd name="txT" fmla="*/ 0 h 163"/>
                  <a:gd name="txR" fmla="*/ 469 w 469"/>
                  <a:gd name="txB" fmla="*/ 163 h 16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469" h="163">
                    <a:moveTo>
                      <a:pt x="9" y="5"/>
                    </a:moveTo>
                    <a:lnTo>
                      <a:pt x="1" y="0"/>
                    </a:lnTo>
                    <a:lnTo>
                      <a:pt x="0" y="2"/>
                    </a:lnTo>
                    <a:lnTo>
                      <a:pt x="6" y="8"/>
                    </a:lnTo>
                    <a:lnTo>
                      <a:pt x="16" y="19"/>
                    </a:lnTo>
                    <a:lnTo>
                      <a:pt x="32" y="34"/>
                    </a:lnTo>
                    <a:lnTo>
                      <a:pt x="53" y="50"/>
                    </a:lnTo>
                    <a:lnTo>
                      <a:pt x="78" y="67"/>
                    </a:lnTo>
                    <a:lnTo>
                      <a:pt x="107" y="85"/>
                    </a:lnTo>
                    <a:lnTo>
                      <a:pt x="138" y="104"/>
                    </a:lnTo>
                    <a:lnTo>
                      <a:pt x="173" y="121"/>
                    </a:lnTo>
                    <a:lnTo>
                      <a:pt x="210" y="137"/>
                    </a:lnTo>
                    <a:lnTo>
                      <a:pt x="248" y="149"/>
                    </a:lnTo>
                    <a:lnTo>
                      <a:pt x="287" y="158"/>
                    </a:lnTo>
                    <a:lnTo>
                      <a:pt x="326" y="163"/>
                    </a:lnTo>
                    <a:lnTo>
                      <a:pt x="366" y="161"/>
                    </a:lnTo>
                    <a:lnTo>
                      <a:pt x="405" y="154"/>
                    </a:lnTo>
                    <a:lnTo>
                      <a:pt x="425" y="146"/>
                    </a:lnTo>
                    <a:lnTo>
                      <a:pt x="440" y="135"/>
                    </a:lnTo>
                    <a:lnTo>
                      <a:pt x="451" y="121"/>
                    </a:lnTo>
                    <a:lnTo>
                      <a:pt x="460" y="106"/>
                    </a:lnTo>
                    <a:lnTo>
                      <a:pt x="464" y="91"/>
                    </a:lnTo>
                    <a:lnTo>
                      <a:pt x="468" y="80"/>
                    </a:lnTo>
                    <a:lnTo>
                      <a:pt x="469" y="72"/>
                    </a:lnTo>
                    <a:lnTo>
                      <a:pt x="469" y="68"/>
                    </a:lnTo>
                    <a:lnTo>
                      <a:pt x="468" y="70"/>
                    </a:lnTo>
                    <a:lnTo>
                      <a:pt x="465" y="76"/>
                    </a:lnTo>
                    <a:lnTo>
                      <a:pt x="462" y="85"/>
                    </a:lnTo>
                    <a:lnTo>
                      <a:pt x="455" y="97"/>
                    </a:lnTo>
                    <a:lnTo>
                      <a:pt x="445" y="108"/>
                    </a:lnTo>
                    <a:lnTo>
                      <a:pt x="432" y="121"/>
                    </a:lnTo>
                    <a:lnTo>
                      <a:pt x="415" y="131"/>
                    </a:lnTo>
                    <a:lnTo>
                      <a:pt x="393" y="139"/>
                    </a:lnTo>
                    <a:lnTo>
                      <a:pt x="366" y="145"/>
                    </a:lnTo>
                    <a:lnTo>
                      <a:pt x="335" y="145"/>
                    </a:lnTo>
                    <a:lnTo>
                      <a:pt x="297" y="142"/>
                    </a:lnTo>
                    <a:lnTo>
                      <a:pt x="255" y="130"/>
                    </a:lnTo>
                    <a:lnTo>
                      <a:pt x="204" y="113"/>
                    </a:lnTo>
                    <a:lnTo>
                      <a:pt x="146" y="87"/>
                    </a:lnTo>
                    <a:lnTo>
                      <a:pt x="82" y="51"/>
                    </a:lnTo>
                    <a:lnTo>
                      <a:pt x="9" y="5"/>
                    </a:lnTo>
                    <a:close/>
                  </a:path>
                </a:pathLst>
              </a:custGeom>
              <a:solidFill>
                <a:srgbClr val="6800E0">
                  <a:alpha val="100000"/>
                </a:srgbClr>
              </a:solidFill>
              <a:ln w="9525">
                <a:noFill/>
              </a:ln>
            </p:spPr>
            <p:txBody>
              <a:bodyPr/>
              <a:p>
                <a:endParaRPr lang="en-US"/>
              </a:p>
            </p:txBody>
          </p:sp>
          <p:sp>
            <p:nvSpPr>
              <p:cNvPr id="5332" name="Freeform 71"/>
              <p:cNvSpPr/>
              <p:nvPr/>
            </p:nvSpPr>
            <p:spPr>
              <a:xfrm>
                <a:off x="3587" y="3175"/>
                <a:ext cx="71" cy="73"/>
              </a:xfrm>
              <a:custGeom>
                <a:avLst/>
                <a:gdLst>
                  <a:gd name="txL" fmla="*/ 0 w 142"/>
                  <a:gd name="txT" fmla="*/ 0 h 145"/>
                  <a:gd name="txR" fmla="*/ 142 w 142"/>
                  <a:gd name="txB" fmla="*/ 145 h 145"/>
                </a:gdLst>
                <a:ahLst/>
                <a:cxnLst>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42" h="145">
                    <a:moveTo>
                      <a:pt x="89" y="123"/>
                    </a:moveTo>
                    <a:lnTo>
                      <a:pt x="85" y="134"/>
                    </a:lnTo>
                    <a:lnTo>
                      <a:pt x="76" y="140"/>
                    </a:lnTo>
                    <a:lnTo>
                      <a:pt x="67" y="145"/>
                    </a:lnTo>
                    <a:lnTo>
                      <a:pt x="57" y="145"/>
                    </a:lnTo>
                    <a:lnTo>
                      <a:pt x="48" y="140"/>
                    </a:lnTo>
                    <a:lnTo>
                      <a:pt x="41" y="134"/>
                    </a:lnTo>
                    <a:lnTo>
                      <a:pt x="37" y="124"/>
                    </a:lnTo>
                    <a:lnTo>
                      <a:pt x="36" y="113"/>
                    </a:lnTo>
                    <a:lnTo>
                      <a:pt x="30" y="114"/>
                    </a:lnTo>
                    <a:lnTo>
                      <a:pt x="25" y="114"/>
                    </a:lnTo>
                    <a:lnTo>
                      <a:pt x="20" y="113"/>
                    </a:lnTo>
                    <a:lnTo>
                      <a:pt x="15" y="112"/>
                    </a:lnTo>
                    <a:lnTo>
                      <a:pt x="11" y="108"/>
                    </a:lnTo>
                    <a:lnTo>
                      <a:pt x="7" y="105"/>
                    </a:lnTo>
                    <a:lnTo>
                      <a:pt x="4" y="101"/>
                    </a:lnTo>
                    <a:lnTo>
                      <a:pt x="2" y="97"/>
                    </a:lnTo>
                    <a:lnTo>
                      <a:pt x="0" y="86"/>
                    </a:lnTo>
                    <a:lnTo>
                      <a:pt x="3" y="76"/>
                    </a:lnTo>
                    <a:lnTo>
                      <a:pt x="9" y="68"/>
                    </a:lnTo>
                    <a:lnTo>
                      <a:pt x="18" y="62"/>
                    </a:lnTo>
                    <a:lnTo>
                      <a:pt x="12" y="53"/>
                    </a:lnTo>
                    <a:lnTo>
                      <a:pt x="10" y="43"/>
                    </a:lnTo>
                    <a:lnTo>
                      <a:pt x="11" y="32"/>
                    </a:lnTo>
                    <a:lnTo>
                      <a:pt x="15" y="23"/>
                    </a:lnTo>
                    <a:lnTo>
                      <a:pt x="19" y="20"/>
                    </a:lnTo>
                    <a:lnTo>
                      <a:pt x="24" y="17"/>
                    </a:lnTo>
                    <a:lnTo>
                      <a:pt x="28" y="16"/>
                    </a:lnTo>
                    <a:lnTo>
                      <a:pt x="33" y="15"/>
                    </a:lnTo>
                    <a:lnTo>
                      <a:pt x="38" y="15"/>
                    </a:lnTo>
                    <a:lnTo>
                      <a:pt x="43" y="16"/>
                    </a:lnTo>
                    <a:lnTo>
                      <a:pt x="49" y="18"/>
                    </a:lnTo>
                    <a:lnTo>
                      <a:pt x="53" y="21"/>
                    </a:lnTo>
                    <a:lnTo>
                      <a:pt x="58" y="10"/>
                    </a:lnTo>
                    <a:lnTo>
                      <a:pt x="66" y="3"/>
                    </a:lnTo>
                    <a:lnTo>
                      <a:pt x="75" y="0"/>
                    </a:lnTo>
                    <a:lnTo>
                      <a:pt x="86" y="0"/>
                    </a:lnTo>
                    <a:lnTo>
                      <a:pt x="95" y="3"/>
                    </a:lnTo>
                    <a:lnTo>
                      <a:pt x="102" y="10"/>
                    </a:lnTo>
                    <a:lnTo>
                      <a:pt x="106" y="21"/>
                    </a:lnTo>
                    <a:lnTo>
                      <a:pt x="106" y="31"/>
                    </a:lnTo>
                    <a:lnTo>
                      <a:pt x="112" y="30"/>
                    </a:lnTo>
                    <a:lnTo>
                      <a:pt x="118" y="30"/>
                    </a:lnTo>
                    <a:lnTo>
                      <a:pt x="123" y="31"/>
                    </a:lnTo>
                    <a:lnTo>
                      <a:pt x="128" y="33"/>
                    </a:lnTo>
                    <a:lnTo>
                      <a:pt x="133" y="36"/>
                    </a:lnTo>
                    <a:lnTo>
                      <a:pt x="136" y="39"/>
                    </a:lnTo>
                    <a:lnTo>
                      <a:pt x="139" y="44"/>
                    </a:lnTo>
                    <a:lnTo>
                      <a:pt x="141" y="48"/>
                    </a:lnTo>
                    <a:lnTo>
                      <a:pt x="142" y="58"/>
                    </a:lnTo>
                    <a:lnTo>
                      <a:pt x="140" y="68"/>
                    </a:lnTo>
                    <a:lnTo>
                      <a:pt x="134" y="76"/>
                    </a:lnTo>
                    <a:lnTo>
                      <a:pt x="125" y="83"/>
                    </a:lnTo>
                    <a:lnTo>
                      <a:pt x="131" y="92"/>
                    </a:lnTo>
                    <a:lnTo>
                      <a:pt x="133" y="101"/>
                    </a:lnTo>
                    <a:lnTo>
                      <a:pt x="132" y="112"/>
                    </a:lnTo>
                    <a:lnTo>
                      <a:pt x="127" y="121"/>
                    </a:lnTo>
                    <a:lnTo>
                      <a:pt x="124" y="124"/>
                    </a:lnTo>
                    <a:lnTo>
                      <a:pt x="119" y="127"/>
                    </a:lnTo>
                    <a:lnTo>
                      <a:pt x="114" y="129"/>
                    </a:lnTo>
                    <a:lnTo>
                      <a:pt x="110" y="129"/>
                    </a:lnTo>
                    <a:lnTo>
                      <a:pt x="104" y="129"/>
                    </a:lnTo>
                    <a:lnTo>
                      <a:pt x="100" y="128"/>
                    </a:lnTo>
                    <a:lnTo>
                      <a:pt x="94" y="127"/>
                    </a:lnTo>
                    <a:lnTo>
                      <a:pt x="89" y="123"/>
                    </a:lnTo>
                    <a:close/>
                  </a:path>
                </a:pathLst>
              </a:custGeom>
              <a:solidFill>
                <a:srgbClr val="6800E0">
                  <a:alpha val="100000"/>
                </a:srgbClr>
              </a:solidFill>
              <a:ln w="9525">
                <a:noFill/>
              </a:ln>
            </p:spPr>
            <p:txBody>
              <a:bodyPr/>
              <a:p>
                <a:endParaRPr lang="en-US"/>
              </a:p>
            </p:txBody>
          </p:sp>
          <p:sp>
            <p:nvSpPr>
              <p:cNvPr id="5333" name="Freeform 72"/>
              <p:cNvSpPr/>
              <p:nvPr/>
            </p:nvSpPr>
            <p:spPr>
              <a:xfrm>
                <a:off x="3611" y="3201"/>
                <a:ext cx="21" cy="20"/>
              </a:xfrm>
              <a:custGeom>
                <a:avLst/>
                <a:gdLst>
                  <a:gd name="txL" fmla="*/ 0 w 40"/>
                  <a:gd name="txT" fmla="*/ 0 h 39"/>
                  <a:gd name="txR" fmla="*/ 40 w 40"/>
                  <a:gd name="txB" fmla="*/ 39 h 39"/>
                </a:gdLst>
                <a:ahLst/>
                <a:cxnLst>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40" h="39">
                    <a:moveTo>
                      <a:pt x="39" y="14"/>
                    </a:moveTo>
                    <a:lnTo>
                      <a:pt x="36" y="7"/>
                    </a:lnTo>
                    <a:lnTo>
                      <a:pt x="29" y="2"/>
                    </a:lnTo>
                    <a:lnTo>
                      <a:pt x="22" y="0"/>
                    </a:lnTo>
                    <a:lnTo>
                      <a:pt x="14" y="1"/>
                    </a:lnTo>
                    <a:lnTo>
                      <a:pt x="7" y="4"/>
                    </a:lnTo>
                    <a:lnTo>
                      <a:pt x="2" y="11"/>
                    </a:lnTo>
                    <a:lnTo>
                      <a:pt x="0" y="18"/>
                    </a:lnTo>
                    <a:lnTo>
                      <a:pt x="1" y="26"/>
                    </a:lnTo>
                    <a:lnTo>
                      <a:pt x="5" y="32"/>
                    </a:lnTo>
                    <a:lnTo>
                      <a:pt x="12" y="37"/>
                    </a:lnTo>
                    <a:lnTo>
                      <a:pt x="18" y="39"/>
                    </a:lnTo>
                    <a:lnTo>
                      <a:pt x="26" y="38"/>
                    </a:lnTo>
                    <a:lnTo>
                      <a:pt x="33" y="34"/>
                    </a:lnTo>
                    <a:lnTo>
                      <a:pt x="38" y="29"/>
                    </a:lnTo>
                    <a:lnTo>
                      <a:pt x="40" y="22"/>
                    </a:lnTo>
                    <a:lnTo>
                      <a:pt x="39" y="14"/>
                    </a:lnTo>
                    <a:close/>
                  </a:path>
                </a:pathLst>
              </a:custGeom>
              <a:solidFill>
                <a:srgbClr val="FFFF93">
                  <a:alpha val="100000"/>
                </a:srgbClr>
              </a:solidFill>
              <a:ln w="9525">
                <a:noFill/>
              </a:ln>
            </p:spPr>
            <p:txBody>
              <a:bodyPr/>
              <a:p>
                <a:endParaRPr lang="en-US"/>
              </a:p>
            </p:txBody>
          </p:sp>
          <p:sp>
            <p:nvSpPr>
              <p:cNvPr id="5334" name="Freeform 73"/>
              <p:cNvSpPr/>
              <p:nvPr/>
            </p:nvSpPr>
            <p:spPr>
              <a:xfrm>
                <a:off x="3406" y="3166"/>
                <a:ext cx="26" cy="26"/>
              </a:xfrm>
              <a:custGeom>
                <a:avLst/>
                <a:gdLst>
                  <a:gd name="txL" fmla="*/ 0 w 52"/>
                  <a:gd name="txT" fmla="*/ 0 h 50"/>
                  <a:gd name="txR" fmla="*/ 52 w 52"/>
                  <a:gd name="txB" fmla="*/ 50 h 5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52" h="50">
                    <a:moveTo>
                      <a:pt x="26" y="50"/>
                    </a:moveTo>
                    <a:lnTo>
                      <a:pt x="37" y="48"/>
                    </a:lnTo>
                    <a:lnTo>
                      <a:pt x="45" y="42"/>
                    </a:lnTo>
                    <a:lnTo>
                      <a:pt x="49" y="34"/>
                    </a:lnTo>
                    <a:lnTo>
                      <a:pt x="52" y="25"/>
                    </a:lnTo>
                    <a:lnTo>
                      <a:pt x="49" y="15"/>
                    </a:lnTo>
                    <a:lnTo>
                      <a:pt x="45" y="6"/>
                    </a:lnTo>
                    <a:lnTo>
                      <a:pt x="37" y="2"/>
                    </a:lnTo>
                    <a:lnTo>
                      <a:pt x="26" y="0"/>
                    </a:lnTo>
                    <a:lnTo>
                      <a:pt x="16" y="2"/>
                    </a:lnTo>
                    <a:lnTo>
                      <a:pt x="8" y="6"/>
                    </a:lnTo>
                    <a:lnTo>
                      <a:pt x="2" y="15"/>
                    </a:lnTo>
                    <a:lnTo>
                      <a:pt x="0" y="25"/>
                    </a:lnTo>
                    <a:lnTo>
                      <a:pt x="2" y="34"/>
                    </a:lnTo>
                    <a:lnTo>
                      <a:pt x="8" y="42"/>
                    </a:lnTo>
                    <a:lnTo>
                      <a:pt x="16" y="48"/>
                    </a:lnTo>
                    <a:lnTo>
                      <a:pt x="26" y="50"/>
                    </a:lnTo>
                    <a:close/>
                  </a:path>
                </a:pathLst>
              </a:custGeom>
              <a:solidFill>
                <a:srgbClr val="FFFF93">
                  <a:alpha val="100000"/>
                </a:srgbClr>
              </a:solidFill>
              <a:ln w="9525">
                <a:noFill/>
              </a:ln>
            </p:spPr>
            <p:txBody>
              <a:bodyPr/>
              <a:p>
                <a:endParaRPr lang="en-US"/>
              </a:p>
            </p:txBody>
          </p:sp>
          <p:sp>
            <p:nvSpPr>
              <p:cNvPr id="5335" name="Freeform 74"/>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5336" name="Freeform 75"/>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5337" name="Freeform 76"/>
              <p:cNvSpPr/>
              <p:nvPr/>
            </p:nvSpPr>
            <p:spPr>
              <a:xfrm>
                <a:off x="3434" y="3114"/>
                <a:ext cx="76" cy="61"/>
              </a:xfrm>
              <a:custGeom>
                <a:avLst/>
                <a:gdLst>
                  <a:gd name="txL" fmla="*/ 0 w 152"/>
                  <a:gd name="txT" fmla="*/ 0 h 123"/>
                  <a:gd name="txR" fmla="*/ 152 w 152"/>
                  <a:gd name="txB" fmla="*/ 123 h 123"/>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52" h="123">
                    <a:moveTo>
                      <a:pt x="13" y="122"/>
                    </a:moveTo>
                    <a:lnTo>
                      <a:pt x="0" y="100"/>
                    </a:lnTo>
                    <a:lnTo>
                      <a:pt x="4" y="93"/>
                    </a:lnTo>
                    <a:lnTo>
                      <a:pt x="14" y="75"/>
                    </a:lnTo>
                    <a:lnTo>
                      <a:pt x="29" y="52"/>
                    </a:lnTo>
                    <a:lnTo>
                      <a:pt x="48" y="27"/>
                    </a:lnTo>
                    <a:lnTo>
                      <a:pt x="70" y="9"/>
                    </a:lnTo>
                    <a:lnTo>
                      <a:pt x="93" y="0"/>
                    </a:lnTo>
                    <a:lnTo>
                      <a:pt x="118" y="5"/>
                    </a:lnTo>
                    <a:lnTo>
                      <a:pt x="141" y="32"/>
                    </a:lnTo>
                    <a:lnTo>
                      <a:pt x="149" y="50"/>
                    </a:lnTo>
                    <a:lnTo>
                      <a:pt x="152" y="65"/>
                    </a:lnTo>
                    <a:lnTo>
                      <a:pt x="151" y="79"/>
                    </a:lnTo>
                    <a:lnTo>
                      <a:pt x="146" y="91"/>
                    </a:lnTo>
                    <a:lnTo>
                      <a:pt x="138" y="99"/>
                    </a:lnTo>
                    <a:lnTo>
                      <a:pt x="127" y="107"/>
                    </a:lnTo>
                    <a:lnTo>
                      <a:pt x="114" y="113"/>
                    </a:lnTo>
                    <a:lnTo>
                      <a:pt x="99" y="116"/>
                    </a:lnTo>
                    <a:lnTo>
                      <a:pt x="84" y="120"/>
                    </a:lnTo>
                    <a:lnTo>
                      <a:pt x="69" y="121"/>
                    </a:lnTo>
                    <a:lnTo>
                      <a:pt x="54" y="122"/>
                    </a:lnTo>
                    <a:lnTo>
                      <a:pt x="42" y="123"/>
                    </a:lnTo>
                    <a:lnTo>
                      <a:pt x="30" y="123"/>
                    </a:lnTo>
                    <a:lnTo>
                      <a:pt x="21" y="122"/>
                    </a:lnTo>
                    <a:lnTo>
                      <a:pt x="15" y="122"/>
                    </a:lnTo>
                    <a:lnTo>
                      <a:pt x="13" y="122"/>
                    </a:lnTo>
                    <a:close/>
                  </a:path>
                </a:pathLst>
              </a:custGeom>
              <a:solidFill>
                <a:srgbClr val="6800E0">
                  <a:alpha val="100000"/>
                </a:srgbClr>
              </a:solidFill>
              <a:ln w="9525">
                <a:noFill/>
              </a:ln>
            </p:spPr>
            <p:txBody>
              <a:bodyPr/>
              <a:p>
                <a:endParaRPr lang="en-US"/>
              </a:p>
            </p:txBody>
          </p:sp>
          <p:sp>
            <p:nvSpPr>
              <p:cNvPr id="5338" name="Freeform 77"/>
              <p:cNvSpPr/>
              <p:nvPr/>
            </p:nvSpPr>
            <p:spPr>
              <a:xfrm>
                <a:off x="3434" y="3184"/>
                <a:ext cx="76" cy="61"/>
              </a:xfrm>
              <a:custGeom>
                <a:avLst/>
                <a:gdLst>
                  <a:gd name="txL" fmla="*/ 0 w 153"/>
                  <a:gd name="txT" fmla="*/ 0 h 122"/>
                  <a:gd name="txR" fmla="*/ 153 w 153"/>
                  <a:gd name="txB" fmla="*/ 122 h 122"/>
                </a:gdLst>
                <a:ahLst/>
                <a:cxnLst>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153" h="122">
                    <a:moveTo>
                      <a:pt x="0" y="23"/>
                    </a:moveTo>
                    <a:lnTo>
                      <a:pt x="13" y="1"/>
                    </a:lnTo>
                    <a:lnTo>
                      <a:pt x="15" y="1"/>
                    </a:lnTo>
                    <a:lnTo>
                      <a:pt x="21" y="1"/>
                    </a:lnTo>
                    <a:lnTo>
                      <a:pt x="30" y="0"/>
                    </a:lnTo>
                    <a:lnTo>
                      <a:pt x="42" y="0"/>
                    </a:lnTo>
                    <a:lnTo>
                      <a:pt x="54" y="1"/>
                    </a:lnTo>
                    <a:lnTo>
                      <a:pt x="69" y="2"/>
                    </a:lnTo>
                    <a:lnTo>
                      <a:pt x="84" y="4"/>
                    </a:lnTo>
                    <a:lnTo>
                      <a:pt x="99" y="7"/>
                    </a:lnTo>
                    <a:lnTo>
                      <a:pt x="114" y="10"/>
                    </a:lnTo>
                    <a:lnTo>
                      <a:pt x="127" y="16"/>
                    </a:lnTo>
                    <a:lnTo>
                      <a:pt x="138" y="23"/>
                    </a:lnTo>
                    <a:lnTo>
                      <a:pt x="146" y="32"/>
                    </a:lnTo>
                    <a:lnTo>
                      <a:pt x="152" y="43"/>
                    </a:lnTo>
                    <a:lnTo>
                      <a:pt x="153" y="55"/>
                    </a:lnTo>
                    <a:lnTo>
                      <a:pt x="150" y="70"/>
                    </a:lnTo>
                    <a:lnTo>
                      <a:pt x="142" y="89"/>
                    </a:lnTo>
                    <a:lnTo>
                      <a:pt x="118" y="115"/>
                    </a:lnTo>
                    <a:lnTo>
                      <a:pt x="93" y="122"/>
                    </a:lnTo>
                    <a:lnTo>
                      <a:pt x="70" y="114"/>
                    </a:lnTo>
                    <a:lnTo>
                      <a:pt x="48" y="95"/>
                    </a:lnTo>
                    <a:lnTo>
                      <a:pt x="29" y="72"/>
                    </a:lnTo>
                    <a:lnTo>
                      <a:pt x="14" y="48"/>
                    </a:lnTo>
                    <a:lnTo>
                      <a:pt x="4" y="30"/>
                    </a:lnTo>
                    <a:lnTo>
                      <a:pt x="0" y="23"/>
                    </a:lnTo>
                    <a:close/>
                  </a:path>
                </a:pathLst>
              </a:custGeom>
              <a:solidFill>
                <a:srgbClr val="6800E0">
                  <a:alpha val="100000"/>
                </a:srgbClr>
              </a:solidFill>
              <a:ln w="9525">
                <a:noFill/>
              </a:ln>
            </p:spPr>
            <p:txBody>
              <a:bodyPr/>
              <a:p>
                <a:endParaRPr lang="en-US"/>
              </a:p>
            </p:txBody>
          </p:sp>
          <p:sp>
            <p:nvSpPr>
              <p:cNvPr id="5339" name="Freeform 78"/>
              <p:cNvSpPr/>
              <p:nvPr/>
            </p:nvSpPr>
            <p:spPr>
              <a:xfrm>
                <a:off x="3392" y="3199"/>
                <a:ext cx="55" cy="78"/>
              </a:xfrm>
              <a:custGeom>
                <a:avLst/>
                <a:gdLst>
                  <a:gd name="txL" fmla="*/ 0 w 112"/>
                  <a:gd name="txT" fmla="*/ 0 h 156"/>
                  <a:gd name="txR" fmla="*/ 112 w 112"/>
                  <a:gd name="txB" fmla="*/ 156 h 156"/>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12" h="156">
                    <a:moveTo>
                      <a:pt x="43" y="0"/>
                    </a:moveTo>
                    <a:lnTo>
                      <a:pt x="68" y="0"/>
                    </a:lnTo>
                    <a:lnTo>
                      <a:pt x="73" y="7"/>
                    </a:lnTo>
                    <a:lnTo>
                      <a:pt x="83" y="24"/>
                    </a:lnTo>
                    <a:lnTo>
                      <a:pt x="96" y="50"/>
                    </a:lnTo>
                    <a:lnTo>
                      <a:pt x="106" y="77"/>
                    </a:lnTo>
                    <a:lnTo>
                      <a:pt x="112" y="106"/>
                    </a:lnTo>
                    <a:lnTo>
                      <a:pt x="108" y="131"/>
                    </a:lnTo>
                    <a:lnTo>
                      <a:pt x="91" y="149"/>
                    </a:lnTo>
                    <a:lnTo>
                      <a:pt x="56" y="156"/>
                    </a:lnTo>
                    <a:lnTo>
                      <a:pt x="22" y="149"/>
                    </a:lnTo>
                    <a:lnTo>
                      <a:pt x="4" y="131"/>
                    </a:lnTo>
                    <a:lnTo>
                      <a:pt x="0" y="106"/>
                    </a:lnTo>
                    <a:lnTo>
                      <a:pt x="5" y="77"/>
                    </a:lnTo>
                    <a:lnTo>
                      <a:pt x="15" y="50"/>
                    </a:lnTo>
                    <a:lnTo>
                      <a:pt x="28" y="24"/>
                    </a:lnTo>
                    <a:lnTo>
                      <a:pt x="38" y="7"/>
                    </a:lnTo>
                    <a:lnTo>
                      <a:pt x="43" y="0"/>
                    </a:lnTo>
                    <a:close/>
                  </a:path>
                </a:pathLst>
              </a:custGeom>
              <a:solidFill>
                <a:srgbClr val="6800E0">
                  <a:alpha val="100000"/>
                </a:srgbClr>
              </a:solidFill>
              <a:ln w="9525">
                <a:noFill/>
              </a:ln>
            </p:spPr>
            <p:txBody>
              <a:bodyPr/>
              <a:p>
                <a:endParaRPr lang="en-US"/>
              </a:p>
            </p:txBody>
          </p:sp>
          <p:sp>
            <p:nvSpPr>
              <p:cNvPr id="5340" name="Freeform 79"/>
              <p:cNvSpPr/>
              <p:nvPr/>
            </p:nvSpPr>
            <p:spPr>
              <a:xfrm>
                <a:off x="3330" y="3182"/>
                <a:ext cx="75" cy="62"/>
              </a:xfrm>
              <a:custGeom>
                <a:avLst/>
                <a:gdLst>
                  <a:gd name="txL" fmla="*/ 0 w 151"/>
                  <a:gd name="txT" fmla="*/ 0 h 123"/>
                  <a:gd name="txR" fmla="*/ 151 w 151"/>
                  <a:gd name="txB" fmla="*/ 123 h 123"/>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51" h="123">
                    <a:moveTo>
                      <a:pt x="138" y="1"/>
                    </a:moveTo>
                    <a:lnTo>
                      <a:pt x="151" y="23"/>
                    </a:lnTo>
                    <a:lnTo>
                      <a:pt x="147" y="30"/>
                    </a:lnTo>
                    <a:lnTo>
                      <a:pt x="137" y="48"/>
                    </a:lnTo>
                    <a:lnTo>
                      <a:pt x="122" y="71"/>
                    </a:lnTo>
                    <a:lnTo>
                      <a:pt x="103" y="95"/>
                    </a:lnTo>
                    <a:lnTo>
                      <a:pt x="82" y="114"/>
                    </a:lnTo>
                    <a:lnTo>
                      <a:pt x="57" y="123"/>
                    </a:lnTo>
                    <a:lnTo>
                      <a:pt x="34" y="117"/>
                    </a:lnTo>
                    <a:lnTo>
                      <a:pt x="11" y="91"/>
                    </a:lnTo>
                    <a:lnTo>
                      <a:pt x="3" y="72"/>
                    </a:lnTo>
                    <a:lnTo>
                      <a:pt x="0" y="57"/>
                    </a:lnTo>
                    <a:lnTo>
                      <a:pt x="0" y="44"/>
                    </a:lnTo>
                    <a:lnTo>
                      <a:pt x="6" y="32"/>
                    </a:lnTo>
                    <a:lnTo>
                      <a:pt x="14" y="24"/>
                    </a:lnTo>
                    <a:lnTo>
                      <a:pt x="25" y="16"/>
                    </a:lnTo>
                    <a:lnTo>
                      <a:pt x="38" y="10"/>
                    </a:lnTo>
                    <a:lnTo>
                      <a:pt x="52" y="7"/>
                    </a:lnTo>
                    <a:lnTo>
                      <a:pt x="67" y="3"/>
                    </a:lnTo>
                    <a:lnTo>
                      <a:pt x="82" y="2"/>
                    </a:lnTo>
                    <a:lnTo>
                      <a:pt x="97" y="1"/>
                    </a:lnTo>
                    <a:lnTo>
                      <a:pt x="109" y="0"/>
                    </a:lnTo>
                    <a:lnTo>
                      <a:pt x="121" y="0"/>
                    </a:lnTo>
                    <a:lnTo>
                      <a:pt x="130" y="1"/>
                    </a:lnTo>
                    <a:lnTo>
                      <a:pt x="136" y="1"/>
                    </a:lnTo>
                    <a:lnTo>
                      <a:pt x="138" y="1"/>
                    </a:lnTo>
                    <a:close/>
                  </a:path>
                </a:pathLst>
              </a:custGeom>
              <a:solidFill>
                <a:srgbClr val="6800E0">
                  <a:alpha val="100000"/>
                </a:srgbClr>
              </a:solidFill>
              <a:ln w="9525">
                <a:noFill/>
              </a:ln>
            </p:spPr>
            <p:txBody>
              <a:bodyPr/>
              <a:p>
                <a:endParaRPr lang="en-US"/>
              </a:p>
            </p:txBody>
          </p:sp>
          <p:sp>
            <p:nvSpPr>
              <p:cNvPr id="5341" name="Freeform 80"/>
              <p:cNvSpPr/>
              <p:nvPr/>
            </p:nvSpPr>
            <p:spPr>
              <a:xfrm>
                <a:off x="3329" y="3113"/>
                <a:ext cx="76" cy="62"/>
              </a:xfrm>
              <a:custGeom>
                <a:avLst/>
                <a:gdLst>
                  <a:gd name="txL" fmla="*/ 0 w 152"/>
                  <a:gd name="txT" fmla="*/ 0 h 123"/>
                  <a:gd name="txR" fmla="*/ 152 w 152"/>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Lst>
                <a:rect l="txL" t="txT" r="txR" b="txB"/>
                <a:pathLst>
                  <a:path w="152" h="123">
                    <a:moveTo>
                      <a:pt x="152" y="99"/>
                    </a:moveTo>
                    <a:lnTo>
                      <a:pt x="139" y="122"/>
                    </a:lnTo>
                    <a:lnTo>
                      <a:pt x="137" y="122"/>
                    </a:lnTo>
                    <a:lnTo>
                      <a:pt x="131" y="122"/>
                    </a:lnTo>
                    <a:lnTo>
                      <a:pt x="122" y="123"/>
                    </a:lnTo>
                    <a:lnTo>
                      <a:pt x="110" y="122"/>
                    </a:lnTo>
                    <a:lnTo>
                      <a:pt x="98" y="122"/>
                    </a:lnTo>
                    <a:lnTo>
                      <a:pt x="83" y="121"/>
                    </a:lnTo>
                    <a:lnTo>
                      <a:pt x="68" y="118"/>
                    </a:lnTo>
                    <a:lnTo>
                      <a:pt x="53" y="116"/>
                    </a:lnTo>
                    <a:lnTo>
                      <a:pt x="39" y="111"/>
                    </a:lnTo>
                    <a:lnTo>
                      <a:pt x="26" y="106"/>
                    </a:lnTo>
                    <a:lnTo>
                      <a:pt x="15" y="99"/>
                    </a:lnTo>
                    <a:lnTo>
                      <a:pt x="7" y="91"/>
                    </a:lnTo>
                    <a:lnTo>
                      <a:pt x="1" y="79"/>
                    </a:lnTo>
                    <a:lnTo>
                      <a:pt x="0" y="66"/>
                    </a:lnTo>
                    <a:lnTo>
                      <a:pt x="3" y="51"/>
                    </a:lnTo>
                    <a:lnTo>
                      <a:pt x="11" y="33"/>
                    </a:lnTo>
                    <a:lnTo>
                      <a:pt x="34" y="6"/>
                    </a:lnTo>
                    <a:lnTo>
                      <a:pt x="58" y="0"/>
                    </a:lnTo>
                    <a:lnTo>
                      <a:pt x="83" y="8"/>
                    </a:lnTo>
                    <a:lnTo>
                      <a:pt x="104" y="27"/>
                    </a:lnTo>
                    <a:lnTo>
                      <a:pt x="123" y="50"/>
                    </a:lnTo>
                    <a:lnTo>
                      <a:pt x="138" y="73"/>
                    </a:lnTo>
                    <a:lnTo>
                      <a:pt x="148" y="92"/>
                    </a:lnTo>
                    <a:lnTo>
                      <a:pt x="152" y="99"/>
                    </a:lnTo>
                    <a:close/>
                  </a:path>
                </a:pathLst>
              </a:custGeom>
              <a:solidFill>
                <a:srgbClr val="6800E0">
                  <a:alpha val="100000"/>
                </a:srgbClr>
              </a:solidFill>
              <a:ln w="9525">
                <a:noFill/>
              </a:ln>
            </p:spPr>
            <p:txBody>
              <a:bodyPr/>
              <a:p>
                <a:endParaRPr lang="en-US"/>
              </a:p>
            </p:txBody>
          </p:sp>
          <p:sp>
            <p:nvSpPr>
              <p:cNvPr id="5342" name="Freeform 81"/>
              <p:cNvSpPr/>
              <p:nvPr/>
            </p:nvSpPr>
            <p:spPr>
              <a:xfrm>
                <a:off x="3017" y="3114"/>
                <a:ext cx="68" cy="74"/>
              </a:xfrm>
              <a:custGeom>
                <a:avLst/>
                <a:gdLst>
                  <a:gd name="txL" fmla="*/ 0 w 136"/>
                  <a:gd name="txT" fmla="*/ 0 h 148"/>
                  <a:gd name="txR" fmla="*/ 136 w 136"/>
                  <a:gd name="txB" fmla="*/ 148 h 148"/>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8">
                    <a:moveTo>
                      <a:pt x="14" y="75"/>
                    </a:moveTo>
                    <a:lnTo>
                      <a:pt x="6" y="67"/>
                    </a:lnTo>
                    <a:lnTo>
                      <a:pt x="1" y="57"/>
                    </a:lnTo>
                    <a:lnTo>
                      <a:pt x="0" y="47"/>
                    </a:lnTo>
                    <a:lnTo>
                      <a:pt x="4" y="38"/>
                    </a:lnTo>
                    <a:lnTo>
                      <a:pt x="7" y="33"/>
                    </a:lnTo>
                    <a:lnTo>
                      <a:pt x="11" y="30"/>
                    </a:lnTo>
                    <a:lnTo>
                      <a:pt x="15" y="27"/>
                    </a:lnTo>
                    <a:lnTo>
                      <a:pt x="20" y="25"/>
                    </a:lnTo>
                    <a:lnTo>
                      <a:pt x="24" y="25"/>
                    </a:lnTo>
                    <a:lnTo>
                      <a:pt x="30" y="25"/>
                    </a:lnTo>
                    <a:lnTo>
                      <a:pt x="35" y="25"/>
                    </a:lnTo>
                    <a:lnTo>
                      <a:pt x="41" y="27"/>
                    </a:lnTo>
                    <a:lnTo>
                      <a:pt x="43" y="16"/>
                    </a:lnTo>
                    <a:lnTo>
                      <a:pt x="50" y="8"/>
                    </a:lnTo>
                    <a:lnTo>
                      <a:pt x="58" y="2"/>
                    </a:lnTo>
                    <a:lnTo>
                      <a:pt x="68" y="0"/>
                    </a:lnTo>
                    <a:lnTo>
                      <a:pt x="79" y="2"/>
                    </a:lnTo>
                    <a:lnTo>
                      <a:pt x="87" y="8"/>
                    </a:lnTo>
                    <a:lnTo>
                      <a:pt x="92" y="16"/>
                    </a:lnTo>
                    <a:lnTo>
                      <a:pt x="95" y="26"/>
                    </a:lnTo>
                    <a:lnTo>
                      <a:pt x="100" y="24"/>
                    </a:lnTo>
                    <a:lnTo>
                      <a:pt x="105" y="23"/>
                    </a:lnTo>
                    <a:lnTo>
                      <a:pt x="111" y="23"/>
                    </a:lnTo>
                    <a:lnTo>
                      <a:pt x="117" y="24"/>
                    </a:lnTo>
                    <a:lnTo>
                      <a:pt x="121" y="26"/>
                    </a:lnTo>
                    <a:lnTo>
                      <a:pt x="126" y="29"/>
                    </a:lnTo>
                    <a:lnTo>
                      <a:pt x="129" y="32"/>
                    </a:lnTo>
                    <a:lnTo>
                      <a:pt x="133" y="37"/>
                    </a:lnTo>
                    <a:lnTo>
                      <a:pt x="136" y="46"/>
                    </a:lnTo>
                    <a:lnTo>
                      <a:pt x="135" y="56"/>
                    </a:lnTo>
                    <a:lnTo>
                      <a:pt x="130" y="65"/>
                    </a:lnTo>
                    <a:lnTo>
                      <a:pt x="122" y="73"/>
                    </a:lnTo>
                    <a:lnTo>
                      <a:pt x="130" y="80"/>
                    </a:lnTo>
                    <a:lnTo>
                      <a:pt x="135" y="90"/>
                    </a:lnTo>
                    <a:lnTo>
                      <a:pt x="136" y="100"/>
                    </a:lnTo>
                    <a:lnTo>
                      <a:pt x="133" y="110"/>
                    </a:lnTo>
                    <a:lnTo>
                      <a:pt x="129" y="115"/>
                    </a:lnTo>
                    <a:lnTo>
                      <a:pt x="126" y="118"/>
                    </a:lnTo>
                    <a:lnTo>
                      <a:pt x="121" y="121"/>
                    </a:lnTo>
                    <a:lnTo>
                      <a:pt x="117" y="122"/>
                    </a:lnTo>
                    <a:lnTo>
                      <a:pt x="112" y="123"/>
                    </a:lnTo>
                    <a:lnTo>
                      <a:pt x="106" y="123"/>
                    </a:lnTo>
                    <a:lnTo>
                      <a:pt x="102" y="122"/>
                    </a:lnTo>
                    <a:lnTo>
                      <a:pt x="96" y="121"/>
                    </a:lnTo>
                    <a:lnTo>
                      <a:pt x="94" y="131"/>
                    </a:lnTo>
                    <a:lnTo>
                      <a:pt x="88" y="140"/>
                    </a:lnTo>
                    <a:lnTo>
                      <a:pt x="80" y="146"/>
                    </a:lnTo>
                    <a:lnTo>
                      <a:pt x="69" y="148"/>
                    </a:lnTo>
                    <a:lnTo>
                      <a:pt x="59" y="146"/>
                    </a:lnTo>
                    <a:lnTo>
                      <a:pt x="51" y="140"/>
                    </a:lnTo>
                    <a:lnTo>
                      <a:pt x="45" y="131"/>
                    </a:lnTo>
                    <a:lnTo>
                      <a:pt x="42" y="121"/>
                    </a:lnTo>
                    <a:lnTo>
                      <a:pt x="36" y="123"/>
                    </a:lnTo>
                    <a:lnTo>
                      <a:pt x="31" y="124"/>
                    </a:lnTo>
                    <a:lnTo>
                      <a:pt x="26" y="124"/>
                    </a:lnTo>
                    <a:lnTo>
                      <a:pt x="21" y="123"/>
                    </a:lnTo>
                    <a:lnTo>
                      <a:pt x="16" y="122"/>
                    </a:lnTo>
                    <a:lnTo>
                      <a:pt x="12" y="120"/>
                    </a:lnTo>
                    <a:lnTo>
                      <a:pt x="8" y="116"/>
                    </a:lnTo>
                    <a:lnTo>
                      <a:pt x="5" y="111"/>
                    </a:lnTo>
                    <a:lnTo>
                      <a:pt x="1" y="101"/>
                    </a:lnTo>
                    <a:lnTo>
                      <a:pt x="3" y="92"/>
                    </a:lnTo>
                    <a:lnTo>
                      <a:pt x="7" y="83"/>
                    </a:lnTo>
                    <a:lnTo>
                      <a:pt x="14" y="75"/>
                    </a:lnTo>
                    <a:close/>
                  </a:path>
                </a:pathLst>
              </a:custGeom>
              <a:solidFill>
                <a:srgbClr val="6800E0">
                  <a:alpha val="100000"/>
                </a:srgbClr>
              </a:solidFill>
              <a:ln w="9525">
                <a:noFill/>
              </a:ln>
            </p:spPr>
            <p:txBody>
              <a:bodyPr/>
              <a:p>
                <a:endParaRPr lang="en-US"/>
              </a:p>
            </p:txBody>
          </p:sp>
          <p:sp>
            <p:nvSpPr>
              <p:cNvPr id="5343" name="Freeform 82"/>
              <p:cNvSpPr/>
              <p:nvPr/>
            </p:nvSpPr>
            <p:spPr>
              <a:xfrm>
                <a:off x="3041" y="3140"/>
                <a:ext cx="20" cy="21"/>
              </a:xfrm>
              <a:custGeom>
                <a:avLst/>
                <a:gdLst>
                  <a:gd name="txL" fmla="*/ 0 w 39"/>
                  <a:gd name="txT" fmla="*/ 0 h 40"/>
                  <a:gd name="txR" fmla="*/ 39 w 39"/>
                  <a:gd name="txB" fmla="*/ 40 h 4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40">
                    <a:moveTo>
                      <a:pt x="19" y="40"/>
                    </a:moveTo>
                    <a:lnTo>
                      <a:pt x="27" y="39"/>
                    </a:lnTo>
                    <a:lnTo>
                      <a:pt x="33" y="34"/>
                    </a:lnTo>
                    <a:lnTo>
                      <a:pt x="38" y="27"/>
                    </a:lnTo>
                    <a:lnTo>
                      <a:pt x="39" y="20"/>
                    </a:lnTo>
                    <a:lnTo>
                      <a:pt x="38" y="12"/>
                    </a:lnTo>
                    <a:lnTo>
                      <a:pt x="33" y="5"/>
                    </a:lnTo>
                    <a:lnTo>
                      <a:pt x="27" y="1"/>
                    </a:lnTo>
                    <a:lnTo>
                      <a:pt x="19" y="0"/>
                    </a:lnTo>
                    <a:lnTo>
                      <a:pt x="12" y="1"/>
                    </a:lnTo>
                    <a:lnTo>
                      <a:pt x="6" y="5"/>
                    </a:lnTo>
                    <a:lnTo>
                      <a:pt x="1" y="12"/>
                    </a:lnTo>
                    <a:lnTo>
                      <a:pt x="0" y="20"/>
                    </a:lnTo>
                    <a:lnTo>
                      <a:pt x="1" y="27"/>
                    </a:lnTo>
                    <a:lnTo>
                      <a:pt x="6" y="34"/>
                    </a:lnTo>
                    <a:lnTo>
                      <a:pt x="12" y="39"/>
                    </a:lnTo>
                    <a:lnTo>
                      <a:pt x="19" y="40"/>
                    </a:lnTo>
                    <a:close/>
                  </a:path>
                </a:pathLst>
              </a:custGeom>
              <a:solidFill>
                <a:srgbClr val="FFFF93">
                  <a:alpha val="100000"/>
                </a:srgbClr>
              </a:solidFill>
              <a:ln w="9525">
                <a:noFill/>
              </a:ln>
            </p:spPr>
            <p:txBody>
              <a:bodyPr/>
              <a:p>
                <a:endParaRPr lang="en-US"/>
              </a:p>
            </p:txBody>
          </p:sp>
          <p:sp>
            <p:nvSpPr>
              <p:cNvPr id="5344" name="Freeform 83"/>
              <p:cNvSpPr/>
              <p:nvPr/>
            </p:nvSpPr>
            <p:spPr>
              <a:xfrm>
                <a:off x="3104" y="2590"/>
                <a:ext cx="68" cy="74"/>
              </a:xfrm>
              <a:custGeom>
                <a:avLst/>
                <a:gdLst>
                  <a:gd name="txL" fmla="*/ 0 w 136"/>
                  <a:gd name="txT" fmla="*/ 0 h 147"/>
                  <a:gd name="txR" fmla="*/ 136 w 136"/>
                  <a:gd name="txB" fmla="*/ 147 h 147"/>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7">
                    <a:moveTo>
                      <a:pt x="14" y="74"/>
                    </a:moveTo>
                    <a:lnTo>
                      <a:pt x="6" y="66"/>
                    </a:lnTo>
                    <a:lnTo>
                      <a:pt x="1" y="57"/>
                    </a:lnTo>
                    <a:lnTo>
                      <a:pt x="0" y="47"/>
                    </a:lnTo>
                    <a:lnTo>
                      <a:pt x="4" y="36"/>
                    </a:lnTo>
                    <a:lnTo>
                      <a:pt x="7" y="33"/>
                    </a:lnTo>
                    <a:lnTo>
                      <a:pt x="11" y="30"/>
                    </a:lnTo>
                    <a:lnTo>
                      <a:pt x="15" y="26"/>
                    </a:lnTo>
                    <a:lnTo>
                      <a:pt x="20" y="25"/>
                    </a:lnTo>
                    <a:lnTo>
                      <a:pt x="25" y="24"/>
                    </a:lnTo>
                    <a:lnTo>
                      <a:pt x="30" y="24"/>
                    </a:lnTo>
                    <a:lnTo>
                      <a:pt x="35" y="25"/>
                    </a:lnTo>
                    <a:lnTo>
                      <a:pt x="41" y="27"/>
                    </a:lnTo>
                    <a:lnTo>
                      <a:pt x="43" y="16"/>
                    </a:lnTo>
                    <a:lnTo>
                      <a:pt x="50" y="8"/>
                    </a:lnTo>
                    <a:lnTo>
                      <a:pt x="58" y="2"/>
                    </a:lnTo>
                    <a:lnTo>
                      <a:pt x="68" y="0"/>
                    </a:lnTo>
                    <a:lnTo>
                      <a:pt x="79" y="2"/>
                    </a:lnTo>
                    <a:lnTo>
                      <a:pt x="87" y="8"/>
                    </a:lnTo>
                    <a:lnTo>
                      <a:pt x="92" y="16"/>
                    </a:lnTo>
                    <a:lnTo>
                      <a:pt x="95" y="26"/>
                    </a:lnTo>
                    <a:lnTo>
                      <a:pt x="101" y="24"/>
                    </a:lnTo>
                    <a:lnTo>
                      <a:pt x="105" y="23"/>
                    </a:lnTo>
                    <a:lnTo>
                      <a:pt x="111" y="23"/>
                    </a:lnTo>
                    <a:lnTo>
                      <a:pt x="116" y="24"/>
                    </a:lnTo>
                    <a:lnTo>
                      <a:pt x="121" y="25"/>
                    </a:lnTo>
                    <a:lnTo>
                      <a:pt x="126" y="28"/>
                    </a:lnTo>
                    <a:lnTo>
                      <a:pt x="129" y="32"/>
                    </a:lnTo>
                    <a:lnTo>
                      <a:pt x="133" y="35"/>
                    </a:lnTo>
                    <a:lnTo>
                      <a:pt x="136" y="46"/>
                    </a:lnTo>
                    <a:lnTo>
                      <a:pt x="135" y="55"/>
                    </a:lnTo>
                    <a:lnTo>
                      <a:pt x="130" y="65"/>
                    </a:lnTo>
                    <a:lnTo>
                      <a:pt x="122" y="72"/>
                    </a:lnTo>
                    <a:lnTo>
                      <a:pt x="130" y="80"/>
                    </a:lnTo>
                    <a:lnTo>
                      <a:pt x="135" y="89"/>
                    </a:lnTo>
                    <a:lnTo>
                      <a:pt x="136" y="100"/>
                    </a:lnTo>
                    <a:lnTo>
                      <a:pt x="133" y="110"/>
                    </a:lnTo>
                    <a:lnTo>
                      <a:pt x="129" y="114"/>
                    </a:lnTo>
                    <a:lnTo>
                      <a:pt x="126" y="117"/>
                    </a:lnTo>
                    <a:lnTo>
                      <a:pt x="121" y="121"/>
                    </a:lnTo>
                    <a:lnTo>
                      <a:pt x="117" y="122"/>
                    </a:lnTo>
                    <a:lnTo>
                      <a:pt x="112" y="123"/>
                    </a:lnTo>
                    <a:lnTo>
                      <a:pt x="106" y="123"/>
                    </a:lnTo>
                    <a:lnTo>
                      <a:pt x="102" y="122"/>
                    </a:lnTo>
                    <a:lnTo>
                      <a:pt x="96" y="121"/>
                    </a:lnTo>
                    <a:lnTo>
                      <a:pt x="94" y="131"/>
                    </a:lnTo>
                    <a:lnTo>
                      <a:pt x="88" y="139"/>
                    </a:lnTo>
                    <a:lnTo>
                      <a:pt x="80" y="145"/>
                    </a:lnTo>
                    <a:lnTo>
                      <a:pt x="69" y="147"/>
                    </a:lnTo>
                    <a:lnTo>
                      <a:pt x="59" y="145"/>
                    </a:lnTo>
                    <a:lnTo>
                      <a:pt x="51" y="139"/>
                    </a:lnTo>
                    <a:lnTo>
                      <a:pt x="45" y="131"/>
                    </a:lnTo>
                    <a:lnTo>
                      <a:pt x="42" y="121"/>
                    </a:lnTo>
                    <a:lnTo>
                      <a:pt x="36" y="123"/>
                    </a:lnTo>
                    <a:lnTo>
                      <a:pt x="31" y="124"/>
                    </a:lnTo>
                    <a:lnTo>
                      <a:pt x="26" y="124"/>
                    </a:lnTo>
                    <a:lnTo>
                      <a:pt x="21" y="123"/>
                    </a:lnTo>
                    <a:lnTo>
                      <a:pt x="16" y="122"/>
                    </a:lnTo>
                    <a:lnTo>
                      <a:pt x="12" y="119"/>
                    </a:lnTo>
                    <a:lnTo>
                      <a:pt x="8" y="116"/>
                    </a:lnTo>
                    <a:lnTo>
                      <a:pt x="5" y="111"/>
                    </a:lnTo>
                    <a:lnTo>
                      <a:pt x="1" y="101"/>
                    </a:lnTo>
                    <a:lnTo>
                      <a:pt x="3" y="92"/>
                    </a:lnTo>
                    <a:lnTo>
                      <a:pt x="7" y="83"/>
                    </a:lnTo>
                    <a:lnTo>
                      <a:pt x="14" y="74"/>
                    </a:lnTo>
                    <a:close/>
                  </a:path>
                </a:pathLst>
              </a:custGeom>
              <a:solidFill>
                <a:srgbClr val="6800E0">
                  <a:alpha val="100000"/>
                </a:srgbClr>
              </a:solidFill>
              <a:ln w="9525">
                <a:noFill/>
              </a:ln>
            </p:spPr>
            <p:txBody>
              <a:bodyPr/>
              <a:p>
                <a:endParaRPr lang="en-US"/>
              </a:p>
            </p:txBody>
          </p:sp>
          <p:sp>
            <p:nvSpPr>
              <p:cNvPr id="5345" name="Freeform 84"/>
              <p:cNvSpPr/>
              <p:nvPr/>
            </p:nvSpPr>
            <p:spPr>
              <a:xfrm>
                <a:off x="3129" y="2616"/>
                <a:ext cx="20" cy="20"/>
              </a:xfrm>
              <a:custGeom>
                <a:avLst/>
                <a:gdLst>
                  <a:gd name="txL" fmla="*/ 0 w 39"/>
                  <a:gd name="txT" fmla="*/ 0 h 39"/>
                  <a:gd name="txR" fmla="*/ 39 w 39"/>
                  <a:gd name="txB" fmla="*/ 39 h 3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39">
                    <a:moveTo>
                      <a:pt x="19" y="39"/>
                    </a:moveTo>
                    <a:lnTo>
                      <a:pt x="28" y="38"/>
                    </a:lnTo>
                    <a:lnTo>
                      <a:pt x="33" y="33"/>
                    </a:lnTo>
                    <a:lnTo>
                      <a:pt x="38" y="27"/>
                    </a:lnTo>
                    <a:lnTo>
                      <a:pt x="39" y="19"/>
                    </a:lnTo>
                    <a:lnTo>
                      <a:pt x="38" y="12"/>
                    </a:lnTo>
                    <a:lnTo>
                      <a:pt x="33" y="5"/>
                    </a:lnTo>
                    <a:lnTo>
                      <a:pt x="28" y="1"/>
                    </a:lnTo>
                    <a:lnTo>
                      <a:pt x="19" y="0"/>
                    </a:lnTo>
                    <a:lnTo>
                      <a:pt x="13" y="1"/>
                    </a:lnTo>
                    <a:lnTo>
                      <a:pt x="6" y="5"/>
                    </a:lnTo>
                    <a:lnTo>
                      <a:pt x="1" y="12"/>
                    </a:lnTo>
                    <a:lnTo>
                      <a:pt x="0" y="19"/>
                    </a:lnTo>
                    <a:lnTo>
                      <a:pt x="1" y="27"/>
                    </a:lnTo>
                    <a:lnTo>
                      <a:pt x="6" y="33"/>
                    </a:lnTo>
                    <a:lnTo>
                      <a:pt x="13" y="38"/>
                    </a:lnTo>
                    <a:lnTo>
                      <a:pt x="19" y="39"/>
                    </a:lnTo>
                    <a:close/>
                  </a:path>
                </a:pathLst>
              </a:custGeom>
              <a:solidFill>
                <a:srgbClr val="FFFF93">
                  <a:alpha val="100000"/>
                </a:srgbClr>
              </a:solidFill>
              <a:ln w="9525">
                <a:noFill/>
              </a:ln>
            </p:spPr>
            <p:txBody>
              <a:bodyPr/>
              <a:p>
                <a:endParaRPr lang="en-US"/>
              </a:p>
            </p:txBody>
          </p:sp>
          <p:sp>
            <p:nvSpPr>
              <p:cNvPr id="5346" name="Freeform 85"/>
              <p:cNvSpPr/>
              <p:nvPr/>
            </p:nvSpPr>
            <p:spPr>
              <a:xfrm>
                <a:off x="3055" y="2362"/>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5" y="13"/>
                    </a:lnTo>
                    <a:lnTo>
                      <a:pt x="51" y="9"/>
                    </a:lnTo>
                    <a:lnTo>
                      <a:pt x="47" y="5"/>
                    </a:lnTo>
                    <a:lnTo>
                      <a:pt x="42" y="2"/>
                    </a:lnTo>
                    <a:lnTo>
                      <a:pt x="36" y="1"/>
                    </a:lnTo>
                    <a:lnTo>
                      <a:pt x="30" y="0"/>
                    </a:lnTo>
                    <a:lnTo>
                      <a:pt x="19" y="2"/>
                    </a:lnTo>
                    <a:lnTo>
                      <a:pt x="10" y="9"/>
                    </a:lnTo>
                    <a:lnTo>
                      <a:pt x="3" y="18"/>
                    </a:lnTo>
                    <a:lnTo>
                      <a:pt x="0" y="29"/>
                    </a:lnTo>
                    <a:lnTo>
                      <a:pt x="2" y="35"/>
                    </a:lnTo>
                    <a:lnTo>
                      <a:pt x="3" y="41"/>
                    </a:lnTo>
                    <a:lnTo>
                      <a:pt x="6" y="46"/>
                    </a:lnTo>
                    <a:lnTo>
                      <a:pt x="10" y="50"/>
                    </a:lnTo>
                    <a:lnTo>
                      <a:pt x="14" y="54"/>
                    </a:lnTo>
                    <a:lnTo>
                      <a:pt x="19" y="57"/>
                    </a:lnTo>
                    <a:lnTo>
                      <a:pt x="25" y="58"/>
                    </a:lnTo>
                    <a:lnTo>
                      <a:pt x="30" y="59"/>
                    </a:lnTo>
                    <a:lnTo>
                      <a:pt x="36" y="58"/>
                    </a:lnTo>
                    <a:lnTo>
                      <a:pt x="42" y="57"/>
                    </a:lnTo>
                    <a:lnTo>
                      <a:pt x="47" y="54"/>
                    </a:lnTo>
                    <a:lnTo>
                      <a:pt x="51" y="50"/>
                    </a:lnTo>
                    <a:lnTo>
                      <a:pt x="55"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5347" name="Freeform 86"/>
              <p:cNvSpPr/>
              <p:nvPr/>
            </p:nvSpPr>
            <p:spPr>
              <a:xfrm>
                <a:off x="3063" y="236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4"/>
                    </a:lnTo>
                    <a:lnTo>
                      <a:pt x="2" y="20"/>
                    </a:lnTo>
                    <a:lnTo>
                      <a:pt x="0" y="18"/>
                    </a:lnTo>
                    <a:lnTo>
                      <a:pt x="0" y="15"/>
                    </a:lnTo>
                    <a:lnTo>
                      <a:pt x="0" y="12"/>
                    </a:lnTo>
                    <a:lnTo>
                      <a:pt x="2" y="10"/>
                    </a:lnTo>
                    <a:lnTo>
                      <a:pt x="4" y="7"/>
                    </a:lnTo>
                    <a:lnTo>
                      <a:pt x="5" y="5"/>
                    </a:lnTo>
                    <a:lnTo>
                      <a:pt x="7" y="3"/>
                    </a:lnTo>
                    <a:lnTo>
                      <a:pt x="11" y="2"/>
                    </a:lnTo>
                    <a:lnTo>
                      <a:pt x="13" y="0"/>
                    </a:lnTo>
                    <a:lnTo>
                      <a:pt x="15" y="0"/>
                    </a:lnTo>
                    <a:lnTo>
                      <a:pt x="19" y="0"/>
                    </a:lnTo>
                    <a:lnTo>
                      <a:pt x="21" y="2"/>
                    </a:lnTo>
                    <a:lnTo>
                      <a:pt x="23" y="3"/>
                    </a:lnTo>
                    <a:lnTo>
                      <a:pt x="26" y="5"/>
                    </a:lnTo>
                    <a:lnTo>
                      <a:pt x="28" y="7"/>
                    </a:lnTo>
                    <a:lnTo>
                      <a:pt x="29" y="10"/>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5348" name="Freeform 87"/>
              <p:cNvSpPr/>
              <p:nvPr/>
            </p:nvSpPr>
            <p:spPr>
              <a:xfrm>
                <a:off x="2814" y="247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7" y="19"/>
                    </a:lnTo>
                    <a:lnTo>
                      <a:pt x="54" y="14"/>
                    </a:lnTo>
                    <a:lnTo>
                      <a:pt x="51" y="10"/>
                    </a:lnTo>
                    <a:lnTo>
                      <a:pt x="46" y="6"/>
                    </a:lnTo>
                    <a:lnTo>
                      <a:pt x="41" y="3"/>
                    </a:lnTo>
                    <a:lnTo>
                      <a:pt x="36" y="1"/>
                    </a:lnTo>
                    <a:lnTo>
                      <a:pt x="30" y="0"/>
                    </a:lnTo>
                    <a:lnTo>
                      <a:pt x="18" y="3"/>
                    </a:lnTo>
                    <a:lnTo>
                      <a:pt x="8" y="10"/>
                    </a:lnTo>
                    <a:lnTo>
                      <a:pt x="2" y="19"/>
                    </a:lnTo>
                    <a:lnTo>
                      <a:pt x="0" y="30"/>
                    </a:lnTo>
                    <a:lnTo>
                      <a:pt x="0" y="36"/>
                    </a:lnTo>
                    <a:lnTo>
                      <a:pt x="2" y="42"/>
                    </a:lnTo>
                    <a:lnTo>
                      <a:pt x="4" y="46"/>
                    </a:lnTo>
                    <a:lnTo>
                      <a:pt x="8" y="51"/>
                    </a:lnTo>
                    <a:lnTo>
                      <a:pt x="13" y="54"/>
                    </a:lnTo>
                    <a:lnTo>
                      <a:pt x="18" y="58"/>
                    </a:lnTo>
                    <a:lnTo>
                      <a:pt x="24" y="59"/>
                    </a:lnTo>
                    <a:lnTo>
                      <a:pt x="30" y="60"/>
                    </a:lnTo>
                    <a:lnTo>
                      <a:pt x="36" y="59"/>
                    </a:lnTo>
                    <a:lnTo>
                      <a:pt x="41" y="58"/>
                    </a:lnTo>
                    <a:lnTo>
                      <a:pt x="46" y="54"/>
                    </a:lnTo>
                    <a:lnTo>
                      <a:pt x="51" y="51"/>
                    </a:lnTo>
                    <a:lnTo>
                      <a:pt x="54" y="46"/>
                    </a:lnTo>
                    <a:lnTo>
                      <a:pt x="57" y="42"/>
                    </a:lnTo>
                    <a:lnTo>
                      <a:pt x="59" y="36"/>
                    </a:lnTo>
                    <a:lnTo>
                      <a:pt x="60" y="30"/>
                    </a:lnTo>
                    <a:close/>
                  </a:path>
                </a:pathLst>
              </a:custGeom>
              <a:solidFill>
                <a:srgbClr val="5900BC">
                  <a:alpha val="100000"/>
                </a:srgbClr>
              </a:solidFill>
              <a:ln w="9525">
                <a:noFill/>
              </a:ln>
            </p:spPr>
            <p:txBody>
              <a:bodyPr/>
              <a:p>
                <a:endParaRPr lang="en-US"/>
              </a:p>
            </p:txBody>
          </p:sp>
          <p:sp>
            <p:nvSpPr>
              <p:cNvPr id="5349" name="Freeform 88"/>
              <p:cNvSpPr/>
              <p:nvPr/>
            </p:nvSpPr>
            <p:spPr>
              <a:xfrm>
                <a:off x="2821" y="2486"/>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1" y="30"/>
                    </a:lnTo>
                    <a:lnTo>
                      <a:pt x="9" y="29"/>
                    </a:lnTo>
                    <a:lnTo>
                      <a:pt x="7" y="27"/>
                    </a:lnTo>
                    <a:lnTo>
                      <a:pt x="4" y="26"/>
                    </a:lnTo>
                    <a:lnTo>
                      <a:pt x="2" y="23"/>
                    </a:lnTo>
                    <a:lnTo>
                      <a:pt x="1" y="21"/>
                    </a:lnTo>
                    <a:lnTo>
                      <a:pt x="0" y="18"/>
                    </a:lnTo>
                    <a:lnTo>
                      <a:pt x="0" y="15"/>
                    </a:lnTo>
                    <a:lnTo>
                      <a:pt x="0" y="13"/>
                    </a:lnTo>
                    <a:lnTo>
                      <a:pt x="1" y="10"/>
                    </a:lnTo>
                    <a:lnTo>
                      <a:pt x="2" y="7"/>
                    </a:lnTo>
                    <a:lnTo>
                      <a:pt x="4" y="5"/>
                    </a:lnTo>
                    <a:lnTo>
                      <a:pt x="7" y="3"/>
                    </a:lnTo>
                    <a:lnTo>
                      <a:pt x="9" y="1"/>
                    </a:lnTo>
                    <a:lnTo>
                      <a:pt x="11" y="0"/>
                    </a:lnTo>
                    <a:lnTo>
                      <a:pt x="15" y="0"/>
                    </a:lnTo>
                    <a:lnTo>
                      <a:pt x="17" y="0"/>
                    </a:lnTo>
                    <a:lnTo>
                      <a:pt x="21" y="1"/>
                    </a:lnTo>
                    <a:lnTo>
                      <a:pt x="23" y="3"/>
                    </a:lnTo>
                    <a:lnTo>
                      <a:pt x="25" y="5"/>
                    </a:lnTo>
                    <a:lnTo>
                      <a:pt x="26" y="7"/>
                    </a:lnTo>
                    <a:lnTo>
                      <a:pt x="28" y="10"/>
                    </a:lnTo>
                    <a:lnTo>
                      <a:pt x="29" y="13"/>
                    </a:lnTo>
                    <a:lnTo>
                      <a:pt x="29" y="15"/>
                    </a:lnTo>
                    <a:lnTo>
                      <a:pt x="28"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5350" name="Freeform 89"/>
              <p:cNvSpPr/>
              <p:nvPr/>
            </p:nvSpPr>
            <p:spPr>
              <a:xfrm>
                <a:off x="2798" y="2274"/>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8" y="24"/>
                    </a:lnTo>
                    <a:lnTo>
                      <a:pt x="57" y="19"/>
                    </a:lnTo>
                    <a:lnTo>
                      <a:pt x="54" y="13"/>
                    </a:lnTo>
                    <a:lnTo>
                      <a:pt x="50" y="8"/>
                    </a:lnTo>
                    <a:lnTo>
                      <a:pt x="46" y="5"/>
                    </a:lnTo>
                    <a:lnTo>
                      <a:pt x="41" y="3"/>
                    </a:lnTo>
                    <a:lnTo>
                      <a:pt x="35" y="0"/>
                    </a:lnTo>
                    <a:lnTo>
                      <a:pt x="30" y="0"/>
                    </a:lnTo>
                    <a:lnTo>
                      <a:pt x="18" y="3"/>
                    </a:lnTo>
                    <a:lnTo>
                      <a:pt x="9" y="8"/>
                    </a:lnTo>
                    <a:lnTo>
                      <a:pt x="2" y="19"/>
                    </a:lnTo>
                    <a:lnTo>
                      <a:pt x="0" y="30"/>
                    </a:lnTo>
                    <a:lnTo>
                      <a:pt x="1" y="36"/>
                    </a:lnTo>
                    <a:lnTo>
                      <a:pt x="2" y="41"/>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5351" name="Freeform 90"/>
              <p:cNvSpPr/>
              <p:nvPr/>
            </p:nvSpPr>
            <p:spPr>
              <a:xfrm>
                <a:off x="2805" y="2281"/>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1" y="29"/>
                    </a:lnTo>
                    <a:lnTo>
                      <a:pt x="9" y="28"/>
                    </a:lnTo>
                    <a:lnTo>
                      <a:pt x="7" y="27"/>
                    </a:lnTo>
                    <a:lnTo>
                      <a:pt x="4" y="26"/>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1"/>
                    </a:lnTo>
                    <a:lnTo>
                      <a:pt x="25" y="26"/>
                    </a:lnTo>
                    <a:lnTo>
                      <a:pt x="20" y="28"/>
                    </a:lnTo>
                    <a:lnTo>
                      <a:pt x="15" y="29"/>
                    </a:lnTo>
                    <a:close/>
                  </a:path>
                </a:pathLst>
              </a:custGeom>
              <a:solidFill>
                <a:srgbClr val="FFFF93">
                  <a:alpha val="100000"/>
                </a:srgbClr>
              </a:solidFill>
              <a:ln w="9525">
                <a:noFill/>
              </a:ln>
            </p:spPr>
            <p:txBody>
              <a:bodyPr/>
              <a:p>
                <a:endParaRPr lang="en-US"/>
              </a:p>
            </p:txBody>
          </p:sp>
          <p:sp>
            <p:nvSpPr>
              <p:cNvPr id="5352" name="Freeform 91"/>
              <p:cNvSpPr/>
              <p:nvPr/>
            </p:nvSpPr>
            <p:spPr>
              <a:xfrm>
                <a:off x="2918" y="259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5" y="13"/>
                    </a:lnTo>
                    <a:lnTo>
                      <a:pt x="52" y="8"/>
                    </a:lnTo>
                    <a:lnTo>
                      <a:pt x="47" y="5"/>
                    </a:lnTo>
                    <a:lnTo>
                      <a:pt x="42" y="3"/>
                    </a:lnTo>
                    <a:lnTo>
                      <a:pt x="36" y="0"/>
                    </a:lnTo>
                    <a:lnTo>
                      <a:pt x="30" y="0"/>
                    </a:lnTo>
                    <a:lnTo>
                      <a:pt x="19" y="3"/>
                    </a:lnTo>
                    <a:lnTo>
                      <a:pt x="9" y="8"/>
                    </a:lnTo>
                    <a:lnTo>
                      <a:pt x="2" y="19"/>
                    </a:lnTo>
                    <a:lnTo>
                      <a:pt x="0" y="30"/>
                    </a:lnTo>
                    <a:lnTo>
                      <a:pt x="1" y="36"/>
                    </a:lnTo>
                    <a:lnTo>
                      <a:pt x="2" y="42"/>
                    </a:lnTo>
                    <a:lnTo>
                      <a:pt x="6" y="46"/>
                    </a:lnTo>
                    <a:lnTo>
                      <a:pt x="9" y="51"/>
                    </a:lnTo>
                    <a:lnTo>
                      <a:pt x="14" y="54"/>
                    </a:lnTo>
                    <a:lnTo>
                      <a:pt x="19" y="58"/>
                    </a:lnTo>
                    <a:lnTo>
                      <a:pt x="24" y="59"/>
                    </a:lnTo>
                    <a:lnTo>
                      <a:pt x="30" y="60"/>
                    </a:lnTo>
                    <a:lnTo>
                      <a:pt x="36" y="59"/>
                    </a:lnTo>
                    <a:lnTo>
                      <a:pt x="42" y="58"/>
                    </a:lnTo>
                    <a:lnTo>
                      <a:pt x="47" y="54"/>
                    </a:lnTo>
                    <a:lnTo>
                      <a:pt x="52" y="51"/>
                    </a:lnTo>
                    <a:lnTo>
                      <a:pt x="55"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5353" name="Freeform 92"/>
              <p:cNvSpPr/>
              <p:nvPr/>
            </p:nvSpPr>
            <p:spPr>
              <a:xfrm>
                <a:off x="2925" y="260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3"/>
                    </a:lnTo>
                    <a:lnTo>
                      <a:pt x="1" y="20"/>
                    </a:lnTo>
                    <a:lnTo>
                      <a:pt x="0" y="18"/>
                    </a:lnTo>
                    <a:lnTo>
                      <a:pt x="0" y="15"/>
                    </a:lnTo>
                    <a:lnTo>
                      <a:pt x="0" y="12"/>
                    </a:lnTo>
                    <a:lnTo>
                      <a:pt x="1" y="9"/>
                    </a:lnTo>
                    <a:lnTo>
                      <a:pt x="4" y="7"/>
                    </a:lnTo>
                    <a:lnTo>
                      <a:pt x="5" y="5"/>
                    </a:lnTo>
                    <a:lnTo>
                      <a:pt x="7" y="3"/>
                    </a:lnTo>
                    <a:lnTo>
                      <a:pt x="11" y="1"/>
                    </a:lnTo>
                    <a:lnTo>
                      <a:pt x="13" y="0"/>
                    </a:lnTo>
                    <a:lnTo>
                      <a:pt x="15" y="0"/>
                    </a:lnTo>
                    <a:lnTo>
                      <a:pt x="19" y="0"/>
                    </a:lnTo>
                    <a:lnTo>
                      <a:pt x="21" y="1"/>
                    </a:lnTo>
                    <a:lnTo>
                      <a:pt x="23" y="3"/>
                    </a:lnTo>
                    <a:lnTo>
                      <a:pt x="26" y="5"/>
                    </a:lnTo>
                    <a:lnTo>
                      <a:pt x="28" y="7"/>
                    </a:lnTo>
                    <a:lnTo>
                      <a:pt x="29" y="9"/>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5354" name="Freeform 93"/>
              <p:cNvSpPr/>
              <p:nvPr/>
            </p:nvSpPr>
            <p:spPr>
              <a:xfrm>
                <a:off x="2819" y="2655"/>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4" y="12"/>
                    </a:lnTo>
                    <a:lnTo>
                      <a:pt x="51" y="8"/>
                    </a:lnTo>
                    <a:lnTo>
                      <a:pt x="46" y="4"/>
                    </a:lnTo>
                    <a:lnTo>
                      <a:pt x="42" y="2"/>
                    </a:lnTo>
                    <a:lnTo>
                      <a:pt x="36" y="0"/>
                    </a:lnTo>
                    <a:lnTo>
                      <a:pt x="30" y="0"/>
                    </a:lnTo>
                    <a:lnTo>
                      <a:pt x="19" y="2"/>
                    </a:lnTo>
                    <a:lnTo>
                      <a:pt x="9" y="8"/>
                    </a:lnTo>
                    <a:lnTo>
                      <a:pt x="3" y="18"/>
                    </a:lnTo>
                    <a:lnTo>
                      <a:pt x="0" y="30"/>
                    </a:lnTo>
                    <a:lnTo>
                      <a:pt x="1" y="35"/>
                    </a:lnTo>
                    <a:lnTo>
                      <a:pt x="3" y="40"/>
                    </a:lnTo>
                    <a:lnTo>
                      <a:pt x="6" y="46"/>
                    </a:lnTo>
                    <a:lnTo>
                      <a:pt x="9" y="50"/>
                    </a:lnTo>
                    <a:lnTo>
                      <a:pt x="14" y="54"/>
                    </a:lnTo>
                    <a:lnTo>
                      <a:pt x="19" y="56"/>
                    </a:lnTo>
                    <a:lnTo>
                      <a:pt x="24" y="59"/>
                    </a:lnTo>
                    <a:lnTo>
                      <a:pt x="30" y="59"/>
                    </a:lnTo>
                    <a:lnTo>
                      <a:pt x="36" y="59"/>
                    </a:lnTo>
                    <a:lnTo>
                      <a:pt x="42" y="56"/>
                    </a:lnTo>
                    <a:lnTo>
                      <a:pt x="46" y="54"/>
                    </a:lnTo>
                    <a:lnTo>
                      <a:pt x="51" y="50"/>
                    </a:lnTo>
                    <a:lnTo>
                      <a:pt x="54" y="46"/>
                    </a:lnTo>
                    <a:lnTo>
                      <a:pt x="58" y="40"/>
                    </a:lnTo>
                    <a:lnTo>
                      <a:pt x="59" y="35"/>
                    </a:lnTo>
                    <a:lnTo>
                      <a:pt x="60" y="30"/>
                    </a:lnTo>
                    <a:close/>
                  </a:path>
                </a:pathLst>
              </a:custGeom>
              <a:solidFill>
                <a:srgbClr val="5900BC">
                  <a:alpha val="100000"/>
                </a:srgbClr>
              </a:solidFill>
              <a:ln w="9525">
                <a:noFill/>
              </a:ln>
            </p:spPr>
            <p:txBody>
              <a:bodyPr/>
              <a:p>
                <a:endParaRPr lang="en-US"/>
              </a:p>
            </p:txBody>
          </p:sp>
          <p:sp>
            <p:nvSpPr>
              <p:cNvPr id="5355" name="Freeform 94"/>
              <p:cNvSpPr/>
              <p:nvPr/>
            </p:nvSpPr>
            <p:spPr>
              <a:xfrm>
                <a:off x="2827" y="2662"/>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9" y="27"/>
                    </a:lnTo>
                    <a:lnTo>
                      <a:pt x="7" y="26"/>
                    </a:lnTo>
                    <a:lnTo>
                      <a:pt x="5" y="25"/>
                    </a:lnTo>
                    <a:lnTo>
                      <a:pt x="3" y="23"/>
                    </a:lnTo>
                    <a:lnTo>
                      <a:pt x="1" y="19"/>
                    </a:lnTo>
                    <a:lnTo>
                      <a:pt x="0" y="17"/>
                    </a:lnTo>
                    <a:lnTo>
                      <a:pt x="0" y="15"/>
                    </a:lnTo>
                    <a:lnTo>
                      <a:pt x="0" y="11"/>
                    </a:lnTo>
                    <a:lnTo>
                      <a:pt x="1" y="9"/>
                    </a:lnTo>
                    <a:lnTo>
                      <a:pt x="3" y="6"/>
                    </a:lnTo>
                    <a:lnTo>
                      <a:pt x="5" y="3"/>
                    </a:lnTo>
                    <a:lnTo>
                      <a:pt x="7" y="2"/>
                    </a:lnTo>
                    <a:lnTo>
                      <a:pt x="9" y="1"/>
                    </a:lnTo>
                    <a:lnTo>
                      <a:pt x="13" y="0"/>
                    </a:lnTo>
                    <a:lnTo>
                      <a:pt x="15" y="0"/>
                    </a:lnTo>
                    <a:lnTo>
                      <a:pt x="18" y="0"/>
                    </a:lnTo>
                    <a:lnTo>
                      <a:pt x="21" y="1"/>
                    </a:lnTo>
                    <a:lnTo>
                      <a:pt x="23" y="2"/>
                    </a:lnTo>
                    <a:lnTo>
                      <a:pt x="26" y="3"/>
                    </a:lnTo>
                    <a:lnTo>
                      <a:pt x="27" y="6"/>
                    </a:lnTo>
                    <a:lnTo>
                      <a:pt x="29" y="9"/>
                    </a:lnTo>
                    <a:lnTo>
                      <a:pt x="30" y="11"/>
                    </a:lnTo>
                    <a:lnTo>
                      <a:pt x="30" y="15"/>
                    </a:lnTo>
                    <a:lnTo>
                      <a:pt x="29" y="20"/>
                    </a:lnTo>
                    <a:lnTo>
                      <a:pt x="26" y="25"/>
                    </a:lnTo>
                    <a:lnTo>
                      <a:pt x="21" y="27"/>
                    </a:lnTo>
                    <a:lnTo>
                      <a:pt x="15" y="29"/>
                    </a:lnTo>
                    <a:close/>
                  </a:path>
                </a:pathLst>
              </a:custGeom>
              <a:solidFill>
                <a:srgbClr val="FFFF93">
                  <a:alpha val="100000"/>
                </a:srgbClr>
              </a:solidFill>
              <a:ln w="9525">
                <a:noFill/>
              </a:ln>
            </p:spPr>
            <p:txBody>
              <a:bodyPr/>
              <a:p>
                <a:endParaRPr lang="en-US"/>
              </a:p>
            </p:txBody>
          </p:sp>
          <p:sp>
            <p:nvSpPr>
              <p:cNvPr id="5356" name="Freeform 95"/>
              <p:cNvSpPr/>
              <p:nvPr/>
            </p:nvSpPr>
            <p:spPr>
              <a:xfrm>
                <a:off x="3120" y="2711"/>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3"/>
                    </a:lnTo>
                    <a:lnTo>
                      <a:pt x="50" y="9"/>
                    </a:lnTo>
                    <a:lnTo>
                      <a:pt x="46" y="5"/>
                    </a:lnTo>
                    <a:lnTo>
                      <a:pt x="41" y="3"/>
                    </a:lnTo>
                    <a:lnTo>
                      <a:pt x="35" y="2"/>
                    </a:lnTo>
                    <a:lnTo>
                      <a:pt x="30" y="0"/>
                    </a:lnTo>
                    <a:lnTo>
                      <a:pt x="18" y="3"/>
                    </a:lnTo>
                    <a:lnTo>
                      <a:pt x="9" y="9"/>
                    </a:lnTo>
                    <a:lnTo>
                      <a:pt x="2" y="19"/>
                    </a:lnTo>
                    <a:lnTo>
                      <a:pt x="0" y="30"/>
                    </a:lnTo>
                    <a:lnTo>
                      <a:pt x="1" y="36"/>
                    </a:lnTo>
                    <a:lnTo>
                      <a:pt x="2" y="42"/>
                    </a:lnTo>
                    <a:lnTo>
                      <a:pt x="5" y="47"/>
                    </a:lnTo>
                    <a:lnTo>
                      <a:pt x="9" y="51"/>
                    </a:lnTo>
                    <a:lnTo>
                      <a:pt x="13" y="55"/>
                    </a:lnTo>
                    <a:lnTo>
                      <a:pt x="18" y="58"/>
                    </a:lnTo>
                    <a:lnTo>
                      <a:pt x="24" y="59"/>
                    </a:lnTo>
                    <a:lnTo>
                      <a:pt x="30" y="60"/>
                    </a:lnTo>
                    <a:lnTo>
                      <a:pt x="35" y="59"/>
                    </a:lnTo>
                    <a:lnTo>
                      <a:pt x="41" y="58"/>
                    </a:lnTo>
                    <a:lnTo>
                      <a:pt x="46" y="55"/>
                    </a:lnTo>
                    <a:lnTo>
                      <a:pt x="50" y="51"/>
                    </a:lnTo>
                    <a:lnTo>
                      <a:pt x="54" y="47"/>
                    </a:lnTo>
                    <a:lnTo>
                      <a:pt x="57" y="42"/>
                    </a:lnTo>
                    <a:lnTo>
                      <a:pt x="58" y="36"/>
                    </a:lnTo>
                    <a:lnTo>
                      <a:pt x="59" y="30"/>
                    </a:lnTo>
                    <a:close/>
                  </a:path>
                </a:pathLst>
              </a:custGeom>
              <a:solidFill>
                <a:srgbClr val="6800E0">
                  <a:alpha val="100000"/>
                </a:srgbClr>
              </a:solidFill>
              <a:ln w="9525">
                <a:noFill/>
              </a:ln>
            </p:spPr>
            <p:txBody>
              <a:bodyPr/>
              <a:p>
                <a:endParaRPr lang="en-US"/>
              </a:p>
            </p:txBody>
          </p:sp>
          <p:sp>
            <p:nvSpPr>
              <p:cNvPr id="5357" name="Freeform 96"/>
              <p:cNvSpPr/>
              <p:nvPr/>
            </p:nvSpPr>
            <p:spPr>
              <a:xfrm>
                <a:off x="3128" y="271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6" y="27"/>
                    </a:lnTo>
                    <a:lnTo>
                      <a:pt x="4" y="26"/>
                    </a:lnTo>
                    <a:lnTo>
                      <a:pt x="3" y="24"/>
                    </a:lnTo>
                    <a:lnTo>
                      <a:pt x="1" y="20"/>
                    </a:lnTo>
                    <a:lnTo>
                      <a:pt x="0" y="18"/>
                    </a:lnTo>
                    <a:lnTo>
                      <a:pt x="0" y="15"/>
                    </a:lnTo>
                    <a:lnTo>
                      <a:pt x="0" y="12"/>
                    </a:lnTo>
                    <a:lnTo>
                      <a:pt x="1" y="10"/>
                    </a:lnTo>
                    <a:lnTo>
                      <a:pt x="3" y="7"/>
                    </a:lnTo>
                    <a:lnTo>
                      <a:pt x="4" y="5"/>
                    </a:lnTo>
                    <a:lnTo>
                      <a:pt x="6" y="3"/>
                    </a:lnTo>
                    <a:lnTo>
                      <a:pt x="9" y="2"/>
                    </a:lnTo>
                    <a:lnTo>
                      <a:pt x="12" y="0"/>
                    </a:lnTo>
                    <a:lnTo>
                      <a:pt x="15" y="0"/>
                    </a:lnTo>
                    <a:lnTo>
                      <a:pt x="18" y="0"/>
                    </a:lnTo>
                    <a:lnTo>
                      <a:pt x="20" y="2"/>
                    </a:lnTo>
                    <a:lnTo>
                      <a:pt x="23" y="3"/>
                    </a:lnTo>
                    <a:lnTo>
                      <a:pt x="25" y="5"/>
                    </a:lnTo>
                    <a:lnTo>
                      <a:pt x="27" y="7"/>
                    </a:lnTo>
                    <a:lnTo>
                      <a:pt x="28" y="10"/>
                    </a:lnTo>
                    <a:lnTo>
                      <a:pt x="30" y="12"/>
                    </a:lnTo>
                    <a:lnTo>
                      <a:pt x="30" y="15"/>
                    </a:lnTo>
                    <a:lnTo>
                      <a:pt x="28" y="21"/>
                    </a:lnTo>
                    <a:lnTo>
                      <a:pt x="25" y="26"/>
                    </a:lnTo>
                    <a:lnTo>
                      <a:pt x="20" y="29"/>
                    </a:lnTo>
                    <a:lnTo>
                      <a:pt x="15" y="30"/>
                    </a:lnTo>
                    <a:close/>
                  </a:path>
                </a:pathLst>
              </a:custGeom>
              <a:solidFill>
                <a:srgbClr val="FFFF93">
                  <a:alpha val="100000"/>
                </a:srgbClr>
              </a:solidFill>
              <a:ln w="9525">
                <a:noFill/>
              </a:ln>
            </p:spPr>
            <p:txBody>
              <a:bodyPr/>
              <a:p>
                <a:endParaRPr lang="en-US"/>
              </a:p>
            </p:txBody>
          </p:sp>
          <p:sp>
            <p:nvSpPr>
              <p:cNvPr id="5358" name="Freeform 97"/>
              <p:cNvSpPr/>
              <p:nvPr/>
            </p:nvSpPr>
            <p:spPr>
              <a:xfrm>
                <a:off x="3136" y="2454"/>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4"/>
                    </a:lnTo>
                    <a:lnTo>
                      <a:pt x="51" y="9"/>
                    </a:lnTo>
                    <a:lnTo>
                      <a:pt x="46" y="6"/>
                    </a:lnTo>
                    <a:lnTo>
                      <a:pt x="41" y="2"/>
                    </a:lnTo>
                    <a:lnTo>
                      <a:pt x="36" y="1"/>
                    </a:lnTo>
                    <a:lnTo>
                      <a:pt x="30" y="0"/>
                    </a:lnTo>
                    <a:lnTo>
                      <a:pt x="18" y="2"/>
                    </a:lnTo>
                    <a:lnTo>
                      <a:pt x="9" y="9"/>
                    </a:lnTo>
                    <a:lnTo>
                      <a:pt x="2" y="18"/>
                    </a:lnTo>
                    <a:lnTo>
                      <a:pt x="0" y="30"/>
                    </a:lnTo>
                    <a:lnTo>
                      <a:pt x="1" y="36"/>
                    </a:lnTo>
                    <a:lnTo>
                      <a:pt x="2" y="41"/>
                    </a:lnTo>
                    <a:lnTo>
                      <a:pt x="6" y="47"/>
                    </a:lnTo>
                    <a:lnTo>
                      <a:pt x="9" y="52"/>
                    </a:lnTo>
                    <a:lnTo>
                      <a:pt x="14" y="55"/>
                    </a:lnTo>
                    <a:lnTo>
                      <a:pt x="18" y="58"/>
                    </a:lnTo>
                    <a:lnTo>
                      <a:pt x="24" y="60"/>
                    </a:lnTo>
                    <a:lnTo>
                      <a:pt x="30" y="60"/>
                    </a:lnTo>
                    <a:lnTo>
                      <a:pt x="36" y="60"/>
                    </a:lnTo>
                    <a:lnTo>
                      <a:pt x="41" y="58"/>
                    </a:lnTo>
                    <a:lnTo>
                      <a:pt x="46" y="55"/>
                    </a:lnTo>
                    <a:lnTo>
                      <a:pt x="51" y="52"/>
                    </a:lnTo>
                    <a:lnTo>
                      <a:pt x="54" y="47"/>
                    </a:lnTo>
                    <a:lnTo>
                      <a:pt x="57" y="41"/>
                    </a:lnTo>
                    <a:lnTo>
                      <a:pt x="59" y="36"/>
                    </a:lnTo>
                    <a:lnTo>
                      <a:pt x="60" y="30"/>
                    </a:lnTo>
                    <a:close/>
                  </a:path>
                </a:pathLst>
              </a:custGeom>
              <a:solidFill>
                <a:srgbClr val="5900BC">
                  <a:alpha val="100000"/>
                </a:srgbClr>
              </a:solidFill>
              <a:ln w="9525">
                <a:noFill/>
              </a:ln>
            </p:spPr>
            <p:txBody>
              <a:bodyPr/>
              <a:p>
                <a:endParaRPr lang="en-US"/>
              </a:p>
            </p:txBody>
          </p:sp>
          <p:sp>
            <p:nvSpPr>
              <p:cNvPr id="5359" name="Freeform 98"/>
              <p:cNvSpPr/>
              <p:nvPr/>
            </p:nvSpPr>
            <p:spPr>
              <a:xfrm>
                <a:off x="3144" y="2462"/>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8"/>
                    </a:lnTo>
                    <a:lnTo>
                      <a:pt x="4" y="25"/>
                    </a:lnTo>
                    <a:lnTo>
                      <a:pt x="2" y="23"/>
                    </a:lnTo>
                    <a:lnTo>
                      <a:pt x="1" y="21"/>
                    </a:lnTo>
                    <a:lnTo>
                      <a:pt x="0" y="18"/>
                    </a:lnTo>
                    <a:lnTo>
                      <a:pt x="0" y="15"/>
                    </a:lnTo>
                    <a:lnTo>
                      <a:pt x="0" y="13"/>
                    </a:lnTo>
                    <a:lnTo>
                      <a:pt x="1" y="9"/>
                    </a:lnTo>
                    <a:lnTo>
                      <a:pt x="2" y="7"/>
                    </a:lnTo>
                    <a:lnTo>
                      <a:pt x="4" y="5"/>
                    </a:lnTo>
                    <a:lnTo>
                      <a:pt x="7" y="3"/>
                    </a:lnTo>
                    <a:lnTo>
                      <a:pt x="9" y="1"/>
                    </a:lnTo>
                    <a:lnTo>
                      <a:pt x="11" y="0"/>
                    </a:lnTo>
                    <a:lnTo>
                      <a:pt x="15" y="0"/>
                    </a:lnTo>
                    <a:lnTo>
                      <a:pt x="17" y="0"/>
                    </a:lnTo>
                    <a:lnTo>
                      <a:pt x="21" y="1"/>
                    </a:lnTo>
                    <a:lnTo>
                      <a:pt x="23" y="3"/>
                    </a:lnTo>
                    <a:lnTo>
                      <a:pt x="25" y="5"/>
                    </a:lnTo>
                    <a:lnTo>
                      <a:pt x="26" y="7"/>
                    </a:lnTo>
                    <a:lnTo>
                      <a:pt x="29" y="9"/>
                    </a:lnTo>
                    <a:lnTo>
                      <a:pt x="30" y="13"/>
                    </a:lnTo>
                    <a:lnTo>
                      <a:pt x="30" y="15"/>
                    </a:lnTo>
                    <a:lnTo>
                      <a:pt x="29" y="21"/>
                    </a:lnTo>
                    <a:lnTo>
                      <a:pt x="25" y="25"/>
                    </a:lnTo>
                    <a:lnTo>
                      <a:pt x="21" y="29"/>
                    </a:lnTo>
                    <a:lnTo>
                      <a:pt x="15" y="30"/>
                    </a:lnTo>
                    <a:close/>
                  </a:path>
                </a:pathLst>
              </a:custGeom>
              <a:solidFill>
                <a:srgbClr val="FFFF93">
                  <a:alpha val="100000"/>
                </a:srgbClr>
              </a:solidFill>
              <a:ln w="9525">
                <a:noFill/>
              </a:ln>
            </p:spPr>
            <p:txBody>
              <a:bodyPr/>
              <a:p>
                <a:endParaRPr lang="en-US"/>
              </a:p>
            </p:txBody>
          </p:sp>
          <p:sp>
            <p:nvSpPr>
              <p:cNvPr id="5360" name="Freeform 99"/>
              <p:cNvSpPr/>
              <p:nvPr/>
            </p:nvSpPr>
            <p:spPr>
              <a:xfrm>
                <a:off x="3139" y="2831"/>
                <a:ext cx="30" cy="29"/>
              </a:xfrm>
              <a:custGeom>
                <a:avLst/>
                <a:gdLst>
                  <a:gd name="txL" fmla="*/ 0 w 58"/>
                  <a:gd name="txT" fmla="*/ 0 h 60"/>
                  <a:gd name="txR" fmla="*/ 58 w 58"/>
                  <a:gd name="txB" fmla="*/ 60 h 60"/>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8" h="60">
                    <a:moveTo>
                      <a:pt x="58" y="30"/>
                    </a:moveTo>
                    <a:lnTo>
                      <a:pt x="58" y="24"/>
                    </a:lnTo>
                    <a:lnTo>
                      <a:pt x="56" y="18"/>
                    </a:lnTo>
                    <a:lnTo>
                      <a:pt x="54" y="14"/>
                    </a:lnTo>
                    <a:lnTo>
                      <a:pt x="50" y="9"/>
                    </a:lnTo>
                    <a:lnTo>
                      <a:pt x="46" y="6"/>
                    </a:lnTo>
                    <a:lnTo>
                      <a:pt x="40" y="2"/>
                    </a:lnTo>
                    <a:lnTo>
                      <a:pt x="34" y="1"/>
                    </a:lnTo>
                    <a:lnTo>
                      <a:pt x="28" y="0"/>
                    </a:lnTo>
                    <a:lnTo>
                      <a:pt x="17" y="2"/>
                    </a:lnTo>
                    <a:lnTo>
                      <a:pt x="8" y="9"/>
                    </a:lnTo>
                    <a:lnTo>
                      <a:pt x="2" y="18"/>
                    </a:lnTo>
                    <a:lnTo>
                      <a:pt x="0" y="30"/>
                    </a:lnTo>
                    <a:lnTo>
                      <a:pt x="0" y="36"/>
                    </a:lnTo>
                    <a:lnTo>
                      <a:pt x="2" y="42"/>
                    </a:lnTo>
                    <a:lnTo>
                      <a:pt x="4" y="46"/>
                    </a:lnTo>
                    <a:lnTo>
                      <a:pt x="8" y="51"/>
                    </a:lnTo>
                    <a:lnTo>
                      <a:pt x="12" y="54"/>
                    </a:lnTo>
                    <a:lnTo>
                      <a:pt x="18" y="58"/>
                    </a:lnTo>
                    <a:lnTo>
                      <a:pt x="23" y="59"/>
                    </a:lnTo>
                    <a:lnTo>
                      <a:pt x="28" y="60"/>
                    </a:lnTo>
                    <a:lnTo>
                      <a:pt x="34" y="59"/>
                    </a:lnTo>
                    <a:lnTo>
                      <a:pt x="40" y="58"/>
                    </a:lnTo>
                    <a:lnTo>
                      <a:pt x="46" y="54"/>
                    </a:lnTo>
                    <a:lnTo>
                      <a:pt x="50" y="51"/>
                    </a:lnTo>
                    <a:lnTo>
                      <a:pt x="54" y="46"/>
                    </a:lnTo>
                    <a:lnTo>
                      <a:pt x="56" y="42"/>
                    </a:lnTo>
                    <a:lnTo>
                      <a:pt x="58" y="36"/>
                    </a:lnTo>
                    <a:lnTo>
                      <a:pt x="58" y="30"/>
                    </a:lnTo>
                    <a:close/>
                  </a:path>
                </a:pathLst>
              </a:custGeom>
              <a:solidFill>
                <a:srgbClr val="5900BC">
                  <a:alpha val="100000"/>
                </a:srgbClr>
              </a:solidFill>
              <a:ln w="9525">
                <a:noFill/>
              </a:ln>
            </p:spPr>
            <p:txBody>
              <a:bodyPr/>
              <a:p>
                <a:endParaRPr lang="en-US"/>
              </a:p>
            </p:txBody>
          </p:sp>
          <p:sp>
            <p:nvSpPr>
              <p:cNvPr id="5361" name="Freeform 100"/>
              <p:cNvSpPr/>
              <p:nvPr/>
            </p:nvSpPr>
            <p:spPr>
              <a:xfrm>
                <a:off x="3147" y="2838"/>
                <a:ext cx="14" cy="15"/>
              </a:xfrm>
              <a:custGeom>
                <a:avLst/>
                <a:gdLst>
                  <a:gd name="txL" fmla="*/ 0 w 28"/>
                  <a:gd name="txT" fmla="*/ 0 h 30"/>
                  <a:gd name="txR" fmla="*/ 28 w 28"/>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8" h="30">
                    <a:moveTo>
                      <a:pt x="13" y="30"/>
                    </a:moveTo>
                    <a:lnTo>
                      <a:pt x="11" y="30"/>
                    </a:lnTo>
                    <a:lnTo>
                      <a:pt x="9" y="29"/>
                    </a:lnTo>
                    <a:lnTo>
                      <a:pt x="5" y="28"/>
                    </a:lnTo>
                    <a:lnTo>
                      <a:pt x="3" y="25"/>
                    </a:lnTo>
                    <a:lnTo>
                      <a:pt x="2" y="23"/>
                    </a:lnTo>
                    <a:lnTo>
                      <a:pt x="1" y="21"/>
                    </a:lnTo>
                    <a:lnTo>
                      <a:pt x="0" y="18"/>
                    </a:lnTo>
                    <a:lnTo>
                      <a:pt x="0" y="15"/>
                    </a:lnTo>
                    <a:lnTo>
                      <a:pt x="0" y="13"/>
                    </a:lnTo>
                    <a:lnTo>
                      <a:pt x="1" y="9"/>
                    </a:lnTo>
                    <a:lnTo>
                      <a:pt x="2" y="7"/>
                    </a:lnTo>
                    <a:lnTo>
                      <a:pt x="3" y="5"/>
                    </a:lnTo>
                    <a:lnTo>
                      <a:pt x="5" y="3"/>
                    </a:lnTo>
                    <a:lnTo>
                      <a:pt x="9" y="1"/>
                    </a:lnTo>
                    <a:lnTo>
                      <a:pt x="11" y="0"/>
                    </a:lnTo>
                    <a:lnTo>
                      <a:pt x="13" y="0"/>
                    </a:lnTo>
                    <a:lnTo>
                      <a:pt x="17" y="0"/>
                    </a:lnTo>
                    <a:lnTo>
                      <a:pt x="19" y="1"/>
                    </a:lnTo>
                    <a:lnTo>
                      <a:pt x="23" y="3"/>
                    </a:lnTo>
                    <a:lnTo>
                      <a:pt x="25" y="5"/>
                    </a:lnTo>
                    <a:lnTo>
                      <a:pt x="26" y="7"/>
                    </a:lnTo>
                    <a:lnTo>
                      <a:pt x="27" y="9"/>
                    </a:lnTo>
                    <a:lnTo>
                      <a:pt x="28" y="13"/>
                    </a:lnTo>
                    <a:lnTo>
                      <a:pt x="28" y="15"/>
                    </a:lnTo>
                    <a:lnTo>
                      <a:pt x="27" y="21"/>
                    </a:lnTo>
                    <a:lnTo>
                      <a:pt x="25" y="25"/>
                    </a:lnTo>
                    <a:lnTo>
                      <a:pt x="19" y="29"/>
                    </a:lnTo>
                    <a:lnTo>
                      <a:pt x="13" y="30"/>
                    </a:lnTo>
                    <a:close/>
                  </a:path>
                </a:pathLst>
              </a:custGeom>
              <a:solidFill>
                <a:srgbClr val="FFFF93">
                  <a:alpha val="100000"/>
                </a:srgbClr>
              </a:solidFill>
              <a:ln w="9525">
                <a:noFill/>
              </a:ln>
            </p:spPr>
            <p:txBody>
              <a:bodyPr/>
              <a:p>
                <a:endParaRPr lang="en-US"/>
              </a:p>
            </p:txBody>
          </p:sp>
          <p:sp>
            <p:nvSpPr>
              <p:cNvPr id="5362" name="Freeform 101"/>
              <p:cNvSpPr/>
              <p:nvPr/>
            </p:nvSpPr>
            <p:spPr>
              <a:xfrm>
                <a:off x="3001" y="2926"/>
                <a:ext cx="29" cy="30"/>
              </a:xfrm>
              <a:custGeom>
                <a:avLst/>
                <a:gdLst>
                  <a:gd name="txL" fmla="*/ 0 w 60"/>
                  <a:gd name="txT" fmla="*/ 0 h 60"/>
                  <a:gd name="txR" fmla="*/ 60 w 60"/>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60" h="60">
                    <a:moveTo>
                      <a:pt x="60" y="30"/>
                    </a:moveTo>
                    <a:lnTo>
                      <a:pt x="59" y="24"/>
                    </a:lnTo>
                    <a:lnTo>
                      <a:pt x="58" y="19"/>
                    </a:lnTo>
                    <a:lnTo>
                      <a:pt x="54" y="13"/>
                    </a:lnTo>
                    <a:lnTo>
                      <a:pt x="51" y="8"/>
                    </a:lnTo>
                    <a:lnTo>
                      <a:pt x="46" y="5"/>
                    </a:lnTo>
                    <a:lnTo>
                      <a:pt x="42" y="3"/>
                    </a:lnTo>
                    <a:lnTo>
                      <a:pt x="36" y="1"/>
                    </a:lnTo>
                    <a:lnTo>
                      <a:pt x="30" y="0"/>
                    </a:lnTo>
                    <a:lnTo>
                      <a:pt x="18" y="3"/>
                    </a:lnTo>
                    <a:lnTo>
                      <a:pt x="8" y="8"/>
                    </a:lnTo>
                    <a:lnTo>
                      <a:pt x="2" y="19"/>
                    </a:lnTo>
                    <a:lnTo>
                      <a:pt x="0" y="30"/>
                    </a:lnTo>
                    <a:lnTo>
                      <a:pt x="1" y="36"/>
                    </a:lnTo>
                    <a:lnTo>
                      <a:pt x="2" y="42"/>
                    </a:lnTo>
                    <a:lnTo>
                      <a:pt x="5" y="46"/>
                    </a:lnTo>
                    <a:lnTo>
                      <a:pt x="8" y="51"/>
                    </a:lnTo>
                    <a:lnTo>
                      <a:pt x="13" y="54"/>
                    </a:lnTo>
                    <a:lnTo>
                      <a:pt x="18" y="58"/>
                    </a:lnTo>
                    <a:lnTo>
                      <a:pt x="24" y="59"/>
                    </a:lnTo>
                    <a:lnTo>
                      <a:pt x="30" y="60"/>
                    </a:lnTo>
                    <a:lnTo>
                      <a:pt x="36" y="59"/>
                    </a:lnTo>
                    <a:lnTo>
                      <a:pt x="42"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5363" name="Freeform 102"/>
              <p:cNvSpPr/>
              <p:nvPr/>
            </p:nvSpPr>
            <p:spPr>
              <a:xfrm>
                <a:off x="3008" y="293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9"/>
                    </a:lnTo>
                    <a:lnTo>
                      <a:pt x="2" y="7"/>
                    </a:lnTo>
                    <a:lnTo>
                      <a:pt x="5" y="5"/>
                    </a:lnTo>
                    <a:lnTo>
                      <a:pt x="7" y="3"/>
                    </a:lnTo>
                    <a:lnTo>
                      <a:pt x="9" y="1"/>
                    </a:lnTo>
                    <a:lnTo>
                      <a:pt x="12" y="0"/>
                    </a:lnTo>
                    <a:lnTo>
                      <a:pt x="15" y="0"/>
                    </a:lnTo>
                    <a:lnTo>
                      <a:pt x="17" y="0"/>
                    </a:lnTo>
                    <a:lnTo>
                      <a:pt x="21" y="1"/>
                    </a:lnTo>
                    <a:lnTo>
                      <a:pt x="23" y="3"/>
                    </a:lnTo>
                    <a:lnTo>
                      <a:pt x="25" y="5"/>
                    </a:lnTo>
                    <a:lnTo>
                      <a:pt x="27"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5364" name="Freeform 103"/>
              <p:cNvSpPr/>
              <p:nvPr/>
            </p:nvSpPr>
            <p:spPr>
              <a:xfrm>
                <a:off x="2878" y="295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8" y="24"/>
                    </a:lnTo>
                    <a:lnTo>
                      <a:pt x="57" y="18"/>
                    </a:lnTo>
                    <a:lnTo>
                      <a:pt x="54" y="13"/>
                    </a:lnTo>
                    <a:lnTo>
                      <a:pt x="50" y="9"/>
                    </a:lnTo>
                    <a:lnTo>
                      <a:pt x="46" y="5"/>
                    </a:lnTo>
                    <a:lnTo>
                      <a:pt x="41" y="2"/>
                    </a:lnTo>
                    <a:lnTo>
                      <a:pt x="35" y="1"/>
                    </a:lnTo>
                    <a:lnTo>
                      <a:pt x="30" y="0"/>
                    </a:lnTo>
                    <a:lnTo>
                      <a:pt x="18" y="2"/>
                    </a:lnTo>
                    <a:lnTo>
                      <a:pt x="9" y="9"/>
                    </a:lnTo>
                    <a:lnTo>
                      <a:pt x="2" y="18"/>
                    </a:lnTo>
                    <a:lnTo>
                      <a:pt x="0" y="30"/>
                    </a:lnTo>
                    <a:lnTo>
                      <a:pt x="1" y="35"/>
                    </a:lnTo>
                    <a:lnTo>
                      <a:pt x="2" y="41"/>
                    </a:lnTo>
                    <a:lnTo>
                      <a:pt x="4" y="47"/>
                    </a:lnTo>
                    <a:lnTo>
                      <a:pt x="8" y="51"/>
                    </a:lnTo>
                    <a:lnTo>
                      <a:pt x="12" y="55"/>
                    </a:lnTo>
                    <a:lnTo>
                      <a:pt x="18" y="57"/>
                    </a:lnTo>
                    <a:lnTo>
                      <a:pt x="24" y="59"/>
                    </a:lnTo>
                    <a:lnTo>
                      <a:pt x="30" y="59"/>
                    </a:lnTo>
                    <a:lnTo>
                      <a:pt x="35" y="59"/>
                    </a:lnTo>
                    <a:lnTo>
                      <a:pt x="41" y="57"/>
                    </a:lnTo>
                    <a:lnTo>
                      <a:pt x="46" y="55"/>
                    </a:lnTo>
                    <a:lnTo>
                      <a:pt x="50" y="51"/>
                    </a:lnTo>
                    <a:lnTo>
                      <a:pt x="54" y="47"/>
                    </a:lnTo>
                    <a:lnTo>
                      <a:pt x="57" y="41"/>
                    </a:lnTo>
                    <a:lnTo>
                      <a:pt x="58" y="35"/>
                    </a:lnTo>
                    <a:lnTo>
                      <a:pt x="60" y="30"/>
                    </a:lnTo>
                    <a:close/>
                  </a:path>
                </a:pathLst>
              </a:custGeom>
              <a:solidFill>
                <a:srgbClr val="5900BC">
                  <a:alpha val="100000"/>
                </a:srgbClr>
              </a:solidFill>
              <a:ln w="9525">
                <a:noFill/>
              </a:ln>
            </p:spPr>
            <p:txBody>
              <a:bodyPr/>
              <a:p>
                <a:endParaRPr lang="en-US"/>
              </a:p>
            </p:txBody>
          </p:sp>
          <p:sp>
            <p:nvSpPr>
              <p:cNvPr id="5365" name="Freeform 104"/>
              <p:cNvSpPr/>
              <p:nvPr/>
            </p:nvSpPr>
            <p:spPr>
              <a:xfrm>
                <a:off x="2885" y="2965"/>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8"/>
                    </a:lnTo>
                    <a:lnTo>
                      <a:pt x="7" y="27"/>
                    </a:lnTo>
                    <a:lnTo>
                      <a:pt x="4" y="25"/>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0"/>
                    </a:lnTo>
                    <a:lnTo>
                      <a:pt x="25" y="25"/>
                    </a:lnTo>
                    <a:lnTo>
                      <a:pt x="20" y="28"/>
                    </a:lnTo>
                    <a:lnTo>
                      <a:pt x="15" y="30"/>
                    </a:lnTo>
                    <a:close/>
                  </a:path>
                </a:pathLst>
              </a:custGeom>
              <a:solidFill>
                <a:srgbClr val="FFFF93">
                  <a:alpha val="100000"/>
                </a:srgbClr>
              </a:solidFill>
              <a:ln w="9525">
                <a:noFill/>
              </a:ln>
            </p:spPr>
            <p:txBody>
              <a:bodyPr/>
              <a:p>
                <a:endParaRPr lang="en-US"/>
              </a:p>
            </p:txBody>
          </p:sp>
          <p:sp>
            <p:nvSpPr>
              <p:cNvPr id="5366" name="Freeform 105"/>
              <p:cNvSpPr/>
              <p:nvPr/>
            </p:nvSpPr>
            <p:spPr>
              <a:xfrm>
                <a:off x="2806" y="2879"/>
                <a:ext cx="30" cy="29"/>
              </a:xfrm>
              <a:custGeom>
                <a:avLst/>
                <a:gdLst>
                  <a:gd name="txL" fmla="*/ 0 w 60"/>
                  <a:gd name="txT" fmla="*/ 0 h 57"/>
                  <a:gd name="txR" fmla="*/ 60 w 60"/>
                  <a:gd name="txB" fmla="*/ 57 h 57"/>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7">
                    <a:moveTo>
                      <a:pt x="60" y="27"/>
                    </a:moveTo>
                    <a:lnTo>
                      <a:pt x="59" y="23"/>
                    </a:lnTo>
                    <a:lnTo>
                      <a:pt x="57" y="17"/>
                    </a:lnTo>
                    <a:lnTo>
                      <a:pt x="54" y="12"/>
                    </a:lnTo>
                    <a:lnTo>
                      <a:pt x="50" y="8"/>
                    </a:lnTo>
                    <a:lnTo>
                      <a:pt x="46" y="4"/>
                    </a:lnTo>
                    <a:lnTo>
                      <a:pt x="41" y="2"/>
                    </a:lnTo>
                    <a:lnTo>
                      <a:pt x="35" y="0"/>
                    </a:lnTo>
                    <a:lnTo>
                      <a:pt x="30" y="0"/>
                    </a:lnTo>
                    <a:lnTo>
                      <a:pt x="18" y="2"/>
                    </a:lnTo>
                    <a:lnTo>
                      <a:pt x="9" y="8"/>
                    </a:lnTo>
                    <a:lnTo>
                      <a:pt x="2" y="17"/>
                    </a:lnTo>
                    <a:lnTo>
                      <a:pt x="0" y="27"/>
                    </a:lnTo>
                    <a:lnTo>
                      <a:pt x="1" y="33"/>
                    </a:lnTo>
                    <a:lnTo>
                      <a:pt x="2" y="39"/>
                    </a:lnTo>
                    <a:lnTo>
                      <a:pt x="4" y="45"/>
                    </a:lnTo>
                    <a:lnTo>
                      <a:pt x="8" y="49"/>
                    </a:lnTo>
                    <a:lnTo>
                      <a:pt x="12" y="53"/>
                    </a:lnTo>
                    <a:lnTo>
                      <a:pt x="18" y="55"/>
                    </a:lnTo>
                    <a:lnTo>
                      <a:pt x="24" y="57"/>
                    </a:lnTo>
                    <a:lnTo>
                      <a:pt x="30" y="57"/>
                    </a:lnTo>
                    <a:lnTo>
                      <a:pt x="35" y="57"/>
                    </a:lnTo>
                    <a:lnTo>
                      <a:pt x="41" y="55"/>
                    </a:lnTo>
                    <a:lnTo>
                      <a:pt x="46" y="53"/>
                    </a:lnTo>
                    <a:lnTo>
                      <a:pt x="50" y="49"/>
                    </a:lnTo>
                    <a:lnTo>
                      <a:pt x="54" y="45"/>
                    </a:lnTo>
                    <a:lnTo>
                      <a:pt x="57" y="39"/>
                    </a:lnTo>
                    <a:lnTo>
                      <a:pt x="59" y="33"/>
                    </a:lnTo>
                    <a:lnTo>
                      <a:pt x="60" y="27"/>
                    </a:lnTo>
                    <a:close/>
                  </a:path>
                </a:pathLst>
              </a:custGeom>
              <a:solidFill>
                <a:srgbClr val="5900BC">
                  <a:alpha val="100000"/>
                </a:srgbClr>
              </a:solidFill>
              <a:ln w="9525">
                <a:noFill/>
              </a:ln>
            </p:spPr>
            <p:txBody>
              <a:bodyPr/>
              <a:p>
                <a:endParaRPr lang="en-US"/>
              </a:p>
            </p:txBody>
          </p:sp>
          <p:sp>
            <p:nvSpPr>
              <p:cNvPr id="5367" name="Freeform 106"/>
              <p:cNvSpPr/>
              <p:nvPr/>
            </p:nvSpPr>
            <p:spPr>
              <a:xfrm>
                <a:off x="2813" y="2886"/>
                <a:ext cx="15" cy="14"/>
              </a:xfrm>
              <a:custGeom>
                <a:avLst/>
                <a:gdLst>
                  <a:gd name="txL" fmla="*/ 0 w 30"/>
                  <a:gd name="txT" fmla="*/ 0 h 27"/>
                  <a:gd name="txR" fmla="*/ 30 w 30"/>
                  <a:gd name="txB" fmla="*/ 27 h 27"/>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7">
                    <a:moveTo>
                      <a:pt x="15" y="27"/>
                    </a:moveTo>
                    <a:lnTo>
                      <a:pt x="11" y="27"/>
                    </a:lnTo>
                    <a:lnTo>
                      <a:pt x="9" y="26"/>
                    </a:lnTo>
                    <a:lnTo>
                      <a:pt x="7" y="25"/>
                    </a:lnTo>
                    <a:lnTo>
                      <a:pt x="4" y="23"/>
                    </a:lnTo>
                    <a:lnTo>
                      <a:pt x="2" y="21"/>
                    </a:lnTo>
                    <a:lnTo>
                      <a:pt x="1" y="18"/>
                    </a:lnTo>
                    <a:lnTo>
                      <a:pt x="0" y="16"/>
                    </a:lnTo>
                    <a:lnTo>
                      <a:pt x="0" y="12"/>
                    </a:lnTo>
                    <a:lnTo>
                      <a:pt x="0" y="10"/>
                    </a:lnTo>
                    <a:lnTo>
                      <a:pt x="1" y="7"/>
                    </a:lnTo>
                    <a:lnTo>
                      <a:pt x="2" y="4"/>
                    </a:lnTo>
                    <a:lnTo>
                      <a:pt x="4" y="2"/>
                    </a:lnTo>
                    <a:lnTo>
                      <a:pt x="7" y="1"/>
                    </a:lnTo>
                    <a:lnTo>
                      <a:pt x="9" y="0"/>
                    </a:lnTo>
                    <a:lnTo>
                      <a:pt x="11" y="0"/>
                    </a:lnTo>
                    <a:lnTo>
                      <a:pt x="15" y="0"/>
                    </a:lnTo>
                    <a:lnTo>
                      <a:pt x="17" y="0"/>
                    </a:lnTo>
                    <a:lnTo>
                      <a:pt x="20" y="0"/>
                    </a:lnTo>
                    <a:lnTo>
                      <a:pt x="23" y="1"/>
                    </a:lnTo>
                    <a:lnTo>
                      <a:pt x="25" y="2"/>
                    </a:lnTo>
                    <a:lnTo>
                      <a:pt x="26" y="4"/>
                    </a:lnTo>
                    <a:lnTo>
                      <a:pt x="29" y="7"/>
                    </a:lnTo>
                    <a:lnTo>
                      <a:pt x="30" y="10"/>
                    </a:lnTo>
                    <a:lnTo>
                      <a:pt x="30" y="12"/>
                    </a:lnTo>
                    <a:lnTo>
                      <a:pt x="29" y="18"/>
                    </a:lnTo>
                    <a:lnTo>
                      <a:pt x="25" y="23"/>
                    </a:lnTo>
                    <a:lnTo>
                      <a:pt x="20" y="26"/>
                    </a:lnTo>
                    <a:lnTo>
                      <a:pt x="15" y="27"/>
                    </a:lnTo>
                    <a:close/>
                  </a:path>
                </a:pathLst>
              </a:custGeom>
              <a:solidFill>
                <a:srgbClr val="FFFF93">
                  <a:alpha val="100000"/>
                </a:srgbClr>
              </a:solidFill>
              <a:ln w="9525">
                <a:noFill/>
              </a:ln>
            </p:spPr>
            <p:txBody>
              <a:bodyPr/>
              <a:p>
                <a:endParaRPr lang="en-US"/>
              </a:p>
            </p:txBody>
          </p:sp>
          <p:sp>
            <p:nvSpPr>
              <p:cNvPr id="5368" name="Freeform 107"/>
              <p:cNvSpPr/>
              <p:nvPr/>
            </p:nvSpPr>
            <p:spPr>
              <a:xfrm>
                <a:off x="2920" y="307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4" y="13"/>
                    </a:lnTo>
                    <a:lnTo>
                      <a:pt x="51" y="8"/>
                    </a:lnTo>
                    <a:lnTo>
                      <a:pt x="46" y="5"/>
                    </a:lnTo>
                    <a:lnTo>
                      <a:pt x="41" y="3"/>
                    </a:lnTo>
                    <a:lnTo>
                      <a:pt x="36" y="1"/>
                    </a:lnTo>
                    <a:lnTo>
                      <a:pt x="30" y="0"/>
                    </a:lnTo>
                    <a:lnTo>
                      <a:pt x="18" y="3"/>
                    </a:lnTo>
                    <a:lnTo>
                      <a:pt x="9" y="8"/>
                    </a:lnTo>
                    <a:lnTo>
                      <a:pt x="2" y="19"/>
                    </a:lnTo>
                    <a:lnTo>
                      <a:pt x="0" y="30"/>
                    </a:lnTo>
                    <a:lnTo>
                      <a:pt x="1" y="36"/>
                    </a:lnTo>
                    <a:lnTo>
                      <a:pt x="2" y="42"/>
                    </a:lnTo>
                    <a:lnTo>
                      <a:pt x="6" y="46"/>
                    </a:lnTo>
                    <a:lnTo>
                      <a:pt x="9" y="51"/>
                    </a:lnTo>
                    <a:lnTo>
                      <a:pt x="14" y="54"/>
                    </a:lnTo>
                    <a:lnTo>
                      <a:pt x="18" y="58"/>
                    </a:lnTo>
                    <a:lnTo>
                      <a:pt x="24" y="59"/>
                    </a:lnTo>
                    <a:lnTo>
                      <a:pt x="30" y="60"/>
                    </a:lnTo>
                    <a:lnTo>
                      <a:pt x="36" y="59"/>
                    </a:lnTo>
                    <a:lnTo>
                      <a:pt x="41"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5369" name="Freeform 108"/>
              <p:cNvSpPr/>
              <p:nvPr/>
            </p:nvSpPr>
            <p:spPr>
              <a:xfrm>
                <a:off x="2928" y="307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7"/>
                    </a:lnTo>
                    <a:lnTo>
                      <a:pt x="5" y="26"/>
                    </a:lnTo>
                    <a:lnTo>
                      <a:pt x="2" y="23"/>
                    </a:lnTo>
                    <a:lnTo>
                      <a:pt x="1" y="20"/>
                    </a:lnTo>
                    <a:lnTo>
                      <a:pt x="0" y="17"/>
                    </a:lnTo>
                    <a:lnTo>
                      <a:pt x="0" y="15"/>
                    </a:lnTo>
                    <a:lnTo>
                      <a:pt x="0" y="12"/>
                    </a:lnTo>
                    <a:lnTo>
                      <a:pt x="1" y="9"/>
                    </a:lnTo>
                    <a:lnTo>
                      <a:pt x="2" y="7"/>
                    </a:lnTo>
                    <a:lnTo>
                      <a:pt x="5" y="5"/>
                    </a:lnTo>
                    <a:lnTo>
                      <a:pt x="7" y="2"/>
                    </a:lnTo>
                    <a:lnTo>
                      <a:pt x="9" y="1"/>
                    </a:lnTo>
                    <a:lnTo>
                      <a:pt x="11" y="0"/>
                    </a:lnTo>
                    <a:lnTo>
                      <a:pt x="15" y="0"/>
                    </a:lnTo>
                    <a:lnTo>
                      <a:pt x="17" y="0"/>
                    </a:lnTo>
                    <a:lnTo>
                      <a:pt x="21" y="1"/>
                    </a:lnTo>
                    <a:lnTo>
                      <a:pt x="23" y="2"/>
                    </a:lnTo>
                    <a:lnTo>
                      <a:pt x="25" y="5"/>
                    </a:lnTo>
                    <a:lnTo>
                      <a:pt x="26"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5370" name="Freeform 109"/>
              <p:cNvSpPr/>
              <p:nvPr/>
            </p:nvSpPr>
            <p:spPr>
              <a:xfrm>
                <a:off x="2865" y="320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8" y="9"/>
                    </a:lnTo>
                    <a:lnTo>
                      <a:pt x="3" y="18"/>
                    </a:lnTo>
                    <a:lnTo>
                      <a:pt x="0" y="30"/>
                    </a:lnTo>
                    <a:lnTo>
                      <a:pt x="0" y="36"/>
                    </a:lnTo>
                    <a:lnTo>
                      <a:pt x="3" y="41"/>
                    </a:lnTo>
                    <a:lnTo>
                      <a:pt x="5" y="46"/>
                    </a:lnTo>
                    <a:lnTo>
                      <a:pt x="8" y="51"/>
                    </a:lnTo>
                    <a:lnTo>
                      <a:pt x="13"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5371" name="Freeform 110"/>
              <p:cNvSpPr/>
              <p:nvPr/>
            </p:nvSpPr>
            <p:spPr>
              <a:xfrm>
                <a:off x="2872" y="3213"/>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2" y="30"/>
                    </a:lnTo>
                    <a:lnTo>
                      <a:pt x="9" y="29"/>
                    </a:lnTo>
                    <a:lnTo>
                      <a:pt x="7" y="26"/>
                    </a:lnTo>
                    <a:lnTo>
                      <a:pt x="5" y="25"/>
                    </a:lnTo>
                    <a:lnTo>
                      <a:pt x="3" y="23"/>
                    </a:lnTo>
                    <a:lnTo>
                      <a:pt x="1" y="21"/>
                    </a:lnTo>
                    <a:lnTo>
                      <a:pt x="0" y="17"/>
                    </a:lnTo>
                    <a:lnTo>
                      <a:pt x="0" y="15"/>
                    </a:lnTo>
                    <a:lnTo>
                      <a:pt x="0" y="12"/>
                    </a:lnTo>
                    <a:lnTo>
                      <a:pt x="1" y="9"/>
                    </a:lnTo>
                    <a:lnTo>
                      <a:pt x="3" y="7"/>
                    </a:lnTo>
                    <a:lnTo>
                      <a:pt x="5" y="5"/>
                    </a:lnTo>
                    <a:lnTo>
                      <a:pt x="7" y="2"/>
                    </a:lnTo>
                    <a:lnTo>
                      <a:pt x="9" y="1"/>
                    </a:lnTo>
                    <a:lnTo>
                      <a:pt x="12" y="0"/>
                    </a:lnTo>
                    <a:lnTo>
                      <a:pt x="15" y="0"/>
                    </a:lnTo>
                    <a:lnTo>
                      <a:pt x="17" y="0"/>
                    </a:lnTo>
                    <a:lnTo>
                      <a:pt x="21" y="1"/>
                    </a:lnTo>
                    <a:lnTo>
                      <a:pt x="23" y="2"/>
                    </a:lnTo>
                    <a:lnTo>
                      <a:pt x="26" y="5"/>
                    </a:lnTo>
                    <a:lnTo>
                      <a:pt x="27" y="7"/>
                    </a:lnTo>
                    <a:lnTo>
                      <a:pt x="28" y="9"/>
                    </a:lnTo>
                    <a:lnTo>
                      <a:pt x="29" y="12"/>
                    </a:lnTo>
                    <a:lnTo>
                      <a:pt x="29" y="15"/>
                    </a:lnTo>
                    <a:lnTo>
                      <a:pt x="28"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5372" name="Freeform 111"/>
              <p:cNvSpPr/>
              <p:nvPr/>
            </p:nvSpPr>
            <p:spPr>
              <a:xfrm>
                <a:off x="2942" y="3332"/>
                <a:ext cx="30" cy="29"/>
              </a:xfrm>
              <a:custGeom>
                <a:avLst/>
                <a:gdLst>
                  <a:gd name="txL" fmla="*/ 0 w 59"/>
                  <a:gd name="txT" fmla="*/ 0 h 59"/>
                  <a:gd name="txR" fmla="*/ 59 w 59"/>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9" h="59">
                    <a:moveTo>
                      <a:pt x="59" y="29"/>
                    </a:moveTo>
                    <a:lnTo>
                      <a:pt x="58" y="23"/>
                    </a:lnTo>
                    <a:lnTo>
                      <a:pt x="57" y="19"/>
                    </a:lnTo>
                    <a:lnTo>
                      <a:pt x="54" y="13"/>
                    </a:lnTo>
                    <a:lnTo>
                      <a:pt x="50" y="8"/>
                    </a:lnTo>
                    <a:lnTo>
                      <a:pt x="46" y="5"/>
                    </a:lnTo>
                    <a:lnTo>
                      <a:pt x="41" y="2"/>
                    </a:lnTo>
                    <a:lnTo>
                      <a:pt x="35" y="0"/>
                    </a:lnTo>
                    <a:lnTo>
                      <a:pt x="30" y="0"/>
                    </a:lnTo>
                    <a:lnTo>
                      <a:pt x="18" y="2"/>
                    </a:lnTo>
                    <a:lnTo>
                      <a:pt x="9" y="8"/>
                    </a:lnTo>
                    <a:lnTo>
                      <a:pt x="2" y="17"/>
                    </a:lnTo>
                    <a:lnTo>
                      <a:pt x="0" y="29"/>
                    </a:lnTo>
                    <a:lnTo>
                      <a:pt x="1" y="35"/>
                    </a:lnTo>
                    <a:lnTo>
                      <a:pt x="2" y="40"/>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0"/>
                    </a:lnTo>
                    <a:lnTo>
                      <a:pt x="58" y="35"/>
                    </a:lnTo>
                    <a:lnTo>
                      <a:pt x="59" y="29"/>
                    </a:lnTo>
                    <a:close/>
                  </a:path>
                </a:pathLst>
              </a:custGeom>
              <a:solidFill>
                <a:srgbClr val="5900BC">
                  <a:alpha val="100000"/>
                </a:srgbClr>
              </a:solidFill>
              <a:ln w="9525">
                <a:noFill/>
              </a:ln>
            </p:spPr>
            <p:txBody>
              <a:bodyPr/>
              <a:p>
                <a:endParaRPr lang="en-US"/>
              </a:p>
            </p:txBody>
          </p:sp>
          <p:sp>
            <p:nvSpPr>
              <p:cNvPr id="5373" name="Freeform 112"/>
              <p:cNvSpPr/>
              <p:nvPr/>
            </p:nvSpPr>
            <p:spPr>
              <a:xfrm>
                <a:off x="2949" y="3339"/>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5" y="29"/>
                    </a:moveTo>
                    <a:lnTo>
                      <a:pt x="11" y="29"/>
                    </a:lnTo>
                    <a:lnTo>
                      <a:pt x="9" y="28"/>
                    </a:lnTo>
                    <a:lnTo>
                      <a:pt x="6" y="27"/>
                    </a:lnTo>
                    <a:lnTo>
                      <a:pt x="4" y="25"/>
                    </a:lnTo>
                    <a:lnTo>
                      <a:pt x="2" y="23"/>
                    </a:lnTo>
                    <a:lnTo>
                      <a:pt x="1" y="20"/>
                    </a:lnTo>
                    <a:lnTo>
                      <a:pt x="0" y="17"/>
                    </a:lnTo>
                    <a:lnTo>
                      <a:pt x="0" y="14"/>
                    </a:lnTo>
                    <a:lnTo>
                      <a:pt x="0" y="12"/>
                    </a:lnTo>
                    <a:lnTo>
                      <a:pt x="1" y="8"/>
                    </a:lnTo>
                    <a:lnTo>
                      <a:pt x="2" y="6"/>
                    </a:lnTo>
                    <a:lnTo>
                      <a:pt x="4" y="4"/>
                    </a:lnTo>
                    <a:lnTo>
                      <a:pt x="6" y="2"/>
                    </a:lnTo>
                    <a:lnTo>
                      <a:pt x="9" y="1"/>
                    </a:lnTo>
                    <a:lnTo>
                      <a:pt x="11" y="0"/>
                    </a:lnTo>
                    <a:lnTo>
                      <a:pt x="15" y="0"/>
                    </a:lnTo>
                    <a:lnTo>
                      <a:pt x="17" y="0"/>
                    </a:lnTo>
                    <a:lnTo>
                      <a:pt x="20" y="1"/>
                    </a:lnTo>
                    <a:lnTo>
                      <a:pt x="23" y="2"/>
                    </a:lnTo>
                    <a:lnTo>
                      <a:pt x="25" y="4"/>
                    </a:lnTo>
                    <a:lnTo>
                      <a:pt x="26" y="6"/>
                    </a:lnTo>
                    <a:lnTo>
                      <a:pt x="28" y="8"/>
                    </a:lnTo>
                    <a:lnTo>
                      <a:pt x="29" y="12"/>
                    </a:lnTo>
                    <a:lnTo>
                      <a:pt x="29"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5374" name="Freeform 113"/>
              <p:cNvSpPr/>
              <p:nvPr/>
            </p:nvSpPr>
            <p:spPr>
              <a:xfrm>
                <a:off x="3086" y="3252"/>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5" y="13"/>
                    </a:lnTo>
                    <a:lnTo>
                      <a:pt x="51" y="8"/>
                    </a:lnTo>
                    <a:lnTo>
                      <a:pt x="47" y="5"/>
                    </a:lnTo>
                    <a:lnTo>
                      <a:pt x="42" y="2"/>
                    </a:lnTo>
                    <a:lnTo>
                      <a:pt x="36" y="0"/>
                    </a:lnTo>
                    <a:lnTo>
                      <a:pt x="30" y="0"/>
                    </a:lnTo>
                    <a:lnTo>
                      <a:pt x="19" y="2"/>
                    </a:lnTo>
                    <a:lnTo>
                      <a:pt x="10" y="8"/>
                    </a:lnTo>
                    <a:lnTo>
                      <a:pt x="3" y="18"/>
                    </a:lnTo>
                    <a:lnTo>
                      <a:pt x="0" y="30"/>
                    </a:lnTo>
                    <a:lnTo>
                      <a:pt x="2" y="36"/>
                    </a:lnTo>
                    <a:lnTo>
                      <a:pt x="3" y="40"/>
                    </a:lnTo>
                    <a:lnTo>
                      <a:pt x="6" y="46"/>
                    </a:lnTo>
                    <a:lnTo>
                      <a:pt x="10" y="51"/>
                    </a:lnTo>
                    <a:lnTo>
                      <a:pt x="14" y="54"/>
                    </a:lnTo>
                    <a:lnTo>
                      <a:pt x="19" y="56"/>
                    </a:lnTo>
                    <a:lnTo>
                      <a:pt x="25" y="59"/>
                    </a:lnTo>
                    <a:lnTo>
                      <a:pt x="30" y="59"/>
                    </a:lnTo>
                    <a:lnTo>
                      <a:pt x="36" y="59"/>
                    </a:lnTo>
                    <a:lnTo>
                      <a:pt x="42" y="56"/>
                    </a:lnTo>
                    <a:lnTo>
                      <a:pt x="47" y="54"/>
                    </a:lnTo>
                    <a:lnTo>
                      <a:pt x="51" y="51"/>
                    </a:lnTo>
                    <a:lnTo>
                      <a:pt x="55" y="46"/>
                    </a:lnTo>
                    <a:lnTo>
                      <a:pt x="58" y="40"/>
                    </a:lnTo>
                    <a:lnTo>
                      <a:pt x="59" y="36"/>
                    </a:lnTo>
                    <a:lnTo>
                      <a:pt x="60" y="30"/>
                    </a:lnTo>
                    <a:close/>
                  </a:path>
                </a:pathLst>
              </a:custGeom>
              <a:solidFill>
                <a:srgbClr val="5900BC">
                  <a:alpha val="100000"/>
                </a:srgbClr>
              </a:solidFill>
              <a:ln w="9525">
                <a:noFill/>
              </a:ln>
            </p:spPr>
            <p:txBody>
              <a:bodyPr/>
              <a:p>
                <a:endParaRPr lang="en-US"/>
              </a:p>
            </p:txBody>
          </p:sp>
          <p:sp>
            <p:nvSpPr>
              <p:cNvPr id="5375" name="Freeform 114"/>
              <p:cNvSpPr/>
              <p:nvPr/>
            </p:nvSpPr>
            <p:spPr>
              <a:xfrm>
                <a:off x="3093" y="3259"/>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10" y="28"/>
                    </a:lnTo>
                    <a:lnTo>
                      <a:pt x="7" y="26"/>
                    </a:lnTo>
                    <a:lnTo>
                      <a:pt x="5" y="25"/>
                    </a:lnTo>
                    <a:lnTo>
                      <a:pt x="3" y="23"/>
                    </a:lnTo>
                    <a:lnTo>
                      <a:pt x="2" y="20"/>
                    </a:lnTo>
                    <a:lnTo>
                      <a:pt x="0" y="17"/>
                    </a:lnTo>
                    <a:lnTo>
                      <a:pt x="0" y="15"/>
                    </a:lnTo>
                    <a:lnTo>
                      <a:pt x="0" y="11"/>
                    </a:lnTo>
                    <a:lnTo>
                      <a:pt x="2" y="9"/>
                    </a:lnTo>
                    <a:lnTo>
                      <a:pt x="3" y="7"/>
                    </a:lnTo>
                    <a:lnTo>
                      <a:pt x="5" y="5"/>
                    </a:lnTo>
                    <a:lnTo>
                      <a:pt x="7" y="2"/>
                    </a:lnTo>
                    <a:lnTo>
                      <a:pt x="10" y="1"/>
                    </a:lnTo>
                    <a:lnTo>
                      <a:pt x="12" y="0"/>
                    </a:lnTo>
                    <a:lnTo>
                      <a:pt x="15" y="0"/>
                    </a:lnTo>
                    <a:lnTo>
                      <a:pt x="18" y="0"/>
                    </a:lnTo>
                    <a:lnTo>
                      <a:pt x="21" y="1"/>
                    </a:lnTo>
                    <a:lnTo>
                      <a:pt x="23" y="2"/>
                    </a:lnTo>
                    <a:lnTo>
                      <a:pt x="26" y="5"/>
                    </a:lnTo>
                    <a:lnTo>
                      <a:pt x="27" y="7"/>
                    </a:lnTo>
                    <a:lnTo>
                      <a:pt x="29" y="9"/>
                    </a:lnTo>
                    <a:lnTo>
                      <a:pt x="30" y="11"/>
                    </a:lnTo>
                    <a:lnTo>
                      <a:pt x="30" y="15"/>
                    </a:lnTo>
                    <a:lnTo>
                      <a:pt x="29" y="21"/>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5376" name="Freeform 115"/>
              <p:cNvSpPr/>
              <p:nvPr/>
            </p:nvSpPr>
            <p:spPr>
              <a:xfrm>
                <a:off x="3083" y="300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8" y="24"/>
                    </a:lnTo>
                    <a:lnTo>
                      <a:pt x="57" y="18"/>
                    </a:lnTo>
                    <a:lnTo>
                      <a:pt x="55" y="14"/>
                    </a:lnTo>
                    <a:lnTo>
                      <a:pt x="52" y="9"/>
                    </a:lnTo>
                    <a:lnTo>
                      <a:pt x="47" y="6"/>
                    </a:lnTo>
                    <a:lnTo>
                      <a:pt x="41" y="2"/>
                    </a:lnTo>
                    <a:lnTo>
                      <a:pt x="35" y="1"/>
                    </a:lnTo>
                    <a:lnTo>
                      <a:pt x="30" y="0"/>
                    </a:lnTo>
                    <a:lnTo>
                      <a:pt x="18" y="2"/>
                    </a:lnTo>
                    <a:lnTo>
                      <a:pt x="9" y="9"/>
                    </a:lnTo>
                    <a:lnTo>
                      <a:pt x="2" y="18"/>
                    </a:lnTo>
                    <a:lnTo>
                      <a:pt x="0" y="30"/>
                    </a:lnTo>
                    <a:lnTo>
                      <a:pt x="1" y="36"/>
                    </a:lnTo>
                    <a:lnTo>
                      <a:pt x="2" y="41"/>
                    </a:lnTo>
                    <a:lnTo>
                      <a:pt x="5" y="47"/>
                    </a:lnTo>
                    <a:lnTo>
                      <a:pt x="9" y="52"/>
                    </a:lnTo>
                    <a:lnTo>
                      <a:pt x="14" y="55"/>
                    </a:lnTo>
                    <a:lnTo>
                      <a:pt x="18" y="57"/>
                    </a:lnTo>
                    <a:lnTo>
                      <a:pt x="24" y="60"/>
                    </a:lnTo>
                    <a:lnTo>
                      <a:pt x="30" y="60"/>
                    </a:lnTo>
                    <a:lnTo>
                      <a:pt x="35" y="60"/>
                    </a:lnTo>
                    <a:lnTo>
                      <a:pt x="41" y="57"/>
                    </a:lnTo>
                    <a:lnTo>
                      <a:pt x="47" y="55"/>
                    </a:lnTo>
                    <a:lnTo>
                      <a:pt x="52" y="52"/>
                    </a:lnTo>
                    <a:lnTo>
                      <a:pt x="55" y="47"/>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5377" name="Freeform 116"/>
              <p:cNvSpPr/>
              <p:nvPr/>
            </p:nvSpPr>
            <p:spPr>
              <a:xfrm>
                <a:off x="3090" y="3008"/>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2" y="29"/>
                    </a:lnTo>
                    <a:lnTo>
                      <a:pt x="10" y="28"/>
                    </a:lnTo>
                    <a:lnTo>
                      <a:pt x="7" y="26"/>
                    </a:lnTo>
                    <a:lnTo>
                      <a:pt x="4" y="24"/>
                    </a:lnTo>
                    <a:lnTo>
                      <a:pt x="3" y="22"/>
                    </a:lnTo>
                    <a:lnTo>
                      <a:pt x="1" y="20"/>
                    </a:lnTo>
                    <a:lnTo>
                      <a:pt x="0" y="17"/>
                    </a:lnTo>
                    <a:lnTo>
                      <a:pt x="0" y="14"/>
                    </a:lnTo>
                    <a:lnTo>
                      <a:pt x="0" y="11"/>
                    </a:lnTo>
                    <a:lnTo>
                      <a:pt x="1" y="8"/>
                    </a:lnTo>
                    <a:lnTo>
                      <a:pt x="3" y="6"/>
                    </a:lnTo>
                    <a:lnTo>
                      <a:pt x="4" y="3"/>
                    </a:lnTo>
                    <a:lnTo>
                      <a:pt x="7" y="2"/>
                    </a:lnTo>
                    <a:lnTo>
                      <a:pt x="10" y="1"/>
                    </a:lnTo>
                    <a:lnTo>
                      <a:pt x="12" y="0"/>
                    </a:lnTo>
                    <a:lnTo>
                      <a:pt x="15" y="0"/>
                    </a:lnTo>
                    <a:lnTo>
                      <a:pt x="18" y="0"/>
                    </a:lnTo>
                    <a:lnTo>
                      <a:pt x="20" y="1"/>
                    </a:lnTo>
                    <a:lnTo>
                      <a:pt x="23" y="2"/>
                    </a:lnTo>
                    <a:lnTo>
                      <a:pt x="25" y="3"/>
                    </a:lnTo>
                    <a:lnTo>
                      <a:pt x="27" y="6"/>
                    </a:lnTo>
                    <a:lnTo>
                      <a:pt x="28" y="8"/>
                    </a:lnTo>
                    <a:lnTo>
                      <a:pt x="30" y="11"/>
                    </a:lnTo>
                    <a:lnTo>
                      <a:pt x="30"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5378" name="Freeform 117"/>
              <p:cNvSpPr/>
              <p:nvPr/>
            </p:nvSpPr>
            <p:spPr>
              <a:xfrm>
                <a:off x="3171" y="3193"/>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4" y="12"/>
                    </a:lnTo>
                    <a:lnTo>
                      <a:pt x="51" y="8"/>
                    </a:lnTo>
                    <a:lnTo>
                      <a:pt x="46" y="4"/>
                    </a:lnTo>
                    <a:lnTo>
                      <a:pt x="41" y="2"/>
                    </a:lnTo>
                    <a:lnTo>
                      <a:pt x="36" y="1"/>
                    </a:lnTo>
                    <a:lnTo>
                      <a:pt x="30" y="0"/>
                    </a:lnTo>
                    <a:lnTo>
                      <a:pt x="18" y="2"/>
                    </a:lnTo>
                    <a:lnTo>
                      <a:pt x="9" y="8"/>
                    </a:lnTo>
                    <a:lnTo>
                      <a:pt x="2" y="18"/>
                    </a:lnTo>
                    <a:lnTo>
                      <a:pt x="0" y="29"/>
                    </a:lnTo>
                    <a:lnTo>
                      <a:pt x="1" y="35"/>
                    </a:lnTo>
                    <a:lnTo>
                      <a:pt x="2" y="41"/>
                    </a:lnTo>
                    <a:lnTo>
                      <a:pt x="6" y="46"/>
                    </a:lnTo>
                    <a:lnTo>
                      <a:pt x="9" y="50"/>
                    </a:lnTo>
                    <a:lnTo>
                      <a:pt x="14" y="54"/>
                    </a:lnTo>
                    <a:lnTo>
                      <a:pt x="18" y="57"/>
                    </a:lnTo>
                    <a:lnTo>
                      <a:pt x="24" y="58"/>
                    </a:lnTo>
                    <a:lnTo>
                      <a:pt x="30" y="59"/>
                    </a:lnTo>
                    <a:lnTo>
                      <a:pt x="36" y="58"/>
                    </a:lnTo>
                    <a:lnTo>
                      <a:pt x="41" y="57"/>
                    </a:lnTo>
                    <a:lnTo>
                      <a:pt x="46" y="54"/>
                    </a:lnTo>
                    <a:lnTo>
                      <a:pt x="51" y="50"/>
                    </a:lnTo>
                    <a:lnTo>
                      <a:pt x="54"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5379" name="Freeform 118"/>
              <p:cNvSpPr/>
              <p:nvPr/>
            </p:nvSpPr>
            <p:spPr>
              <a:xfrm>
                <a:off x="3178" y="3200"/>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7"/>
                    </a:lnTo>
                    <a:lnTo>
                      <a:pt x="5" y="26"/>
                    </a:lnTo>
                    <a:lnTo>
                      <a:pt x="3" y="24"/>
                    </a:lnTo>
                    <a:lnTo>
                      <a:pt x="1" y="20"/>
                    </a:lnTo>
                    <a:lnTo>
                      <a:pt x="0" y="18"/>
                    </a:lnTo>
                    <a:lnTo>
                      <a:pt x="0" y="15"/>
                    </a:lnTo>
                    <a:lnTo>
                      <a:pt x="0" y="12"/>
                    </a:lnTo>
                    <a:lnTo>
                      <a:pt x="1" y="10"/>
                    </a:lnTo>
                    <a:lnTo>
                      <a:pt x="3" y="7"/>
                    </a:lnTo>
                    <a:lnTo>
                      <a:pt x="5" y="5"/>
                    </a:lnTo>
                    <a:lnTo>
                      <a:pt x="7" y="3"/>
                    </a:lnTo>
                    <a:lnTo>
                      <a:pt x="9" y="2"/>
                    </a:lnTo>
                    <a:lnTo>
                      <a:pt x="13" y="0"/>
                    </a:lnTo>
                    <a:lnTo>
                      <a:pt x="15" y="0"/>
                    </a:lnTo>
                    <a:lnTo>
                      <a:pt x="17"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5380" name="Freeform 119"/>
              <p:cNvSpPr/>
              <p:nvPr/>
            </p:nvSpPr>
            <p:spPr>
              <a:xfrm>
                <a:off x="3283" y="3094"/>
                <a:ext cx="30" cy="30"/>
              </a:xfrm>
              <a:custGeom>
                <a:avLst/>
                <a:gdLst>
                  <a:gd name="txL" fmla="*/ 0 w 58"/>
                  <a:gd name="txT" fmla="*/ 0 h 58"/>
                  <a:gd name="txR" fmla="*/ 58 w 58"/>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8">
                    <a:moveTo>
                      <a:pt x="58" y="28"/>
                    </a:moveTo>
                    <a:lnTo>
                      <a:pt x="58" y="23"/>
                    </a:lnTo>
                    <a:lnTo>
                      <a:pt x="56" y="18"/>
                    </a:lnTo>
                    <a:lnTo>
                      <a:pt x="54" y="12"/>
                    </a:lnTo>
                    <a:lnTo>
                      <a:pt x="50" y="8"/>
                    </a:lnTo>
                    <a:lnTo>
                      <a:pt x="46" y="4"/>
                    </a:lnTo>
                    <a:lnTo>
                      <a:pt x="40" y="2"/>
                    </a:lnTo>
                    <a:lnTo>
                      <a:pt x="34" y="0"/>
                    </a:lnTo>
                    <a:lnTo>
                      <a:pt x="28" y="0"/>
                    </a:lnTo>
                    <a:lnTo>
                      <a:pt x="17" y="2"/>
                    </a:lnTo>
                    <a:lnTo>
                      <a:pt x="8" y="8"/>
                    </a:lnTo>
                    <a:lnTo>
                      <a:pt x="2" y="17"/>
                    </a:lnTo>
                    <a:lnTo>
                      <a:pt x="0" y="28"/>
                    </a:lnTo>
                    <a:lnTo>
                      <a:pt x="0" y="34"/>
                    </a:lnTo>
                    <a:lnTo>
                      <a:pt x="2" y="40"/>
                    </a:lnTo>
                    <a:lnTo>
                      <a:pt x="4" y="46"/>
                    </a:lnTo>
                    <a:lnTo>
                      <a:pt x="8" y="50"/>
                    </a:lnTo>
                    <a:lnTo>
                      <a:pt x="12" y="54"/>
                    </a:lnTo>
                    <a:lnTo>
                      <a:pt x="18" y="56"/>
                    </a:lnTo>
                    <a:lnTo>
                      <a:pt x="23" y="58"/>
                    </a:lnTo>
                    <a:lnTo>
                      <a:pt x="28" y="58"/>
                    </a:lnTo>
                    <a:lnTo>
                      <a:pt x="34" y="58"/>
                    </a:lnTo>
                    <a:lnTo>
                      <a:pt x="40" y="56"/>
                    </a:lnTo>
                    <a:lnTo>
                      <a:pt x="46" y="54"/>
                    </a:lnTo>
                    <a:lnTo>
                      <a:pt x="50" y="50"/>
                    </a:lnTo>
                    <a:lnTo>
                      <a:pt x="54" y="46"/>
                    </a:lnTo>
                    <a:lnTo>
                      <a:pt x="56" y="40"/>
                    </a:lnTo>
                    <a:lnTo>
                      <a:pt x="58" y="34"/>
                    </a:lnTo>
                    <a:lnTo>
                      <a:pt x="58" y="28"/>
                    </a:lnTo>
                    <a:close/>
                  </a:path>
                </a:pathLst>
              </a:custGeom>
              <a:solidFill>
                <a:srgbClr val="5900BC">
                  <a:alpha val="100000"/>
                </a:srgbClr>
              </a:solidFill>
              <a:ln w="9525">
                <a:noFill/>
              </a:ln>
            </p:spPr>
            <p:txBody>
              <a:bodyPr/>
              <a:p>
                <a:endParaRPr lang="en-US"/>
              </a:p>
            </p:txBody>
          </p:sp>
          <p:sp>
            <p:nvSpPr>
              <p:cNvPr id="5381" name="Freeform 120"/>
              <p:cNvSpPr/>
              <p:nvPr/>
            </p:nvSpPr>
            <p:spPr>
              <a:xfrm>
                <a:off x="3291" y="3102"/>
                <a:ext cx="14" cy="14"/>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4" y="28"/>
                    </a:moveTo>
                    <a:lnTo>
                      <a:pt x="12" y="28"/>
                    </a:lnTo>
                    <a:lnTo>
                      <a:pt x="10" y="27"/>
                    </a:lnTo>
                    <a:lnTo>
                      <a:pt x="6" y="26"/>
                    </a:lnTo>
                    <a:lnTo>
                      <a:pt x="4" y="24"/>
                    </a:lnTo>
                    <a:lnTo>
                      <a:pt x="3" y="21"/>
                    </a:lnTo>
                    <a:lnTo>
                      <a:pt x="2" y="19"/>
                    </a:lnTo>
                    <a:lnTo>
                      <a:pt x="0" y="17"/>
                    </a:lnTo>
                    <a:lnTo>
                      <a:pt x="0" y="13"/>
                    </a:lnTo>
                    <a:lnTo>
                      <a:pt x="0" y="11"/>
                    </a:lnTo>
                    <a:lnTo>
                      <a:pt x="2" y="8"/>
                    </a:lnTo>
                    <a:lnTo>
                      <a:pt x="3" y="5"/>
                    </a:lnTo>
                    <a:lnTo>
                      <a:pt x="4" y="3"/>
                    </a:lnTo>
                    <a:lnTo>
                      <a:pt x="6" y="2"/>
                    </a:lnTo>
                    <a:lnTo>
                      <a:pt x="10" y="1"/>
                    </a:lnTo>
                    <a:lnTo>
                      <a:pt x="12" y="0"/>
                    </a:lnTo>
                    <a:lnTo>
                      <a:pt x="14" y="0"/>
                    </a:lnTo>
                    <a:lnTo>
                      <a:pt x="18" y="0"/>
                    </a:lnTo>
                    <a:lnTo>
                      <a:pt x="20" y="1"/>
                    </a:lnTo>
                    <a:lnTo>
                      <a:pt x="24" y="2"/>
                    </a:lnTo>
                    <a:lnTo>
                      <a:pt x="26" y="3"/>
                    </a:lnTo>
                    <a:lnTo>
                      <a:pt x="27" y="5"/>
                    </a:lnTo>
                    <a:lnTo>
                      <a:pt x="28" y="8"/>
                    </a:lnTo>
                    <a:lnTo>
                      <a:pt x="29" y="11"/>
                    </a:lnTo>
                    <a:lnTo>
                      <a:pt x="29" y="13"/>
                    </a:lnTo>
                    <a:lnTo>
                      <a:pt x="28" y="19"/>
                    </a:lnTo>
                    <a:lnTo>
                      <a:pt x="26" y="24"/>
                    </a:lnTo>
                    <a:lnTo>
                      <a:pt x="20" y="27"/>
                    </a:lnTo>
                    <a:lnTo>
                      <a:pt x="14" y="28"/>
                    </a:lnTo>
                    <a:close/>
                  </a:path>
                </a:pathLst>
              </a:custGeom>
              <a:solidFill>
                <a:srgbClr val="FFFF93">
                  <a:alpha val="100000"/>
                </a:srgbClr>
              </a:solidFill>
              <a:ln w="9525">
                <a:noFill/>
              </a:ln>
            </p:spPr>
            <p:txBody>
              <a:bodyPr/>
              <a:p>
                <a:endParaRPr lang="en-US"/>
              </a:p>
            </p:txBody>
          </p:sp>
          <p:sp>
            <p:nvSpPr>
              <p:cNvPr id="5382" name="Freeform 121"/>
              <p:cNvSpPr/>
              <p:nvPr/>
            </p:nvSpPr>
            <p:spPr>
              <a:xfrm>
                <a:off x="3280" y="3273"/>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2"/>
                    </a:lnTo>
                    <a:lnTo>
                      <a:pt x="50" y="8"/>
                    </a:lnTo>
                    <a:lnTo>
                      <a:pt x="46" y="4"/>
                    </a:lnTo>
                    <a:lnTo>
                      <a:pt x="41" y="2"/>
                    </a:lnTo>
                    <a:lnTo>
                      <a:pt x="35" y="0"/>
                    </a:lnTo>
                    <a:lnTo>
                      <a:pt x="30" y="0"/>
                    </a:lnTo>
                    <a:lnTo>
                      <a:pt x="18" y="2"/>
                    </a:lnTo>
                    <a:lnTo>
                      <a:pt x="9" y="8"/>
                    </a:lnTo>
                    <a:lnTo>
                      <a:pt x="2" y="18"/>
                    </a:lnTo>
                    <a:lnTo>
                      <a:pt x="0" y="30"/>
                    </a:lnTo>
                    <a:lnTo>
                      <a:pt x="1" y="35"/>
                    </a:lnTo>
                    <a:lnTo>
                      <a:pt x="2" y="41"/>
                    </a:lnTo>
                    <a:lnTo>
                      <a:pt x="6" y="46"/>
                    </a:lnTo>
                    <a:lnTo>
                      <a:pt x="9" y="50"/>
                    </a:lnTo>
                    <a:lnTo>
                      <a:pt x="14" y="54"/>
                    </a:lnTo>
                    <a:lnTo>
                      <a:pt x="18" y="57"/>
                    </a:lnTo>
                    <a:lnTo>
                      <a:pt x="24" y="58"/>
                    </a:lnTo>
                    <a:lnTo>
                      <a:pt x="30" y="60"/>
                    </a:lnTo>
                    <a:lnTo>
                      <a:pt x="35" y="58"/>
                    </a:lnTo>
                    <a:lnTo>
                      <a:pt x="41" y="57"/>
                    </a:lnTo>
                    <a:lnTo>
                      <a:pt x="46" y="54"/>
                    </a:lnTo>
                    <a:lnTo>
                      <a:pt x="50" y="50"/>
                    </a:lnTo>
                    <a:lnTo>
                      <a:pt x="54" y="46"/>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5383" name="Freeform 122"/>
              <p:cNvSpPr/>
              <p:nvPr/>
            </p:nvSpPr>
            <p:spPr>
              <a:xfrm>
                <a:off x="3288" y="3280"/>
                <a:ext cx="15" cy="15"/>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7"/>
                    </a:lnTo>
                    <a:lnTo>
                      <a:pt x="4" y="4"/>
                    </a:lnTo>
                    <a:lnTo>
                      <a:pt x="7" y="2"/>
                    </a:lnTo>
                    <a:lnTo>
                      <a:pt x="9" y="1"/>
                    </a:lnTo>
                    <a:lnTo>
                      <a:pt x="11" y="0"/>
                    </a:lnTo>
                    <a:lnTo>
                      <a:pt x="15" y="0"/>
                    </a:lnTo>
                    <a:lnTo>
                      <a:pt x="17" y="0"/>
                    </a:lnTo>
                    <a:lnTo>
                      <a:pt x="20" y="1"/>
                    </a:lnTo>
                    <a:lnTo>
                      <a:pt x="23" y="2"/>
                    </a:lnTo>
                    <a:lnTo>
                      <a:pt x="25" y="4"/>
                    </a:lnTo>
                    <a:lnTo>
                      <a:pt x="26" y="7"/>
                    </a:lnTo>
                    <a:lnTo>
                      <a:pt x="29" y="9"/>
                    </a:lnTo>
                    <a:lnTo>
                      <a:pt x="30" y="11"/>
                    </a:lnTo>
                    <a:lnTo>
                      <a:pt x="30" y="15"/>
                    </a:lnTo>
                    <a:lnTo>
                      <a:pt x="29" y="20"/>
                    </a:lnTo>
                    <a:lnTo>
                      <a:pt x="25" y="25"/>
                    </a:lnTo>
                    <a:lnTo>
                      <a:pt x="20" y="27"/>
                    </a:lnTo>
                    <a:lnTo>
                      <a:pt x="15" y="28"/>
                    </a:lnTo>
                    <a:close/>
                  </a:path>
                </a:pathLst>
              </a:custGeom>
              <a:solidFill>
                <a:srgbClr val="FFFF93">
                  <a:alpha val="100000"/>
                </a:srgbClr>
              </a:solidFill>
              <a:ln w="9525">
                <a:noFill/>
              </a:ln>
            </p:spPr>
            <p:txBody>
              <a:bodyPr/>
              <a:p>
                <a:endParaRPr lang="en-US"/>
              </a:p>
            </p:txBody>
          </p:sp>
          <p:sp>
            <p:nvSpPr>
              <p:cNvPr id="5384" name="Freeform 123"/>
              <p:cNvSpPr/>
              <p:nvPr/>
            </p:nvSpPr>
            <p:spPr>
              <a:xfrm>
                <a:off x="3264" y="3390"/>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4"/>
                    </a:lnTo>
                    <a:lnTo>
                      <a:pt x="50" y="10"/>
                    </a:lnTo>
                    <a:lnTo>
                      <a:pt x="46" y="6"/>
                    </a:lnTo>
                    <a:lnTo>
                      <a:pt x="41" y="3"/>
                    </a:lnTo>
                    <a:lnTo>
                      <a:pt x="35" y="2"/>
                    </a:lnTo>
                    <a:lnTo>
                      <a:pt x="29" y="0"/>
                    </a:lnTo>
                    <a:lnTo>
                      <a:pt x="18" y="3"/>
                    </a:lnTo>
                    <a:lnTo>
                      <a:pt x="9" y="10"/>
                    </a:lnTo>
                    <a:lnTo>
                      <a:pt x="2" y="19"/>
                    </a:lnTo>
                    <a:lnTo>
                      <a:pt x="0" y="30"/>
                    </a:lnTo>
                    <a:lnTo>
                      <a:pt x="1" y="36"/>
                    </a:lnTo>
                    <a:lnTo>
                      <a:pt x="2" y="42"/>
                    </a:lnTo>
                    <a:lnTo>
                      <a:pt x="5" y="48"/>
                    </a:lnTo>
                    <a:lnTo>
                      <a:pt x="9" y="52"/>
                    </a:lnTo>
                    <a:lnTo>
                      <a:pt x="13" y="56"/>
                    </a:lnTo>
                    <a:lnTo>
                      <a:pt x="18" y="58"/>
                    </a:lnTo>
                    <a:lnTo>
                      <a:pt x="24" y="60"/>
                    </a:lnTo>
                    <a:lnTo>
                      <a:pt x="29" y="60"/>
                    </a:lnTo>
                    <a:lnTo>
                      <a:pt x="35" y="60"/>
                    </a:lnTo>
                    <a:lnTo>
                      <a:pt x="41" y="58"/>
                    </a:lnTo>
                    <a:lnTo>
                      <a:pt x="46" y="56"/>
                    </a:lnTo>
                    <a:lnTo>
                      <a:pt x="50" y="52"/>
                    </a:lnTo>
                    <a:lnTo>
                      <a:pt x="54" y="48"/>
                    </a:lnTo>
                    <a:lnTo>
                      <a:pt x="57" y="42"/>
                    </a:lnTo>
                    <a:lnTo>
                      <a:pt x="58" y="36"/>
                    </a:lnTo>
                    <a:lnTo>
                      <a:pt x="59" y="30"/>
                    </a:lnTo>
                    <a:close/>
                  </a:path>
                </a:pathLst>
              </a:custGeom>
              <a:solidFill>
                <a:srgbClr val="5900BC">
                  <a:alpha val="100000"/>
                </a:srgbClr>
              </a:solidFill>
              <a:ln w="9525">
                <a:noFill/>
              </a:ln>
            </p:spPr>
            <p:txBody>
              <a:bodyPr/>
              <a:p>
                <a:endParaRPr lang="en-US"/>
              </a:p>
            </p:txBody>
          </p:sp>
          <p:sp>
            <p:nvSpPr>
              <p:cNvPr id="5385" name="Freeform 124"/>
              <p:cNvSpPr/>
              <p:nvPr/>
            </p:nvSpPr>
            <p:spPr>
              <a:xfrm>
                <a:off x="3272" y="339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8"/>
                    </a:lnTo>
                    <a:lnTo>
                      <a:pt x="5" y="26"/>
                    </a:lnTo>
                    <a:lnTo>
                      <a:pt x="4" y="23"/>
                    </a:lnTo>
                    <a:lnTo>
                      <a:pt x="2" y="21"/>
                    </a:lnTo>
                    <a:lnTo>
                      <a:pt x="0" y="19"/>
                    </a:lnTo>
                    <a:lnTo>
                      <a:pt x="0" y="15"/>
                    </a:lnTo>
                    <a:lnTo>
                      <a:pt x="0" y="13"/>
                    </a:lnTo>
                    <a:lnTo>
                      <a:pt x="2" y="10"/>
                    </a:lnTo>
                    <a:lnTo>
                      <a:pt x="4" y="7"/>
                    </a:lnTo>
                    <a:lnTo>
                      <a:pt x="5" y="5"/>
                    </a:lnTo>
                    <a:lnTo>
                      <a:pt x="7" y="4"/>
                    </a:lnTo>
                    <a:lnTo>
                      <a:pt x="10" y="2"/>
                    </a:lnTo>
                    <a:lnTo>
                      <a:pt x="13" y="0"/>
                    </a:lnTo>
                    <a:lnTo>
                      <a:pt x="15" y="0"/>
                    </a:lnTo>
                    <a:lnTo>
                      <a:pt x="19" y="0"/>
                    </a:lnTo>
                    <a:lnTo>
                      <a:pt x="21" y="2"/>
                    </a:lnTo>
                    <a:lnTo>
                      <a:pt x="24" y="4"/>
                    </a:lnTo>
                    <a:lnTo>
                      <a:pt x="26" y="5"/>
                    </a:lnTo>
                    <a:lnTo>
                      <a:pt x="28" y="7"/>
                    </a:lnTo>
                    <a:lnTo>
                      <a:pt x="29" y="10"/>
                    </a:lnTo>
                    <a:lnTo>
                      <a:pt x="30" y="13"/>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5386" name="Freeform 125"/>
              <p:cNvSpPr/>
              <p:nvPr/>
            </p:nvSpPr>
            <p:spPr>
              <a:xfrm>
                <a:off x="3480" y="331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9" y="9"/>
                    </a:lnTo>
                    <a:lnTo>
                      <a:pt x="3" y="18"/>
                    </a:lnTo>
                    <a:lnTo>
                      <a:pt x="0" y="30"/>
                    </a:lnTo>
                    <a:lnTo>
                      <a:pt x="1" y="36"/>
                    </a:lnTo>
                    <a:lnTo>
                      <a:pt x="3" y="41"/>
                    </a:lnTo>
                    <a:lnTo>
                      <a:pt x="6" y="46"/>
                    </a:lnTo>
                    <a:lnTo>
                      <a:pt x="9" y="51"/>
                    </a:lnTo>
                    <a:lnTo>
                      <a:pt x="14"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5387" name="Freeform 126"/>
              <p:cNvSpPr/>
              <p:nvPr/>
            </p:nvSpPr>
            <p:spPr>
              <a:xfrm>
                <a:off x="3487" y="332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6"/>
                    </a:lnTo>
                    <a:lnTo>
                      <a:pt x="5" y="25"/>
                    </a:lnTo>
                    <a:lnTo>
                      <a:pt x="4" y="23"/>
                    </a:lnTo>
                    <a:lnTo>
                      <a:pt x="1" y="19"/>
                    </a:lnTo>
                    <a:lnTo>
                      <a:pt x="0" y="17"/>
                    </a:lnTo>
                    <a:lnTo>
                      <a:pt x="0" y="15"/>
                    </a:lnTo>
                    <a:lnTo>
                      <a:pt x="0" y="11"/>
                    </a:lnTo>
                    <a:lnTo>
                      <a:pt x="1" y="9"/>
                    </a:lnTo>
                    <a:lnTo>
                      <a:pt x="4" y="7"/>
                    </a:lnTo>
                    <a:lnTo>
                      <a:pt x="5" y="4"/>
                    </a:lnTo>
                    <a:lnTo>
                      <a:pt x="7" y="2"/>
                    </a:lnTo>
                    <a:lnTo>
                      <a:pt x="9" y="1"/>
                    </a:lnTo>
                    <a:lnTo>
                      <a:pt x="13" y="0"/>
                    </a:lnTo>
                    <a:lnTo>
                      <a:pt x="15" y="0"/>
                    </a:lnTo>
                    <a:lnTo>
                      <a:pt x="19" y="0"/>
                    </a:lnTo>
                    <a:lnTo>
                      <a:pt x="21" y="1"/>
                    </a:lnTo>
                    <a:lnTo>
                      <a:pt x="23" y="2"/>
                    </a:lnTo>
                    <a:lnTo>
                      <a:pt x="26" y="4"/>
                    </a:lnTo>
                    <a:lnTo>
                      <a:pt x="28" y="7"/>
                    </a:lnTo>
                    <a:lnTo>
                      <a:pt x="29" y="9"/>
                    </a:lnTo>
                    <a:lnTo>
                      <a:pt x="30" y="11"/>
                    </a:lnTo>
                    <a:lnTo>
                      <a:pt x="30" y="15"/>
                    </a:lnTo>
                    <a:lnTo>
                      <a:pt x="29"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5388" name="Freeform 127"/>
              <p:cNvSpPr/>
              <p:nvPr/>
            </p:nvSpPr>
            <p:spPr>
              <a:xfrm>
                <a:off x="3586" y="339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9" y="24"/>
                    </a:lnTo>
                    <a:lnTo>
                      <a:pt x="58" y="18"/>
                    </a:lnTo>
                    <a:lnTo>
                      <a:pt x="56" y="13"/>
                    </a:lnTo>
                    <a:lnTo>
                      <a:pt x="52" y="9"/>
                    </a:lnTo>
                    <a:lnTo>
                      <a:pt x="48" y="5"/>
                    </a:lnTo>
                    <a:lnTo>
                      <a:pt x="42" y="2"/>
                    </a:lnTo>
                    <a:lnTo>
                      <a:pt x="36" y="1"/>
                    </a:lnTo>
                    <a:lnTo>
                      <a:pt x="30" y="0"/>
                    </a:lnTo>
                    <a:lnTo>
                      <a:pt x="19" y="2"/>
                    </a:lnTo>
                    <a:lnTo>
                      <a:pt x="10" y="9"/>
                    </a:lnTo>
                    <a:lnTo>
                      <a:pt x="3" y="18"/>
                    </a:lnTo>
                    <a:lnTo>
                      <a:pt x="0" y="30"/>
                    </a:lnTo>
                    <a:lnTo>
                      <a:pt x="1" y="35"/>
                    </a:lnTo>
                    <a:lnTo>
                      <a:pt x="3" y="41"/>
                    </a:lnTo>
                    <a:lnTo>
                      <a:pt x="6" y="47"/>
                    </a:lnTo>
                    <a:lnTo>
                      <a:pt x="10" y="51"/>
                    </a:lnTo>
                    <a:lnTo>
                      <a:pt x="14" y="55"/>
                    </a:lnTo>
                    <a:lnTo>
                      <a:pt x="19" y="57"/>
                    </a:lnTo>
                    <a:lnTo>
                      <a:pt x="25" y="58"/>
                    </a:lnTo>
                    <a:lnTo>
                      <a:pt x="30" y="59"/>
                    </a:lnTo>
                    <a:lnTo>
                      <a:pt x="36" y="58"/>
                    </a:lnTo>
                    <a:lnTo>
                      <a:pt x="42" y="57"/>
                    </a:lnTo>
                    <a:lnTo>
                      <a:pt x="48" y="55"/>
                    </a:lnTo>
                    <a:lnTo>
                      <a:pt x="52" y="51"/>
                    </a:lnTo>
                    <a:lnTo>
                      <a:pt x="56"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5389" name="Freeform 128"/>
              <p:cNvSpPr/>
              <p:nvPr/>
            </p:nvSpPr>
            <p:spPr>
              <a:xfrm>
                <a:off x="3594" y="3405"/>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11" y="28"/>
                    </a:lnTo>
                    <a:lnTo>
                      <a:pt x="7" y="27"/>
                    </a:lnTo>
                    <a:lnTo>
                      <a:pt x="5" y="25"/>
                    </a:lnTo>
                    <a:lnTo>
                      <a:pt x="4" y="23"/>
                    </a:lnTo>
                    <a:lnTo>
                      <a:pt x="1" y="20"/>
                    </a:lnTo>
                    <a:lnTo>
                      <a:pt x="0" y="18"/>
                    </a:lnTo>
                    <a:lnTo>
                      <a:pt x="0" y="15"/>
                    </a:lnTo>
                    <a:lnTo>
                      <a:pt x="0" y="12"/>
                    </a:lnTo>
                    <a:lnTo>
                      <a:pt x="1" y="9"/>
                    </a:lnTo>
                    <a:lnTo>
                      <a:pt x="4" y="6"/>
                    </a:lnTo>
                    <a:lnTo>
                      <a:pt x="5" y="4"/>
                    </a:lnTo>
                    <a:lnTo>
                      <a:pt x="7" y="3"/>
                    </a:lnTo>
                    <a:lnTo>
                      <a:pt x="11" y="1"/>
                    </a:lnTo>
                    <a:lnTo>
                      <a:pt x="13" y="0"/>
                    </a:lnTo>
                    <a:lnTo>
                      <a:pt x="15" y="0"/>
                    </a:lnTo>
                    <a:lnTo>
                      <a:pt x="19" y="0"/>
                    </a:lnTo>
                    <a:lnTo>
                      <a:pt x="21" y="1"/>
                    </a:lnTo>
                    <a:lnTo>
                      <a:pt x="23" y="3"/>
                    </a:lnTo>
                    <a:lnTo>
                      <a:pt x="26" y="4"/>
                    </a:lnTo>
                    <a:lnTo>
                      <a:pt x="28" y="6"/>
                    </a:lnTo>
                    <a:lnTo>
                      <a:pt x="29" y="9"/>
                    </a:lnTo>
                    <a:lnTo>
                      <a:pt x="30" y="12"/>
                    </a:lnTo>
                    <a:lnTo>
                      <a:pt x="30" y="15"/>
                    </a:lnTo>
                    <a:lnTo>
                      <a:pt x="29" y="20"/>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5390" name="Freeform 129"/>
              <p:cNvSpPr/>
              <p:nvPr/>
            </p:nvSpPr>
            <p:spPr>
              <a:xfrm>
                <a:off x="3541" y="3129"/>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9" y="24"/>
                    </a:lnTo>
                    <a:lnTo>
                      <a:pt x="57" y="18"/>
                    </a:lnTo>
                    <a:lnTo>
                      <a:pt x="55" y="12"/>
                    </a:lnTo>
                    <a:lnTo>
                      <a:pt x="51" y="8"/>
                    </a:lnTo>
                    <a:lnTo>
                      <a:pt x="47" y="4"/>
                    </a:lnTo>
                    <a:lnTo>
                      <a:pt x="41" y="2"/>
                    </a:lnTo>
                    <a:lnTo>
                      <a:pt x="36" y="0"/>
                    </a:lnTo>
                    <a:lnTo>
                      <a:pt x="30" y="0"/>
                    </a:lnTo>
                    <a:lnTo>
                      <a:pt x="19" y="2"/>
                    </a:lnTo>
                    <a:lnTo>
                      <a:pt x="9" y="8"/>
                    </a:lnTo>
                    <a:lnTo>
                      <a:pt x="3" y="18"/>
                    </a:lnTo>
                    <a:lnTo>
                      <a:pt x="0" y="30"/>
                    </a:lnTo>
                    <a:lnTo>
                      <a:pt x="0" y="35"/>
                    </a:lnTo>
                    <a:lnTo>
                      <a:pt x="3" y="41"/>
                    </a:lnTo>
                    <a:lnTo>
                      <a:pt x="5" y="46"/>
                    </a:lnTo>
                    <a:lnTo>
                      <a:pt x="9" y="50"/>
                    </a:lnTo>
                    <a:lnTo>
                      <a:pt x="13" y="54"/>
                    </a:lnTo>
                    <a:lnTo>
                      <a:pt x="19" y="57"/>
                    </a:lnTo>
                    <a:lnTo>
                      <a:pt x="25" y="58"/>
                    </a:lnTo>
                    <a:lnTo>
                      <a:pt x="30" y="60"/>
                    </a:lnTo>
                    <a:lnTo>
                      <a:pt x="36" y="58"/>
                    </a:lnTo>
                    <a:lnTo>
                      <a:pt x="41" y="57"/>
                    </a:lnTo>
                    <a:lnTo>
                      <a:pt x="47" y="54"/>
                    </a:lnTo>
                    <a:lnTo>
                      <a:pt x="51" y="50"/>
                    </a:lnTo>
                    <a:lnTo>
                      <a:pt x="55" y="46"/>
                    </a:lnTo>
                    <a:lnTo>
                      <a:pt x="57" y="41"/>
                    </a:lnTo>
                    <a:lnTo>
                      <a:pt x="59" y="35"/>
                    </a:lnTo>
                    <a:lnTo>
                      <a:pt x="59" y="30"/>
                    </a:lnTo>
                    <a:close/>
                  </a:path>
                </a:pathLst>
              </a:custGeom>
              <a:solidFill>
                <a:srgbClr val="5900BC">
                  <a:alpha val="100000"/>
                </a:srgbClr>
              </a:solidFill>
              <a:ln w="9525">
                <a:noFill/>
              </a:ln>
            </p:spPr>
            <p:txBody>
              <a:bodyPr/>
              <a:p>
                <a:endParaRPr lang="en-US"/>
              </a:p>
            </p:txBody>
          </p:sp>
          <p:sp>
            <p:nvSpPr>
              <p:cNvPr id="5391" name="Freeform 130"/>
              <p:cNvSpPr/>
              <p:nvPr/>
            </p:nvSpPr>
            <p:spPr>
              <a:xfrm>
                <a:off x="3549" y="3136"/>
                <a:ext cx="14" cy="15"/>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5" y="28"/>
                    </a:moveTo>
                    <a:lnTo>
                      <a:pt x="12" y="28"/>
                    </a:lnTo>
                    <a:lnTo>
                      <a:pt x="10" y="27"/>
                    </a:lnTo>
                    <a:lnTo>
                      <a:pt x="6" y="26"/>
                    </a:lnTo>
                    <a:lnTo>
                      <a:pt x="4" y="25"/>
                    </a:lnTo>
                    <a:lnTo>
                      <a:pt x="3" y="23"/>
                    </a:lnTo>
                    <a:lnTo>
                      <a:pt x="2" y="19"/>
                    </a:lnTo>
                    <a:lnTo>
                      <a:pt x="0" y="17"/>
                    </a:lnTo>
                    <a:lnTo>
                      <a:pt x="0" y="15"/>
                    </a:lnTo>
                    <a:lnTo>
                      <a:pt x="0" y="11"/>
                    </a:lnTo>
                    <a:lnTo>
                      <a:pt x="2" y="9"/>
                    </a:lnTo>
                    <a:lnTo>
                      <a:pt x="3" y="7"/>
                    </a:lnTo>
                    <a:lnTo>
                      <a:pt x="4" y="4"/>
                    </a:lnTo>
                    <a:lnTo>
                      <a:pt x="6" y="2"/>
                    </a:lnTo>
                    <a:lnTo>
                      <a:pt x="10" y="1"/>
                    </a:lnTo>
                    <a:lnTo>
                      <a:pt x="12" y="0"/>
                    </a:lnTo>
                    <a:lnTo>
                      <a:pt x="15" y="0"/>
                    </a:lnTo>
                    <a:lnTo>
                      <a:pt x="18" y="0"/>
                    </a:lnTo>
                    <a:lnTo>
                      <a:pt x="21" y="1"/>
                    </a:lnTo>
                    <a:lnTo>
                      <a:pt x="23" y="2"/>
                    </a:lnTo>
                    <a:lnTo>
                      <a:pt x="26" y="4"/>
                    </a:lnTo>
                    <a:lnTo>
                      <a:pt x="27" y="7"/>
                    </a:lnTo>
                    <a:lnTo>
                      <a:pt x="28" y="9"/>
                    </a:lnTo>
                    <a:lnTo>
                      <a:pt x="29" y="11"/>
                    </a:lnTo>
                    <a:lnTo>
                      <a:pt x="29" y="15"/>
                    </a:lnTo>
                    <a:lnTo>
                      <a:pt x="28" y="20"/>
                    </a:lnTo>
                    <a:lnTo>
                      <a:pt x="26" y="25"/>
                    </a:lnTo>
                    <a:lnTo>
                      <a:pt x="21" y="27"/>
                    </a:lnTo>
                    <a:lnTo>
                      <a:pt x="15" y="28"/>
                    </a:lnTo>
                    <a:close/>
                  </a:path>
                </a:pathLst>
              </a:custGeom>
              <a:solidFill>
                <a:srgbClr val="FFFF93">
                  <a:alpha val="100000"/>
                </a:srgbClr>
              </a:solidFill>
              <a:ln w="9525">
                <a:noFill/>
              </a:ln>
            </p:spPr>
            <p:txBody>
              <a:bodyPr/>
              <a:p>
                <a:endParaRPr lang="en-US"/>
              </a:p>
            </p:txBody>
          </p:sp>
          <p:sp>
            <p:nvSpPr>
              <p:cNvPr id="5392" name="Freeform 131"/>
              <p:cNvSpPr/>
              <p:nvPr/>
            </p:nvSpPr>
            <p:spPr>
              <a:xfrm>
                <a:off x="3696" y="311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3"/>
                    </a:lnTo>
                    <a:lnTo>
                      <a:pt x="51" y="9"/>
                    </a:lnTo>
                    <a:lnTo>
                      <a:pt x="46" y="5"/>
                    </a:lnTo>
                    <a:lnTo>
                      <a:pt x="42" y="2"/>
                    </a:lnTo>
                    <a:lnTo>
                      <a:pt x="36" y="1"/>
                    </a:lnTo>
                    <a:lnTo>
                      <a:pt x="30" y="0"/>
                    </a:lnTo>
                    <a:lnTo>
                      <a:pt x="19" y="2"/>
                    </a:lnTo>
                    <a:lnTo>
                      <a:pt x="9" y="9"/>
                    </a:lnTo>
                    <a:lnTo>
                      <a:pt x="2" y="18"/>
                    </a:lnTo>
                    <a:lnTo>
                      <a:pt x="0" y="30"/>
                    </a:lnTo>
                    <a:lnTo>
                      <a:pt x="1" y="35"/>
                    </a:lnTo>
                    <a:lnTo>
                      <a:pt x="2" y="41"/>
                    </a:lnTo>
                    <a:lnTo>
                      <a:pt x="6" y="47"/>
                    </a:lnTo>
                    <a:lnTo>
                      <a:pt x="9" y="52"/>
                    </a:lnTo>
                    <a:lnTo>
                      <a:pt x="14" y="55"/>
                    </a:lnTo>
                    <a:lnTo>
                      <a:pt x="19" y="57"/>
                    </a:lnTo>
                    <a:lnTo>
                      <a:pt x="24" y="58"/>
                    </a:lnTo>
                    <a:lnTo>
                      <a:pt x="30" y="60"/>
                    </a:lnTo>
                    <a:lnTo>
                      <a:pt x="36" y="58"/>
                    </a:lnTo>
                    <a:lnTo>
                      <a:pt x="42" y="57"/>
                    </a:lnTo>
                    <a:lnTo>
                      <a:pt x="46" y="55"/>
                    </a:lnTo>
                    <a:lnTo>
                      <a:pt x="51" y="52"/>
                    </a:lnTo>
                    <a:lnTo>
                      <a:pt x="54"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5393" name="Freeform 132"/>
              <p:cNvSpPr/>
              <p:nvPr/>
            </p:nvSpPr>
            <p:spPr>
              <a:xfrm>
                <a:off x="3703" y="311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8"/>
                    </a:lnTo>
                    <a:lnTo>
                      <a:pt x="7" y="27"/>
                    </a:lnTo>
                    <a:lnTo>
                      <a:pt x="5" y="25"/>
                    </a:lnTo>
                    <a:lnTo>
                      <a:pt x="4" y="23"/>
                    </a:lnTo>
                    <a:lnTo>
                      <a:pt x="1" y="20"/>
                    </a:lnTo>
                    <a:lnTo>
                      <a:pt x="0" y="18"/>
                    </a:lnTo>
                    <a:lnTo>
                      <a:pt x="0" y="15"/>
                    </a:lnTo>
                    <a:lnTo>
                      <a:pt x="0" y="12"/>
                    </a:lnTo>
                    <a:lnTo>
                      <a:pt x="1" y="9"/>
                    </a:lnTo>
                    <a:lnTo>
                      <a:pt x="4" y="7"/>
                    </a:lnTo>
                    <a:lnTo>
                      <a:pt x="5" y="4"/>
                    </a:lnTo>
                    <a:lnTo>
                      <a:pt x="7" y="3"/>
                    </a:lnTo>
                    <a:lnTo>
                      <a:pt x="9" y="1"/>
                    </a:lnTo>
                    <a:lnTo>
                      <a:pt x="13" y="0"/>
                    </a:lnTo>
                    <a:lnTo>
                      <a:pt x="15" y="0"/>
                    </a:lnTo>
                    <a:lnTo>
                      <a:pt x="19" y="0"/>
                    </a:lnTo>
                    <a:lnTo>
                      <a:pt x="21" y="1"/>
                    </a:lnTo>
                    <a:lnTo>
                      <a:pt x="23" y="3"/>
                    </a:lnTo>
                    <a:lnTo>
                      <a:pt x="25" y="4"/>
                    </a:lnTo>
                    <a:lnTo>
                      <a:pt x="28"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5394" name="Freeform 133"/>
              <p:cNvSpPr/>
              <p:nvPr/>
            </p:nvSpPr>
            <p:spPr>
              <a:xfrm>
                <a:off x="3669" y="3257"/>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4"/>
                    </a:lnTo>
                    <a:lnTo>
                      <a:pt x="51" y="10"/>
                    </a:lnTo>
                    <a:lnTo>
                      <a:pt x="46" y="6"/>
                    </a:lnTo>
                    <a:lnTo>
                      <a:pt x="42" y="3"/>
                    </a:lnTo>
                    <a:lnTo>
                      <a:pt x="36" y="2"/>
                    </a:lnTo>
                    <a:lnTo>
                      <a:pt x="30" y="0"/>
                    </a:lnTo>
                    <a:lnTo>
                      <a:pt x="19" y="3"/>
                    </a:lnTo>
                    <a:lnTo>
                      <a:pt x="9" y="10"/>
                    </a:lnTo>
                    <a:lnTo>
                      <a:pt x="2" y="19"/>
                    </a:lnTo>
                    <a:lnTo>
                      <a:pt x="0" y="30"/>
                    </a:lnTo>
                    <a:lnTo>
                      <a:pt x="1" y="36"/>
                    </a:lnTo>
                    <a:lnTo>
                      <a:pt x="2" y="42"/>
                    </a:lnTo>
                    <a:lnTo>
                      <a:pt x="5" y="46"/>
                    </a:lnTo>
                    <a:lnTo>
                      <a:pt x="8" y="51"/>
                    </a:lnTo>
                    <a:lnTo>
                      <a:pt x="13" y="55"/>
                    </a:lnTo>
                    <a:lnTo>
                      <a:pt x="19" y="58"/>
                    </a:lnTo>
                    <a:lnTo>
                      <a:pt x="24" y="59"/>
                    </a:lnTo>
                    <a:lnTo>
                      <a:pt x="30" y="60"/>
                    </a:lnTo>
                    <a:lnTo>
                      <a:pt x="36" y="59"/>
                    </a:lnTo>
                    <a:lnTo>
                      <a:pt x="42" y="58"/>
                    </a:lnTo>
                    <a:lnTo>
                      <a:pt x="46" y="55"/>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5395" name="Freeform 134"/>
              <p:cNvSpPr/>
              <p:nvPr/>
            </p:nvSpPr>
            <p:spPr>
              <a:xfrm>
                <a:off x="3677" y="326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10"/>
                    </a:lnTo>
                    <a:lnTo>
                      <a:pt x="2" y="7"/>
                    </a:lnTo>
                    <a:lnTo>
                      <a:pt x="5" y="5"/>
                    </a:lnTo>
                    <a:lnTo>
                      <a:pt x="7" y="3"/>
                    </a:lnTo>
                    <a:lnTo>
                      <a:pt x="9" y="1"/>
                    </a:lnTo>
                    <a:lnTo>
                      <a:pt x="12" y="0"/>
                    </a:lnTo>
                    <a:lnTo>
                      <a:pt x="15" y="0"/>
                    </a:lnTo>
                    <a:lnTo>
                      <a:pt x="17" y="0"/>
                    </a:lnTo>
                    <a:lnTo>
                      <a:pt x="21" y="1"/>
                    </a:lnTo>
                    <a:lnTo>
                      <a:pt x="23" y="3"/>
                    </a:lnTo>
                    <a:lnTo>
                      <a:pt x="25" y="5"/>
                    </a:lnTo>
                    <a:lnTo>
                      <a:pt x="27"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5396" name="Freeform 135"/>
              <p:cNvSpPr/>
              <p:nvPr/>
            </p:nvSpPr>
            <p:spPr>
              <a:xfrm>
                <a:off x="3693" y="3382"/>
                <a:ext cx="30"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3"/>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8"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5397" name="Freeform 136"/>
              <p:cNvSpPr/>
              <p:nvPr/>
            </p:nvSpPr>
            <p:spPr>
              <a:xfrm>
                <a:off x="3701" y="3390"/>
                <a:ext cx="14" cy="14"/>
              </a:xfrm>
              <a:custGeom>
                <a:avLst/>
                <a:gdLst>
                  <a:gd name="txL" fmla="*/ 0 w 28"/>
                  <a:gd name="txT" fmla="*/ 0 h 29"/>
                  <a:gd name="txR" fmla="*/ 28 w 28"/>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8" h="29">
                    <a:moveTo>
                      <a:pt x="13" y="29"/>
                    </a:moveTo>
                    <a:lnTo>
                      <a:pt x="11" y="29"/>
                    </a:lnTo>
                    <a:lnTo>
                      <a:pt x="9" y="28"/>
                    </a:lnTo>
                    <a:lnTo>
                      <a:pt x="5" y="27"/>
                    </a:lnTo>
                    <a:lnTo>
                      <a:pt x="3" y="25"/>
                    </a:lnTo>
                    <a:lnTo>
                      <a:pt x="2" y="22"/>
                    </a:lnTo>
                    <a:lnTo>
                      <a:pt x="1" y="20"/>
                    </a:lnTo>
                    <a:lnTo>
                      <a:pt x="0" y="18"/>
                    </a:lnTo>
                    <a:lnTo>
                      <a:pt x="0" y="14"/>
                    </a:lnTo>
                    <a:lnTo>
                      <a:pt x="0" y="12"/>
                    </a:lnTo>
                    <a:lnTo>
                      <a:pt x="1" y="8"/>
                    </a:lnTo>
                    <a:lnTo>
                      <a:pt x="2" y="6"/>
                    </a:lnTo>
                    <a:lnTo>
                      <a:pt x="3" y="4"/>
                    </a:lnTo>
                    <a:lnTo>
                      <a:pt x="5" y="3"/>
                    </a:lnTo>
                    <a:lnTo>
                      <a:pt x="9" y="2"/>
                    </a:lnTo>
                    <a:lnTo>
                      <a:pt x="11" y="0"/>
                    </a:lnTo>
                    <a:lnTo>
                      <a:pt x="13" y="0"/>
                    </a:lnTo>
                    <a:lnTo>
                      <a:pt x="17" y="0"/>
                    </a:lnTo>
                    <a:lnTo>
                      <a:pt x="19" y="2"/>
                    </a:lnTo>
                    <a:lnTo>
                      <a:pt x="23" y="3"/>
                    </a:lnTo>
                    <a:lnTo>
                      <a:pt x="25" y="4"/>
                    </a:lnTo>
                    <a:lnTo>
                      <a:pt x="26" y="6"/>
                    </a:lnTo>
                    <a:lnTo>
                      <a:pt x="27" y="8"/>
                    </a:lnTo>
                    <a:lnTo>
                      <a:pt x="28" y="12"/>
                    </a:lnTo>
                    <a:lnTo>
                      <a:pt x="28" y="14"/>
                    </a:lnTo>
                    <a:lnTo>
                      <a:pt x="27" y="20"/>
                    </a:lnTo>
                    <a:lnTo>
                      <a:pt x="25" y="25"/>
                    </a:lnTo>
                    <a:lnTo>
                      <a:pt x="19" y="28"/>
                    </a:lnTo>
                    <a:lnTo>
                      <a:pt x="13" y="29"/>
                    </a:lnTo>
                    <a:close/>
                  </a:path>
                </a:pathLst>
              </a:custGeom>
              <a:solidFill>
                <a:srgbClr val="FFFF93">
                  <a:alpha val="100000"/>
                </a:srgbClr>
              </a:solidFill>
              <a:ln w="9525">
                <a:noFill/>
              </a:ln>
            </p:spPr>
            <p:txBody>
              <a:bodyPr/>
              <a:p>
                <a:endParaRPr lang="en-US"/>
              </a:p>
            </p:txBody>
          </p:sp>
          <p:sp>
            <p:nvSpPr>
              <p:cNvPr id="5398" name="Freeform 137"/>
              <p:cNvSpPr/>
              <p:nvPr/>
            </p:nvSpPr>
            <p:spPr>
              <a:xfrm>
                <a:off x="3842" y="3409"/>
                <a:ext cx="30" cy="30"/>
              </a:xfrm>
              <a:custGeom>
                <a:avLst/>
                <a:gdLst>
                  <a:gd name="txL" fmla="*/ 0 w 60"/>
                  <a:gd name="txT" fmla="*/ 0 h 58"/>
                  <a:gd name="txR" fmla="*/ 60 w 60"/>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8">
                    <a:moveTo>
                      <a:pt x="60" y="30"/>
                    </a:moveTo>
                    <a:lnTo>
                      <a:pt x="59" y="24"/>
                    </a:lnTo>
                    <a:lnTo>
                      <a:pt x="57" y="18"/>
                    </a:lnTo>
                    <a:lnTo>
                      <a:pt x="54" y="12"/>
                    </a:lnTo>
                    <a:lnTo>
                      <a:pt x="51" y="8"/>
                    </a:lnTo>
                    <a:lnTo>
                      <a:pt x="46" y="4"/>
                    </a:lnTo>
                    <a:lnTo>
                      <a:pt x="41" y="2"/>
                    </a:lnTo>
                    <a:lnTo>
                      <a:pt x="36" y="0"/>
                    </a:lnTo>
                    <a:lnTo>
                      <a:pt x="30" y="0"/>
                    </a:lnTo>
                    <a:lnTo>
                      <a:pt x="18" y="2"/>
                    </a:lnTo>
                    <a:lnTo>
                      <a:pt x="8" y="8"/>
                    </a:lnTo>
                    <a:lnTo>
                      <a:pt x="2" y="18"/>
                    </a:lnTo>
                    <a:lnTo>
                      <a:pt x="0" y="30"/>
                    </a:lnTo>
                    <a:lnTo>
                      <a:pt x="1" y="35"/>
                    </a:lnTo>
                    <a:lnTo>
                      <a:pt x="2" y="40"/>
                    </a:lnTo>
                    <a:lnTo>
                      <a:pt x="4" y="46"/>
                    </a:lnTo>
                    <a:lnTo>
                      <a:pt x="8" y="50"/>
                    </a:lnTo>
                    <a:lnTo>
                      <a:pt x="12" y="54"/>
                    </a:lnTo>
                    <a:lnTo>
                      <a:pt x="18" y="56"/>
                    </a:lnTo>
                    <a:lnTo>
                      <a:pt x="24" y="58"/>
                    </a:lnTo>
                    <a:lnTo>
                      <a:pt x="30" y="58"/>
                    </a:lnTo>
                    <a:lnTo>
                      <a:pt x="36" y="58"/>
                    </a:lnTo>
                    <a:lnTo>
                      <a:pt x="41" y="56"/>
                    </a:lnTo>
                    <a:lnTo>
                      <a:pt x="46" y="54"/>
                    </a:lnTo>
                    <a:lnTo>
                      <a:pt x="51" y="50"/>
                    </a:lnTo>
                    <a:lnTo>
                      <a:pt x="54" y="46"/>
                    </a:lnTo>
                    <a:lnTo>
                      <a:pt x="57" y="40"/>
                    </a:lnTo>
                    <a:lnTo>
                      <a:pt x="59" y="35"/>
                    </a:lnTo>
                    <a:lnTo>
                      <a:pt x="60" y="30"/>
                    </a:lnTo>
                    <a:close/>
                  </a:path>
                </a:pathLst>
              </a:custGeom>
              <a:solidFill>
                <a:srgbClr val="6800E0">
                  <a:alpha val="100000"/>
                </a:srgbClr>
              </a:solidFill>
              <a:ln w="9525">
                <a:noFill/>
              </a:ln>
            </p:spPr>
            <p:txBody>
              <a:bodyPr/>
              <a:p>
                <a:endParaRPr lang="en-US"/>
              </a:p>
            </p:txBody>
          </p:sp>
          <p:sp>
            <p:nvSpPr>
              <p:cNvPr id="5399" name="Freeform 138"/>
              <p:cNvSpPr/>
              <p:nvPr/>
            </p:nvSpPr>
            <p:spPr>
              <a:xfrm>
                <a:off x="3850" y="3417"/>
                <a:ext cx="15" cy="14"/>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5"/>
                    </a:lnTo>
                    <a:lnTo>
                      <a:pt x="4" y="3"/>
                    </a:lnTo>
                    <a:lnTo>
                      <a:pt x="7" y="2"/>
                    </a:lnTo>
                    <a:lnTo>
                      <a:pt x="9" y="1"/>
                    </a:lnTo>
                    <a:lnTo>
                      <a:pt x="11" y="0"/>
                    </a:lnTo>
                    <a:lnTo>
                      <a:pt x="15" y="0"/>
                    </a:lnTo>
                    <a:lnTo>
                      <a:pt x="17" y="0"/>
                    </a:lnTo>
                    <a:lnTo>
                      <a:pt x="21" y="1"/>
                    </a:lnTo>
                    <a:lnTo>
                      <a:pt x="23" y="2"/>
                    </a:lnTo>
                    <a:lnTo>
                      <a:pt x="25" y="3"/>
                    </a:lnTo>
                    <a:lnTo>
                      <a:pt x="26" y="5"/>
                    </a:lnTo>
                    <a:lnTo>
                      <a:pt x="29" y="9"/>
                    </a:lnTo>
                    <a:lnTo>
                      <a:pt x="30" y="11"/>
                    </a:lnTo>
                    <a:lnTo>
                      <a:pt x="30" y="15"/>
                    </a:lnTo>
                    <a:lnTo>
                      <a:pt x="29" y="20"/>
                    </a:lnTo>
                    <a:lnTo>
                      <a:pt x="25" y="25"/>
                    </a:lnTo>
                    <a:lnTo>
                      <a:pt x="21" y="27"/>
                    </a:lnTo>
                    <a:lnTo>
                      <a:pt x="15" y="28"/>
                    </a:lnTo>
                    <a:close/>
                  </a:path>
                </a:pathLst>
              </a:custGeom>
              <a:solidFill>
                <a:srgbClr val="FFFF93">
                  <a:alpha val="100000"/>
                </a:srgbClr>
              </a:solidFill>
              <a:ln w="9525">
                <a:noFill/>
              </a:ln>
            </p:spPr>
            <p:txBody>
              <a:bodyPr/>
              <a:p>
                <a:endParaRPr lang="en-US"/>
              </a:p>
            </p:txBody>
          </p:sp>
          <p:sp>
            <p:nvSpPr>
              <p:cNvPr id="5400" name="Freeform 139"/>
              <p:cNvSpPr/>
              <p:nvPr/>
            </p:nvSpPr>
            <p:spPr>
              <a:xfrm>
                <a:off x="3869" y="3310"/>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7" y="19"/>
                    </a:lnTo>
                    <a:lnTo>
                      <a:pt x="54" y="13"/>
                    </a:lnTo>
                    <a:lnTo>
                      <a:pt x="50" y="9"/>
                    </a:lnTo>
                    <a:lnTo>
                      <a:pt x="46" y="5"/>
                    </a:lnTo>
                    <a:lnTo>
                      <a:pt x="41" y="3"/>
                    </a:lnTo>
                    <a:lnTo>
                      <a:pt x="36" y="0"/>
                    </a:lnTo>
                    <a:lnTo>
                      <a:pt x="30" y="0"/>
                    </a:lnTo>
                    <a:lnTo>
                      <a:pt x="18" y="3"/>
                    </a:lnTo>
                    <a:lnTo>
                      <a:pt x="9" y="9"/>
                    </a:lnTo>
                    <a:lnTo>
                      <a:pt x="2" y="18"/>
                    </a:lnTo>
                    <a:lnTo>
                      <a:pt x="0" y="29"/>
                    </a:lnTo>
                    <a:lnTo>
                      <a:pt x="1" y="35"/>
                    </a:lnTo>
                    <a:lnTo>
                      <a:pt x="2" y="41"/>
                    </a:lnTo>
                    <a:lnTo>
                      <a:pt x="6" y="47"/>
                    </a:lnTo>
                    <a:lnTo>
                      <a:pt x="9" y="51"/>
                    </a:lnTo>
                    <a:lnTo>
                      <a:pt x="14" y="55"/>
                    </a:lnTo>
                    <a:lnTo>
                      <a:pt x="18" y="57"/>
                    </a:lnTo>
                    <a:lnTo>
                      <a:pt x="24" y="59"/>
                    </a:lnTo>
                    <a:lnTo>
                      <a:pt x="30" y="59"/>
                    </a:lnTo>
                    <a:lnTo>
                      <a:pt x="36" y="59"/>
                    </a:lnTo>
                    <a:lnTo>
                      <a:pt x="41" y="57"/>
                    </a:lnTo>
                    <a:lnTo>
                      <a:pt x="46" y="55"/>
                    </a:lnTo>
                    <a:lnTo>
                      <a:pt x="50" y="51"/>
                    </a:lnTo>
                    <a:lnTo>
                      <a:pt x="54" y="47"/>
                    </a:lnTo>
                    <a:lnTo>
                      <a:pt x="57" y="41"/>
                    </a:lnTo>
                    <a:lnTo>
                      <a:pt x="59" y="35"/>
                    </a:lnTo>
                    <a:lnTo>
                      <a:pt x="60" y="29"/>
                    </a:lnTo>
                    <a:close/>
                  </a:path>
                </a:pathLst>
              </a:custGeom>
              <a:solidFill>
                <a:srgbClr val="5900BC">
                  <a:alpha val="100000"/>
                </a:srgbClr>
              </a:solidFill>
              <a:ln w="9525">
                <a:noFill/>
              </a:ln>
            </p:spPr>
            <p:txBody>
              <a:bodyPr/>
              <a:p>
                <a:endParaRPr lang="en-US"/>
              </a:p>
            </p:txBody>
          </p:sp>
          <p:sp>
            <p:nvSpPr>
              <p:cNvPr id="5401" name="Freeform 140"/>
              <p:cNvSpPr/>
              <p:nvPr/>
            </p:nvSpPr>
            <p:spPr>
              <a:xfrm>
                <a:off x="3876" y="3318"/>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9" y="28"/>
                    </a:lnTo>
                    <a:lnTo>
                      <a:pt x="7" y="27"/>
                    </a:lnTo>
                    <a:lnTo>
                      <a:pt x="4" y="25"/>
                    </a:lnTo>
                    <a:lnTo>
                      <a:pt x="3" y="22"/>
                    </a:lnTo>
                    <a:lnTo>
                      <a:pt x="1" y="20"/>
                    </a:lnTo>
                    <a:lnTo>
                      <a:pt x="0" y="18"/>
                    </a:lnTo>
                    <a:lnTo>
                      <a:pt x="0" y="14"/>
                    </a:lnTo>
                    <a:lnTo>
                      <a:pt x="0" y="12"/>
                    </a:lnTo>
                    <a:lnTo>
                      <a:pt x="1" y="9"/>
                    </a:lnTo>
                    <a:lnTo>
                      <a:pt x="3" y="6"/>
                    </a:lnTo>
                    <a:lnTo>
                      <a:pt x="4" y="4"/>
                    </a:lnTo>
                    <a:lnTo>
                      <a:pt x="7" y="3"/>
                    </a:lnTo>
                    <a:lnTo>
                      <a:pt x="9" y="2"/>
                    </a:lnTo>
                    <a:lnTo>
                      <a:pt x="12" y="0"/>
                    </a:lnTo>
                    <a:lnTo>
                      <a:pt x="15" y="0"/>
                    </a:lnTo>
                    <a:lnTo>
                      <a:pt x="17" y="0"/>
                    </a:lnTo>
                    <a:lnTo>
                      <a:pt x="21" y="2"/>
                    </a:lnTo>
                    <a:lnTo>
                      <a:pt x="23" y="3"/>
                    </a:lnTo>
                    <a:lnTo>
                      <a:pt x="25" y="4"/>
                    </a:lnTo>
                    <a:lnTo>
                      <a:pt x="26" y="6"/>
                    </a:lnTo>
                    <a:lnTo>
                      <a:pt x="29" y="9"/>
                    </a:lnTo>
                    <a:lnTo>
                      <a:pt x="30" y="12"/>
                    </a:lnTo>
                    <a:lnTo>
                      <a:pt x="30" y="14"/>
                    </a:lnTo>
                    <a:lnTo>
                      <a:pt x="29" y="20"/>
                    </a:lnTo>
                    <a:lnTo>
                      <a:pt x="25" y="25"/>
                    </a:lnTo>
                    <a:lnTo>
                      <a:pt x="21" y="28"/>
                    </a:lnTo>
                    <a:lnTo>
                      <a:pt x="15" y="29"/>
                    </a:lnTo>
                    <a:close/>
                  </a:path>
                </a:pathLst>
              </a:custGeom>
              <a:solidFill>
                <a:srgbClr val="FFFF93">
                  <a:alpha val="100000"/>
                </a:srgbClr>
              </a:solidFill>
              <a:ln w="9525">
                <a:noFill/>
              </a:ln>
            </p:spPr>
            <p:txBody>
              <a:bodyPr/>
              <a:p>
                <a:endParaRPr lang="en-US"/>
              </a:p>
            </p:txBody>
          </p:sp>
          <p:sp>
            <p:nvSpPr>
              <p:cNvPr id="5402" name="Freeform 141"/>
              <p:cNvSpPr/>
              <p:nvPr/>
            </p:nvSpPr>
            <p:spPr>
              <a:xfrm>
                <a:off x="3869" y="3182"/>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3"/>
                    </a:lnTo>
                    <a:lnTo>
                      <a:pt x="50" y="9"/>
                    </a:lnTo>
                    <a:lnTo>
                      <a:pt x="46" y="5"/>
                    </a:lnTo>
                    <a:lnTo>
                      <a:pt x="41" y="2"/>
                    </a:lnTo>
                    <a:lnTo>
                      <a:pt x="36" y="1"/>
                    </a:lnTo>
                    <a:lnTo>
                      <a:pt x="30" y="0"/>
                    </a:lnTo>
                    <a:lnTo>
                      <a:pt x="18" y="2"/>
                    </a:lnTo>
                    <a:lnTo>
                      <a:pt x="9" y="9"/>
                    </a:lnTo>
                    <a:lnTo>
                      <a:pt x="2" y="18"/>
                    </a:lnTo>
                    <a:lnTo>
                      <a:pt x="0" y="30"/>
                    </a:lnTo>
                    <a:lnTo>
                      <a:pt x="1" y="35"/>
                    </a:lnTo>
                    <a:lnTo>
                      <a:pt x="2" y="41"/>
                    </a:lnTo>
                    <a:lnTo>
                      <a:pt x="6" y="47"/>
                    </a:lnTo>
                    <a:lnTo>
                      <a:pt x="9" y="51"/>
                    </a:lnTo>
                    <a:lnTo>
                      <a:pt x="14" y="55"/>
                    </a:lnTo>
                    <a:lnTo>
                      <a:pt x="18" y="57"/>
                    </a:lnTo>
                    <a:lnTo>
                      <a:pt x="24" y="58"/>
                    </a:lnTo>
                    <a:lnTo>
                      <a:pt x="30" y="60"/>
                    </a:lnTo>
                    <a:lnTo>
                      <a:pt x="36" y="58"/>
                    </a:lnTo>
                    <a:lnTo>
                      <a:pt x="41" y="57"/>
                    </a:lnTo>
                    <a:lnTo>
                      <a:pt x="46" y="55"/>
                    </a:lnTo>
                    <a:lnTo>
                      <a:pt x="50" y="51"/>
                    </a:lnTo>
                    <a:lnTo>
                      <a:pt x="54" y="47"/>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5403" name="Freeform 142"/>
              <p:cNvSpPr/>
              <p:nvPr/>
            </p:nvSpPr>
            <p:spPr>
              <a:xfrm>
                <a:off x="3876" y="318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8"/>
                    </a:lnTo>
                    <a:lnTo>
                      <a:pt x="7" y="27"/>
                    </a:lnTo>
                    <a:lnTo>
                      <a:pt x="4" y="25"/>
                    </a:lnTo>
                    <a:lnTo>
                      <a:pt x="3" y="23"/>
                    </a:lnTo>
                    <a:lnTo>
                      <a:pt x="1" y="20"/>
                    </a:lnTo>
                    <a:lnTo>
                      <a:pt x="0" y="18"/>
                    </a:lnTo>
                    <a:lnTo>
                      <a:pt x="0" y="15"/>
                    </a:lnTo>
                    <a:lnTo>
                      <a:pt x="0" y="12"/>
                    </a:lnTo>
                    <a:lnTo>
                      <a:pt x="1" y="9"/>
                    </a:lnTo>
                    <a:lnTo>
                      <a:pt x="3" y="7"/>
                    </a:lnTo>
                    <a:lnTo>
                      <a:pt x="4" y="4"/>
                    </a:lnTo>
                    <a:lnTo>
                      <a:pt x="7" y="3"/>
                    </a:lnTo>
                    <a:lnTo>
                      <a:pt x="9" y="1"/>
                    </a:lnTo>
                    <a:lnTo>
                      <a:pt x="12" y="0"/>
                    </a:lnTo>
                    <a:lnTo>
                      <a:pt x="15" y="0"/>
                    </a:lnTo>
                    <a:lnTo>
                      <a:pt x="17" y="0"/>
                    </a:lnTo>
                    <a:lnTo>
                      <a:pt x="21" y="1"/>
                    </a:lnTo>
                    <a:lnTo>
                      <a:pt x="23" y="3"/>
                    </a:lnTo>
                    <a:lnTo>
                      <a:pt x="25" y="4"/>
                    </a:lnTo>
                    <a:lnTo>
                      <a:pt x="26"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5404" name="Freeform 143"/>
              <p:cNvSpPr/>
              <p:nvPr/>
            </p:nvSpPr>
            <p:spPr>
              <a:xfrm>
                <a:off x="2809" y="3310"/>
                <a:ext cx="29"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4"/>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7"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5405" name="Freeform 144"/>
              <p:cNvSpPr/>
              <p:nvPr/>
            </p:nvSpPr>
            <p:spPr>
              <a:xfrm>
                <a:off x="2816" y="3318"/>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4" y="29"/>
                    </a:moveTo>
                    <a:lnTo>
                      <a:pt x="12" y="29"/>
                    </a:lnTo>
                    <a:lnTo>
                      <a:pt x="10" y="28"/>
                    </a:lnTo>
                    <a:lnTo>
                      <a:pt x="6" y="27"/>
                    </a:lnTo>
                    <a:lnTo>
                      <a:pt x="4" y="25"/>
                    </a:lnTo>
                    <a:lnTo>
                      <a:pt x="3" y="22"/>
                    </a:lnTo>
                    <a:lnTo>
                      <a:pt x="2" y="20"/>
                    </a:lnTo>
                    <a:lnTo>
                      <a:pt x="0" y="18"/>
                    </a:lnTo>
                    <a:lnTo>
                      <a:pt x="0" y="14"/>
                    </a:lnTo>
                    <a:lnTo>
                      <a:pt x="0" y="12"/>
                    </a:lnTo>
                    <a:lnTo>
                      <a:pt x="2" y="9"/>
                    </a:lnTo>
                    <a:lnTo>
                      <a:pt x="3" y="6"/>
                    </a:lnTo>
                    <a:lnTo>
                      <a:pt x="4" y="4"/>
                    </a:lnTo>
                    <a:lnTo>
                      <a:pt x="6" y="3"/>
                    </a:lnTo>
                    <a:lnTo>
                      <a:pt x="10" y="2"/>
                    </a:lnTo>
                    <a:lnTo>
                      <a:pt x="12" y="0"/>
                    </a:lnTo>
                    <a:lnTo>
                      <a:pt x="14" y="0"/>
                    </a:lnTo>
                    <a:lnTo>
                      <a:pt x="18" y="0"/>
                    </a:lnTo>
                    <a:lnTo>
                      <a:pt x="20" y="2"/>
                    </a:lnTo>
                    <a:lnTo>
                      <a:pt x="22" y="3"/>
                    </a:lnTo>
                    <a:lnTo>
                      <a:pt x="25" y="4"/>
                    </a:lnTo>
                    <a:lnTo>
                      <a:pt x="27" y="6"/>
                    </a:lnTo>
                    <a:lnTo>
                      <a:pt x="28" y="9"/>
                    </a:lnTo>
                    <a:lnTo>
                      <a:pt x="29" y="12"/>
                    </a:lnTo>
                    <a:lnTo>
                      <a:pt x="29" y="14"/>
                    </a:lnTo>
                    <a:lnTo>
                      <a:pt x="28" y="20"/>
                    </a:lnTo>
                    <a:lnTo>
                      <a:pt x="25" y="25"/>
                    </a:lnTo>
                    <a:lnTo>
                      <a:pt x="20" y="28"/>
                    </a:lnTo>
                    <a:lnTo>
                      <a:pt x="14" y="29"/>
                    </a:lnTo>
                    <a:close/>
                  </a:path>
                </a:pathLst>
              </a:custGeom>
              <a:solidFill>
                <a:srgbClr val="FFFF93">
                  <a:alpha val="100000"/>
                </a:srgbClr>
              </a:solidFill>
              <a:ln w="9525">
                <a:noFill/>
              </a:ln>
            </p:spPr>
            <p:txBody>
              <a:bodyPr/>
              <a:p>
                <a:endParaRPr lang="en-US"/>
              </a:p>
            </p:txBody>
          </p:sp>
          <p:sp>
            <p:nvSpPr>
              <p:cNvPr id="5406" name="Freeform 145"/>
              <p:cNvSpPr/>
              <p:nvPr/>
            </p:nvSpPr>
            <p:spPr>
              <a:xfrm>
                <a:off x="2947" y="223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3"/>
                    </a:lnTo>
                    <a:lnTo>
                      <a:pt x="51" y="8"/>
                    </a:lnTo>
                    <a:lnTo>
                      <a:pt x="46" y="5"/>
                    </a:lnTo>
                    <a:lnTo>
                      <a:pt x="41" y="3"/>
                    </a:lnTo>
                    <a:lnTo>
                      <a:pt x="36" y="0"/>
                    </a:lnTo>
                    <a:lnTo>
                      <a:pt x="30" y="0"/>
                    </a:lnTo>
                    <a:lnTo>
                      <a:pt x="18" y="3"/>
                    </a:lnTo>
                    <a:lnTo>
                      <a:pt x="9" y="8"/>
                    </a:lnTo>
                    <a:lnTo>
                      <a:pt x="2" y="19"/>
                    </a:lnTo>
                    <a:lnTo>
                      <a:pt x="0" y="30"/>
                    </a:lnTo>
                    <a:lnTo>
                      <a:pt x="1" y="36"/>
                    </a:lnTo>
                    <a:lnTo>
                      <a:pt x="2" y="42"/>
                    </a:lnTo>
                    <a:lnTo>
                      <a:pt x="6" y="47"/>
                    </a:lnTo>
                    <a:lnTo>
                      <a:pt x="9" y="51"/>
                    </a:lnTo>
                    <a:lnTo>
                      <a:pt x="14" y="55"/>
                    </a:lnTo>
                    <a:lnTo>
                      <a:pt x="18" y="58"/>
                    </a:lnTo>
                    <a:lnTo>
                      <a:pt x="24" y="59"/>
                    </a:lnTo>
                    <a:lnTo>
                      <a:pt x="30" y="60"/>
                    </a:lnTo>
                    <a:lnTo>
                      <a:pt x="36" y="59"/>
                    </a:lnTo>
                    <a:lnTo>
                      <a:pt x="41" y="58"/>
                    </a:lnTo>
                    <a:lnTo>
                      <a:pt x="46" y="55"/>
                    </a:lnTo>
                    <a:lnTo>
                      <a:pt x="51" y="51"/>
                    </a:lnTo>
                    <a:lnTo>
                      <a:pt x="54" y="47"/>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5407" name="Freeform 146"/>
              <p:cNvSpPr/>
              <p:nvPr/>
            </p:nvSpPr>
            <p:spPr>
              <a:xfrm>
                <a:off x="2954" y="224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7"/>
                    </a:lnTo>
                    <a:lnTo>
                      <a:pt x="5" y="26"/>
                    </a:lnTo>
                    <a:lnTo>
                      <a:pt x="3" y="23"/>
                    </a:lnTo>
                    <a:lnTo>
                      <a:pt x="1" y="20"/>
                    </a:lnTo>
                    <a:lnTo>
                      <a:pt x="0" y="18"/>
                    </a:lnTo>
                    <a:lnTo>
                      <a:pt x="0" y="15"/>
                    </a:lnTo>
                    <a:lnTo>
                      <a:pt x="0" y="12"/>
                    </a:lnTo>
                    <a:lnTo>
                      <a:pt x="1" y="10"/>
                    </a:lnTo>
                    <a:lnTo>
                      <a:pt x="3" y="7"/>
                    </a:lnTo>
                    <a:lnTo>
                      <a:pt x="5" y="5"/>
                    </a:lnTo>
                    <a:lnTo>
                      <a:pt x="7" y="3"/>
                    </a:lnTo>
                    <a:lnTo>
                      <a:pt x="10" y="2"/>
                    </a:lnTo>
                    <a:lnTo>
                      <a:pt x="13" y="0"/>
                    </a:lnTo>
                    <a:lnTo>
                      <a:pt x="15" y="0"/>
                    </a:lnTo>
                    <a:lnTo>
                      <a:pt x="18"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grpSp>
        <p:grpSp>
          <p:nvGrpSpPr>
            <p:cNvPr id="5127" name="Group 147"/>
            <p:cNvGrpSpPr/>
            <p:nvPr/>
          </p:nvGrpSpPr>
          <p:grpSpPr>
            <a:xfrm flipH="1">
              <a:off x="4810" y="3312"/>
              <a:ext cx="854" cy="912"/>
              <a:chOff x="2794" y="2160"/>
              <a:chExt cx="1154" cy="1279"/>
            </a:xfrm>
          </p:grpSpPr>
          <p:sp>
            <p:nvSpPr>
              <p:cNvPr id="5128" name="AutoShape 148"/>
              <p:cNvSpPr>
                <a:spLocks noChangeAspect="1" noTextEdit="1"/>
              </p:cNvSpPr>
              <p:nvPr/>
            </p:nvSpPr>
            <p:spPr>
              <a:xfrm>
                <a:off x="2832" y="2160"/>
                <a:ext cx="1116" cy="1237"/>
              </a:xfrm>
              <a:prstGeom prst="rect">
                <a:avLst/>
              </a:prstGeom>
              <a:noFill/>
              <a:ln w="9525">
                <a:noFill/>
              </a:ln>
            </p:spPr>
            <p:txBody>
              <a:bodyPr/>
              <a:p>
                <a:endParaRPr lang="en-US"/>
              </a:p>
            </p:txBody>
          </p:sp>
          <p:sp>
            <p:nvSpPr>
              <p:cNvPr id="5129" name="Freeform 149"/>
              <p:cNvSpPr/>
              <p:nvPr/>
            </p:nvSpPr>
            <p:spPr>
              <a:xfrm>
                <a:off x="2912" y="2780"/>
                <a:ext cx="30" cy="30"/>
              </a:xfrm>
              <a:custGeom>
                <a:avLst/>
                <a:gdLst>
                  <a:gd name="txL" fmla="*/ 0 w 61"/>
                  <a:gd name="txT" fmla="*/ 0 h 60"/>
                  <a:gd name="txR" fmla="*/ 61 w 61"/>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61" h="60">
                    <a:moveTo>
                      <a:pt x="31" y="60"/>
                    </a:moveTo>
                    <a:lnTo>
                      <a:pt x="18" y="57"/>
                    </a:lnTo>
                    <a:lnTo>
                      <a:pt x="9" y="50"/>
                    </a:lnTo>
                    <a:lnTo>
                      <a:pt x="2" y="41"/>
                    </a:lnTo>
                    <a:lnTo>
                      <a:pt x="0" y="30"/>
                    </a:lnTo>
                    <a:lnTo>
                      <a:pt x="2" y="18"/>
                    </a:lnTo>
                    <a:lnTo>
                      <a:pt x="9" y="8"/>
                    </a:lnTo>
                    <a:lnTo>
                      <a:pt x="18" y="2"/>
                    </a:lnTo>
                    <a:lnTo>
                      <a:pt x="31" y="0"/>
                    </a:lnTo>
                    <a:lnTo>
                      <a:pt x="42" y="2"/>
                    </a:lnTo>
                    <a:lnTo>
                      <a:pt x="52" y="8"/>
                    </a:lnTo>
                    <a:lnTo>
                      <a:pt x="58" y="18"/>
                    </a:lnTo>
                    <a:lnTo>
                      <a:pt x="61" y="30"/>
                    </a:lnTo>
                    <a:lnTo>
                      <a:pt x="58" y="41"/>
                    </a:lnTo>
                    <a:lnTo>
                      <a:pt x="52" y="50"/>
                    </a:lnTo>
                    <a:lnTo>
                      <a:pt x="42" y="57"/>
                    </a:lnTo>
                    <a:lnTo>
                      <a:pt x="31" y="60"/>
                    </a:lnTo>
                    <a:close/>
                  </a:path>
                </a:pathLst>
              </a:custGeom>
              <a:solidFill>
                <a:srgbClr val="FFFF93">
                  <a:alpha val="100000"/>
                </a:srgbClr>
              </a:solidFill>
              <a:ln w="9525">
                <a:noFill/>
              </a:ln>
            </p:spPr>
            <p:txBody>
              <a:bodyPr/>
              <a:p>
                <a:endParaRPr lang="en-US"/>
              </a:p>
            </p:txBody>
          </p:sp>
          <p:sp>
            <p:nvSpPr>
              <p:cNvPr id="5130" name="Freeform 150"/>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5131" name="Freeform 151"/>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5132" name="Freeform 152"/>
              <p:cNvSpPr/>
              <p:nvPr/>
            </p:nvSpPr>
            <p:spPr>
              <a:xfrm>
                <a:off x="2821" y="2718"/>
                <a:ext cx="89" cy="73"/>
              </a:xfrm>
              <a:custGeom>
                <a:avLst/>
                <a:gdLst>
                  <a:gd name="txL" fmla="*/ 0 w 177"/>
                  <a:gd name="txT" fmla="*/ 0 h 146"/>
                  <a:gd name="txR" fmla="*/ 177 w 177"/>
                  <a:gd name="txB" fmla="*/ 146 h 146"/>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77" h="146">
                    <a:moveTo>
                      <a:pt x="163" y="144"/>
                    </a:moveTo>
                    <a:lnTo>
                      <a:pt x="177" y="118"/>
                    </a:lnTo>
                    <a:lnTo>
                      <a:pt x="172" y="110"/>
                    </a:lnTo>
                    <a:lnTo>
                      <a:pt x="161" y="89"/>
                    </a:lnTo>
                    <a:lnTo>
                      <a:pt x="144" y="62"/>
                    </a:lnTo>
                    <a:lnTo>
                      <a:pt x="122" y="33"/>
                    </a:lnTo>
                    <a:lnTo>
                      <a:pt x="95" y="11"/>
                    </a:lnTo>
                    <a:lnTo>
                      <a:pt x="69" y="0"/>
                    </a:lnTo>
                    <a:lnTo>
                      <a:pt x="40" y="7"/>
                    </a:lnTo>
                    <a:lnTo>
                      <a:pt x="14" y="38"/>
                    </a:lnTo>
                    <a:lnTo>
                      <a:pt x="3" y="60"/>
                    </a:lnTo>
                    <a:lnTo>
                      <a:pt x="0" y="78"/>
                    </a:lnTo>
                    <a:lnTo>
                      <a:pt x="1" y="94"/>
                    </a:lnTo>
                    <a:lnTo>
                      <a:pt x="8" y="106"/>
                    </a:lnTo>
                    <a:lnTo>
                      <a:pt x="17" y="117"/>
                    </a:lnTo>
                    <a:lnTo>
                      <a:pt x="30" y="126"/>
                    </a:lnTo>
                    <a:lnTo>
                      <a:pt x="46" y="132"/>
                    </a:lnTo>
                    <a:lnTo>
                      <a:pt x="62" y="138"/>
                    </a:lnTo>
                    <a:lnTo>
                      <a:pt x="79" y="141"/>
                    </a:lnTo>
                    <a:lnTo>
                      <a:pt x="98" y="143"/>
                    </a:lnTo>
                    <a:lnTo>
                      <a:pt x="115" y="144"/>
                    </a:lnTo>
                    <a:lnTo>
                      <a:pt x="130" y="146"/>
                    </a:lnTo>
                    <a:lnTo>
                      <a:pt x="144" y="146"/>
                    </a:lnTo>
                    <a:lnTo>
                      <a:pt x="154" y="144"/>
                    </a:lnTo>
                    <a:lnTo>
                      <a:pt x="161" y="144"/>
                    </a:lnTo>
                    <a:lnTo>
                      <a:pt x="163" y="144"/>
                    </a:lnTo>
                    <a:close/>
                  </a:path>
                </a:pathLst>
              </a:custGeom>
              <a:solidFill>
                <a:srgbClr val="6800E0">
                  <a:alpha val="100000"/>
                </a:srgbClr>
              </a:solidFill>
              <a:ln w="9525">
                <a:noFill/>
              </a:ln>
            </p:spPr>
            <p:txBody>
              <a:bodyPr/>
              <a:p>
                <a:endParaRPr lang="en-US"/>
              </a:p>
            </p:txBody>
          </p:sp>
          <p:sp>
            <p:nvSpPr>
              <p:cNvPr id="5133" name="Freeform 153"/>
              <p:cNvSpPr/>
              <p:nvPr/>
            </p:nvSpPr>
            <p:spPr>
              <a:xfrm>
                <a:off x="2821" y="2800"/>
                <a:ext cx="89" cy="71"/>
              </a:xfrm>
              <a:custGeom>
                <a:avLst/>
                <a:gdLst>
                  <a:gd name="txL" fmla="*/ 0 w 178"/>
                  <a:gd name="txT" fmla="*/ 0 h 143"/>
                  <a:gd name="txR" fmla="*/ 178 w 178"/>
                  <a:gd name="txB" fmla="*/ 143 h 14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78" h="143">
                    <a:moveTo>
                      <a:pt x="178" y="27"/>
                    </a:moveTo>
                    <a:lnTo>
                      <a:pt x="164" y="1"/>
                    </a:lnTo>
                    <a:lnTo>
                      <a:pt x="162" y="1"/>
                    </a:lnTo>
                    <a:lnTo>
                      <a:pt x="155" y="1"/>
                    </a:lnTo>
                    <a:lnTo>
                      <a:pt x="145" y="0"/>
                    </a:lnTo>
                    <a:lnTo>
                      <a:pt x="131" y="0"/>
                    </a:lnTo>
                    <a:lnTo>
                      <a:pt x="116" y="1"/>
                    </a:lnTo>
                    <a:lnTo>
                      <a:pt x="99" y="2"/>
                    </a:lnTo>
                    <a:lnTo>
                      <a:pt x="80" y="5"/>
                    </a:lnTo>
                    <a:lnTo>
                      <a:pt x="63" y="7"/>
                    </a:lnTo>
                    <a:lnTo>
                      <a:pt x="46" y="13"/>
                    </a:lnTo>
                    <a:lnTo>
                      <a:pt x="31" y="18"/>
                    </a:lnTo>
                    <a:lnTo>
                      <a:pt x="18" y="27"/>
                    </a:lnTo>
                    <a:lnTo>
                      <a:pt x="8" y="37"/>
                    </a:lnTo>
                    <a:lnTo>
                      <a:pt x="2" y="50"/>
                    </a:lnTo>
                    <a:lnTo>
                      <a:pt x="0" y="65"/>
                    </a:lnTo>
                    <a:lnTo>
                      <a:pt x="4" y="83"/>
                    </a:lnTo>
                    <a:lnTo>
                      <a:pt x="14" y="104"/>
                    </a:lnTo>
                    <a:lnTo>
                      <a:pt x="41" y="135"/>
                    </a:lnTo>
                    <a:lnTo>
                      <a:pt x="69" y="143"/>
                    </a:lnTo>
                    <a:lnTo>
                      <a:pt x="96" y="132"/>
                    </a:lnTo>
                    <a:lnTo>
                      <a:pt x="122" y="111"/>
                    </a:lnTo>
                    <a:lnTo>
                      <a:pt x="145" y="83"/>
                    </a:lnTo>
                    <a:lnTo>
                      <a:pt x="162" y="55"/>
                    </a:lnTo>
                    <a:lnTo>
                      <a:pt x="174" y="35"/>
                    </a:lnTo>
                    <a:lnTo>
                      <a:pt x="178" y="27"/>
                    </a:lnTo>
                    <a:close/>
                  </a:path>
                </a:pathLst>
              </a:custGeom>
              <a:solidFill>
                <a:srgbClr val="6800E0">
                  <a:alpha val="100000"/>
                </a:srgbClr>
              </a:solidFill>
              <a:ln w="9525">
                <a:noFill/>
              </a:ln>
            </p:spPr>
            <p:txBody>
              <a:bodyPr/>
              <a:p>
                <a:endParaRPr lang="en-US"/>
              </a:p>
            </p:txBody>
          </p:sp>
          <p:sp>
            <p:nvSpPr>
              <p:cNvPr id="5134" name="Freeform 154"/>
              <p:cNvSpPr/>
              <p:nvPr/>
            </p:nvSpPr>
            <p:spPr>
              <a:xfrm>
                <a:off x="2894" y="2818"/>
                <a:ext cx="66" cy="90"/>
              </a:xfrm>
              <a:custGeom>
                <a:avLst/>
                <a:gdLst>
                  <a:gd name="txL" fmla="*/ 0 w 132"/>
                  <a:gd name="txT" fmla="*/ 0 h 181"/>
                  <a:gd name="txR" fmla="*/ 132 w 132"/>
                  <a:gd name="txB" fmla="*/ 181 h 181"/>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2" h="181">
                    <a:moveTo>
                      <a:pt x="82" y="0"/>
                    </a:moveTo>
                    <a:lnTo>
                      <a:pt x="52" y="0"/>
                    </a:lnTo>
                    <a:lnTo>
                      <a:pt x="47" y="8"/>
                    </a:lnTo>
                    <a:lnTo>
                      <a:pt x="35" y="29"/>
                    </a:lnTo>
                    <a:lnTo>
                      <a:pt x="20" y="57"/>
                    </a:lnTo>
                    <a:lnTo>
                      <a:pt x="7" y="90"/>
                    </a:lnTo>
                    <a:lnTo>
                      <a:pt x="0" y="123"/>
                    </a:lnTo>
                    <a:lnTo>
                      <a:pt x="5" y="152"/>
                    </a:lnTo>
                    <a:lnTo>
                      <a:pt x="24" y="172"/>
                    </a:lnTo>
                    <a:lnTo>
                      <a:pt x="64" y="181"/>
                    </a:lnTo>
                    <a:lnTo>
                      <a:pt x="106" y="172"/>
                    </a:lnTo>
                    <a:lnTo>
                      <a:pt x="127" y="152"/>
                    </a:lnTo>
                    <a:lnTo>
                      <a:pt x="132" y="123"/>
                    </a:lnTo>
                    <a:lnTo>
                      <a:pt x="127" y="90"/>
                    </a:lnTo>
                    <a:lnTo>
                      <a:pt x="114" y="57"/>
                    </a:lnTo>
                    <a:lnTo>
                      <a:pt x="99" y="29"/>
                    </a:lnTo>
                    <a:lnTo>
                      <a:pt x="86" y="8"/>
                    </a:lnTo>
                    <a:lnTo>
                      <a:pt x="82" y="0"/>
                    </a:lnTo>
                    <a:close/>
                  </a:path>
                </a:pathLst>
              </a:custGeom>
              <a:solidFill>
                <a:srgbClr val="6800E0">
                  <a:alpha val="100000"/>
                </a:srgbClr>
              </a:solidFill>
              <a:ln w="9525">
                <a:noFill/>
              </a:ln>
            </p:spPr>
            <p:txBody>
              <a:bodyPr/>
              <a:p>
                <a:endParaRPr lang="en-US"/>
              </a:p>
            </p:txBody>
          </p:sp>
          <p:sp>
            <p:nvSpPr>
              <p:cNvPr id="5135" name="Freeform 155"/>
              <p:cNvSpPr/>
              <p:nvPr/>
            </p:nvSpPr>
            <p:spPr>
              <a:xfrm>
                <a:off x="2944" y="2799"/>
                <a:ext cx="88" cy="72"/>
              </a:xfrm>
              <a:custGeom>
                <a:avLst/>
                <a:gdLst>
                  <a:gd name="txL" fmla="*/ 0 w 177"/>
                  <a:gd name="txT" fmla="*/ 0 h 144"/>
                  <a:gd name="txR" fmla="*/ 177 w 177"/>
                  <a:gd name="txB" fmla="*/ 144 h 144"/>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77" h="144">
                    <a:moveTo>
                      <a:pt x="15" y="1"/>
                    </a:moveTo>
                    <a:lnTo>
                      <a:pt x="0" y="26"/>
                    </a:lnTo>
                    <a:lnTo>
                      <a:pt x="5" y="34"/>
                    </a:lnTo>
                    <a:lnTo>
                      <a:pt x="16" y="55"/>
                    </a:lnTo>
                    <a:lnTo>
                      <a:pt x="33" y="83"/>
                    </a:lnTo>
                    <a:lnTo>
                      <a:pt x="56" y="110"/>
                    </a:lnTo>
                    <a:lnTo>
                      <a:pt x="82" y="132"/>
                    </a:lnTo>
                    <a:lnTo>
                      <a:pt x="109" y="144"/>
                    </a:lnTo>
                    <a:lnTo>
                      <a:pt x="137" y="137"/>
                    </a:lnTo>
                    <a:lnTo>
                      <a:pt x="164" y="106"/>
                    </a:lnTo>
                    <a:lnTo>
                      <a:pt x="174" y="85"/>
                    </a:lnTo>
                    <a:lnTo>
                      <a:pt x="177" y="67"/>
                    </a:lnTo>
                    <a:lnTo>
                      <a:pt x="176" y="50"/>
                    </a:lnTo>
                    <a:lnTo>
                      <a:pt x="170" y="38"/>
                    </a:lnTo>
                    <a:lnTo>
                      <a:pt x="161" y="27"/>
                    </a:lnTo>
                    <a:lnTo>
                      <a:pt x="147" y="19"/>
                    </a:lnTo>
                    <a:lnTo>
                      <a:pt x="132" y="12"/>
                    </a:lnTo>
                    <a:lnTo>
                      <a:pt x="116" y="8"/>
                    </a:lnTo>
                    <a:lnTo>
                      <a:pt x="98" y="4"/>
                    </a:lnTo>
                    <a:lnTo>
                      <a:pt x="81" y="2"/>
                    </a:lnTo>
                    <a:lnTo>
                      <a:pt x="63" y="1"/>
                    </a:lnTo>
                    <a:lnTo>
                      <a:pt x="48" y="0"/>
                    </a:lnTo>
                    <a:lnTo>
                      <a:pt x="35" y="0"/>
                    </a:lnTo>
                    <a:lnTo>
                      <a:pt x="24" y="1"/>
                    </a:lnTo>
                    <a:lnTo>
                      <a:pt x="17" y="1"/>
                    </a:lnTo>
                    <a:lnTo>
                      <a:pt x="15" y="1"/>
                    </a:lnTo>
                    <a:close/>
                  </a:path>
                </a:pathLst>
              </a:custGeom>
              <a:solidFill>
                <a:srgbClr val="6800E0">
                  <a:alpha val="100000"/>
                </a:srgbClr>
              </a:solidFill>
              <a:ln w="9525">
                <a:noFill/>
              </a:ln>
            </p:spPr>
            <p:txBody>
              <a:bodyPr/>
              <a:p>
                <a:endParaRPr lang="en-US"/>
              </a:p>
            </p:txBody>
          </p:sp>
          <p:sp>
            <p:nvSpPr>
              <p:cNvPr id="5136" name="Freeform 156"/>
              <p:cNvSpPr/>
              <p:nvPr/>
            </p:nvSpPr>
            <p:spPr>
              <a:xfrm>
                <a:off x="2943" y="2718"/>
                <a:ext cx="90" cy="72"/>
              </a:xfrm>
              <a:custGeom>
                <a:avLst/>
                <a:gdLst>
                  <a:gd name="txL" fmla="*/ 0 w 180"/>
                  <a:gd name="txT" fmla="*/ 0 h 143"/>
                  <a:gd name="txR" fmla="*/ 180 w 180"/>
                  <a:gd name="txB" fmla="*/ 143 h 143"/>
                </a:gdLst>
                <a:ahLst/>
                <a:cxnLst>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0" y="1"/>
                  </a:cxn>
                </a:cxnLst>
                <a:rect l="txL" t="txT" r="txR" b="txB"/>
                <a:pathLst>
                  <a:path w="180" h="143">
                    <a:moveTo>
                      <a:pt x="0" y="116"/>
                    </a:moveTo>
                    <a:lnTo>
                      <a:pt x="15" y="142"/>
                    </a:lnTo>
                    <a:lnTo>
                      <a:pt x="17" y="142"/>
                    </a:lnTo>
                    <a:lnTo>
                      <a:pt x="24" y="142"/>
                    </a:lnTo>
                    <a:lnTo>
                      <a:pt x="34" y="143"/>
                    </a:lnTo>
                    <a:lnTo>
                      <a:pt x="48" y="143"/>
                    </a:lnTo>
                    <a:lnTo>
                      <a:pt x="63" y="142"/>
                    </a:lnTo>
                    <a:lnTo>
                      <a:pt x="80" y="141"/>
                    </a:lnTo>
                    <a:lnTo>
                      <a:pt x="99" y="139"/>
                    </a:lnTo>
                    <a:lnTo>
                      <a:pt x="116" y="135"/>
                    </a:lnTo>
                    <a:lnTo>
                      <a:pt x="133" y="131"/>
                    </a:lnTo>
                    <a:lnTo>
                      <a:pt x="148" y="125"/>
                    </a:lnTo>
                    <a:lnTo>
                      <a:pt x="161" y="117"/>
                    </a:lnTo>
                    <a:lnTo>
                      <a:pt x="171" y="106"/>
                    </a:lnTo>
                    <a:lnTo>
                      <a:pt x="177" y="94"/>
                    </a:lnTo>
                    <a:lnTo>
                      <a:pt x="180" y="79"/>
                    </a:lnTo>
                    <a:lnTo>
                      <a:pt x="175" y="60"/>
                    </a:lnTo>
                    <a:lnTo>
                      <a:pt x="166" y="40"/>
                    </a:lnTo>
                    <a:lnTo>
                      <a:pt x="138" y="7"/>
                    </a:lnTo>
                    <a:lnTo>
                      <a:pt x="109" y="0"/>
                    </a:lnTo>
                    <a:lnTo>
                      <a:pt x="82" y="10"/>
                    </a:lnTo>
                    <a:lnTo>
                      <a:pt x="56" y="32"/>
                    </a:lnTo>
                    <a:lnTo>
                      <a:pt x="33" y="59"/>
                    </a:lnTo>
                    <a:lnTo>
                      <a:pt x="16" y="87"/>
                    </a:lnTo>
                    <a:lnTo>
                      <a:pt x="4" y="108"/>
                    </a:lnTo>
                    <a:lnTo>
                      <a:pt x="0" y="116"/>
                    </a:lnTo>
                    <a:close/>
                  </a:path>
                </a:pathLst>
              </a:custGeom>
              <a:solidFill>
                <a:srgbClr val="6800E0">
                  <a:alpha val="100000"/>
                </a:srgbClr>
              </a:solidFill>
              <a:ln w="9525">
                <a:noFill/>
              </a:ln>
            </p:spPr>
            <p:txBody>
              <a:bodyPr/>
              <a:p>
                <a:endParaRPr lang="en-US"/>
              </a:p>
            </p:txBody>
          </p:sp>
          <p:sp>
            <p:nvSpPr>
              <p:cNvPr id="5137" name="Freeform 157"/>
              <p:cNvSpPr/>
              <p:nvPr/>
            </p:nvSpPr>
            <p:spPr>
              <a:xfrm>
                <a:off x="3116" y="2261"/>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2" y="24"/>
                    </a:moveTo>
                    <a:lnTo>
                      <a:pt x="8" y="23"/>
                    </a:lnTo>
                    <a:lnTo>
                      <a:pt x="3" y="21"/>
                    </a:lnTo>
                    <a:lnTo>
                      <a:pt x="1" y="16"/>
                    </a:lnTo>
                    <a:lnTo>
                      <a:pt x="0" y="11"/>
                    </a:lnTo>
                    <a:lnTo>
                      <a:pt x="1" y="7"/>
                    </a:lnTo>
                    <a:lnTo>
                      <a:pt x="3" y="3"/>
                    </a:lnTo>
                    <a:lnTo>
                      <a:pt x="8" y="1"/>
                    </a:lnTo>
                    <a:lnTo>
                      <a:pt x="12" y="0"/>
                    </a:lnTo>
                    <a:lnTo>
                      <a:pt x="17" y="1"/>
                    </a:lnTo>
                    <a:lnTo>
                      <a:pt x="20" y="3"/>
                    </a:lnTo>
                    <a:lnTo>
                      <a:pt x="23" y="7"/>
                    </a:lnTo>
                    <a:lnTo>
                      <a:pt x="24" y="11"/>
                    </a:lnTo>
                    <a:lnTo>
                      <a:pt x="23" y="16"/>
                    </a:lnTo>
                    <a:lnTo>
                      <a:pt x="20" y="21"/>
                    </a:lnTo>
                    <a:lnTo>
                      <a:pt x="17" y="23"/>
                    </a:lnTo>
                    <a:lnTo>
                      <a:pt x="12" y="24"/>
                    </a:lnTo>
                    <a:close/>
                  </a:path>
                </a:pathLst>
              </a:custGeom>
              <a:solidFill>
                <a:srgbClr val="FFFF93">
                  <a:alpha val="100000"/>
                </a:srgbClr>
              </a:solidFill>
              <a:ln w="9525">
                <a:noFill/>
              </a:ln>
            </p:spPr>
            <p:txBody>
              <a:bodyPr/>
              <a:p>
                <a:endParaRPr lang="en-US"/>
              </a:p>
            </p:txBody>
          </p:sp>
          <p:sp>
            <p:nvSpPr>
              <p:cNvPr id="5138" name="Freeform 158"/>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5139" name="Freeform 159"/>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5140" name="Freeform 160"/>
              <p:cNvSpPr/>
              <p:nvPr/>
            </p:nvSpPr>
            <p:spPr>
              <a:xfrm>
                <a:off x="3080" y="2236"/>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8"/>
                    </a:lnTo>
                    <a:lnTo>
                      <a:pt x="70" y="44"/>
                    </a:lnTo>
                    <a:lnTo>
                      <a:pt x="64" y="36"/>
                    </a:lnTo>
                    <a:lnTo>
                      <a:pt x="58" y="25"/>
                    </a:lnTo>
                    <a:lnTo>
                      <a:pt x="49" y="14"/>
                    </a:lnTo>
                    <a:lnTo>
                      <a:pt x="39" y="5"/>
                    </a:lnTo>
                    <a:lnTo>
                      <a:pt x="28" y="0"/>
                    </a:lnTo>
                    <a:lnTo>
                      <a:pt x="16" y="4"/>
                    </a:lnTo>
                    <a:lnTo>
                      <a:pt x="6" y="17"/>
                    </a:lnTo>
                    <a:lnTo>
                      <a:pt x="0" y="33"/>
                    </a:lnTo>
                    <a:lnTo>
                      <a:pt x="3" y="43"/>
                    </a:lnTo>
                    <a:lnTo>
                      <a:pt x="11" y="51"/>
                    </a:lnTo>
                    <a:lnTo>
                      <a:pt x="25" y="56"/>
                    </a:lnTo>
                    <a:lnTo>
                      <a:pt x="39" y="58"/>
                    </a:lnTo>
                    <a:lnTo>
                      <a:pt x="52" y="58"/>
                    </a:lnTo>
                    <a:lnTo>
                      <a:pt x="62" y="58"/>
                    </a:lnTo>
                    <a:lnTo>
                      <a:pt x="66" y="58"/>
                    </a:lnTo>
                    <a:close/>
                  </a:path>
                </a:pathLst>
              </a:custGeom>
              <a:solidFill>
                <a:srgbClr val="6800E0">
                  <a:alpha val="100000"/>
                </a:srgbClr>
              </a:solidFill>
              <a:ln w="9525">
                <a:noFill/>
              </a:ln>
            </p:spPr>
            <p:txBody>
              <a:bodyPr/>
              <a:p>
                <a:endParaRPr lang="en-US"/>
              </a:p>
            </p:txBody>
          </p:sp>
          <p:sp>
            <p:nvSpPr>
              <p:cNvPr id="5141" name="Freeform 161"/>
              <p:cNvSpPr/>
              <p:nvPr/>
            </p:nvSpPr>
            <p:spPr>
              <a:xfrm>
                <a:off x="3080" y="2269"/>
                <a:ext cx="36" cy="28"/>
              </a:xfrm>
              <a:custGeom>
                <a:avLst/>
                <a:gdLst>
                  <a:gd name="txL" fmla="*/ 0 w 71"/>
                  <a:gd name="txT" fmla="*/ 0 h 57"/>
                  <a:gd name="txR" fmla="*/ 71 w 71"/>
                  <a:gd name="txB" fmla="*/ 57 h 57"/>
                </a:gdLst>
                <a:ahLst/>
                <a:cxnLst>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71" y="10"/>
                    </a:moveTo>
                    <a:lnTo>
                      <a:pt x="66" y="0"/>
                    </a:lnTo>
                    <a:lnTo>
                      <a:pt x="62" y="0"/>
                    </a:lnTo>
                    <a:lnTo>
                      <a:pt x="53" y="0"/>
                    </a:lnTo>
                    <a:lnTo>
                      <a:pt x="39" y="0"/>
                    </a:lnTo>
                    <a:lnTo>
                      <a:pt x="25" y="2"/>
                    </a:lnTo>
                    <a:lnTo>
                      <a:pt x="13" y="7"/>
                    </a:lnTo>
                    <a:lnTo>
                      <a:pt x="3" y="15"/>
                    </a:lnTo>
                    <a:lnTo>
                      <a:pt x="0" y="25"/>
                    </a:lnTo>
                    <a:lnTo>
                      <a:pt x="6" y="42"/>
                    </a:lnTo>
                    <a:lnTo>
                      <a:pt x="16" y="54"/>
                    </a:lnTo>
                    <a:lnTo>
                      <a:pt x="28" y="57"/>
                    </a:lnTo>
                    <a:lnTo>
                      <a:pt x="39" y="53"/>
                    </a:lnTo>
                    <a:lnTo>
                      <a:pt x="49" y="44"/>
                    </a:lnTo>
                    <a:lnTo>
                      <a:pt x="58" y="33"/>
                    </a:lnTo>
                    <a:lnTo>
                      <a:pt x="64" y="22"/>
                    </a:lnTo>
                    <a:lnTo>
                      <a:pt x="70" y="14"/>
                    </a:lnTo>
                    <a:lnTo>
                      <a:pt x="71" y="10"/>
                    </a:lnTo>
                    <a:close/>
                  </a:path>
                </a:pathLst>
              </a:custGeom>
              <a:solidFill>
                <a:srgbClr val="6800E0">
                  <a:alpha val="100000"/>
                </a:srgbClr>
              </a:solidFill>
              <a:ln w="9525">
                <a:noFill/>
              </a:ln>
            </p:spPr>
            <p:txBody>
              <a:bodyPr/>
              <a:p>
                <a:endParaRPr lang="en-US"/>
              </a:p>
            </p:txBody>
          </p:sp>
          <p:sp>
            <p:nvSpPr>
              <p:cNvPr id="5142" name="Freeform 162"/>
              <p:cNvSpPr/>
              <p:nvPr/>
            </p:nvSpPr>
            <p:spPr>
              <a:xfrm>
                <a:off x="3109" y="2277"/>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2" h="73">
                    <a:moveTo>
                      <a:pt x="32" y="0"/>
                    </a:moveTo>
                    <a:lnTo>
                      <a:pt x="20" y="0"/>
                    </a:lnTo>
                    <a:lnTo>
                      <a:pt x="18" y="4"/>
                    </a:lnTo>
                    <a:lnTo>
                      <a:pt x="14" y="12"/>
                    </a:lnTo>
                    <a:lnTo>
                      <a:pt x="8" y="23"/>
                    </a:lnTo>
                    <a:lnTo>
                      <a:pt x="2" y="36"/>
                    </a:lnTo>
                    <a:lnTo>
                      <a:pt x="0" y="50"/>
                    </a:lnTo>
                    <a:lnTo>
                      <a:pt x="1" y="61"/>
                    </a:lnTo>
                    <a:lnTo>
                      <a:pt x="9" y="69"/>
                    </a:lnTo>
                    <a:lnTo>
                      <a:pt x="25" y="73"/>
                    </a:lnTo>
                    <a:lnTo>
                      <a:pt x="41" y="69"/>
                    </a:lnTo>
                    <a:lnTo>
                      <a:pt x="50" y="61"/>
                    </a:lnTo>
                    <a:lnTo>
                      <a:pt x="52" y="50"/>
                    </a:lnTo>
                    <a:lnTo>
                      <a:pt x="49" y="36"/>
                    </a:lnTo>
                    <a:lnTo>
                      <a:pt x="45" y="23"/>
                    </a:lnTo>
                    <a:lnTo>
                      <a:pt x="39" y="12"/>
                    </a:lnTo>
                    <a:lnTo>
                      <a:pt x="34" y="4"/>
                    </a:lnTo>
                    <a:lnTo>
                      <a:pt x="32" y="0"/>
                    </a:lnTo>
                    <a:close/>
                  </a:path>
                </a:pathLst>
              </a:custGeom>
              <a:solidFill>
                <a:srgbClr val="6800E0">
                  <a:alpha val="100000"/>
                </a:srgbClr>
              </a:solidFill>
              <a:ln w="9525">
                <a:noFill/>
              </a:ln>
            </p:spPr>
            <p:txBody>
              <a:bodyPr/>
              <a:p>
                <a:endParaRPr lang="en-US"/>
              </a:p>
            </p:txBody>
          </p:sp>
          <p:sp>
            <p:nvSpPr>
              <p:cNvPr id="5143" name="Freeform 163"/>
              <p:cNvSpPr/>
              <p:nvPr/>
            </p:nvSpPr>
            <p:spPr>
              <a:xfrm>
                <a:off x="3129" y="2269"/>
                <a:ext cx="36" cy="28"/>
              </a:xfrm>
              <a:custGeom>
                <a:avLst/>
                <a:gdLst>
                  <a:gd name="txL" fmla="*/ 0 w 71"/>
                  <a:gd name="txT" fmla="*/ 0 h 57"/>
                  <a:gd name="txR" fmla="*/ 71 w 71"/>
                  <a:gd name="txB" fmla="*/ 57 h 57"/>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6" y="0"/>
                    </a:moveTo>
                    <a:lnTo>
                      <a:pt x="0" y="10"/>
                    </a:lnTo>
                    <a:lnTo>
                      <a:pt x="1" y="14"/>
                    </a:lnTo>
                    <a:lnTo>
                      <a:pt x="7" y="22"/>
                    </a:lnTo>
                    <a:lnTo>
                      <a:pt x="14" y="33"/>
                    </a:lnTo>
                    <a:lnTo>
                      <a:pt x="23" y="44"/>
                    </a:lnTo>
                    <a:lnTo>
                      <a:pt x="32" y="53"/>
                    </a:lnTo>
                    <a:lnTo>
                      <a:pt x="44" y="57"/>
                    </a:lnTo>
                    <a:lnTo>
                      <a:pt x="55" y="54"/>
                    </a:lnTo>
                    <a:lnTo>
                      <a:pt x="66" y="42"/>
                    </a:lnTo>
                    <a:lnTo>
                      <a:pt x="71" y="25"/>
                    </a:lnTo>
                    <a:lnTo>
                      <a:pt x="68" y="15"/>
                    </a:lnTo>
                    <a:lnTo>
                      <a:pt x="60" y="7"/>
                    </a:lnTo>
                    <a:lnTo>
                      <a:pt x="46" y="2"/>
                    </a:lnTo>
                    <a:lnTo>
                      <a:pt x="32" y="0"/>
                    </a:lnTo>
                    <a:lnTo>
                      <a:pt x="19" y="0"/>
                    </a:lnTo>
                    <a:lnTo>
                      <a:pt x="9" y="0"/>
                    </a:lnTo>
                    <a:lnTo>
                      <a:pt x="6" y="0"/>
                    </a:lnTo>
                    <a:close/>
                  </a:path>
                </a:pathLst>
              </a:custGeom>
              <a:solidFill>
                <a:srgbClr val="6800E0">
                  <a:alpha val="100000"/>
                </a:srgbClr>
              </a:solidFill>
              <a:ln w="9525">
                <a:noFill/>
              </a:ln>
            </p:spPr>
            <p:txBody>
              <a:bodyPr/>
              <a:p>
                <a:endParaRPr lang="en-US"/>
              </a:p>
            </p:txBody>
          </p:sp>
          <p:sp>
            <p:nvSpPr>
              <p:cNvPr id="5144" name="Freeform 164"/>
              <p:cNvSpPr/>
              <p:nvPr/>
            </p:nvSpPr>
            <p:spPr>
              <a:xfrm>
                <a:off x="3129" y="2236"/>
                <a:ext cx="36" cy="28"/>
              </a:xfrm>
              <a:custGeom>
                <a:avLst/>
                <a:gdLst>
                  <a:gd name="txL" fmla="*/ 0 w 71"/>
                  <a:gd name="txT" fmla="*/ 0 h 57"/>
                  <a:gd name="txR" fmla="*/ 71 w 71"/>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1" h="57">
                    <a:moveTo>
                      <a:pt x="0" y="47"/>
                    </a:moveTo>
                    <a:lnTo>
                      <a:pt x="6" y="57"/>
                    </a:lnTo>
                    <a:lnTo>
                      <a:pt x="9" y="57"/>
                    </a:lnTo>
                    <a:lnTo>
                      <a:pt x="19" y="57"/>
                    </a:lnTo>
                    <a:lnTo>
                      <a:pt x="32" y="57"/>
                    </a:lnTo>
                    <a:lnTo>
                      <a:pt x="46" y="55"/>
                    </a:lnTo>
                    <a:lnTo>
                      <a:pt x="59" y="50"/>
                    </a:lnTo>
                    <a:lnTo>
                      <a:pt x="68" y="43"/>
                    </a:lnTo>
                    <a:lnTo>
                      <a:pt x="71" y="32"/>
                    </a:lnTo>
                    <a:lnTo>
                      <a:pt x="66" y="17"/>
                    </a:lnTo>
                    <a:lnTo>
                      <a:pt x="55" y="4"/>
                    </a:lnTo>
                    <a:lnTo>
                      <a:pt x="44" y="0"/>
                    </a:lnTo>
                    <a:lnTo>
                      <a:pt x="32" y="4"/>
                    </a:lnTo>
                    <a:lnTo>
                      <a:pt x="23" y="13"/>
                    </a:lnTo>
                    <a:lnTo>
                      <a:pt x="14" y="23"/>
                    </a:lnTo>
                    <a:lnTo>
                      <a:pt x="7" y="35"/>
                    </a:lnTo>
                    <a:lnTo>
                      <a:pt x="1" y="43"/>
                    </a:lnTo>
                    <a:lnTo>
                      <a:pt x="0" y="47"/>
                    </a:lnTo>
                    <a:close/>
                  </a:path>
                </a:pathLst>
              </a:custGeom>
              <a:solidFill>
                <a:srgbClr val="6800E0">
                  <a:alpha val="100000"/>
                </a:srgbClr>
              </a:solidFill>
              <a:ln w="9525">
                <a:noFill/>
              </a:ln>
            </p:spPr>
            <p:txBody>
              <a:bodyPr/>
              <a:p>
                <a:endParaRPr lang="en-US"/>
              </a:p>
            </p:txBody>
          </p:sp>
          <p:sp>
            <p:nvSpPr>
              <p:cNvPr id="5145" name="Freeform 165"/>
              <p:cNvSpPr/>
              <p:nvPr/>
            </p:nvSpPr>
            <p:spPr>
              <a:xfrm>
                <a:off x="3830" y="3106"/>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1" y="24"/>
                    </a:moveTo>
                    <a:lnTo>
                      <a:pt x="7" y="23"/>
                    </a:lnTo>
                    <a:lnTo>
                      <a:pt x="3" y="20"/>
                    </a:lnTo>
                    <a:lnTo>
                      <a:pt x="1" y="16"/>
                    </a:lnTo>
                    <a:lnTo>
                      <a:pt x="0" y="11"/>
                    </a:lnTo>
                    <a:lnTo>
                      <a:pt x="1" y="7"/>
                    </a:lnTo>
                    <a:lnTo>
                      <a:pt x="3" y="3"/>
                    </a:lnTo>
                    <a:lnTo>
                      <a:pt x="7" y="1"/>
                    </a:lnTo>
                    <a:lnTo>
                      <a:pt x="11" y="0"/>
                    </a:lnTo>
                    <a:lnTo>
                      <a:pt x="16" y="1"/>
                    </a:lnTo>
                    <a:lnTo>
                      <a:pt x="20" y="3"/>
                    </a:lnTo>
                    <a:lnTo>
                      <a:pt x="23" y="7"/>
                    </a:lnTo>
                    <a:lnTo>
                      <a:pt x="24" y="11"/>
                    </a:lnTo>
                    <a:lnTo>
                      <a:pt x="23" y="16"/>
                    </a:lnTo>
                    <a:lnTo>
                      <a:pt x="20" y="20"/>
                    </a:lnTo>
                    <a:lnTo>
                      <a:pt x="16" y="23"/>
                    </a:lnTo>
                    <a:lnTo>
                      <a:pt x="11" y="24"/>
                    </a:lnTo>
                    <a:close/>
                  </a:path>
                </a:pathLst>
              </a:custGeom>
              <a:solidFill>
                <a:srgbClr val="FFFF93">
                  <a:alpha val="100000"/>
                </a:srgbClr>
              </a:solidFill>
              <a:ln w="9525">
                <a:noFill/>
              </a:ln>
            </p:spPr>
            <p:txBody>
              <a:bodyPr/>
              <a:p>
                <a:endParaRPr lang="en-US"/>
              </a:p>
            </p:txBody>
          </p:sp>
          <p:sp>
            <p:nvSpPr>
              <p:cNvPr id="5146" name="Freeform 166"/>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5147" name="Freeform 167"/>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5148" name="Freeform 168"/>
              <p:cNvSpPr/>
              <p:nvPr/>
            </p:nvSpPr>
            <p:spPr>
              <a:xfrm>
                <a:off x="3793" y="3081"/>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7"/>
                    </a:lnTo>
                    <a:lnTo>
                      <a:pt x="70" y="44"/>
                    </a:lnTo>
                    <a:lnTo>
                      <a:pt x="64" y="36"/>
                    </a:lnTo>
                    <a:lnTo>
                      <a:pt x="58" y="24"/>
                    </a:lnTo>
                    <a:lnTo>
                      <a:pt x="49" y="14"/>
                    </a:lnTo>
                    <a:lnTo>
                      <a:pt x="39" y="5"/>
                    </a:lnTo>
                    <a:lnTo>
                      <a:pt x="28" y="0"/>
                    </a:lnTo>
                    <a:lnTo>
                      <a:pt x="16" y="4"/>
                    </a:lnTo>
                    <a:lnTo>
                      <a:pt x="6" y="16"/>
                    </a:lnTo>
                    <a:lnTo>
                      <a:pt x="0" y="32"/>
                    </a:lnTo>
                    <a:lnTo>
                      <a:pt x="3" y="43"/>
                    </a:lnTo>
                    <a:lnTo>
                      <a:pt x="13" y="51"/>
                    </a:lnTo>
                    <a:lnTo>
                      <a:pt x="25" y="55"/>
                    </a:lnTo>
                    <a:lnTo>
                      <a:pt x="39" y="58"/>
                    </a:lnTo>
                    <a:lnTo>
                      <a:pt x="53" y="58"/>
                    </a:lnTo>
                    <a:lnTo>
                      <a:pt x="62" y="58"/>
                    </a:lnTo>
                    <a:lnTo>
                      <a:pt x="66" y="58"/>
                    </a:lnTo>
                    <a:close/>
                  </a:path>
                </a:pathLst>
              </a:custGeom>
              <a:solidFill>
                <a:srgbClr val="6800E0">
                  <a:alpha val="100000"/>
                </a:srgbClr>
              </a:solidFill>
              <a:ln w="9525">
                <a:noFill/>
              </a:ln>
            </p:spPr>
            <p:txBody>
              <a:bodyPr/>
              <a:p>
                <a:endParaRPr lang="en-US"/>
              </a:p>
            </p:txBody>
          </p:sp>
          <p:sp>
            <p:nvSpPr>
              <p:cNvPr id="5149" name="Freeform 169"/>
              <p:cNvSpPr/>
              <p:nvPr/>
            </p:nvSpPr>
            <p:spPr>
              <a:xfrm>
                <a:off x="3793" y="3114"/>
                <a:ext cx="37" cy="28"/>
              </a:xfrm>
              <a:custGeom>
                <a:avLst/>
                <a:gdLst>
                  <a:gd name="txL" fmla="*/ 0 w 72"/>
                  <a:gd name="txT" fmla="*/ 0 h 56"/>
                  <a:gd name="txR" fmla="*/ 72 w 72"/>
                  <a:gd name="txB" fmla="*/ 56 h 56"/>
                </a:gdLst>
                <a:ahLst/>
                <a:cxnLst>
                  <a:cxn ang="0">
                    <a:pos x="1" y="1"/>
                  </a:cxn>
                  <a:cxn ang="0">
                    <a:pos x="1" y="0"/>
                  </a:cxn>
                  <a:cxn ang="0">
                    <a:pos x="1" y="0"/>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2" h="56">
                    <a:moveTo>
                      <a:pt x="72" y="10"/>
                    </a:moveTo>
                    <a:lnTo>
                      <a:pt x="67" y="0"/>
                    </a:lnTo>
                    <a:lnTo>
                      <a:pt x="63" y="0"/>
                    </a:lnTo>
                    <a:lnTo>
                      <a:pt x="53" y="0"/>
                    </a:lnTo>
                    <a:lnTo>
                      <a:pt x="40" y="0"/>
                    </a:lnTo>
                    <a:lnTo>
                      <a:pt x="26" y="2"/>
                    </a:lnTo>
                    <a:lnTo>
                      <a:pt x="13" y="7"/>
                    </a:lnTo>
                    <a:lnTo>
                      <a:pt x="3" y="15"/>
                    </a:lnTo>
                    <a:lnTo>
                      <a:pt x="0" y="25"/>
                    </a:lnTo>
                    <a:lnTo>
                      <a:pt x="6" y="41"/>
                    </a:lnTo>
                    <a:lnTo>
                      <a:pt x="17" y="54"/>
                    </a:lnTo>
                    <a:lnTo>
                      <a:pt x="29" y="56"/>
                    </a:lnTo>
                    <a:lnTo>
                      <a:pt x="39" y="53"/>
                    </a:lnTo>
                    <a:lnTo>
                      <a:pt x="49" y="44"/>
                    </a:lnTo>
                    <a:lnTo>
                      <a:pt x="59" y="33"/>
                    </a:lnTo>
                    <a:lnTo>
                      <a:pt x="66" y="22"/>
                    </a:lnTo>
                    <a:lnTo>
                      <a:pt x="71" y="14"/>
                    </a:lnTo>
                    <a:lnTo>
                      <a:pt x="72" y="10"/>
                    </a:lnTo>
                    <a:close/>
                  </a:path>
                </a:pathLst>
              </a:custGeom>
              <a:solidFill>
                <a:srgbClr val="6800E0">
                  <a:alpha val="100000"/>
                </a:srgbClr>
              </a:solidFill>
              <a:ln w="9525">
                <a:noFill/>
              </a:ln>
            </p:spPr>
            <p:txBody>
              <a:bodyPr/>
              <a:p>
                <a:endParaRPr lang="en-US"/>
              </a:p>
            </p:txBody>
          </p:sp>
          <p:sp>
            <p:nvSpPr>
              <p:cNvPr id="5150" name="Freeform 170"/>
              <p:cNvSpPr/>
              <p:nvPr/>
            </p:nvSpPr>
            <p:spPr>
              <a:xfrm>
                <a:off x="3823" y="3121"/>
                <a:ext cx="26" cy="37"/>
              </a:xfrm>
              <a:custGeom>
                <a:avLst/>
                <a:gdLst>
                  <a:gd name="txL" fmla="*/ 0 w 53"/>
                  <a:gd name="txT" fmla="*/ 0 h 72"/>
                  <a:gd name="txR" fmla="*/ 53 w 53"/>
                  <a:gd name="txB" fmla="*/ 72 h 72"/>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53" h="72">
                    <a:moveTo>
                      <a:pt x="33" y="0"/>
                    </a:moveTo>
                    <a:lnTo>
                      <a:pt x="20" y="0"/>
                    </a:lnTo>
                    <a:lnTo>
                      <a:pt x="18" y="3"/>
                    </a:lnTo>
                    <a:lnTo>
                      <a:pt x="13" y="11"/>
                    </a:lnTo>
                    <a:lnTo>
                      <a:pt x="8" y="23"/>
                    </a:lnTo>
                    <a:lnTo>
                      <a:pt x="3" y="35"/>
                    </a:lnTo>
                    <a:lnTo>
                      <a:pt x="0" y="49"/>
                    </a:lnTo>
                    <a:lnTo>
                      <a:pt x="2" y="61"/>
                    </a:lnTo>
                    <a:lnTo>
                      <a:pt x="10" y="69"/>
                    </a:lnTo>
                    <a:lnTo>
                      <a:pt x="26" y="72"/>
                    </a:lnTo>
                    <a:lnTo>
                      <a:pt x="42" y="69"/>
                    </a:lnTo>
                    <a:lnTo>
                      <a:pt x="51" y="61"/>
                    </a:lnTo>
                    <a:lnTo>
                      <a:pt x="53" y="49"/>
                    </a:lnTo>
                    <a:lnTo>
                      <a:pt x="50" y="35"/>
                    </a:lnTo>
                    <a:lnTo>
                      <a:pt x="46" y="23"/>
                    </a:lnTo>
                    <a:lnTo>
                      <a:pt x="40" y="11"/>
                    </a:lnTo>
                    <a:lnTo>
                      <a:pt x="35" y="3"/>
                    </a:lnTo>
                    <a:lnTo>
                      <a:pt x="33" y="0"/>
                    </a:lnTo>
                    <a:close/>
                  </a:path>
                </a:pathLst>
              </a:custGeom>
              <a:solidFill>
                <a:srgbClr val="6800E0">
                  <a:alpha val="100000"/>
                </a:srgbClr>
              </a:solidFill>
              <a:ln w="9525">
                <a:noFill/>
              </a:ln>
            </p:spPr>
            <p:txBody>
              <a:bodyPr/>
              <a:p>
                <a:endParaRPr lang="en-US"/>
              </a:p>
            </p:txBody>
          </p:sp>
          <p:sp>
            <p:nvSpPr>
              <p:cNvPr id="5151" name="Freeform 171"/>
              <p:cNvSpPr/>
              <p:nvPr/>
            </p:nvSpPr>
            <p:spPr>
              <a:xfrm>
                <a:off x="3843" y="3114"/>
                <a:ext cx="36" cy="28"/>
              </a:xfrm>
              <a:custGeom>
                <a:avLst/>
                <a:gdLst>
                  <a:gd name="txL" fmla="*/ 0 w 71"/>
                  <a:gd name="txT" fmla="*/ 0 h 56"/>
                  <a:gd name="txR" fmla="*/ 71 w 71"/>
                  <a:gd name="txB" fmla="*/ 56 h 56"/>
                </a:gdLst>
                <a:ahLst/>
                <a:cxnLst>
                  <a:cxn ang="0">
                    <a:pos x="1"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Lst>
                <a:rect l="txL" t="txT" r="txR" b="txB"/>
                <a:pathLst>
                  <a:path w="71" h="56">
                    <a:moveTo>
                      <a:pt x="6" y="0"/>
                    </a:moveTo>
                    <a:lnTo>
                      <a:pt x="0" y="10"/>
                    </a:lnTo>
                    <a:lnTo>
                      <a:pt x="1" y="14"/>
                    </a:lnTo>
                    <a:lnTo>
                      <a:pt x="7" y="22"/>
                    </a:lnTo>
                    <a:lnTo>
                      <a:pt x="14" y="33"/>
                    </a:lnTo>
                    <a:lnTo>
                      <a:pt x="23" y="44"/>
                    </a:lnTo>
                    <a:lnTo>
                      <a:pt x="32" y="53"/>
                    </a:lnTo>
                    <a:lnTo>
                      <a:pt x="44" y="56"/>
                    </a:lnTo>
                    <a:lnTo>
                      <a:pt x="55" y="54"/>
                    </a:lnTo>
                    <a:lnTo>
                      <a:pt x="66" y="41"/>
                    </a:lnTo>
                    <a:lnTo>
                      <a:pt x="71" y="25"/>
                    </a:lnTo>
                    <a:lnTo>
                      <a:pt x="68" y="15"/>
                    </a:lnTo>
                    <a:lnTo>
                      <a:pt x="59" y="7"/>
                    </a:lnTo>
                    <a:lnTo>
                      <a:pt x="46" y="2"/>
                    </a:lnTo>
                    <a:lnTo>
                      <a:pt x="32"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5152" name="Freeform 172"/>
              <p:cNvSpPr/>
              <p:nvPr/>
            </p:nvSpPr>
            <p:spPr>
              <a:xfrm>
                <a:off x="3842" y="3081"/>
                <a:ext cx="37" cy="28"/>
              </a:xfrm>
              <a:custGeom>
                <a:avLst/>
                <a:gdLst>
                  <a:gd name="txL" fmla="*/ 0 w 72"/>
                  <a:gd name="txT" fmla="*/ 0 h 57"/>
                  <a:gd name="txR" fmla="*/ 72 w 72"/>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2" h="57">
                    <a:moveTo>
                      <a:pt x="0" y="46"/>
                    </a:moveTo>
                    <a:lnTo>
                      <a:pt x="6" y="57"/>
                    </a:lnTo>
                    <a:lnTo>
                      <a:pt x="9" y="57"/>
                    </a:lnTo>
                    <a:lnTo>
                      <a:pt x="19" y="57"/>
                    </a:lnTo>
                    <a:lnTo>
                      <a:pt x="32" y="57"/>
                    </a:lnTo>
                    <a:lnTo>
                      <a:pt x="47" y="54"/>
                    </a:lnTo>
                    <a:lnTo>
                      <a:pt x="60" y="50"/>
                    </a:lnTo>
                    <a:lnTo>
                      <a:pt x="69" y="43"/>
                    </a:lnTo>
                    <a:lnTo>
                      <a:pt x="72" y="31"/>
                    </a:lnTo>
                    <a:lnTo>
                      <a:pt x="67" y="16"/>
                    </a:lnTo>
                    <a:lnTo>
                      <a:pt x="55" y="4"/>
                    </a:lnTo>
                    <a:lnTo>
                      <a:pt x="44" y="0"/>
                    </a:lnTo>
                    <a:lnTo>
                      <a:pt x="33" y="4"/>
                    </a:lnTo>
                    <a:lnTo>
                      <a:pt x="23" y="13"/>
                    </a:lnTo>
                    <a:lnTo>
                      <a:pt x="14" y="23"/>
                    </a:lnTo>
                    <a:lnTo>
                      <a:pt x="7" y="35"/>
                    </a:lnTo>
                    <a:lnTo>
                      <a:pt x="1" y="43"/>
                    </a:lnTo>
                    <a:lnTo>
                      <a:pt x="0" y="46"/>
                    </a:lnTo>
                    <a:close/>
                  </a:path>
                </a:pathLst>
              </a:custGeom>
              <a:solidFill>
                <a:srgbClr val="6800E0">
                  <a:alpha val="100000"/>
                </a:srgbClr>
              </a:solidFill>
              <a:ln w="9525">
                <a:noFill/>
              </a:ln>
            </p:spPr>
            <p:txBody>
              <a:bodyPr/>
              <a:p>
                <a:endParaRPr lang="en-US"/>
              </a:p>
            </p:txBody>
          </p:sp>
          <p:sp>
            <p:nvSpPr>
              <p:cNvPr id="5153" name="Freeform 173"/>
              <p:cNvSpPr/>
              <p:nvPr/>
            </p:nvSpPr>
            <p:spPr>
              <a:xfrm>
                <a:off x="3134" y="3087"/>
                <a:ext cx="11" cy="12"/>
              </a:xfrm>
              <a:custGeom>
                <a:avLst/>
                <a:gdLst>
                  <a:gd name="txL" fmla="*/ 0 w 23"/>
                  <a:gd name="txT" fmla="*/ 0 h 24"/>
                  <a:gd name="txR" fmla="*/ 23 w 23"/>
                  <a:gd name="txB" fmla="*/ 24 h 24"/>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23" h="24">
                    <a:moveTo>
                      <a:pt x="12" y="24"/>
                    </a:moveTo>
                    <a:lnTo>
                      <a:pt x="7" y="23"/>
                    </a:lnTo>
                    <a:lnTo>
                      <a:pt x="4" y="20"/>
                    </a:lnTo>
                    <a:lnTo>
                      <a:pt x="1" y="17"/>
                    </a:lnTo>
                    <a:lnTo>
                      <a:pt x="0" y="12"/>
                    </a:lnTo>
                    <a:lnTo>
                      <a:pt x="1" y="8"/>
                    </a:lnTo>
                    <a:lnTo>
                      <a:pt x="4" y="3"/>
                    </a:lnTo>
                    <a:lnTo>
                      <a:pt x="7" y="1"/>
                    </a:lnTo>
                    <a:lnTo>
                      <a:pt x="12" y="0"/>
                    </a:lnTo>
                    <a:lnTo>
                      <a:pt x="16" y="1"/>
                    </a:lnTo>
                    <a:lnTo>
                      <a:pt x="20" y="3"/>
                    </a:lnTo>
                    <a:lnTo>
                      <a:pt x="22" y="8"/>
                    </a:lnTo>
                    <a:lnTo>
                      <a:pt x="23" y="12"/>
                    </a:lnTo>
                    <a:lnTo>
                      <a:pt x="22" y="17"/>
                    </a:lnTo>
                    <a:lnTo>
                      <a:pt x="20" y="20"/>
                    </a:lnTo>
                    <a:lnTo>
                      <a:pt x="16" y="23"/>
                    </a:lnTo>
                    <a:lnTo>
                      <a:pt x="12" y="24"/>
                    </a:lnTo>
                    <a:close/>
                  </a:path>
                </a:pathLst>
              </a:custGeom>
              <a:solidFill>
                <a:srgbClr val="FFFF93">
                  <a:alpha val="100000"/>
                </a:srgbClr>
              </a:solidFill>
              <a:ln w="9525">
                <a:noFill/>
              </a:ln>
            </p:spPr>
            <p:txBody>
              <a:bodyPr/>
              <a:p>
                <a:endParaRPr lang="en-US"/>
              </a:p>
            </p:txBody>
          </p:sp>
          <p:sp>
            <p:nvSpPr>
              <p:cNvPr id="5154" name="Freeform 174"/>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5155" name="Freeform 175"/>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5156" name="Freeform 176"/>
              <p:cNvSpPr/>
              <p:nvPr/>
            </p:nvSpPr>
            <p:spPr>
              <a:xfrm>
                <a:off x="3097" y="3063"/>
                <a:ext cx="35" cy="28"/>
              </a:xfrm>
              <a:custGeom>
                <a:avLst/>
                <a:gdLst>
                  <a:gd name="txL" fmla="*/ 0 w 72"/>
                  <a:gd name="txT" fmla="*/ 0 h 58"/>
                  <a:gd name="txR" fmla="*/ 72 w 72"/>
                  <a:gd name="txB" fmla="*/ 58 h 58"/>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72" h="58">
                    <a:moveTo>
                      <a:pt x="66" y="58"/>
                    </a:moveTo>
                    <a:lnTo>
                      <a:pt x="72" y="47"/>
                    </a:lnTo>
                    <a:lnTo>
                      <a:pt x="71" y="44"/>
                    </a:lnTo>
                    <a:lnTo>
                      <a:pt x="65" y="36"/>
                    </a:lnTo>
                    <a:lnTo>
                      <a:pt x="58" y="24"/>
                    </a:lnTo>
                    <a:lnTo>
                      <a:pt x="50" y="14"/>
                    </a:lnTo>
                    <a:lnTo>
                      <a:pt x="40" y="5"/>
                    </a:lnTo>
                    <a:lnTo>
                      <a:pt x="28" y="0"/>
                    </a:lnTo>
                    <a:lnTo>
                      <a:pt x="16" y="3"/>
                    </a:lnTo>
                    <a:lnTo>
                      <a:pt x="6" y="15"/>
                    </a:lnTo>
                    <a:lnTo>
                      <a:pt x="0" y="31"/>
                    </a:lnTo>
                    <a:lnTo>
                      <a:pt x="4" y="43"/>
                    </a:lnTo>
                    <a:lnTo>
                      <a:pt x="12" y="51"/>
                    </a:lnTo>
                    <a:lnTo>
                      <a:pt x="26" y="56"/>
                    </a:lnTo>
                    <a:lnTo>
                      <a:pt x="40" y="58"/>
                    </a:lnTo>
                    <a:lnTo>
                      <a:pt x="52" y="58"/>
                    </a:lnTo>
                    <a:lnTo>
                      <a:pt x="63" y="58"/>
                    </a:lnTo>
                    <a:lnTo>
                      <a:pt x="66" y="58"/>
                    </a:lnTo>
                    <a:close/>
                  </a:path>
                </a:pathLst>
              </a:custGeom>
              <a:solidFill>
                <a:srgbClr val="6800E0">
                  <a:alpha val="100000"/>
                </a:srgbClr>
              </a:solidFill>
              <a:ln w="9525">
                <a:noFill/>
              </a:ln>
            </p:spPr>
            <p:txBody>
              <a:bodyPr/>
              <a:p>
                <a:endParaRPr lang="en-US"/>
              </a:p>
            </p:txBody>
          </p:sp>
          <p:sp>
            <p:nvSpPr>
              <p:cNvPr id="5157" name="Freeform 177"/>
              <p:cNvSpPr/>
              <p:nvPr/>
            </p:nvSpPr>
            <p:spPr>
              <a:xfrm>
                <a:off x="3097" y="3095"/>
                <a:ext cx="35" cy="29"/>
              </a:xfrm>
              <a:custGeom>
                <a:avLst/>
                <a:gdLst>
                  <a:gd name="txL" fmla="*/ 0 w 72"/>
                  <a:gd name="txT" fmla="*/ 0 h 56"/>
                  <a:gd name="txR" fmla="*/ 72 w 72"/>
                  <a:gd name="txB" fmla="*/ 56 h 56"/>
                </a:gdLst>
                <a:ahLst/>
                <a:cxnLst>
                  <a:cxn ang="0">
                    <a:pos x="0" y="1"/>
                  </a:cxn>
                  <a:cxn ang="0">
                    <a:pos x="0" y="0"/>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72" h="56">
                    <a:moveTo>
                      <a:pt x="72" y="10"/>
                    </a:moveTo>
                    <a:lnTo>
                      <a:pt x="66" y="0"/>
                    </a:lnTo>
                    <a:lnTo>
                      <a:pt x="63" y="0"/>
                    </a:lnTo>
                    <a:lnTo>
                      <a:pt x="53" y="0"/>
                    </a:lnTo>
                    <a:lnTo>
                      <a:pt x="40" y="0"/>
                    </a:lnTo>
                    <a:lnTo>
                      <a:pt x="26" y="2"/>
                    </a:lnTo>
                    <a:lnTo>
                      <a:pt x="13" y="7"/>
                    </a:lnTo>
                    <a:lnTo>
                      <a:pt x="4" y="14"/>
                    </a:lnTo>
                    <a:lnTo>
                      <a:pt x="0" y="25"/>
                    </a:lnTo>
                    <a:lnTo>
                      <a:pt x="6" y="40"/>
                    </a:lnTo>
                    <a:lnTo>
                      <a:pt x="16" y="53"/>
                    </a:lnTo>
                    <a:lnTo>
                      <a:pt x="28" y="56"/>
                    </a:lnTo>
                    <a:lnTo>
                      <a:pt x="40" y="53"/>
                    </a:lnTo>
                    <a:lnTo>
                      <a:pt x="50" y="44"/>
                    </a:lnTo>
                    <a:lnTo>
                      <a:pt x="58" y="33"/>
                    </a:lnTo>
                    <a:lnTo>
                      <a:pt x="65" y="22"/>
                    </a:lnTo>
                    <a:lnTo>
                      <a:pt x="71" y="14"/>
                    </a:lnTo>
                    <a:lnTo>
                      <a:pt x="72" y="10"/>
                    </a:lnTo>
                    <a:close/>
                  </a:path>
                </a:pathLst>
              </a:custGeom>
              <a:solidFill>
                <a:srgbClr val="6800E0">
                  <a:alpha val="100000"/>
                </a:srgbClr>
              </a:solidFill>
              <a:ln w="9525">
                <a:noFill/>
              </a:ln>
            </p:spPr>
            <p:txBody>
              <a:bodyPr/>
              <a:p>
                <a:endParaRPr lang="en-US"/>
              </a:p>
            </p:txBody>
          </p:sp>
          <p:sp>
            <p:nvSpPr>
              <p:cNvPr id="5158" name="Freeform 178"/>
              <p:cNvSpPr/>
              <p:nvPr/>
            </p:nvSpPr>
            <p:spPr>
              <a:xfrm>
                <a:off x="3126" y="3102"/>
                <a:ext cx="27" cy="37"/>
              </a:xfrm>
              <a:custGeom>
                <a:avLst/>
                <a:gdLst>
                  <a:gd name="txL" fmla="*/ 0 w 53"/>
                  <a:gd name="txT" fmla="*/ 0 h 72"/>
                  <a:gd name="txR" fmla="*/ 53 w 53"/>
                  <a:gd name="txB" fmla="*/ 72 h 72"/>
                </a:gdLst>
                <a:ahLst/>
                <a:cxnLst>
                  <a:cxn ang="0">
                    <a:pos x="1" y="0"/>
                  </a:cxn>
                  <a:cxn ang="0">
                    <a:pos x="1" y="0"/>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53" h="72">
                    <a:moveTo>
                      <a:pt x="32" y="0"/>
                    </a:moveTo>
                    <a:lnTo>
                      <a:pt x="21" y="0"/>
                    </a:lnTo>
                    <a:lnTo>
                      <a:pt x="19" y="3"/>
                    </a:lnTo>
                    <a:lnTo>
                      <a:pt x="14" y="11"/>
                    </a:lnTo>
                    <a:lnTo>
                      <a:pt x="8" y="23"/>
                    </a:lnTo>
                    <a:lnTo>
                      <a:pt x="2" y="35"/>
                    </a:lnTo>
                    <a:lnTo>
                      <a:pt x="0" y="49"/>
                    </a:lnTo>
                    <a:lnTo>
                      <a:pt x="2" y="61"/>
                    </a:lnTo>
                    <a:lnTo>
                      <a:pt x="10" y="69"/>
                    </a:lnTo>
                    <a:lnTo>
                      <a:pt x="27" y="72"/>
                    </a:lnTo>
                    <a:lnTo>
                      <a:pt x="43" y="69"/>
                    </a:lnTo>
                    <a:lnTo>
                      <a:pt x="51" y="61"/>
                    </a:lnTo>
                    <a:lnTo>
                      <a:pt x="53" y="49"/>
                    </a:lnTo>
                    <a:lnTo>
                      <a:pt x="51" y="35"/>
                    </a:lnTo>
                    <a:lnTo>
                      <a:pt x="45" y="23"/>
                    </a:lnTo>
                    <a:lnTo>
                      <a:pt x="39" y="11"/>
                    </a:lnTo>
                    <a:lnTo>
                      <a:pt x="35" y="3"/>
                    </a:lnTo>
                    <a:lnTo>
                      <a:pt x="32" y="0"/>
                    </a:lnTo>
                    <a:close/>
                  </a:path>
                </a:pathLst>
              </a:custGeom>
              <a:solidFill>
                <a:srgbClr val="6800E0">
                  <a:alpha val="100000"/>
                </a:srgbClr>
              </a:solidFill>
              <a:ln w="9525">
                <a:noFill/>
              </a:ln>
            </p:spPr>
            <p:txBody>
              <a:bodyPr/>
              <a:p>
                <a:endParaRPr lang="en-US"/>
              </a:p>
            </p:txBody>
          </p:sp>
          <p:sp>
            <p:nvSpPr>
              <p:cNvPr id="5159" name="Freeform 179"/>
              <p:cNvSpPr/>
              <p:nvPr/>
            </p:nvSpPr>
            <p:spPr>
              <a:xfrm>
                <a:off x="3146" y="3095"/>
                <a:ext cx="35" cy="29"/>
              </a:xfrm>
              <a:custGeom>
                <a:avLst/>
                <a:gdLst>
                  <a:gd name="txL" fmla="*/ 0 w 72"/>
                  <a:gd name="txT" fmla="*/ 0 h 57"/>
                  <a:gd name="txR" fmla="*/ 72 w 72"/>
                  <a:gd name="txB" fmla="*/ 57 h 57"/>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0"/>
                  </a:cxn>
                </a:cxnLst>
                <a:rect l="txL" t="txT" r="txR" b="txB"/>
                <a:pathLst>
                  <a:path w="72" h="57">
                    <a:moveTo>
                      <a:pt x="6" y="0"/>
                    </a:moveTo>
                    <a:lnTo>
                      <a:pt x="0" y="10"/>
                    </a:lnTo>
                    <a:lnTo>
                      <a:pt x="1" y="14"/>
                    </a:lnTo>
                    <a:lnTo>
                      <a:pt x="7" y="22"/>
                    </a:lnTo>
                    <a:lnTo>
                      <a:pt x="14" y="33"/>
                    </a:lnTo>
                    <a:lnTo>
                      <a:pt x="23" y="43"/>
                    </a:lnTo>
                    <a:lnTo>
                      <a:pt x="33" y="53"/>
                    </a:lnTo>
                    <a:lnTo>
                      <a:pt x="44" y="57"/>
                    </a:lnTo>
                    <a:lnTo>
                      <a:pt x="56" y="55"/>
                    </a:lnTo>
                    <a:lnTo>
                      <a:pt x="66" y="42"/>
                    </a:lnTo>
                    <a:lnTo>
                      <a:pt x="72" y="26"/>
                    </a:lnTo>
                    <a:lnTo>
                      <a:pt x="68" y="15"/>
                    </a:lnTo>
                    <a:lnTo>
                      <a:pt x="60" y="7"/>
                    </a:lnTo>
                    <a:lnTo>
                      <a:pt x="46" y="2"/>
                    </a:lnTo>
                    <a:lnTo>
                      <a:pt x="33"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5160" name="Freeform 180"/>
              <p:cNvSpPr/>
              <p:nvPr/>
            </p:nvSpPr>
            <p:spPr>
              <a:xfrm>
                <a:off x="3146" y="3062"/>
                <a:ext cx="35" cy="29"/>
              </a:xfrm>
              <a:custGeom>
                <a:avLst/>
                <a:gdLst>
                  <a:gd name="txL" fmla="*/ 0 w 72"/>
                  <a:gd name="txT" fmla="*/ 0 h 58"/>
                  <a:gd name="txR" fmla="*/ 72 w 72"/>
                  <a:gd name="txB" fmla="*/ 58 h 5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Lst>
                <a:rect l="txL" t="txT" r="txR" b="txB"/>
                <a:pathLst>
                  <a:path w="72" h="58">
                    <a:moveTo>
                      <a:pt x="0" y="47"/>
                    </a:moveTo>
                    <a:lnTo>
                      <a:pt x="6" y="58"/>
                    </a:lnTo>
                    <a:lnTo>
                      <a:pt x="9" y="58"/>
                    </a:lnTo>
                    <a:lnTo>
                      <a:pt x="20" y="58"/>
                    </a:lnTo>
                    <a:lnTo>
                      <a:pt x="33" y="58"/>
                    </a:lnTo>
                    <a:lnTo>
                      <a:pt x="46" y="55"/>
                    </a:lnTo>
                    <a:lnTo>
                      <a:pt x="59" y="51"/>
                    </a:lnTo>
                    <a:lnTo>
                      <a:pt x="68" y="43"/>
                    </a:lnTo>
                    <a:lnTo>
                      <a:pt x="72" y="32"/>
                    </a:lnTo>
                    <a:lnTo>
                      <a:pt x="66" y="16"/>
                    </a:lnTo>
                    <a:lnTo>
                      <a:pt x="56" y="4"/>
                    </a:lnTo>
                    <a:lnTo>
                      <a:pt x="44" y="0"/>
                    </a:lnTo>
                    <a:lnTo>
                      <a:pt x="33" y="5"/>
                    </a:lnTo>
                    <a:lnTo>
                      <a:pt x="23" y="14"/>
                    </a:lnTo>
                    <a:lnTo>
                      <a:pt x="14" y="24"/>
                    </a:lnTo>
                    <a:lnTo>
                      <a:pt x="7" y="36"/>
                    </a:lnTo>
                    <a:lnTo>
                      <a:pt x="1" y="44"/>
                    </a:lnTo>
                    <a:lnTo>
                      <a:pt x="0" y="47"/>
                    </a:lnTo>
                    <a:close/>
                  </a:path>
                </a:pathLst>
              </a:custGeom>
              <a:solidFill>
                <a:srgbClr val="6800E0">
                  <a:alpha val="100000"/>
                </a:srgbClr>
              </a:solidFill>
              <a:ln w="9525">
                <a:noFill/>
              </a:ln>
            </p:spPr>
            <p:txBody>
              <a:bodyPr/>
              <a:p>
                <a:endParaRPr lang="en-US"/>
              </a:p>
            </p:txBody>
          </p:sp>
          <p:sp>
            <p:nvSpPr>
              <p:cNvPr id="5161" name="Freeform 181"/>
              <p:cNvSpPr/>
              <p:nvPr/>
            </p:nvSpPr>
            <p:spPr>
              <a:xfrm>
                <a:off x="2933" y="2482"/>
                <a:ext cx="72" cy="84"/>
              </a:xfrm>
              <a:custGeom>
                <a:avLst/>
                <a:gdLst>
                  <a:gd name="txL" fmla="*/ 0 w 144"/>
                  <a:gd name="txT" fmla="*/ 0 h 167"/>
                  <a:gd name="txR" fmla="*/ 144 w 144"/>
                  <a:gd name="txB" fmla="*/ 167 h 167"/>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144" h="167">
                    <a:moveTo>
                      <a:pt x="144" y="0"/>
                    </a:moveTo>
                    <a:lnTo>
                      <a:pt x="143" y="28"/>
                    </a:lnTo>
                    <a:lnTo>
                      <a:pt x="138" y="57"/>
                    </a:lnTo>
                    <a:lnTo>
                      <a:pt x="129" y="84"/>
                    </a:lnTo>
                    <a:lnTo>
                      <a:pt x="116" y="111"/>
                    </a:lnTo>
                    <a:lnTo>
                      <a:pt x="100" y="135"/>
                    </a:lnTo>
                    <a:lnTo>
                      <a:pt x="82" y="152"/>
                    </a:lnTo>
                    <a:lnTo>
                      <a:pt x="60" y="164"/>
                    </a:lnTo>
                    <a:lnTo>
                      <a:pt x="36" y="167"/>
                    </a:lnTo>
                    <a:lnTo>
                      <a:pt x="16" y="163"/>
                    </a:lnTo>
                    <a:lnTo>
                      <a:pt x="5" y="152"/>
                    </a:lnTo>
                    <a:lnTo>
                      <a:pt x="0" y="140"/>
                    </a:lnTo>
                    <a:lnTo>
                      <a:pt x="2" y="123"/>
                    </a:lnTo>
                    <a:lnTo>
                      <a:pt x="12" y="109"/>
                    </a:lnTo>
                    <a:lnTo>
                      <a:pt x="24" y="96"/>
                    </a:lnTo>
                    <a:lnTo>
                      <a:pt x="42" y="85"/>
                    </a:lnTo>
                    <a:lnTo>
                      <a:pt x="62" y="82"/>
                    </a:lnTo>
                    <a:lnTo>
                      <a:pt x="80" y="79"/>
                    </a:lnTo>
                    <a:lnTo>
                      <a:pt x="95" y="69"/>
                    </a:lnTo>
                    <a:lnTo>
                      <a:pt x="108" y="57"/>
                    </a:lnTo>
                    <a:lnTo>
                      <a:pt x="121" y="41"/>
                    </a:lnTo>
                    <a:lnTo>
                      <a:pt x="130" y="26"/>
                    </a:lnTo>
                    <a:lnTo>
                      <a:pt x="138" y="13"/>
                    </a:lnTo>
                    <a:lnTo>
                      <a:pt x="143" y="4"/>
                    </a:lnTo>
                    <a:lnTo>
                      <a:pt x="144" y="0"/>
                    </a:lnTo>
                    <a:close/>
                  </a:path>
                </a:pathLst>
              </a:custGeom>
              <a:solidFill>
                <a:srgbClr val="6800E0">
                  <a:alpha val="100000"/>
                </a:srgbClr>
              </a:solidFill>
              <a:ln w="9525">
                <a:noFill/>
              </a:ln>
            </p:spPr>
            <p:txBody>
              <a:bodyPr/>
              <a:p>
                <a:endParaRPr lang="en-US"/>
              </a:p>
            </p:txBody>
          </p:sp>
          <p:sp>
            <p:nvSpPr>
              <p:cNvPr id="5162" name="Freeform 182"/>
              <p:cNvSpPr/>
              <p:nvPr/>
            </p:nvSpPr>
            <p:spPr>
              <a:xfrm>
                <a:off x="2898" y="2478"/>
                <a:ext cx="102" cy="40"/>
              </a:xfrm>
              <a:custGeom>
                <a:avLst/>
                <a:gdLst>
                  <a:gd name="txL" fmla="*/ 0 w 204"/>
                  <a:gd name="txT" fmla="*/ 0 h 82"/>
                  <a:gd name="txR" fmla="*/ 204 w 204"/>
                  <a:gd name="txB" fmla="*/ 82 h 82"/>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04" h="82">
                    <a:moveTo>
                      <a:pt x="204" y="0"/>
                    </a:moveTo>
                    <a:lnTo>
                      <a:pt x="196" y="10"/>
                    </a:lnTo>
                    <a:lnTo>
                      <a:pt x="187" y="21"/>
                    </a:lnTo>
                    <a:lnTo>
                      <a:pt x="175" y="31"/>
                    </a:lnTo>
                    <a:lnTo>
                      <a:pt x="165" y="40"/>
                    </a:lnTo>
                    <a:lnTo>
                      <a:pt x="152" y="50"/>
                    </a:lnTo>
                    <a:lnTo>
                      <a:pt x="139" y="58"/>
                    </a:lnTo>
                    <a:lnTo>
                      <a:pt x="127" y="65"/>
                    </a:lnTo>
                    <a:lnTo>
                      <a:pt x="114" y="70"/>
                    </a:lnTo>
                    <a:lnTo>
                      <a:pt x="100" y="76"/>
                    </a:lnTo>
                    <a:lnTo>
                      <a:pt x="88" y="80"/>
                    </a:lnTo>
                    <a:lnTo>
                      <a:pt x="74" y="81"/>
                    </a:lnTo>
                    <a:lnTo>
                      <a:pt x="61" y="82"/>
                    </a:lnTo>
                    <a:lnTo>
                      <a:pt x="48" y="81"/>
                    </a:lnTo>
                    <a:lnTo>
                      <a:pt x="37" y="77"/>
                    </a:lnTo>
                    <a:lnTo>
                      <a:pt x="25" y="71"/>
                    </a:lnTo>
                    <a:lnTo>
                      <a:pt x="15" y="65"/>
                    </a:lnTo>
                    <a:lnTo>
                      <a:pt x="2" y="48"/>
                    </a:lnTo>
                    <a:lnTo>
                      <a:pt x="0" y="33"/>
                    </a:lnTo>
                    <a:lnTo>
                      <a:pt x="6" y="21"/>
                    </a:lnTo>
                    <a:lnTo>
                      <a:pt x="17" y="10"/>
                    </a:lnTo>
                    <a:lnTo>
                      <a:pt x="33" y="3"/>
                    </a:lnTo>
                    <a:lnTo>
                      <a:pt x="52" y="1"/>
                    </a:lnTo>
                    <a:lnTo>
                      <a:pt x="71" y="5"/>
                    </a:lnTo>
                    <a:lnTo>
                      <a:pt x="90" y="15"/>
                    </a:lnTo>
                    <a:lnTo>
                      <a:pt x="105" y="22"/>
                    </a:lnTo>
                    <a:lnTo>
                      <a:pt x="123" y="24"/>
                    </a:lnTo>
                    <a:lnTo>
                      <a:pt x="142" y="22"/>
                    </a:lnTo>
                    <a:lnTo>
                      <a:pt x="160" y="17"/>
                    </a:lnTo>
                    <a:lnTo>
                      <a:pt x="177" y="12"/>
                    </a:lnTo>
                    <a:lnTo>
                      <a:pt x="191" y="6"/>
                    </a:lnTo>
                    <a:lnTo>
                      <a:pt x="200" y="2"/>
                    </a:lnTo>
                    <a:lnTo>
                      <a:pt x="204" y="0"/>
                    </a:lnTo>
                    <a:close/>
                  </a:path>
                </a:pathLst>
              </a:custGeom>
              <a:solidFill>
                <a:srgbClr val="6800E0">
                  <a:alpha val="100000"/>
                </a:srgbClr>
              </a:solidFill>
              <a:ln w="9525">
                <a:noFill/>
              </a:ln>
            </p:spPr>
            <p:txBody>
              <a:bodyPr/>
              <a:p>
                <a:endParaRPr lang="en-US"/>
              </a:p>
            </p:txBody>
          </p:sp>
          <p:sp>
            <p:nvSpPr>
              <p:cNvPr id="5163" name="Freeform 183"/>
              <p:cNvSpPr/>
              <p:nvPr/>
            </p:nvSpPr>
            <p:spPr>
              <a:xfrm>
                <a:off x="2996" y="2482"/>
                <a:ext cx="42" cy="104"/>
              </a:xfrm>
              <a:custGeom>
                <a:avLst/>
                <a:gdLst>
                  <a:gd name="txL" fmla="*/ 0 w 84"/>
                  <a:gd name="txT" fmla="*/ 0 h 208"/>
                  <a:gd name="txR" fmla="*/ 84 w 84"/>
                  <a:gd name="txB" fmla="*/ 208 h 208"/>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0"/>
                  </a:cxn>
                </a:cxnLst>
                <a:rect l="txL" t="txT" r="txR" b="txB"/>
                <a:pathLst>
                  <a:path w="84" h="208">
                    <a:moveTo>
                      <a:pt x="24" y="0"/>
                    </a:moveTo>
                    <a:lnTo>
                      <a:pt x="42" y="21"/>
                    </a:lnTo>
                    <a:lnTo>
                      <a:pt x="59" y="45"/>
                    </a:lnTo>
                    <a:lnTo>
                      <a:pt x="71" y="73"/>
                    </a:lnTo>
                    <a:lnTo>
                      <a:pt x="79" y="100"/>
                    </a:lnTo>
                    <a:lnTo>
                      <a:pt x="84" y="128"/>
                    </a:lnTo>
                    <a:lnTo>
                      <a:pt x="82" y="155"/>
                    </a:lnTo>
                    <a:lnTo>
                      <a:pt x="74" y="178"/>
                    </a:lnTo>
                    <a:lnTo>
                      <a:pt x="57" y="197"/>
                    </a:lnTo>
                    <a:lnTo>
                      <a:pt x="40" y="208"/>
                    </a:lnTo>
                    <a:lnTo>
                      <a:pt x="25" y="208"/>
                    </a:lnTo>
                    <a:lnTo>
                      <a:pt x="12" y="201"/>
                    </a:lnTo>
                    <a:lnTo>
                      <a:pt x="4" y="187"/>
                    </a:lnTo>
                    <a:lnTo>
                      <a:pt x="0" y="170"/>
                    </a:lnTo>
                    <a:lnTo>
                      <a:pt x="1" y="151"/>
                    </a:lnTo>
                    <a:lnTo>
                      <a:pt x="7" y="133"/>
                    </a:lnTo>
                    <a:lnTo>
                      <a:pt x="19" y="115"/>
                    </a:lnTo>
                    <a:lnTo>
                      <a:pt x="34" y="84"/>
                    </a:lnTo>
                    <a:lnTo>
                      <a:pt x="34" y="46"/>
                    </a:lnTo>
                    <a:lnTo>
                      <a:pt x="27" y="14"/>
                    </a:lnTo>
                    <a:lnTo>
                      <a:pt x="24" y="0"/>
                    </a:lnTo>
                    <a:close/>
                  </a:path>
                </a:pathLst>
              </a:custGeom>
              <a:solidFill>
                <a:srgbClr val="6800E0">
                  <a:alpha val="100000"/>
                </a:srgbClr>
              </a:solidFill>
              <a:ln w="9525">
                <a:noFill/>
              </a:ln>
            </p:spPr>
            <p:txBody>
              <a:bodyPr/>
              <a:p>
                <a:endParaRPr lang="en-US"/>
              </a:p>
            </p:txBody>
          </p:sp>
          <p:sp>
            <p:nvSpPr>
              <p:cNvPr id="5164" name="Freeform 184"/>
              <p:cNvSpPr/>
              <p:nvPr/>
            </p:nvSpPr>
            <p:spPr>
              <a:xfrm>
                <a:off x="3013" y="2479"/>
                <a:ext cx="72" cy="84"/>
              </a:xfrm>
              <a:custGeom>
                <a:avLst/>
                <a:gdLst>
                  <a:gd name="txL" fmla="*/ 0 w 144"/>
                  <a:gd name="txT" fmla="*/ 0 h 170"/>
                  <a:gd name="txR" fmla="*/ 144 w 144"/>
                  <a:gd name="txB" fmla="*/ 170 h 170"/>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4" h="170">
                    <a:moveTo>
                      <a:pt x="0" y="0"/>
                    </a:moveTo>
                    <a:lnTo>
                      <a:pt x="27" y="7"/>
                    </a:lnTo>
                    <a:lnTo>
                      <a:pt x="54" y="18"/>
                    </a:lnTo>
                    <a:lnTo>
                      <a:pt x="81" y="33"/>
                    </a:lnTo>
                    <a:lnTo>
                      <a:pt x="104" y="50"/>
                    </a:lnTo>
                    <a:lnTo>
                      <a:pt x="123" y="71"/>
                    </a:lnTo>
                    <a:lnTo>
                      <a:pt x="137" y="92"/>
                    </a:lnTo>
                    <a:lnTo>
                      <a:pt x="144" y="117"/>
                    </a:lnTo>
                    <a:lnTo>
                      <a:pt x="142" y="141"/>
                    </a:lnTo>
                    <a:lnTo>
                      <a:pt x="134" y="159"/>
                    </a:lnTo>
                    <a:lnTo>
                      <a:pt x="121" y="168"/>
                    </a:lnTo>
                    <a:lnTo>
                      <a:pt x="107" y="170"/>
                    </a:lnTo>
                    <a:lnTo>
                      <a:pt x="94" y="164"/>
                    </a:lnTo>
                    <a:lnTo>
                      <a:pt x="80" y="152"/>
                    </a:lnTo>
                    <a:lnTo>
                      <a:pt x="69" y="136"/>
                    </a:lnTo>
                    <a:lnTo>
                      <a:pt x="64" y="118"/>
                    </a:lnTo>
                    <a:lnTo>
                      <a:pt x="65" y="97"/>
                    </a:lnTo>
                    <a:lnTo>
                      <a:pt x="65" y="80"/>
                    </a:lnTo>
                    <a:lnTo>
                      <a:pt x="59" y="63"/>
                    </a:lnTo>
                    <a:lnTo>
                      <a:pt x="49" y="46"/>
                    </a:lnTo>
                    <a:lnTo>
                      <a:pt x="36" y="31"/>
                    </a:lnTo>
                    <a:lnTo>
                      <a:pt x="23" y="19"/>
                    </a:lnTo>
                    <a:lnTo>
                      <a:pt x="12" y="10"/>
                    </a:lnTo>
                    <a:lnTo>
                      <a:pt x="4" y="3"/>
                    </a:lnTo>
                    <a:lnTo>
                      <a:pt x="0" y="0"/>
                    </a:lnTo>
                    <a:close/>
                  </a:path>
                </a:pathLst>
              </a:custGeom>
              <a:solidFill>
                <a:srgbClr val="6800E0">
                  <a:alpha val="100000"/>
                </a:srgbClr>
              </a:solidFill>
              <a:ln w="9525">
                <a:noFill/>
              </a:ln>
            </p:spPr>
            <p:txBody>
              <a:bodyPr/>
              <a:p>
                <a:endParaRPr lang="en-US"/>
              </a:p>
            </p:txBody>
          </p:sp>
          <p:sp>
            <p:nvSpPr>
              <p:cNvPr id="5165" name="Freeform 185"/>
              <p:cNvSpPr/>
              <p:nvPr/>
            </p:nvSpPr>
            <p:spPr>
              <a:xfrm>
                <a:off x="3020" y="2460"/>
                <a:ext cx="99" cy="51"/>
              </a:xfrm>
              <a:custGeom>
                <a:avLst/>
                <a:gdLst>
                  <a:gd name="txL" fmla="*/ 0 w 199"/>
                  <a:gd name="txT" fmla="*/ 0 h 103"/>
                  <a:gd name="txR" fmla="*/ 199 w 199"/>
                  <a:gd name="txB" fmla="*/ 103 h 10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99" h="103">
                    <a:moveTo>
                      <a:pt x="0" y="18"/>
                    </a:moveTo>
                    <a:lnTo>
                      <a:pt x="13" y="13"/>
                    </a:lnTo>
                    <a:lnTo>
                      <a:pt x="27" y="8"/>
                    </a:lnTo>
                    <a:lnTo>
                      <a:pt x="40" y="5"/>
                    </a:lnTo>
                    <a:lnTo>
                      <a:pt x="54" y="3"/>
                    </a:lnTo>
                    <a:lnTo>
                      <a:pt x="69" y="0"/>
                    </a:lnTo>
                    <a:lnTo>
                      <a:pt x="84" y="0"/>
                    </a:lnTo>
                    <a:lnTo>
                      <a:pt x="99" y="0"/>
                    </a:lnTo>
                    <a:lnTo>
                      <a:pt x="114" y="1"/>
                    </a:lnTo>
                    <a:lnTo>
                      <a:pt x="128" y="4"/>
                    </a:lnTo>
                    <a:lnTo>
                      <a:pt x="141" y="8"/>
                    </a:lnTo>
                    <a:lnTo>
                      <a:pt x="153" y="13"/>
                    </a:lnTo>
                    <a:lnTo>
                      <a:pt x="165" y="19"/>
                    </a:lnTo>
                    <a:lnTo>
                      <a:pt x="175" y="27"/>
                    </a:lnTo>
                    <a:lnTo>
                      <a:pt x="183" y="35"/>
                    </a:lnTo>
                    <a:lnTo>
                      <a:pt x="190" y="45"/>
                    </a:lnTo>
                    <a:lnTo>
                      <a:pt x="196" y="57"/>
                    </a:lnTo>
                    <a:lnTo>
                      <a:pt x="199" y="76"/>
                    </a:lnTo>
                    <a:lnTo>
                      <a:pt x="194" y="91"/>
                    </a:lnTo>
                    <a:lnTo>
                      <a:pt x="182" y="99"/>
                    </a:lnTo>
                    <a:lnTo>
                      <a:pt x="167" y="103"/>
                    </a:lnTo>
                    <a:lnTo>
                      <a:pt x="150" y="101"/>
                    </a:lnTo>
                    <a:lnTo>
                      <a:pt x="132" y="92"/>
                    </a:lnTo>
                    <a:lnTo>
                      <a:pt x="118" y="80"/>
                    </a:lnTo>
                    <a:lnTo>
                      <a:pt x="106" y="63"/>
                    </a:lnTo>
                    <a:lnTo>
                      <a:pt x="97" y="49"/>
                    </a:lnTo>
                    <a:lnTo>
                      <a:pt x="82" y="37"/>
                    </a:lnTo>
                    <a:lnTo>
                      <a:pt x="65" y="29"/>
                    </a:lnTo>
                    <a:lnTo>
                      <a:pt x="46" y="25"/>
                    </a:lnTo>
                    <a:lnTo>
                      <a:pt x="29" y="21"/>
                    </a:lnTo>
                    <a:lnTo>
                      <a:pt x="14" y="19"/>
                    </a:lnTo>
                    <a:lnTo>
                      <a:pt x="4" y="18"/>
                    </a:lnTo>
                    <a:lnTo>
                      <a:pt x="0" y="18"/>
                    </a:lnTo>
                    <a:close/>
                  </a:path>
                </a:pathLst>
              </a:custGeom>
              <a:solidFill>
                <a:srgbClr val="6800E0">
                  <a:alpha val="100000"/>
                </a:srgbClr>
              </a:solidFill>
              <a:ln w="9525">
                <a:noFill/>
              </a:ln>
            </p:spPr>
            <p:txBody>
              <a:bodyPr/>
              <a:p>
                <a:endParaRPr lang="en-US"/>
              </a:p>
            </p:txBody>
          </p:sp>
          <p:sp>
            <p:nvSpPr>
              <p:cNvPr id="5166" name="Freeform 186"/>
              <p:cNvSpPr/>
              <p:nvPr/>
            </p:nvSpPr>
            <p:spPr>
              <a:xfrm>
                <a:off x="3093" y="3326"/>
                <a:ext cx="53" cy="98"/>
              </a:xfrm>
              <a:custGeom>
                <a:avLst/>
                <a:gdLst>
                  <a:gd name="txL" fmla="*/ 0 w 107"/>
                  <a:gd name="txT" fmla="*/ 0 h 195"/>
                  <a:gd name="txR" fmla="*/ 107 w 107"/>
                  <a:gd name="txB" fmla="*/ 195 h 195"/>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07" h="195">
                    <a:moveTo>
                      <a:pt x="95" y="0"/>
                    </a:moveTo>
                    <a:lnTo>
                      <a:pt x="103" y="26"/>
                    </a:lnTo>
                    <a:lnTo>
                      <a:pt x="107" y="55"/>
                    </a:lnTo>
                    <a:lnTo>
                      <a:pt x="107" y="85"/>
                    </a:lnTo>
                    <a:lnTo>
                      <a:pt x="104" y="114"/>
                    </a:lnTo>
                    <a:lnTo>
                      <a:pt x="96" y="141"/>
                    </a:lnTo>
                    <a:lnTo>
                      <a:pt x="83" y="164"/>
                    </a:lnTo>
                    <a:lnTo>
                      <a:pt x="66" y="183"/>
                    </a:lnTo>
                    <a:lnTo>
                      <a:pt x="44" y="193"/>
                    </a:lnTo>
                    <a:lnTo>
                      <a:pt x="24" y="195"/>
                    </a:lnTo>
                    <a:lnTo>
                      <a:pt x="10" y="190"/>
                    </a:lnTo>
                    <a:lnTo>
                      <a:pt x="3" y="177"/>
                    </a:lnTo>
                    <a:lnTo>
                      <a:pt x="0" y="162"/>
                    </a:lnTo>
                    <a:lnTo>
                      <a:pt x="3" y="145"/>
                    </a:lnTo>
                    <a:lnTo>
                      <a:pt x="12" y="127"/>
                    </a:lnTo>
                    <a:lnTo>
                      <a:pt x="24" y="114"/>
                    </a:lnTo>
                    <a:lnTo>
                      <a:pt x="43" y="103"/>
                    </a:lnTo>
                    <a:lnTo>
                      <a:pt x="58" y="94"/>
                    </a:lnTo>
                    <a:lnTo>
                      <a:pt x="69" y="80"/>
                    </a:lnTo>
                    <a:lnTo>
                      <a:pt x="79" y="64"/>
                    </a:lnTo>
                    <a:lnTo>
                      <a:pt x="86" y="46"/>
                    </a:lnTo>
                    <a:lnTo>
                      <a:pt x="90" y="28"/>
                    </a:lnTo>
                    <a:lnTo>
                      <a:pt x="92" y="13"/>
                    </a:lnTo>
                    <a:lnTo>
                      <a:pt x="95" y="3"/>
                    </a:lnTo>
                    <a:lnTo>
                      <a:pt x="95" y="0"/>
                    </a:lnTo>
                    <a:close/>
                  </a:path>
                </a:pathLst>
              </a:custGeom>
              <a:solidFill>
                <a:srgbClr val="6800E0">
                  <a:alpha val="100000"/>
                </a:srgbClr>
              </a:solidFill>
              <a:ln w="9525">
                <a:noFill/>
              </a:ln>
            </p:spPr>
            <p:txBody>
              <a:bodyPr/>
              <a:p>
                <a:endParaRPr lang="en-US"/>
              </a:p>
            </p:txBody>
          </p:sp>
          <p:sp>
            <p:nvSpPr>
              <p:cNvPr id="5167" name="Freeform 187"/>
              <p:cNvSpPr/>
              <p:nvPr/>
            </p:nvSpPr>
            <p:spPr>
              <a:xfrm>
                <a:off x="3043" y="3323"/>
                <a:ext cx="91" cy="63"/>
              </a:xfrm>
              <a:custGeom>
                <a:avLst/>
                <a:gdLst>
                  <a:gd name="txL" fmla="*/ 0 w 183"/>
                  <a:gd name="txT" fmla="*/ 0 h 126"/>
                  <a:gd name="txR" fmla="*/ 183 w 183"/>
                  <a:gd name="txB" fmla="*/ 126 h 126"/>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83" h="126">
                    <a:moveTo>
                      <a:pt x="183" y="0"/>
                    </a:moveTo>
                    <a:lnTo>
                      <a:pt x="173" y="25"/>
                    </a:lnTo>
                    <a:lnTo>
                      <a:pt x="159" y="51"/>
                    </a:lnTo>
                    <a:lnTo>
                      <a:pt x="141" y="74"/>
                    </a:lnTo>
                    <a:lnTo>
                      <a:pt x="120" y="94"/>
                    </a:lnTo>
                    <a:lnTo>
                      <a:pt x="97" y="111"/>
                    </a:lnTo>
                    <a:lnTo>
                      <a:pt x="73" y="122"/>
                    </a:lnTo>
                    <a:lnTo>
                      <a:pt x="48" y="126"/>
                    </a:lnTo>
                    <a:lnTo>
                      <a:pt x="24" y="120"/>
                    </a:lnTo>
                    <a:lnTo>
                      <a:pt x="7" y="109"/>
                    </a:lnTo>
                    <a:lnTo>
                      <a:pt x="0" y="96"/>
                    </a:lnTo>
                    <a:lnTo>
                      <a:pt x="1" y="82"/>
                    </a:lnTo>
                    <a:lnTo>
                      <a:pt x="8" y="69"/>
                    </a:lnTo>
                    <a:lnTo>
                      <a:pt x="22" y="58"/>
                    </a:lnTo>
                    <a:lnTo>
                      <a:pt x="39" y="50"/>
                    </a:lnTo>
                    <a:lnTo>
                      <a:pt x="58" y="46"/>
                    </a:lnTo>
                    <a:lnTo>
                      <a:pt x="78" y="50"/>
                    </a:lnTo>
                    <a:lnTo>
                      <a:pt x="96" y="52"/>
                    </a:lnTo>
                    <a:lnTo>
                      <a:pt x="113" y="48"/>
                    </a:lnTo>
                    <a:lnTo>
                      <a:pt x="130" y="40"/>
                    </a:lnTo>
                    <a:lnTo>
                      <a:pt x="148" y="30"/>
                    </a:lnTo>
                    <a:lnTo>
                      <a:pt x="161" y="20"/>
                    </a:lnTo>
                    <a:lnTo>
                      <a:pt x="173" y="10"/>
                    </a:lnTo>
                    <a:lnTo>
                      <a:pt x="181" y="2"/>
                    </a:lnTo>
                    <a:lnTo>
                      <a:pt x="183" y="0"/>
                    </a:lnTo>
                    <a:close/>
                  </a:path>
                </a:pathLst>
              </a:custGeom>
              <a:solidFill>
                <a:srgbClr val="6800E0">
                  <a:alpha val="100000"/>
                </a:srgbClr>
              </a:solidFill>
              <a:ln w="9525">
                <a:noFill/>
              </a:ln>
            </p:spPr>
            <p:txBody>
              <a:bodyPr/>
              <a:p>
                <a:endParaRPr lang="en-US"/>
              </a:p>
            </p:txBody>
          </p:sp>
          <p:sp>
            <p:nvSpPr>
              <p:cNvPr id="5168" name="Freeform 188"/>
              <p:cNvSpPr/>
              <p:nvPr/>
            </p:nvSpPr>
            <p:spPr>
              <a:xfrm>
                <a:off x="3143" y="3325"/>
                <a:ext cx="52" cy="98"/>
              </a:xfrm>
              <a:custGeom>
                <a:avLst/>
                <a:gdLst>
                  <a:gd name="txL" fmla="*/ 0 w 102"/>
                  <a:gd name="txT" fmla="*/ 0 h 197"/>
                  <a:gd name="txR" fmla="*/ 102 w 102"/>
                  <a:gd name="txB" fmla="*/ 197 h 19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02" h="197">
                    <a:moveTo>
                      <a:pt x="0" y="0"/>
                    </a:moveTo>
                    <a:lnTo>
                      <a:pt x="23" y="14"/>
                    </a:lnTo>
                    <a:lnTo>
                      <a:pt x="46" y="33"/>
                    </a:lnTo>
                    <a:lnTo>
                      <a:pt x="66" y="54"/>
                    </a:lnTo>
                    <a:lnTo>
                      <a:pt x="83" y="77"/>
                    </a:lnTo>
                    <a:lnTo>
                      <a:pt x="95" y="103"/>
                    </a:lnTo>
                    <a:lnTo>
                      <a:pt x="102" y="128"/>
                    </a:lnTo>
                    <a:lnTo>
                      <a:pt x="102" y="153"/>
                    </a:lnTo>
                    <a:lnTo>
                      <a:pt x="93" y="177"/>
                    </a:lnTo>
                    <a:lnTo>
                      <a:pt x="79" y="191"/>
                    </a:lnTo>
                    <a:lnTo>
                      <a:pt x="65" y="197"/>
                    </a:lnTo>
                    <a:lnTo>
                      <a:pt x="51" y="194"/>
                    </a:lnTo>
                    <a:lnTo>
                      <a:pt x="39" y="183"/>
                    </a:lnTo>
                    <a:lnTo>
                      <a:pt x="30" y="170"/>
                    </a:lnTo>
                    <a:lnTo>
                      <a:pt x="25" y="151"/>
                    </a:lnTo>
                    <a:lnTo>
                      <a:pt x="25" y="132"/>
                    </a:lnTo>
                    <a:lnTo>
                      <a:pt x="32" y="112"/>
                    </a:lnTo>
                    <a:lnTo>
                      <a:pt x="37" y="96"/>
                    </a:lnTo>
                    <a:lnTo>
                      <a:pt x="35" y="77"/>
                    </a:lnTo>
                    <a:lnTo>
                      <a:pt x="31" y="59"/>
                    </a:lnTo>
                    <a:lnTo>
                      <a:pt x="24" y="41"/>
                    </a:lnTo>
                    <a:lnTo>
                      <a:pt x="16" y="24"/>
                    </a:lnTo>
                    <a:lnTo>
                      <a:pt x="8" y="12"/>
                    </a:lnTo>
                    <a:lnTo>
                      <a:pt x="2" y="4"/>
                    </a:lnTo>
                    <a:lnTo>
                      <a:pt x="0" y="0"/>
                    </a:lnTo>
                    <a:close/>
                  </a:path>
                </a:pathLst>
              </a:custGeom>
              <a:solidFill>
                <a:srgbClr val="6800E0">
                  <a:alpha val="100000"/>
                </a:srgbClr>
              </a:solidFill>
              <a:ln w="9525">
                <a:noFill/>
              </a:ln>
            </p:spPr>
            <p:txBody>
              <a:bodyPr/>
              <a:p>
                <a:endParaRPr lang="en-US"/>
              </a:p>
            </p:txBody>
          </p:sp>
          <p:sp>
            <p:nvSpPr>
              <p:cNvPr id="5169" name="Freeform 189"/>
              <p:cNvSpPr/>
              <p:nvPr/>
            </p:nvSpPr>
            <p:spPr>
              <a:xfrm>
                <a:off x="3146" y="3319"/>
                <a:ext cx="90" cy="64"/>
              </a:xfrm>
              <a:custGeom>
                <a:avLst/>
                <a:gdLst>
                  <a:gd name="txL" fmla="*/ 0 w 180"/>
                  <a:gd name="txT" fmla="*/ 0 h 129"/>
                  <a:gd name="txR" fmla="*/ 180 w 180"/>
                  <a:gd name="txB" fmla="*/ 129 h 12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80" h="129">
                    <a:moveTo>
                      <a:pt x="0" y="2"/>
                    </a:moveTo>
                    <a:lnTo>
                      <a:pt x="28" y="0"/>
                    </a:lnTo>
                    <a:lnTo>
                      <a:pt x="57" y="1"/>
                    </a:lnTo>
                    <a:lnTo>
                      <a:pt x="87" y="7"/>
                    </a:lnTo>
                    <a:lnTo>
                      <a:pt x="114" y="16"/>
                    </a:lnTo>
                    <a:lnTo>
                      <a:pt x="140" y="30"/>
                    </a:lnTo>
                    <a:lnTo>
                      <a:pt x="159" y="46"/>
                    </a:lnTo>
                    <a:lnTo>
                      <a:pt x="173" y="67"/>
                    </a:lnTo>
                    <a:lnTo>
                      <a:pt x="180" y="91"/>
                    </a:lnTo>
                    <a:lnTo>
                      <a:pt x="178" y="110"/>
                    </a:lnTo>
                    <a:lnTo>
                      <a:pt x="170" y="123"/>
                    </a:lnTo>
                    <a:lnTo>
                      <a:pt x="156" y="129"/>
                    </a:lnTo>
                    <a:lnTo>
                      <a:pt x="141" y="128"/>
                    </a:lnTo>
                    <a:lnTo>
                      <a:pt x="125" y="121"/>
                    </a:lnTo>
                    <a:lnTo>
                      <a:pt x="110" y="109"/>
                    </a:lnTo>
                    <a:lnTo>
                      <a:pt x="98" y="93"/>
                    </a:lnTo>
                    <a:lnTo>
                      <a:pt x="93" y="73"/>
                    </a:lnTo>
                    <a:lnTo>
                      <a:pt x="87" y="57"/>
                    </a:lnTo>
                    <a:lnTo>
                      <a:pt x="75" y="44"/>
                    </a:lnTo>
                    <a:lnTo>
                      <a:pt x="60" y="31"/>
                    </a:lnTo>
                    <a:lnTo>
                      <a:pt x="44" y="20"/>
                    </a:lnTo>
                    <a:lnTo>
                      <a:pt x="28" y="12"/>
                    </a:lnTo>
                    <a:lnTo>
                      <a:pt x="14" y="7"/>
                    </a:lnTo>
                    <a:lnTo>
                      <a:pt x="4" y="3"/>
                    </a:lnTo>
                    <a:lnTo>
                      <a:pt x="0" y="2"/>
                    </a:lnTo>
                    <a:close/>
                  </a:path>
                </a:pathLst>
              </a:custGeom>
              <a:solidFill>
                <a:srgbClr val="6800E0">
                  <a:alpha val="100000"/>
                </a:srgbClr>
              </a:solidFill>
              <a:ln w="9525">
                <a:noFill/>
              </a:ln>
            </p:spPr>
            <p:txBody>
              <a:bodyPr/>
              <a:p>
                <a:endParaRPr lang="en-US"/>
              </a:p>
            </p:txBody>
          </p:sp>
          <p:sp>
            <p:nvSpPr>
              <p:cNvPr id="5170" name="Freeform 190"/>
              <p:cNvSpPr/>
              <p:nvPr/>
            </p:nvSpPr>
            <p:spPr>
              <a:xfrm>
                <a:off x="3150" y="3281"/>
                <a:ext cx="103" cy="42"/>
              </a:xfrm>
              <a:custGeom>
                <a:avLst/>
                <a:gdLst>
                  <a:gd name="txL" fmla="*/ 0 w 206"/>
                  <a:gd name="txT" fmla="*/ 0 h 85"/>
                  <a:gd name="txR" fmla="*/ 206 w 206"/>
                  <a:gd name="txB" fmla="*/ 85 h 8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206" h="85">
                    <a:moveTo>
                      <a:pt x="0" y="54"/>
                    </a:moveTo>
                    <a:lnTo>
                      <a:pt x="11" y="45"/>
                    </a:lnTo>
                    <a:lnTo>
                      <a:pt x="22" y="37"/>
                    </a:lnTo>
                    <a:lnTo>
                      <a:pt x="34" y="30"/>
                    </a:lnTo>
                    <a:lnTo>
                      <a:pt x="46" y="23"/>
                    </a:lnTo>
                    <a:lnTo>
                      <a:pt x="60" y="16"/>
                    </a:lnTo>
                    <a:lnTo>
                      <a:pt x="74" y="11"/>
                    </a:lnTo>
                    <a:lnTo>
                      <a:pt x="88" y="7"/>
                    </a:lnTo>
                    <a:lnTo>
                      <a:pt x="103" y="3"/>
                    </a:lnTo>
                    <a:lnTo>
                      <a:pt x="117" y="1"/>
                    </a:lnTo>
                    <a:lnTo>
                      <a:pt x="130" y="0"/>
                    </a:lnTo>
                    <a:lnTo>
                      <a:pt x="143" y="1"/>
                    </a:lnTo>
                    <a:lnTo>
                      <a:pt x="156" y="3"/>
                    </a:lnTo>
                    <a:lnTo>
                      <a:pt x="168" y="7"/>
                    </a:lnTo>
                    <a:lnTo>
                      <a:pt x="179" y="12"/>
                    </a:lnTo>
                    <a:lnTo>
                      <a:pt x="189" y="19"/>
                    </a:lnTo>
                    <a:lnTo>
                      <a:pt x="197" y="29"/>
                    </a:lnTo>
                    <a:lnTo>
                      <a:pt x="206" y="47"/>
                    </a:lnTo>
                    <a:lnTo>
                      <a:pt x="206" y="62"/>
                    </a:lnTo>
                    <a:lnTo>
                      <a:pt x="198" y="73"/>
                    </a:lnTo>
                    <a:lnTo>
                      <a:pt x="185" y="82"/>
                    </a:lnTo>
                    <a:lnTo>
                      <a:pt x="167" y="85"/>
                    </a:lnTo>
                    <a:lnTo>
                      <a:pt x="149" y="84"/>
                    </a:lnTo>
                    <a:lnTo>
                      <a:pt x="132" y="76"/>
                    </a:lnTo>
                    <a:lnTo>
                      <a:pt x="116" y="63"/>
                    </a:lnTo>
                    <a:lnTo>
                      <a:pt x="102" y="53"/>
                    </a:lnTo>
                    <a:lnTo>
                      <a:pt x="84" y="47"/>
                    </a:lnTo>
                    <a:lnTo>
                      <a:pt x="66" y="45"/>
                    </a:lnTo>
                    <a:lnTo>
                      <a:pt x="46" y="46"/>
                    </a:lnTo>
                    <a:lnTo>
                      <a:pt x="29" y="48"/>
                    </a:lnTo>
                    <a:lnTo>
                      <a:pt x="14" y="50"/>
                    </a:lnTo>
                    <a:lnTo>
                      <a:pt x="4" y="53"/>
                    </a:lnTo>
                    <a:lnTo>
                      <a:pt x="0" y="54"/>
                    </a:lnTo>
                    <a:close/>
                  </a:path>
                </a:pathLst>
              </a:custGeom>
              <a:solidFill>
                <a:srgbClr val="6800E0">
                  <a:alpha val="100000"/>
                </a:srgbClr>
              </a:solidFill>
              <a:ln w="9525">
                <a:noFill/>
              </a:ln>
            </p:spPr>
            <p:txBody>
              <a:bodyPr/>
              <a:p>
                <a:endParaRPr lang="en-US"/>
              </a:p>
            </p:txBody>
          </p:sp>
          <p:sp>
            <p:nvSpPr>
              <p:cNvPr id="5171" name="Freeform 191"/>
              <p:cNvSpPr/>
              <p:nvPr/>
            </p:nvSpPr>
            <p:spPr>
              <a:xfrm>
                <a:off x="2822" y="3075"/>
                <a:ext cx="74" cy="47"/>
              </a:xfrm>
              <a:custGeom>
                <a:avLst/>
                <a:gdLst>
                  <a:gd name="txL" fmla="*/ 0 w 147"/>
                  <a:gd name="txT" fmla="*/ 0 h 95"/>
                  <a:gd name="txR" fmla="*/ 147 w 147"/>
                  <a:gd name="txB" fmla="*/ 95 h 9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7" h="95">
                    <a:moveTo>
                      <a:pt x="0" y="5"/>
                    </a:moveTo>
                    <a:lnTo>
                      <a:pt x="22" y="2"/>
                    </a:lnTo>
                    <a:lnTo>
                      <a:pt x="45" y="0"/>
                    </a:lnTo>
                    <a:lnTo>
                      <a:pt x="68" y="3"/>
                    </a:lnTo>
                    <a:lnTo>
                      <a:pt x="91" y="8"/>
                    </a:lnTo>
                    <a:lnTo>
                      <a:pt x="111" y="17"/>
                    </a:lnTo>
                    <a:lnTo>
                      <a:pt x="128" y="29"/>
                    </a:lnTo>
                    <a:lnTo>
                      <a:pt x="141" y="44"/>
                    </a:lnTo>
                    <a:lnTo>
                      <a:pt x="147" y="63"/>
                    </a:lnTo>
                    <a:lnTo>
                      <a:pt x="146" y="79"/>
                    </a:lnTo>
                    <a:lnTo>
                      <a:pt x="141" y="89"/>
                    </a:lnTo>
                    <a:lnTo>
                      <a:pt x="130" y="94"/>
                    </a:lnTo>
                    <a:lnTo>
                      <a:pt x="119" y="95"/>
                    </a:lnTo>
                    <a:lnTo>
                      <a:pt x="105" y="90"/>
                    </a:lnTo>
                    <a:lnTo>
                      <a:pt x="93" y="82"/>
                    </a:lnTo>
                    <a:lnTo>
                      <a:pt x="83" y="70"/>
                    </a:lnTo>
                    <a:lnTo>
                      <a:pt x="77" y="55"/>
                    </a:lnTo>
                    <a:lnTo>
                      <a:pt x="71" y="43"/>
                    </a:lnTo>
                    <a:lnTo>
                      <a:pt x="62" y="33"/>
                    </a:lnTo>
                    <a:lnTo>
                      <a:pt x="50" y="23"/>
                    </a:lnTo>
                    <a:lnTo>
                      <a:pt x="36" y="17"/>
                    </a:lnTo>
                    <a:lnTo>
                      <a:pt x="22" y="12"/>
                    </a:lnTo>
                    <a:lnTo>
                      <a:pt x="10" y="7"/>
                    </a:lnTo>
                    <a:lnTo>
                      <a:pt x="3" y="6"/>
                    </a:lnTo>
                    <a:lnTo>
                      <a:pt x="0" y="5"/>
                    </a:lnTo>
                    <a:close/>
                  </a:path>
                </a:pathLst>
              </a:custGeom>
              <a:solidFill>
                <a:srgbClr val="6800E0">
                  <a:alpha val="100000"/>
                </a:srgbClr>
              </a:solidFill>
              <a:ln w="9525">
                <a:noFill/>
              </a:ln>
            </p:spPr>
            <p:txBody>
              <a:bodyPr/>
              <a:p>
                <a:endParaRPr lang="en-US"/>
              </a:p>
            </p:txBody>
          </p:sp>
          <p:sp>
            <p:nvSpPr>
              <p:cNvPr id="5172" name="Freeform 192"/>
              <p:cNvSpPr/>
              <p:nvPr/>
            </p:nvSpPr>
            <p:spPr>
              <a:xfrm>
                <a:off x="2819" y="3081"/>
                <a:ext cx="43" cy="77"/>
              </a:xfrm>
              <a:custGeom>
                <a:avLst/>
                <a:gdLst>
                  <a:gd name="txL" fmla="*/ 0 w 87"/>
                  <a:gd name="txT" fmla="*/ 0 h 154"/>
                  <a:gd name="txR" fmla="*/ 87 w 87"/>
                  <a:gd name="txB" fmla="*/ 154 h 154"/>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87" h="154">
                    <a:moveTo>
                      <a:pt x="0" y="0"/>
                    </a:moveTo>
                    <a:lnTo>
                      <a:pt x="20" y="10"/>
                    </a:lnTo>
                    <a:lnTo>
                      <a:pt x="38" y="24"/>
                    </a:lnTo>
                    <a:lnTo>
                      <a:pt x="56" y="40"/>
                    </a:lnTo>
                    <a:lnTo>
                      <a:pt x="69" y="59"/>
                    </a:lnTo>
                    <a:lnTo>
                      <a:pt x="81" y="78"/>
                    </a:lnTo>
                    <a:lnTo>
                      <a:pt x="87" y="98"/>
                    </a:lnTo>
                    <a:lnTo>
                      <a:pt x="87" y="119"/>
                    </a:lnTo>
                    <a:lnTo>
                      <a:pt x="81" y="137"/>
                    </a:lnTo>
                    <a:lnTo>
                      <a:pt x="71" y="150"/>
                    </a:lnTo>
                    <a:lnTo>
                      <a:pt x="59" y="154"/>
                    </a:lnTo>
                    <a:lnTo>
                      <a:pt x="49" y="152"/>
                    </a:lnTo>
                    <a:lnTo>
                      <a:pt x="38" y="144"/>
                    </a:lnTo>
                    <a:lnTo>
                      <a:pt x="30" y="133"/>
                    </a:lnTo>
                    <a:lnTo>
                      <a:pt x="26" y="119"/>
                    </a:lnTo>
                    <a:lnTo>
                      <a:pt x="26" y="103"/>
                    </a:lnTo>
                    <a:lnTo>
                      <a:pt x="30" y="88"/>
                    </a:lnTo>
                    <a:lnTo>
                      <a:pt x="34" y="74"/>
                    </a:lnTo>
                    <a:lnTo>
                      <a:pt x="31" y="60"/>
                    </a:lnTo>
                    <a:lnTo>
                      <a:pt x="27" y="45"/>
                    </a:lnTo>
                    <a:lnTo>
                      <a:pt x="21" y="31"/>
                    </a:lnTo>
                    <a:lnTo>
                      <a:pt x="14" y="19"/>
                    </a:lnTo>
                    <a:lnTo>
                      <a:pt x="7" y="9"/>
                    </a:lnTo>
                    <a:lnTo>
                      <a:pt x="3" y="2"/>
                    </a:lnTo>
                    <a:lnTo>
                      <a:pt x="0" y="0"/>
                    </a:lnTo>
                    <a:close/>
                  </a:path>
                </a:pathLst>
              </a:custGeom>
              <a:solidFill>
                <a:srgbClr val="6800E0">
                  <a:alpha val="100000"/>
                </a:srgbClr>
              </a:solidFill>
              <a:ln w="9525">
                <a:noFill/>
              </a:ln>
            </p:spPr>
            <p:txBody>
              <a:bodyPr/>
              <a:p>
                <a:endParaRPr lang="en-US"/>
              </a:p>
            </p:txBody>
          </p:sp>
          <p:sp>
            <p:nvSpPr>
              <p:cNvPr id="5173" name="Freeform 193"/>
              <p:cNvSpPr/>
              <p:nvPr/>
            </p:nvSpPr>
            <p:spPr>
              <a:xfrm>
                <a:off x="2821" y="3040"/>
                <a:ext cx="81" cy="34"/>
              </a:xfrm>
              <a:custGeom>
                <a:avLst/>
                <a:gdLst>
                  <a:gd name="txL" fmla="*/ 0 w 161"/>
                  <a:gd name="txT" fmla="*/ 0 h 69"/>
                  <a:gd name="txR" fmla="*/ 161 w 161"/>
                  <a:gd name="txB" fmla="*/ 69 h 6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61" h="69">
                    <a:moveTo>
                      <a:pt x="0" y="69"/>
                    </a:moveTo>
                    <a:lnTo>
                      <a:pt x="14" y="52"/>
                    </a:lnTo>
                    <a:lnTo>
                      <a:pt x="30" y="36"/>
                    </a:lnTo>
                    <a:lnTo>
                      <a:pt x="49" y="22"/>
                    </a:lnTo>
                    <a:lnTo>
                      <a:pt x="69" y="11"/>
                    </a:lnTo>
                    <a:lnTo>
                      <a:pt x="90" y="4"/>
                    </a:lnTo>
                    <a:lnTo>
                      <a:pt x="110" y="0"/>
                    </a:lnTo>
                    <a:lnTo>
                      <a:pt x="130" y="4"/>
                    </a:lnTo>
                    <a:lnTo>
                      <a:pt x="147" y="13"/>
                    </a:lnTo>
                    <a:lnTo>
                      <a:pt x="158" y="25"/>
                    </a:lnTo>
                    <a:lnTo>
                      <a:pt x="161" y="37"/>
                    </a:lnTo>
                    <a:lnTo>
                      <a:pt x="156" y="47"/>
                    </a:lnTo>
                    <a:lnTo>
                      <a:pt x="148" y="55"/>
                    </a:lnTo>
                    <a:lnTo>
                      <a:pt x="136" y="61"/>
                    </a:lnTo>
                    <a:lnTo>
                      <a:pt x="121" y="64"/>
                    </a:lnTo>
                    <a:lnTo>
                      <a:pt x="105" y="61"/>
                    </a:lnTo>
                    <a:lnTo>
                      <a:pt x="90" y="54"/>
                    </a:lnTo>
                    <a:lnTo>
                      <a:pt x="77" y="49"/>
                    </a:lnTo>
                    <a:lnTo>
                      <a:pt x="63" y="47"/>
                    </a:lnTo>
                    <a:lnTo>
                      <a:pt x="48" y="50"/>
                    </a:lnTo>
                    <a:lnTo>
                      <a:pt x="34" y="54"/>
                    </a:lnTo>
                    <a:lnTo>
                      <a:pt x="21" y="59"/>
                    </a:lnTo>
                    <a:lnTo>
                      <a:pt x="10" y="64"/>
                    </a:lnTo>
                    <a:lnTo>
                      <a:pt x="2" y="68"/>
                    </a:lnTo>
                    <a:lnTo>
                      <a:pt x="0" y="69"/>
                    </a:lnTo>
                    <a:close/>
                  </a:path>
                </a:pathLst>
              </a:custGeom>
              <a:solidFill>
                <a:srgbClr val="6800E0">
                  <a:alpha val="100000"/>
                </a:srgbClr>
              </a:solidFill>
              <a:ln w="9525">
                <a:noFill/>
              </a:ln>
            </p:spPr>
            <p:txBody>
              <a:bodyPr/>
              <a:p>
                <a:endParaRPr lang="en-US"/>
              </a:p>
            </p:txBody>
          </p:sp>
          <p:sp>
            <p:nvSpPr>
              <p:cNvPr id="5174" name="Freeform 194"/>
              <p:cNvSpPr/>
              <p:nvPr/>
            </p:nvSpPr>
            <p:spPr>
              <a:xfrm>
                <a:off x="2818" y="3005"/>
                <a:ext cx="57" cy="66"/>
              </a:xfrm>
              <a:custGeom>
                <a:avLst/>
                <a:gdLst>
                  <a:gd name="txL" fmla="*/ 0 w 114"/>
                  <a:gd name="txT" fmla="*/ 0 h 133"/>
                  <a:gd name="txR" fmla="*/ 114 w 114"/>
                  <a:gd name="txB" fmla="*/ 133 h 133"/>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14" h="133">
                    <a:moveTo>
                      <a:pt x="0" y="133"/>
                    </a:moveTo>
                    <a:lnTo>
                      <a:pt x="1" y="111"/>
                    </a:lnTo>
                    <a:lnTo>
                      <a:pt x="5" y="88"/>
                    </a:lnTo>
                    <a:lnTo>
                      <a:pt x="11" y="65"/>
                    </a:lnTo>
                    <a:lnTo>
                      <a:pt x="22" y="44"/>
                    </a:lnTo>
                    <a:lnTo>
                      <a:pt x="35" y="25"/>
                    </a:lnTo>
                    <a:lnTo>
                      <a:pt x="49" y="12"/>
                    </a:lnTo>
                    <a:lnTo>
                      <a:pt x="67" y="2"/>
                    </a:lnTo>
                    <a:lnTo>
                      <a:pt x="86" y="0"/>
                    </a:lnTo>
                    <a:lnTo>
                      <a:pt x="102" y="4"/>
                    </a:lnTo>
                    <a:lnTo>
                      <a:pt x="112" y="12"/>
                    </a:lnTo>
                    <a:lnTo>
                      <a:pt x="114" y="22"/>
                    </a:lnTo>
                    <a:lnTo>
                      <a:pt x="112" y="35"/>
                    </a:lnTo>
                    <a:lnTo>
                      <a:pt x="105" y="46"/>
                    </a:lnTo>
                    <a:lnTo>
                      <a:pt x="94" y="56"/>
                    </a:lnTo>
                    <a:lnTo>
                      <a:pt x="81" y="65"/>
                    </a:lnTo>
                    <a:lnTo>
                      <a:pt x="64" y="67"/>
                    </a:lnTo>
                    <a:lnTo>
                      <a:pt x="52" y="69"/>
                    </a:lnTo>
                    <a:lnTo>
                      <a:pt x="39" y="77"/>
                    </a:lnTo>
                    <a:lnTo>
                      <a:pt x="29" y="88"/>
                    </a:lnTo>
                    <a:lnTo>
                      <a:pt x="18" y="99"/>
                    </a:lnTo>
                    <a:lnTo>
                      <a:pt x="11" y="112"/>
                    </a:lnTo>
                    <a:lnTo>
                      <a:pt x="5" y="122"/>
                    </a:lnTo>
                    <a:lnTo>
                      <a:pt x="1" y="130"/>
                    </a:lnTo>
                    <a:lnTo>
                      <a:pt x="0" y="133"/>
                    </a:lnTo>
                    <a:close/>
                  </a:path>
                </a:pathLst>
              </a:custGeom>
              <a:solidFill>
                <a:srgbClr val="6800E0">
                  <a:alpha val="100000"/>
                </a:srgbClr>
              </a:solidFill>
              <a:ln w="9525">
                <a:noFill/>
              </a:ln>
            </p:spPr>
            <p:txBody>
              <a:bodyPr/>
              <a:p>
                <a:endParaRPr lang="en-US"/>
              </a:p>
            </p:txBody>
          </p:sp>
          <p:sp>
            <p:nvSpPr>
              <p:cNvPr id="5175" name="Freeform 195"/>
              <p:cNvSpPr/>
              <p:nvPr/>
            </p:nvSpPr>
            <p:spPr>
              <a:xfrm>
                <a:off x="2794" y="2985"/>
                <a:ext cx="35" cy="82"/>
              </a:xfrm>
              <a:custGeom>
                <a:avLst/>
                <a:gdLst>
                  <a:gd name="txL" fmla="*/ 0 w 70"/>
                  <a:gd name="txT" fmla="*/ 0 h 163"/>
                  <a:gd name="txR" fmla="*/ 70 w 70"/>
                  <a:gd name="txB" fmla="*/ 163 h 163"/>
                </a:gdLst>
                <a:ahLst/>
                <a:cxnLst>
                  <a:cxn ang="0">
                    <a:pos x="1" y="1"/>
                  </a:cxn>
                  <a:cxn ang="0">
                    <a:pos x="1" y="1"/>
                  </a:cxn>
                  <a:cxn ang="0">
                    <a:pos x="1" y="1"/>
                  </a:cxn>
                  <a:cxn ang="0">
                    <a:pos x="1" y="1"/>
                  </a:cxn>
                  <a:cxn ang="0">
                    <a:pos x="0"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0" h="163">
                    <a:moveTo>
                      <a:pt x="30" y="163"/>
                    </a:moveTo>
                    <a:lnTo>
                      <a:pt x="18" y="145"/>
                    </a:lnTo>
                    <a:lnTo>
                      <a:pt x="9" y="124"/>
                    </a:lnTo>
                    <a:lnTo>
                      <a:pt x="3" y="101"/>
                    </a:lnTo>
                    <a:lnTo>
                      <a:pt x="0" y="78"/>
                    </a:lnTo>
                    <a:lnTo>
                      <a:pt x="0" y="56"/>
                    </a:lnTo>
                    <a:lnTo>
                      <a:pt x="4" y="36"/>
                    </a:lnTo>
                    <a:lnTo>
                      <a:pt x="13" y="18"/>
                    </a:lnTo>
                    <a:lnTo>
                      <a:pt x="28" y="6"/>
                    </a:lnTo>
                    <a:lnTo>
                      <a:pt x="43" y="0"/>
                    </a:lnTo>
                    <a:lnTo>
                      <a:pt x="56" y="2"/>
                    </a:lnTo>
                    <a:lnTo>
                      <a:pt x="64" y="9"/>
                    </a:lnTo>
                    <a:lnTo>
                      <a:pt x="70" y="21"/>
                    </a:lnTo>
                    <a:lnTo>
                      <a:pt x="70" y="34"/>
                    </a:lnTo>
                    <a:lnTo>
                      <a:pt x="68" y="48"/>
                    </a:lnTo>
                    <a:lnTo>
                      <a:pt x="59" y="62"/>
                    </a:lnTo>
                    <a:lnTo>
                      <a:pt x="48" y="74"/>
                    </a:lnTo>
                    <a:lnTo>
                      <a:pt x="33" y="97"/>
                    </a:lnTo>
                    <a:lnTo>
                      <a:pt x="27" y="127"/>
                    </a:lnTo>
                    <a:lnTo>
                      <a:pt x="28" y="152"/>
                    </a:lnTo>
                    <a:lnTo>
                      <a:pt x="30" y="163"/>
                    </a:lnTo>
                    <a:close/>
                  </a:path>
                </a:pathLst>
              </a:custGeom>
              <a:solidFill>
                <a:srgbClr val="6800E0">
                  <a:alpha val="100000"/>
                </a:srgbClr>
              </a:solidFill>
              <a:ln w="9525">
                <a:noFill/>
              </a:ln>
            </p:spPr>
            <p:txBody>
              <a:bodyPr/>
              <a:p>
                <a:endParaRPr lang="en-US"/>
              </a:p>
            </p:txBody>
          </p:sp>
          <p:sp>
            <p:nvSpPr>
              <p:cNvPr id="5176" name="Freeform 196"/>
              <p:cNvSpPr/>
              <p:nvPr/>
            </p:nvSpPr>
            <p:spPr>
              <a:xfrm>
                <a:off x="2838" y="2266"/>
                <a:ext cx="180" cy="174"/>
              </a:xfrm>
              <a:custGeom>
                <a:avLst/>
                <a:gdLst>
                  <a:gd name="txL" fmla="*/ 0 w 361"/>
                  <a:gd name="txT" fmla="*/ 0 h 348"/>
                  <a:gd name="txR" fmla="*/ 361 w 361"/>
                  <a:gd name="txB" fmla="*/ 348 h 348"/>
                </a:gdLst>
                <a:ahLst/>
                <a:cxnLst>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61" h="348">
                    <a:moveTo>
                      <a:pt x="8" y="6"/>
                    </a:moveTo>
                    <a:lnTo>
                      <a:pt x="0" y="1"/>
                    </a:lnTo>
                    <a:lnTo>
                      <a:pt x="0" y="0"/>
                    </a:lnTo>
                    <a:lnTo>
                      <a:pt x="8" y="0"/>
                    </a:lnTo>
                    <a:lnTo>
                      <a:pt x="23" y="4"/>
                    </a:lnTo>
                    <a:lnTo>
                      <a:pt x="44" y="8"/>
                    </a:lnTo>
                    <a:lnTo>
                      <a:pt x="69" y="16"/>
                    </a:lnTo>
                    <a:lnTo>
                      <a:pt x="98" y="27"/>
                    </a:lnTo>
                    <a:lnTo>
                      <a:pt x="129" y="39"/>
                    </a:lnTo>
                    <a:lnTo>
                      <a:pt x="162" y="55"/>
                    </a:lnTo>
                    <a:lnTo>
                      <a:pt x="196" y="74"/>
                    </a:lnTo>
                    <a:lnTo>
                      <a:pt x="229" y="96"/>
                    </a:lnTo>
                    <a:lnTo>
                      <a:pt x="262" y="120"/>
                    </a:lnTo>
                    <a:lnTo>
                      <a:pt x="291" y="146"/>
                    </a:lnTo>
                    <a:lnTo>
                      <a:pt x="317" y="178"/>
                    </a:lnTo>
                    <a:lnTo>
                      <a:pt x="340" y="210"/>
                    </a:lnTo>
                    <a:lnTo>
                      <a:pt x="356" y="247"/>
                    </a:lnTo>
                    <a:lnTo>
                      <a:pt x="361" y="267"/>
                    </a:lnTo>
                    <a:lnTo>
                      <a:pt x="358" y="287"/>
                    </a:lnTo>
                    <a:lnTo>
                      <a:pt x="354" y="304"/>
                    </a:lnTo>
                    <a:lnTo>
                      <a:pt x="346" y="319"/>
                    </a:lnTo>
                    <a:lnTo>
                      <a:pt x="336" y="331"/>
                    </a:lnTo>
                    <a:lnTo>
                      <a:pt x="328" y="340"/>
                    </a:lnTo>
                    <a:lnTo>
                      <a:pt x="323" y="346"/>
                    </a:lnTo>
                    <a:lnTo>
                      <a:pt x="320" y="348"/>
                    </a:lnTo>
                    <a:lnTo>
                      <a:pt x="321" y="346"/>
                    </a:lnTo>
                    <a:lnTo>
                      <a:pt x="326" y="341"/>
                    </a:lnTo>
                    <a:lnTo>
                      <a:pt x="331" y="332"/>
                    </a:lnTo>
                    <a:lnTo>
                      <a:pt x="336" y="320"/>
                    </a:lnTo>
                    <a:lnTo>
                      <a:pt x="340" y="305"/>
                    </a:lnTo>
                    <a:lnTo>
                      <a:pt x="342" y="287"/>
                    </a:lnTo>
                    <a:lnTo>
                      <a:pt x="341" y="267"/>
                    </a:lnTo>
                    <a:lnTo>
                      <a:pt x="336" y="244"/>
                    </a:lnTo>
                    <a:lnTo>
                      <a:pt x="326" y="220"/>
                    </a:lnTo>
                    <a:lnTo>
                      <a:pt x="309" y="194"/>
                    </a:lnTo>
                    <a:lnTo>
                      <a:pt x="283" y="165"/>
                    </a:lnTo>
                    <a:lnTo>
                      <a:pt x="250" y="136"/>
                    </a:lnTo>
                    <a:lnTo>
                      <a:pt x="207" y="105"/>
                    </a:lnTo>
                    <a:lnTo>
                      <a:pt x="153" y="73"/>
                    </a:lnTo>
                    <a:lnTo>
                      <a:pt x="88" y="39"/>
                    </a:lnTo>
                    <a:lnTo>
                      <a:pt x="8" y="6"/>
                    </a:lnTo>
                    <a:close/>
                  </a:path>
                </a:pathLst>
              </a:custGeom>
              <a:solidFill>
                <a:srgbClr val="6800E0">
                  <a:alpha val="100000"/>
                </a:srgbClr>
              </a:solidFill>
              <a:ln w="9525">
                <a:noFill/>
              </a:ln>
            </p:spPr>
            <p:txBody>
              <a:bodyPr/>
              <a:p>
                <a:endParaRPr lang="en-US"/>
              </a:p>
            </p:txBody>
          </p:sp>
          <p:sp>
            <p:nvSpPr>
              <p:cNvPr id="5177" name="Freeform 197"/>
              <p:cNvSpPr/>
              <p:nvPr/>
            </p:nvSpPr>
            <p:spPr>
              <a:xfrm>
                <a:off x="2794" y="3106"/>
                <a:ext cx="63" cy="171"/>
              </a:xfrm>
              <a:custGeom>
                <a:avLst/>
                <a:gdLst>
                  <a:gd name="txL" fmla="*/ 0 w 126"/>
                  <a:gd name="txT" fmla="*/ 0 h 343"/>
                  <a:gd name="txR" fmla="*/ 126 w 126"/>
                  <a:gd name="txB" fmla="*/ 343 h 343"/>
                </a:gdLst>
                <a:ahLst/>
                <a:cxnLst>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26" h="343">
                    <a:moveTo>
                      <a:pt x="25" y="0"/>
                    </a:moveTo>
                    <a:lnTo>
                      <a:pt x="10" y="30"/>
                    </a:lnTo>
                    <a:lnTo>
                      <a:pt x="2" y="71"/>
                    </a:lnTo>
                    <a:lnTo>
                      <a:pt x="0" y="121"/>
                    </a:lnTo>
                    <a:lnTo>
                      <a:pt x="5" y="175"/>
                    </a:lnTo>
                    <a:lnTo>
                      <a:pt x="19" y="228"/>
                    </a:lnTo>
                    <a:lnTo>
                      <a:pt x="43" y="276"/>
                    </a:lnTo>
                    <a:lnTo>
                      <a:pt x="79" y="316"/>
                    </a:lnTo>
                    <a:lnTo>
                      <a:pt x="126" y="343"/>
                    </a:lnTo>
                    <a:lnTo>
                      <a:pt x="123" y="341"/>
                    </a:lnTo>
                    <a:lnTo>
                      <a:pt x="115" y="332"/>
                    </a:lnTo>
                    <a:lnTo>
                      <a:pt x="102" y="321"/>
                    </a:lnTo>
                    <a:lnTo>
                      <a:pt x="87" y="306"/>
                    </a:lnTo>
                    <a:lnTo>
                      <a:pt x="71" y="288"/>
                    </a:lnTo>
                    <a:lnTo>
                      <a:pt x="55" y="267"/>
                    </a:lnTo>
                    <a:lnTo>
                      <a:pt x="41" y="245"/>
                    </a:lnTo>
                    <a:lnTo>
                      <a:pt x="30" y="221"/>
                    </a:lnTo>
                    <a:lnTo>
                      <a:pt x="19" y="183"/>
                    </a:lnTo>
                    <a:lnTo>
                      <a:pt x="13" y="145"/>
                    </a:lnTo>
                    <a:lnTo>
                      <a:pt x="12" y="108"/>
                    </a:lnTo>
                    <a:lnTo>
                      <a:pt x="13" y="73"/>
                    </a:lnTo>
                    <a:lnTo>
                      <a:pt x="17" y="43"/>
                    </a:lnTo>
                    <a:lnTo>
                      <a:pt x="20" y="20"/>
                    </a:lnTo>
                    <a:lnTo>
                      <a:pt x="24" y="5"/>
                    </a:lnTo>
                    <a:lnTo>
                      <a:pt x="25" y="0"/>
                    </a:lnTo>
                    <a:close/>
                  </a:path>
                </a:pathLst>
              </a:custGeom>
              <a:solidFill>
                <a:srgbClr val="6800E0">
                  <a:alpha val="100000"/>
                </a:srgbClr>
              </a:solidFill>
              <a:ln w="9525">
                <a:noFill/>
              </a:ln>
            </p:spPr>
            <p:txBody>
              <a:bodyPr/>
              <a:p>
                <a:endParaRPr lang="en-US"/>
              </a:p>
            </p:txBody>
          </p:sp>
          <p:sp>
            <p:nvSpPr>
              <p:cNvPr id="5178" name="Freeform 198"/>
              <p:cNvSpPr/>
              <p:nvPr/>
            </p:nvSpPr>
            <p:spPr>
              <a:xfrm>
                <a:off x="3146" y="3147"/>
                <a:ext cx="165" cy="80"/>
              </a:xfrm>
              <a:custGeom>
                <a:avLst/>
                <a:gdLst>
                  <a:gd name="txL" fmla="*/ 0 w 332"/>
                  <a:gd name="txT" fmla="*/ 0 h 160"/>
                  <a:gd name="txR" fmla="*/ 332 w 332"/>
                  <a:gd name="txB" fmla="*/ 160 h 16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32" h="160">
                    <a:moveTo>
                      <a:pt x="332" y="160"/>
                    </a:moveTo>
                    <a:lnTo>
                      <a:pt x="326" y="146"/>
                    </a:lnTo>
                    <a:lnTo>
                      <a:pt x="318" y="130"/>
                    </a:lnTo>
                    <a:lnTo>
                      <a:pt x="305" y="114"/>
                    </a:lnTo>
                    <a:lnTo>
                      <a:pt x="290" y="96"/>
                    </a:lnTo>
                    <a:lnTo>
                      <a:pt x="273" y="79"/>
                    </a:lnTo>
                    <a:lnTo>
                      <a:pt x="254" y="63"/>
                    </a:lnTo>
                    <a:lnTo>
                      <a:pt x="232" y="48"/>
                    </a:lnTo>
                    <a:lnTo>
                      <a:pt x="208" y="34"/>
                    </a:lnTo>
                    <a:lnTo>
                      <a:pt x="183" y="21"/>
                    </a:lnTo>
                    <a:lnTo>
                      <a:pt x="158" y="11"/>
                    </a:lnTo>
                    <a:lnTo>
                      <a:pt x="132" y="4"/>
                    </a:lnTo>
                    <a:lnTo>
                      <a:pt x="104" y="0"/>
                    </a:lnTo>
                    <a:lnTo>
                      <a:pt x="77" y="0"/>
                    </a:lnTo>
                    <a:lnTo>
                      <a:pt x="51" y="2"/>
                    </a:lnTo>
                    <a:lnTo>
                      <a:pt x="26" y="10"/>
                    </a:lnTo>
                    <a:lnTo>
                      <a:pt x="0" y="23"/>
                    </a:lnTo>
                    <a:lnTo>
                      <a:pt x="5" y="21"/>
                    </a:lnTo>
                    <a:lnTo>
                      <a:pt x="15" y="19"/>
                    </a:lnTo>
                    <a:lnTo>
                      <a:pt x="33" y="17"/>
                    </a:lnTo>
                    <a:lnTo>
                      <a:pt x="54" y="15"/>
                    </a:lnTo>
                    <a:lnTo>
                      <a:pt x="79" y="13"/>
                    </a:lnTo>
                    <a:lnTo>
                      <a:pt x="105" y="15"/>
                    </a:lnTo>
                    <a:lnTo>
                      <a:pt x="132" y="18"/>
                    </a:lnTo>
                    <a:lnTo>
                      <a:pt x="157" y="24"/>
                    </a:lnTo>
                    <a:lnTo>
                      <a:pt x="194" y="39"/>
                    </a:lnTo>
                    <a:lnTo>
                      <a:pt x="226" y="59"/>
                    </a:lnTo>
                    <a:lnTo>
                      <a:pt x="256" y="81"/>
                    </a:lnTo>
                    <a:lnTo>
                      <a:pt x="282" y="104"/>
                    </a:lnTo>
                    <a:lnTo>
                      <a:pt x="303" y="125"/>
                    </a:lnTo>
                    <a:lnTo>
                      <a:pt x="318" y="144"/>
                    </a:lnTo>
                    <a:lnTo>
                      <a:pt x="329" y="155"/>
                    </a:lnTo>
                    <a:lnTo>
                      <a:pt x="332" y="160"/>
                    </a:lnTo>
                    <a:close/>
                  </a:path>
                </a:pathLst>
              </a:custGeom>
              <a:solidFill>
                <a:srgbClr val="6800E0">
                  <a:alpha val="100000"/>
                </a:srgbClr>
              </a:solidFill>
              <a:ln w="9525">
                <a:noFill/>
              </a:ln>
            </p:spPr>
            <p:txBody>
              <a:bodyPr/>
              <a:p>
                <a:endParaRPr lang="en-US"/>
              </a:p>
            </p:txBody>
          </p:sp>
          <p:sp>
            <p:nvSpPr>
              <p:cNvPr id="5179" name="Freeform 199"/>
              <p:cNvSpPr/>
              <p:nvPr/>
            </p:nvSpPr>
            <p:spPr>
              <a:xfrm>
                <a:off x="2926" y="2651"/>
                <a:ext cx="186" cy="670"/>
              </a:xfrm>
              <a:custGeom>
                <a:avLst/>
                <a:gdLst>
                  <a:gd name="txL" fmla="*/ 0 w 373"/>
                  <a:gd name="txT" fmla="*/ 0 h 1340"/>
                  <a:gd name="txR" fmla="*/ 373 w 373"/>
                  <a:gd name="txB" fmla="*/ 1340 h 134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73" h="1340">
                    <a:moveTo>
                      <a:pt x="373" y="1336"/>
                    </a:moveTo>
                    <a:lnTo>
                      <a:pt x="330" y="1333"/>
                    </a:lnTo>
                    <a:lnTo>
                      <a:pt x="286" y="1329"/>
                    </a:lnTo>
                    <a:lnTo>
                      <a:pt x="242" y="1323"/>
                    </a:lnTo>
                    <a:lnTo>
                      <a:pt x="201" y="1315"/>
                    </a:lnTo>
                    <a:lnTo>
                      <a:pt x="162" y="1304"/>
                    </a:lnTo>
                    <a:lnTo>
                      <a:pt x="127" y="1287"/>
                    </a:lnTo>
                    <a:lnTo>
                      <a:pt x="96" y="1268"/>
                    </a:lnTo>
                    <a:lnTo>
                      <a:pt x="72" y="1242"/>
                    </a:lnTo>
                    <a:lnTo>
                      <a:pt x="53" y="1211"/>
                    </a:lnTo>
                    <a:lnTo>
                      <a:pt x="43" y="1175"/>
                    </a:lnTo>
                    <a:lnTo>
                      <a:pt x="42" y="1130"/>
                    </a:lnTo>
                    <a:lnTo>
                      <a:pt x="50" y="1077"/>
                    </a:lnTo>
                    <a:lnTo>
                      <a:pt x="68" y="1017"/>
                    </a:lnTo>
                    <a:lnTo>
                      <a:pt x="99" y="946"/>
                    </a:lnTo>
                    <a:lnTo>
                      <a:pt x="142" y="867"/>
                    </a:lnTo>
                    <a:lnTo>
                      <a:pt x="200" y="777"/>
                    </a:lnTo>
                    <a:lnTo>
                      <a:pt x="248" y="700"/>
                    </a:lnTo>
                    <a:lnTo>
                      <a:pt x="287" y="626"/>
                    </a:lnTo>
                    <a:lnTo>
                      <a:pt x="318" y="556"/>
                    </a:lnTo>
                    <a:lnTo>
                      <a:pt x="341" y="489"/>
                    </a:lnTo>
                    <a:lnTo>
                      <a:pt x="357" y="426"/>
                    </a:lnTo>
                    <a:lnTo>
                      <a:pt x="365" y="366"/>
                    </a:lnTo>
                    <a:lnTo>
                      <a:pt x="368" y="310"/>
                    </a:lnTo>
                    <a:lnTo>
                      <a:pt x="364" y="258"/>
                    </a:lnTo>
                    <a:lnTo>
                      <a:pt x="355" y="210"/>
                    </a:lnTo>
                    <a:lnTo>
                      <a:pt x="341" y="167"/>
                    </a:lnTo>
                    <a:lnTo>
                      <a:pt x="323" y="129"/>
                    </a:lnTo>
                    <a:lnTo>
                      <a:pt x="301" y="94"/>
                    </a:lnTo>
                    <a:lnTo>
                      <a:pt x="276" y="65"/>
                    </a:lnTo>
                    <a:lnTo>
                      <a:pt x="248" y="41"/>
                    </a:lnTo>
                    <a:lnTo>
                      <a:pt x="218" y="22"/>
                    </a:lnTo>
                    <a:lnTo>
                      <a:pt x="186" y="8"/>
                    </a:lnTo>
                    <a:lnTo>
                      <a:pt x="162" y="2"/>
                    </a:lnTo>
                    <a:lnTo>
                      <a:pt x="140" y="0"/>
                    </a:lnTo>
                    <a:lnTo>
                      <a:pt x="119" y="2"/>
                    </a:lnTo>
                    <a:lnTo>
                      <a:pt x="101" y="7"/>
                    </a:lnTo>
                    <a:lnTo>
                      <a:pt x="84" y="15"/>
                    </a:lnTo>
                    <a:lnTo>
                      <a:pt x="69" y="25"/>
                    </a:lnTo>
                    <a:lnTo>
                      <a:pt x="56" y="35"/>
                    </a:lnTo>
                    <a:lnTo>
                      <a:pt x="43" y="48"/>
                    </a:lnTo>
                    <a:lnTo>
                      <a:pt x="33" y="62"/>
                    </a:lnTo>
                    <a:lnTo>
                      <a:pt x="25" y="75"/>
                    </a:lnTo>
                    <a:lnTo>
                      <a:pt x="16" y="87"/>
                    </a:lnTo>
                    <a:lnTo>
                      <a:pt x="11" y="99"/>
                    </a:lnTo>
                    <a:lnTo>
                      <a:pt x="6" y="108"/>
                    </a:lnTo>
                    <a:lnTo>
                      <a:pt x="3" y="116"/>
                    </a:lnTo>
                    <a:lnTo>
                      <a:pt x="1" y="121"/>
                    </a:lnTo>
                    <a:lnTo>
                      <a:pt x="0" y="123"/>
                    </a:lnTo>
                    <a:lnTo>
                      <a:pt x="1" y="122"/>
                    </a:lnTo>
                    <a:lnTo>
                      <a:pt x="4" y="117"/>
                    </a:lnTo>
                    <a:lnTo>
                      <a:pt x="8" y="111"/>
                    </a:lnTo>
                    <a:lnTo>
                      <a:pt x="15" y="103"/>
                    </a:lnTo>
                    <a:lnTo>
                      <a:pt x="23" y="94"/>
                    </a:lnTo>
                    <a:lnTo>
                      <a:pt x="33" y="85"/>
                    </a:lnTo>
                    <a:lnTo>
                      <a:pt x="44" y="75"/>
                    </a:lnTo>
                    <a:lnTo>
                      <a:pt x="56" y="64"/>
                    </a:lnTo>
                    <a:lnTo>
                      <a:pt x="69" y="54"/>
                    </a:lnTo>
                    <a:lnTo>
                      <a:pt x="84" y="45"/>
                    </a:lnTo>
                    <a:lnTo>
                      <a:pt x="99" y="37"/>
                    </a:lnTo>
                    <a:lnTo>
                      <a:pt x="115" y="31"/>
                    </a:lnTo>
                    <a:lnTo>
                      <a:pt x="133" y="27"/>
                    </a:lnTo>
                    <a:lnTo>
                      <a:pt x="151" y="26"/>
                    </a:lnTo>
                    <a:lnTo>
                      <a:pt x="170" y="27"/>
                    </a:lnTo>
                    <a:lnTo>
                      <a:pt x="189" y="33"/>
                    </a:lnTo>
                    <a:lnTo>
                      <a:pt x="210" y="42"/>
                    </a:lnTo>
                    <a:lnTo>
                      <a:pt x="232" y="55"/>
                    </a:lnTo>
                    <a:lnTo>
                      <a:pt x="253" y="72"/>
                    </a:lnTo>
                    <a:lnTo>
                      <a:pt x="273" y="92"/>
                    </a:lnTo>
                    <a:lnTo>
                      <a:pt x="293" y="114"/>
                    </a:lnTo>
                    <a:lnTo>
                      <a:pt x="311" y="140"/>
                    </a:lnTo>
                    <a:lnTo>
                      <a:pt x="327" y="169"/>
                    </a:lnTo>
                    <a:lnTo>
                      <a:pt x="340" y="200"/>
                    </a:lnTo>
                    <a:lnTo>
                      <a:pt x="350" y="236"/>
                    </a:lnTo>
                    <a:lnTo>
                      <a:pt x="357" y="273"/>
                    </a:lnTo>
                    <a:lnTo>
                      <a:pt x="361" y="313"/>
                    </a:lnTo>
                    <a:lnTo>
                      <a:pt x="360" y="357"/>
                    </a:lnTo>
                    <a:lnTo>
                      <a:pt x="353" y="402"/>
                    </a:lnTo>
                    <a:lnTo>
                      <a:pt x="340" y="450"/>
                    </a:lnTo>
                    <a:lnTo>
                      <a:pt x="322" y="501"/>
                    </a:lnTo>
                    <a:lnTo>
                      <a:pt x="297" y="554"/>
                    </a:lnTo>
                    <a:lnTo>
                      <a:pt x="268" y="610"/>
                    </a:lnTo>
                    <a:lnTo>
                      <a:pt x="236" y="663"/>
                    </a:lnTo>
                    <a:lnTo>
                      <a:pt x="205" y="715"/>
                    </a:lnTo>
                    <a:lnTo>
                      <a:pt x="175" y="764"/>
                    </a:lnTo>
                    <a:lnTo>
                      <a:pt x="145" y="813"/>
                    </a:lnTo>
                    <a:lnTo>
                      <a:pt x="118" y="858"/>
                    </a:lnTo>
                    <a:lnTo>
                      <a:pt x="92" y="902"/>
                    </a:lnTo>
                    <a:lnTo>
                      <a:pt x="68" y="944"/>
                    </a:lnTo>
                    <a:lnTo>
                      <a:pt x="49" y="984"/>
                    </a:lnTo>
                    <a:lnTo>
                      <a:pt x="31" y="1022"/>
                    </a:lnTo>
                    <a:lnTo>
                      <a:pt x="19" y="1060"/>
                    </a:lnTo>
                    <a:lnTo>
                      <a:pt x="11" y="1095"/>
                    </a:lnTo>
                    <a:lnTo>
                      <a:pt x="7" y="1130"/>
                    </a:lnTo>
                    <a:lnTo>
                      <a:pt x="11" y="1162"/>
                    </a:lnTo>
                    <a:lnTo>
                      <a:pt x="19" y="1193"/>
                    </a:lnTo>
                    <a:lnTo>
                      <a:pt x="35" y="1223"/>
                    </a:lnTo>
                    <a:lnTo>
                      <a:pt x="56" y="1249"/>
                    </a:lnTo>
                    <a:lnTo>
                      <a:pt x="79" y="1271"/>
                    </a:lnTo>
                    <a:lnTo>
                      <a:pt x="104" y="1290"/>
                    </a:lnTo>
                    <a:lnTo>
                      <a:pt x="130" y="1305"/>
                    </a:lnTo>
                    <a:lnTo>
                      <a:pt x="158" y="1317"/>
                    </a:lnTo>
                    <a:lnTo>
                      <a:pt x="187" y="1325"/>
                    </a:lnTo>
                    <a:lnTo>
                      <a:pt x="215" y="1332"/>
                    </a:lnTo>
                    <a:lnTo>
                      <a:pt x="242" y="1337"/>
                    </a:lnTo>
                    <a:lnTo>
                      <a:pt x="269" y="1339"/>
                    </a:lnTo>
                    <a:lnTo>
                      <a:pt x="293" y="1340"/>
                    </a:lnTo>
                    <a:lnTo>
                      <a:pt x="316" y="1340"/>
                    </a:lnTo>
                    <a:lnTo>
                      <a:pt x="334" y="1339"/>
                    </a:lnTo>
                    <a:lnTo>
                      <a:pt x="350" y="1338"/>
                    </a:lnTo>
                    <a:lnTo>
                      <a:pt x="363" y="1337"/>
                    </a:lnTo>
                    <a:lnTo>
                      <a:pt x="371" y="1336"/>
                    </a:lnTo>
                    <a:lnTo>
                      <a:pt x="373" y="1336"/>
                    </a:lnTo>
                    <a:close/>
                  </a:path>
                </a:pathLst>
              </a:custGeom>
              <a:solidFill>
                <a:srgbClr val="6800E0">
                  <a:alpha val="100000"/>
                </a:srgbClr>
              </a:solidFill>
              <a:ln w="9525">
                <a:noFill/>
              </a:ln>
            </p:spPr>
            <p:txBody>
              <a:bodyPr/>
              <a:p>
                <a:endParaRPr lang="en-US"/>
              </a:p>
            </p:txBody>
          </p:sp>
          <p:sp>
            <p:nvSpPr>
              <p:cNvPr id="5180" name="Freeform 200"/>
              <p:cNvSpPr/>
              <p:nvPr/>
            </p:nvSpPr>
            <p:spPr>
              <a:xfrm>
                <a:off x="3348" y="3352"/>
                <a:ext cx="55" cy="62"/>
              </a:xfrm>
              <a:custGeom>
                <a:avLst/>
                <a:gdLst>
                  <a:gd name="txL" fmla="*/ 0 w 110"/>
                  <a:gd name="txT" fmla="*/ 0 h 123"/>
                  <a:gd name="txR" fmla="*/ 110 w 110"/>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0" h="123">
                    <a:moveTo>
                      <a:pt x="99" y="62"/>
                    </a:moveTo>
                    <a:lnTo>
                      <a:pt x="105" y="56"/>
                    </a:lnTo>
                    <a:lnTo>
                      <a:pt x="110" y="48"/>
                    </a:lnTo>
                    <a:lnTo>
                      <a:pt x="110" y="39"/>
                    </a:lnTo>
                    <a:lnTo>
                      <a:pt x="108" y="31"/>
                    </a:lnTo>
                    <a:lnTo>
                      <a:pt x="102" y="25"/>
                    </a:lnTo>
                    <a:lnTo>
                      <a:pt x="94" y="21"/>
                    </a:lnTo>
                    <a:lnTo>
                      <a:pt x="86" y="20"/>
                    </a:lnTo>
                    <a:lnTo>
                      <a:pt x="77" y="23"/>
                    </a:lnTo>
                    <a:lnTo>
                      <a:pt x="74" y="13"/>
                    </a:lnTo>
                    <a:lnTo>
                      <a:pt x="70" y="6"/>
                    </a:lnTo>
                    <a:lnTo>
                      <a:pt x="63" y="2"/>
                    </a:lnTo>
                    <a:lnTo>
                      <a:pt x="55" y="0"/>
                    </a:lnTo>
                    <a:lnTo>
                      <a:pt x="48" y="2"/>
                    </a:lnTo>
                    <a:lnTo>
                      <a:pt x="41" y="6"/>
                    </a:lnTo>
                    <a:lnTo>
                      <a:pt x="36" y="13"/>
                    </a:lnTo>
                    <a:lnTo>
                      <a:pt x="34" y="23"/>
                    </a:lnTo>
                    <a:lnTo>
                      <a:pt x="25" y="20"/>
                    </a:lnTo>
                    <a:lnTo>
                      <a:pt x="17" y="20"/>
                    </a:lnTo>
                    <a:lnTo>
                      <a:pt x="9" y="24"/>
                    </a:lnTo>
                    <a:lnTo>
                      <a:pt x="3" y="31"/>
                    </a:lnTo>
                    <a:lnTo>
                      <a:pt x="1" y="39"/>
                    </a:lnTo>
                    <a:lnTo>
                      <a:pt x="1" y="47"/>
                    </a:lnTo>
                    <a:lnTo>
                      <a:pt x="4" y="55"/>
                    </a:lnTo>
                    <a:lnTo>
                      <a:pt x="11" y="61"/>
                    </a:lnTo>
                    <a:lnTo>
                      <a:pt x="4" y="66"/>
                    </a:lnTo>
                    <a:lnTo>
                      <a:pt x="0" y="74"/>
                    </a:lnTo>
                    <a:lnTo>
                      <a:pt x="0" y="84"/>
                    </a:lnTo>
                    <a:lnTo>
                      <a:pt x="2" y="92"/>
                    </a:lnTo>
                    <a:lnTo>
                      <a:pt x="8" y="97"/>
                    </a:lnTo>
                    <a:lnTo>
                      <a:pt x="16" y="101"/>
                    </a:lnTo>
                    <a:lnTo>
                      <a:pt x="24" y="102"/>
                    </a:lnTo>
                    <a:lnTo>
                      <a:pt x="33" y="100"/>
                    </a:lnTo>
                    <a:lnTo>
                      <a:pt x="35" y="109"/>
                    </a:lnTo>
                    <a:lnTo>
                      <a:pt x="40" y="116"/>
                    </a:lnTo>
                    <a:lnTo>
                      <a:pt x="46" y="121"/>
                    </a:lnTo>
                    <a:lnTo>
                      <a:pt x="54" y="123"/>
                    </a:lnTo>
                    <a:lnTo>
                      <a:pt x="62" y="121"/>
                    </a:lnTo>
                    <a:lnTo>
                      <a:pt x="69" y="116"/>
                    </a:lnTo>
                    <a:lnTo>
                      <a:pt x="73" y="109"/>
                    </a:lnTo>
                    <a:lnTo>
                      <a:pt x="76" y="101"/>
                    </a:lnTo>
                    <a:lnTo>
                      <a:pt x="85" y="103"/>
                    </a:lnTo>
                    <a:lnTo>
                      <a:pt x="93" y="102"/>
                    </a:lnTo>
                    <a:lnTo>
                      <a:pt x="101" y="99"/>
                    </a:lnTo>
                    <a:lnTo>
                      <a:pt x="107" y="93"/>
                    </a:lnTo>
                    <a:lnTo>
                      <a:pt x="109" y="85"/>
                    </a:lnTo>
                    <a:lnTo>
                      <a:pt x="109" y="77"/>
                    </a:lnTo>
                    <a:lnTo>
                      <a:pt x="105" y="69"/>
                    </a:lnTo>
                    <a:lnTo>
                      <a:pt x="99" y="62"/>
                    </a:lnTo>
                    <a:close/>
                  </a:path>
                </a:pathLst>
              </a:custGeom>
              <a:solidFill>
                <a:srgbClr val="6800E0">
                  <a:alpha val="100000"/>
                </a:srgbClr>
              </a:solidFill>
              <a:ln w="9525">
                <a:noFill/>
              </a:ln>
            </p:spPr>
            <p:txBody>
              <a:bodyPr/>
              <a:p>
                <a:endParaRPr lang="en-US"/>
              </a:p>
            </p:txBody>
          </p:sp>
          <p:sp>
            <p:nvSpPr>
              <p:cNvPr id="5181" name="Freeform 201"/>
              <p:cNvSpPr/>
              <p:nvPr/>
            </p:nvSpPr>
            <p:spPr>
              <a:xfrm>
                <a:off x="3367" y="3375"/>
                <a:ext cx="16" cy="16"/>
              </a:xfrm>
              <a:custGeom>
                <a:avLst/>
                <a:gdLst>
                  <a:gd name="txL" fmla="*/ 0 w 31"/>
                  <a:gd name="txT" fmla="*/ 0 h 33"/>
                  <a:gd name="txR" fmla="*/ 31 w 31"/>
                  <a:gd name="txB" fmla="*/ 33 h 33"/>
                </a:gdLst>
                <a:ahLst/>
                <a:cxnLst>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1" h="33">
                    <a:moveTo>
                      <a:pt x="15" y="33"/>
                    </a:moveTo>
                    <a:lnTo>
                      <a:pt x="9" y="32"/>
                    </a:lnTo>
                    <a:lnTo>
                      <a:pt x="4" y="28"/>
                    </a:lnTo>
                    <a:lnTo>
                      <a:pt x="1" y="24"/>
                    </a:lnTo>
                    <a:lnTo>
                      <a:pt x="0" y="17"/>
                    </a:lnTo>
                    <a:lnTo>
                      <a:pt x="1" y="10"/>
                    </a:lnTo>
                    <a:lnTo>
                      <a:pt x="4" y="5"/>
                    </a:lnTo>
                    <a:lnTo>
                      <a:pt x="9" y="2"/>
                    </a:lnTo>
                    <a:lnTo>
                      <a:pt x="15" y="0"/>
                    </a:lnTo>
                    <a:lnTo>
                      <a:pt x="22" y="2"/>
                    </a:lnTo>
                    <a:lnTo>
                      <a:pt x="26" y="5"/>
                    </a:lnTo>
                    <a:lnTo>
                      <a:pt x="30" y="10"/>
                    </a:lnTo>
                    <a:lnTo>
                      <a:pt x="31" y="17"/>
                    </a:lnTo>
                    <a:lnTo>
                      <a:pt x="30" y="24"/>
                    </a:lnTo>
                    <a:lnTo>
                      <a:pt x="26" y="28"/>
                    </a:lnTo>
                    <a:lnTo>
                      <a:pt x="22" y="32"/>
                    </a:lnTo>
                    <a:lnTo>
                      <a:pt x="15" y="33"/>
                    </a:lnTo>
                    <a:close/>
                  </a:path>
                </a:pathLst>
              </a:custGeom>
              <a:solidFill>
                <a:srgbClr val="FFFF93">
                  <a:alpha val="100000"/>
                </a:srgbClr>
              </a:solidFill>
              <a:ln w="9525">
                <a:noFill/>
              </a:ln>
            </p:spPr>
            <p:txBody>
              <a:bodyPr/>
              <a:p>
                <a:endParaRPr lang="en-US"/>
              </a:p>
            </p:txBody>
          </p:sp>
          <p:sp>
            <p:nvSpPr>
              <p:cNvPr id="5182" name="Freeform 202"/>
              <p:cNvSpPr/>
              <p:nvPr/>
            </p:nvSpPr>
            <p:spPr>
              <a:xfrm>
                <a:off x="2828" y="3366"/>
                <a:ext cx="56" cy="61"/>
              </a:xfrm>
              <a:custGeom>
                <a:avLst/>
                <a:gdLst>
                  <a:gd name="txL" fmla="*/ 0 w 111"/>
                  <a:gd name="txT" fmla="*/ 0 h 122"/>
                  <a:gd name="txR" fmla="*/ 111 w 111"/>
                  <a:gd name="txB" fmla="*/ 122 h 122"/>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1" h="122">
                    <a:moveTo>
                      <a:pt x="101" y="61"/>
                    </a:moveTo>
                    <a:lnTo>
                      <a:pt x="108" y="55"/>
                    </a:lnTo>
                    <a:lnTo>
                      <a:pt x="111" y="47"/>
                    </a:lnTo>
                    <a:lnTo>
                      <a:pt x="111" y="39"/>
                    </a:lnTo>
                    <a:lnTo>
                      <a:pt x="109" y="31"/>
                    </a:lnTo>
                    <a:lnTo>
                      <a:pt x="103" y="24"/>
                    </a:lnTo>
                    <a:lnTo>
                      <a:pt x="96" y="21"/>
                    </a:lnTo>
                    <a:lnTo>
                      <a:pt x="88" y="20"/>
                    </a:lnTo>
                    <a:lnTo>
                      <a:pt x="79" y="22"/>
                    </a:lnTo>
                    <a:lnTo>
                      <a:pt x="77" y="13"/>
                    </a:lnTo>
                    <a:lnTo>
                      <a:pt x="71" y="6"/>
                    </a:lnTo>
                    <a:lnTo>
                      <a:pt x="64" y="1"/>
                    </a:lnTo>
                    <a:lnTo>
                      <a:pt x="56" y="0"/>
                    </a:lnTo>
                    <a:lnTo>
                      <a:pt x="48" y="1"/>
                    </a:lnTo>
                    <a:lnTo>
                      <a:pt x="41" y="6"/>
                    </a:lnTo>
                    <a:lnTo>
                      <a:pt x="36" y="13"/>
                    </a:lnTo>
                    <a:lnTo>
                      <a:pt x="34" y="22"/>
                    </a:lnTo>
                    <a:lnTo>
                      <a:pt x="25" y="20"/>
                    </a:lnTo>
                    <a:lnTo>
                      <a:pt x="17" y="20"/>
                    </a:lnTo>
                    <a:lnTo>
                      <a:pt x="9" y="23"/>
                    </a:lnTo>
                    <a:lnTo>
                      <a:pt x="3" y="30"/>
                    </a:lnTo>
                    <a:lnTo>
                      <a:pt x="1" y="38"/>
                    </a:lnTo>
                    <a:lnTo>
                      <a:pt x="1" y="46"/>
                    </a:lnTo>
                    <a:lnTo>
                      <a:pt x="4" y="54"/>
                    </a:lnTo>
                    <a:lnTo>
                      <a:pt x="11" y="60"/>
                    </a:lnTo>
                    <a:lnTo>
                      <a:pt x="4" y="66"/>
                    </a:lnTo>
                    <a:lnTo>
                      <a:pt x="1" y="74"/>
                    </a:lnTo>
                    <a:lnTo>
                      <a:pt x="0" y="83"/>
                    </a:lnTo>
                    <a:lnTo>
                      <a:pt x="2" y="91"/>
                    </a:lnTo>
                    <a:lnTo>
                      <a:pt x="8" y="98"/>
                    </a:lnTo>
                    <a:lnTo>
                      <a:pt x="16" y="102"/>
                    </a:lnTo>
                    <a:lnTo>
                      <a:pt x="24" y="102"/>
                    </a:lnTo>
                    <a:lnTo>
                      <a:pt x="33" y="99"/>
                    </a:lnTo>
                    <a:lnTo>
                      <a:pt x="35" y="108"/>
                    </a:lnTo>
                    <a:lnTo>
                      <a:pt x="40" y="115"/>
                    </a:lnTo>
                    <a:lnTo>
                      <a:pt x="47" y="120"/>
                    </a:lnTo>
                    <a:lnTo>
                      <a:pt x="55" y="122"/>
                    </a:lnTo>
                    <a:lnTo>
                      <a:pt x="63" y="120"/>
                    </a:lnTo>
                    <a:lnTo>
                      <a:pt x="70" y="115"/>
                    </a:lnTo>
                    <a:lnTo>
                      <a:pt x="76" y="108"/>
                    </a:lnTo>
                    <a:lnTo>
                      <a:pt x="78" y="100"/>
                    </a:lnTo>
                    <a:lnTo>
                      <a:pt x="87" y="103"/>
                    </a:lnTo>
                    <a:lnTo>
                      <a:pt x="95" y="102"/>
                    </a:lnTo>
                    <a:lnTo>
                      <a:pt x="103" y="98"/>
                    </a:lnTo>
                    <a:lnTo>
                      <a:pt x="109" y="92"/>
                    </a:lnTo>
                    <a:lnTo>
                      <a:pt x="111" y="84"/>
                    </a:lnTo>
                    <a:lnTo>
                      <a:pt x="110" y="76"/>
                    </a:lnTo>
                    <a:lnTo>
                      <a:pt x="107" y="68"/>
                    </a:lnTo>
                    <a:lnTo>
                      <a:pt x="101" y="61"/>
                    </a:lnTo>
                    <a:close/>
                  </a:path>
                </a:pathLst>
              </a:custGeom>
              <a:solidFill>
                <a:srgbClr val="6800E0">
                  <a:alpha val="100000"/>
                </a:srgbClr>
              </a:solidFill>
              <a:ln w="9525">
                <a:noFill/>
              </a:ln>
            </p:spPr>
            <p:txBody>
              <a:bodyPr/>
              <a:p>
                <a:endParaRPr lang="en-US"/>
              </a:p>
            </p:txBody>
          </p:sp>
          <p:sp>
            <p:nvSpPr>
              <p:cNvPr id="5183" name="Freeform 203"/>
              <p:cNvSpPr/>
              <p:nvPr/>
            </p:nvSpPr>
            <p:spPr>
              <a:xfrm>
                <a:off x="2847" y="3388"/>
                <a:ext cx="16" cy="16"/>
              </a:xfrm>
              <a:custGeom>
                <a:avLst/>
                <a:gdLst>
                  <a:gd name="txL" fmla="*/ 0 w 32"/>
                  <a:gd name="txT" fmla="*/ 0 h 32"/>
                  <a:gd name="txR" fmla="*/ 32 w 32"/>
                  <a:gd name="txB" fmla="*/ 32 h 32"/>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2" h="32">
                    <a:moveTo>
                      <a:pt x="16" y="32"/>
                    </a:moveTo>
                    <a:lnTo>
                      <a:pt x="9" y="31"/>
                    </a:lnTo>
                    <a:lnTo>
                      <a:pt x="4" y="28"/>
                    </a:lnTo>
                    <a:lnTo>
                      <a:pt x="1" y="23"/>
                    </a:lnTo>
                    <a:lnTo>
                      <a:pt x="0" y="16"/>
                    </a:lnTo>
                    <a:lnTo>
                      <a:pt x="1" y="9"/>
                    </a:lnTo>
                    <a:lnTo>
                      <a:pt x="4" y="5"/>
                    </a:lnTo>
                    <a:lnTo>
                      <a:pt x="9" y="1"/>
                    </a:lnTo>
                    <a:lnTo>
                      <a:pt x="16" y="0"/>
                    </a:lnTo>
                    <a:lnTo>
                      <a:pt x="23" y="1"/>
                    </a:lnTo>
                    <a:lnTo>
                      <a:pt x="27" y="5"/>
                    </a:lnTo>
                    <a:lnTo>
                      <a:pt x="31" y="9"/>
                    </a:lnTo>
                    <a:lnTo>
                      <a:pt x="32" y="16"/>
                    </a:lnTo>
                    <a:lnTo>
                      <a:pt x="31" y="23"/>
                    </a:lnTo>
                    <a:lnTo>
                      <a:pt x="27" y="28"/>
                    </a:lnTo>
                    <a:lnTo>
                      <a:pt x="23" y="31"/>
                    </a:lnTo>
                    <a:lnTo>
                      <a:pt x="16" y="32"/>
                    </a:lnTo>
                    <a:close/>
                  </a:path>
                </a:pathLst>
              </a:custGeom>
              <a:solidFill>
                <a:srgbClr val="FFFF93">
                  <a:alpha val="100000"/>
                </a:srgbClr>
              </a:solidFill>
              <a:ln w="9525">
                <a:noFill/>
              </a:ln>
            </p:spPr>
            <p:txBody>
              <a:bodyPr/>
              <a:p>
                <a:endParaRPr lang="en-US"/>
              </a:p>
            </p:txBody>
          </p:sp>
          <p:sp>
            <p:nvSpPr>
              <p:cNvPr id="5184" name="Freeform 204"/>
              <p:cNvSpPr/>
              <p:nvPr/>
            </p:nvSpPr>
            <p:spPr>
              <a:xfrm>
                <a:off x="2862" y="2353"/>
                <a:ext cx="68" cy="74"/>
              </a:xfrm>
              <a:custGeom>
                <a:avLst/>
                <a:gdLst>
                  <a:gd name="txL" fmla="*/ 0 w 136"/>
                  <a:gd name="txT" fmla="*/ 0 h 149"/>
                  <a:gd name="txR" fmla="*/ 136 w 136"/>
                  <a:gd name="txB" fmla="*/ 149 h 14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6" h="149">
                    <a:moveTo>
                      <a:pt x="123" y="75"/>
                    </a:moveTo>
                    <a:lnTo>
                      <a:pt x="131" y="67"/>
                    </a:lnTo>
                    <a:lnTo>
                      <a:pt x="135" y="58"/>
                    </a:lnTo>
                    <a:lnTo>
                      <a:pt x="136" y="47"/>
                    </a:lnTo>
                    <a:lnTo>
                      <a:pt x="133" y="38"/>
                    </a:lnTo>
                    <a:lnTo>
                      <a:pt x="129" y="34"/>
                    </a:lnTo>
                    <a:lnTo>
                      <a:pt x="126" y="30"/>
                    </a:lnTo>
                    <a:lnTo>
                      <a:pt x="121" y="28"/>
                    </a:lnTo>
                    <a:lnTo>
                      <a:pt x="117" y="26"/>
                    </a:lnTo>
                    <a:lnTo>
                      <a:pt x="112" y="26"/>
                    </a:lnTo>
                    <a:lnTo>
                      <a:pt x="106" y="26"/>
                    </a:lnTo>
                    <a:lnTo>
                      <a:pt x="102" y="26"/>
                    </a:lnTo>
                    <a:lnTo>
                      <a:pt x="96" y="28"/>
                    </a:lnTo>
                    <a:lnTo>
                      <a:pt x="94" y="18"/>
                    </a:lnTo>
                    <a:lnTo>
                      <a:pt x="88" y="8"/>
                    </a:lnTo>
                    <a:lnTo>
                      <a:pt x="79" y="3"/>
                    </a:lnTo>
                    <a:lnTo>
                      <a:pt x="68" y="0"/>
                    </a:lnTo>
                    <a:lnTo>
                      <a:pt x="58" y="3"/>
                    </a:lnTo>
                    <a:lnTo>
                      <a:pt x="50" y="8"/>
                    </a:lnTo>
                    <a:lnTo>
                      <a:pt x="44" y="16"/>
                    </a:lnTo>
                    <a:lnTo>
                      <a:pt x="42" y="27"/>
                    </a:lnTo>
                    <a:lnTo>
                      <a:pt x="36" y="24"/>
                    </a:lnTo>
                    <a:lnTo>
                      <a:pt x="30" y="24"/>
                    </a:lnTo>
                    <a:lnTo>
                      <a:pt x="25" y="24"/>
                    </a:lnTo>
                    <a:lnTo>
                      <a:pt x="20" y="24"/>
                    </a:lnTo>
                    <a:lnTo>
                      <a:pt x="15" y="27"/>
                    </a:lnTo>
                    <a:lnTo>
                      <a:pt x="11" y="29"/>
                    </a:lnTo>
                    <a:lnTo>
                      <a:pt x="7" y="32"/>
                    </a:lnTo>
                    <a:lnTo>
                      <a:pt x="4" y="37"/>
                    </a:lnTo>
                    <a:lnTo>
                      <a:pt x="0" y="46"/>
                    </a:lnTo>
                    <a:lnTo>
                      <a:pt x="2" y="57"/>
                    </a:lnTo>
                    <a:lnTo>
                      <a:pt x="6" y="66"/>
                    </a:lnTo>
                    <a:lnTo>
                      <a:pt x="13" y="74"/>
                    </a:lnTo>
                    <a:lnTo>
                      <a:pt x="5" y="81"/>
                    </a:lnTo>
                    <a:lnTo>
                      <a:pt x="0" y="90"/>
                    </a:lnTo>
                    <a:lnTo>
                      <a:pt x="0" y="100"/>
                    </a:lnTo>
                    <a:lnTo>
                      <a:pt x="4" y="111"/>
                    </a:lnTo>
                    <a:lnTo>
                      <a:pt x="7" y="115"/>
                    </a:lnTo>
                    <a:lnTo>
                      <a:pt x="11" y="119"/>
                    </a:lnTo>
                    <a:lnTo>
                      <a:pt x="14" y="121"/>
                    </a:lnTo>
                    <a:lnTo>
                      <a:pt x="19" y="122"/>
                    </a:lnTo>
                    <a:lnTo>
                      <a:pt x="25" y="123"/>
                    </a:lnTo>
                    <a:lnTo>
                      <a:pt x="29" y="123"/>
                    </a:lnTo>
                    <a:lnTo>
                      <a:pt x="34" y="122"/>
                    </a:lnTo>
                    <a:lnTo>
                      <a:pt x="40" y="121"/>
                    </a:lnTo>
                    <a:lnTo>
                      <a:pt x="42" y="132"/>
                    </a:lnTo>
                    <a:lnTo>
                      <a:pt x="49" y="141"/>
                    </a:lnTo>
                    <a:lnTo>
                      <a:pt x="57" y="147"/>
                    </a:lnTo>
                    <a:lnTo>
                      <a:pt x="67" y="149"/>
                    </a:lnTo>
                    <a:lnTo>
                      <a:pt x="78" y="147"/>
                    </a:lnTo>
                    <a:lnTo>
                      <a:pt x="86" y="141"/>
                    </a:lnTo>
                    <a:lnTo>
                      <a:pt x="91" y="133"/>
                    </a:lnTo>
                    <a:lnTo>
                      <a:pt x="94" y="122"/>
                    </a:lnTo>
                    <a:lnTo>
                      <a:pt x="100" y="123"/>
                    </a:lnTo>
                    <a:lnTo>
                      <a:pt x="105" y="125"/>
                    </a:lnTo>
                    <a:lnTo>
                      <a:pt x="111" y="125"/>
                    </a:lnTo>
                    <a:lnTo>
                      <a:pt x="116" y="123"/>
                    </a:lnTo>
                    <a:lnTo>
                      <a:pt x="120" y="122"/>
                    </a:lnTo>
                    <a:lnTo>
                      <a:pt x="125" y="120"/>
                    </a:lnTo>
                    <a:lnTo>
                      <a:pt x="128" y="117"/>
                    </a:lnTo>
                    <a:lnTo>
                      <a:pt x="132" y="112"/>
                    </a:lnTo>
                    <a:lnTo>
                      <a:pt x="135" y="103"/>
                    </a:lnTo>
                    <a:lnTo>
                      <a:pt x="134" y="92"/>
                    </a:lnTo>
                    <a:lnTo>
                      <a:pt x="129" y="83"/>
                    </a:lnTo>
                    <a:lnTo>
                      <a:pt x="123" y="75"/>
                    </a:lnTo>
                    <a:close/>
                  </a:path>
                </a:pathLst>
              </a:custGeom>
              <a:solidFill>
                <a:srgbClr val="6800E0">
                  <a:alpha val="100000"/>
                </a:srgbClr>
              </a:solidFill>
              <a:ln w="9525">
                <a:noFill/>
              </a:ln>
            </p:spPr>
            <p:txBody>
              <a:bodyPr/>
              <a:p>
                <a:endParaRPr lang="en-US"/>
              </a:p>
            </p:txBody>
          </p:sp>
          <p:sp>
            <p:nvSpPr>
              <p:cNvPr id="5185" name="Freeform 205"/>
              <p:cNvSpPr/>
              <p:nvPr/>
            </p:nvSpPr>
            <p:spPr>
              <a:xfrm>
                <a:off x="2885" y="2380"/>
                <a:ext cx="20" cy="20"/>
              </a:xfrm>
              <a:custGeom>
                <a:avLst/>
                <a:gdLst>
                  <a:gd name="txL" fmla="*/ 0 w 39"/>
                  <a:gd name="txT" fmla="*/ 0 h 40"/>
                  <a:gd name="txR" fmla="*/ 39 w 39"/>
                  <a:gd name="txB" fmla="*/ 40 h 40"/>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9" h="40">
                    <a:moveTo>
                      <a:pt x="19" y="40"/>
                    </a:moveTo>
                    <a:lnTo>
                      <a:pt x="11" y="38"/>
                    </a:lnTo>
                    <a:lnTo>
                      <a:pt x="5" y="34"/>
                    </a:lnTo>
                    <a:lnTo>
                      <a:pt x="1" y="27"/>
                    </a:lnTo>
                    <a:lnTo>
                      <a:pt x="0" y="20"/>
                    </a:lnTo>
                    <a:lnTo>
                      <a:pt x="1" y="12"/>
                    </a:lnTo>
                    <a:lnTo>
                      <a:pt x="5" y="6"/>
                    </a:lnTo>
                    <a:lnTo>
                      <a:pt x="11" y="2"/>
                    </a:lnTo>
                    <a:lnTo>
                      <a:pt x="19" y="0"/>
                    </a:lnTo>
                    <a:lnTo>
                      <a:pt x="26" y="2"/>
                    </a:lnTo>
                    <a:lnTo>
                      <a:pt x="33" y="6"/>
                    </a:lnTo>
                    <a:lnTo>
                      <a:pt x="38" y="12"/>
                    </a:lnTo>
                    <a:lnTo>
                      <a:pt x="39" y="20"/>
                    </a:lnTo>
                    <a:lnTo>
                      <a:pt x="38" y="27"/>
                    </a:lnTo>
                    <a:lnTo>
                      <a:pt x="33" y="34"/>
                    </a:lnTo>
                    <a:lnTo>
                      <a:pt x="26" y="38"/>
                    </a:lnTo>
                    <a:lnTo>
                      <a:pt x="19" y="40"/>
                    </a:lnTo>
                    <a:close/>
                  </a:path>
                </a:pathLst>
              </a:custGeom>
              <a:solidFill>
                <a:srgbClr val="FFFF93">
                  <a:alpha val="100000"/>
                </a:srgbClr>
              </a:solidFill>
              <a:ln w="9525">
                <a:noFill/>
              </a:ln>
            </p:spPr>
            <p:txBody>
              <a:bodyPr/>
              <a:p>
                <a:endParaRPr lang="en-US"/>
              </a:p>
            </p:txBody>
          </p:sp>
          <p:sp>
            <p:nvSpPr>
              <p:cNvPr id="5186" name="Freeform 206"/>
              <p:cNvSpPr/>
              <p:nvPr/>
            </p:nvSpPr>
            <p:spPr>
              <a:xfrm>
                <a:off x="3744" y="3196"/>
                <a:ext cx="64" cy="90"/>
              </a:xfrm>
              <a:custGeom>
                <a:avLst/>
                <a:gdLst>
                  <a:gd name="txL" fmla="*/ 0 w 129"/>
                  <a:gd name="txT" fmla="*/ 0 h 181"/>
                  <a:gd name="txR" fmla="*/ 129 w 129"/>
                  <a:gd name="txB" fmla="*/ 181 h 181"/>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29" h="181">
                    <a:moveTo>
                      <a:pt x="0" y="181"/>
                    </a:moveTo>
                    <a:lnTo>
                      <a:pt x="25" y="172"/>
                    </a:lnTo>
                    <a:lnTo>
                      <a:pt x="52" y="158"/>
                    </a:lnTo>
                    <a:lnTo>
                      <a:pt x="76" y="141"/>
                    </a:lnTo>
                    <a:lnTo>
                      <a:pt x="97" y="120"/>
                    </a:lnTo>
                    <a:lnTo>
                      <a:pt x="114" y="98"/>
                    </a:lnTo>
                    <a:lnTo>
                      <a:pt x="124" y="74"/>
                    </a:lnTo>
                    <a:lnTo>
                      <a:pt x="129" y="50"/>
                    </a:lnTo>
                    <a:lnTo>
                      <a:pt x="124" y="26"/>
                    </a:lnTo>
                    <a:lnTo>
                      <a:pt x="114" y="8"/>
                    </a:lnTo>
                    <a:lnTo>
                      <a:pt x="100" y="0"/>
                    </a:lnTo>
                    <a:lnTo>
                      <a:pt x="86" y="1"/>
                    </a:lnTo>
                    <a:lnTo>
                      <a:pt x="72" y="8"/>
                    </a:lnTo>
                    <a:lnTo>
                      <a:pt x="61" y="21"/>
                    </a:lnTo>
                    <a:lnTo>
                      <a:pt x="53" y="38"/>
                    </a:lnTo>
                    <a:lnTo>
                      <a:pt x="49" y="58"/>
                    </a:lnTo>
                    <a:lnTo>
                      <a:pt x="52" y="79"/>
                    </a:lnTo>
                    <a:lnTo>
                      <a:pt x="54" y="95"/>
                    </a:lnTo>
                    <a:lnTo>
                      <a:pt x="49" y="113"/>
                    </a:lnTo>
                    <a:lnTo>
                      <a:pt x="41" y="129"/>
                    </a:lnTo>
                    <a:lnTo>
                      <a:pt x="31" y="145"/>
                    </a:lnTo>
                    <a:lnTo>
                      <a:pt x="19" y="160"/>
                    </a:lnTo>
                    <a:lnTo>
                      <a:pt x="10" y="171"/>
                    </a:lnTo>
                    <a:lnTo>
                      <a:pt x="2" y="179"/>
                    </a:lnTo>
                    <a:lnTo>
                      <a:pt x="0" y="181"/>
                    </a:lnTo>
                    <a:close/>
                  </a:path>
                </a:pathLst>
              </a:custGeom>
              <a:solidFill>
                <a:srgbClr val="6800E0">
                  <a:alpha val="100000"/>
                </a:srgbClr>
              </a:solidFill>
              <a:ln w="9525">
                <a:noFill/>
              </a:ln>
            </p:spPr>
            <p:txBody>
              <a:bodyPr/>
              <a:p>
                <a:endParaRPr lang="en-US"/>
              </a:p>
            </p:txBody>
          </p:sp>
          <p:sp>
            <p:nvSpPr>
              <p:cNvPr id="5187" name="Freeform 207"/>
              <p:cNvSpPr/>
              <p:nvPr/>
            </p:nvSpPr>
            <p:spPr>
              <a:xfrm>
                <a:off x="3713" y="3180"/>
                <a:ext cx="45" cy="103"/>
              </a:xfrm>
              <a:custGeom>
                <a:avLst/>
                <a:gdLst>
                  <a:gd name="txL" fmla="*/ 0 w 90"/>
                  <a:gd name="txT" fmla="*/ 0 h 206"/>
                  <a:gd name="txR" fmla="*/ 90 w 90"/>
                  <a:gd name="txB" fmla="*/ 206 h 206"/>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90" h="206">
                    <a:moveTo>
                      <a:pt x="50" y="206"/>
                    </a:moveTo>
                    <a:lnTo>
                      <a:pt x="65" y="183"/>
                    </a:lnTo>
                    <a:lnTo>
                      <a:pt x="77" y="157"/>
                    </a:lnTo>
                    <a:lnTo>
                      <a:pt x="85" y="128"/>
                    </a:lnTo>
                    <a:lnTo>
                      <a:pt x="90" y="99"/>
                    </a:lnTo>
                    <a:lnTo>
                      <a:pt x="88" y="70"/>
                    </a:lnTo>
                    <a:lnTo>
                      <a:pt x="83" y="45"/>
                    </a:lnTo>
                    <a:lnTo>
                      <a:pt x="70" y="23"/>
                    </a:lnTo>
                    <a:lnTo>
                      <a:pt x="52" y="7"/>
                    </a:lnTo>
                    <a:lnTo>
                      <a:pt x="33" y="0"/>
                    </a:lnTo>
                    <a:lnTo>
                      <a:pt x="18" y="2"/>
                    </a:lnTo>
                    <a:lnTo>
                      <a:pt x="7" y="12"/>
                    </a:lnTo>
                    <a:lnTo>
                      <a:pt x="1" y="26"/>
                    </a:lnTo>
                    <a:lnTo>
                      <a:pt x="0" y="43"/>
                    </a:lnTo>
                    <a:lnTo>
                      <a:pt x="3" y="61"/>
                    </a:lnTo>
                    <a:lnTo>
                      <a:pt x="12" y="80"/>
                    </a:lnTo>
                    <a:lnTo>
                      <a:pt x="27" y="93"/>
                    </a:lnTo>
                    <a:lnTo>
                      <a:pt x="39" y="106"/>
                    </a:lnTo>
                    <a:lnTo>
                      <a:pt x="47" y="122"/>
                    </a:lnTo>
                    <a:lnTo>
                      <a:pt x="52" y="141"/>
                    </a:lnTo>
                    <a:lnTo>
                      <a:pt x="53" y="159"/>
                    </a:lnTo>
                    <a:lnTo>
                      <a:pt x="53" y="178"/>
                    </a:lnTo>
                    <a:lnTo>
                      <a:pt x="53" y="193"/>
                    </a:lnTo>
                    <a:lnTo>
                      <a:pt x="50" y="203"/>
                    </a:lnTo>
                    <a:lnTo>
                      <a:pt x="50" y="206"/>
                    </a:lnTo>
                    <a:close/>
                  </a:path>
                </a:pathLst>
              </a:custGeom>
              <a:solidFill>
                <a:srgbClr val="6800E0">
                  <a:alpha val="100000"/>
                </a:srgbClr>
              </a:solidFill>
              <a:ln w="9525">
                <a:noFill/>
              </a:ln>
            </p:spPr>
            <p:txBody>
              <a:bodyPr/>
              <a:p>
                <a:endParaRPr lang="en-US"/>
              </a:p>
            </p:txBody>
          </p:sp>
          <p:sp>
            <p:nvSpPr>
              <p:cNvPr id="5188" name="Freeform 208"/>
              <p:cNvSpPr/>
              <p:nvPr/>
            </p:nvSpPr>
            <p:spPr>
              <a:xfrm>
                <a:off x="3745" y="3250"/>
                <a:ext cx="100" cy="50"/>
              </a:xfrm>
              <a:custGeom>
                <a:avLst/>
                <a:gdLst>
                  <a:gd name="txL" fmla="*/ 0 w 201"/>
                  <a:gd name="txT" fmla="*/ 0 h 99"/>
                  <a:gd name="txR" fmla="*/ 201 w 201"/>
                  <a:gd name="txB" fmla="*/ 99 h 99"/>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01" h="99">
                    <a:moveTo>
                      <a:pt x="0" y="78"/>
                    </a:moveTo>
                    <a:lnTo>
                      <a:pt x="13" y="84"/>
                    </a:lnTo>
                    <a:lnTo>
                      <a:pt x="26" y="88"/>
                    </a:lnTo>
                    <a:lnTo>
                      <a:pt x="39" y="92"/>
                    </a:lnTo>
                    <a:lnTo>
                      <a:pt x="53" y="95"/>
                    </a:lnTo>
                    <a:lnTo>
                      <a:pt x="68" y="98"/>
                    </a:lnTo>
                    <a:lnTo>
                      <a:pt x="83" y="99"/>
                    </a:lnTo>
                    <a:lnTo>
                      <a:pt x="98" y="99"/>
                    </a:lnTo>
                    <a:lnTo>
                      <a:pt x="113" y="99"/>
                    </a:lnTo>
                    <a:lnTo>
                      <a:pt x="127" y="96"/>
                    </a:lnTo>
                    <a:lnTo>
                      <a:pt x="140" y="93"/>
                    </a:lnTo>
                    <a:lnTo>
                      <a:pt x="152" y="90"/>
                    </a:lnTo>
                    <a:lnTo>
                      <a:pt x="165" y="84"/>
                    </a:lnTo>
                    <a:lnTo>
                      <a:pt x="175" y="77"/>
                    </a:lnTo>
                    <a:lnTo>
                      <a:pt x="184" y="68"/>
                    </a:lnTo>
                    <a:lnTo>
                      <a:pt x="191" y="58"/>
                    </a:lnTo>
                    <a:lnTo>
                      <a:pt x="197" y="47"/>
                    </a:lnTo>
                    <a:lnTo>
                      <a:pt x="201" y="27"/>
                    </a:lnTo>
                    <a:lnTo>
                      <a:pt x="196" y="12"/>
                    </a:lnTo>
                    <a:lnTo>
                      <a:pt x="186" y="3"/>
                    </a:lnTo>
                    <a:lnTo>
                      <a:pt x="171" y="0"/>
                    </a:lnTo>
                    <a:lnTo>
                      <a:pt x="153" y="2"/>
                    </a:lnTo>
                    <a:lnTo>
                      <a:pt x="136" y="9"/>
                    </a:lnTo>
                    <a:lnTo>
                      <a:pt x="120" y="20"/>
                    </a:lnTo>
                    <a:lnTo>
                      <a:pt x="108" y="38"/>
                    </a:lnTo>
                    <a:lnTo>
                      <a:pt x="98" y="52"/>
                    </a:lnTo>
                    <a:lnTo>
                      <a:pt x="83" y="62"/>
                    </a:lnTo>
                    <a:lnTo>
                      <a:pt x="66" y="69"/>
                    </a:lnTo>
                    <a:lnTo>
                      <a:pt x="47" y="73"/>
                    </a:lnTo>
                    <a:lnTo>
                      <a:pt x="29" y="76"/>
                    </a:lnTo>
                    <a:lnTo>
                      <a:pt x="14" y="78"/>
                    </a:lnTo>
                    <a:lnTo>
                      <a:pt x="4" y="78"/>
                    </a:lnTo>
                    <a:lnTo>
                      <a:pt x="0" y="78"/>
                    </a:lnTo>
                    <a:close/>
                  </a:path>
                </a:pathLst>
              </a:custGeom>
              <a:solidFill>
                <a:srgbClr val="6800E0">
                  <a:alpha val="100000"/>
                </a:srgbClr>
              </a:solidFill>
              <a:ln w="9525">
                <a:noFill/>
              </a:ln>
            </p:spPr>
            <p:txBody>
              <a:bodyPr/>
              <a:p>
                <a:endParaRPr lang="en-US"/>
              </a:p>
            </p:txBody>
          </p:sp>
          <p:sp>
            <p:nvSpPr>
              <p:cNvPr id="5189" name="Freeform 209"/>
              <p:cNvSpPr/>
              <p:nvPr/>
            </p:nvSpPr>
            <p:spPr>
              <a:xfrm>
                <a:off x="3743" y="3295"/>
                <a:ext cx="99" cy="50"/>
              </a:xfrm>
              <a:custGeom>
                <a:avLst/>
                <a:gdLst>
                  <a:gd name="txL" fmla="*/ 0 w 198"/>
                  <a:gd name="txT" fmla="*/ 0 h 100"/>
                  <a:gd name="txR" fmla="*/ 198 w 198"/>
                  <a:gd name="txB" fmla="*/ 100 h 100"/>
                </a:gdLst>
                <a:ahLst/>
                <a:cxnLst>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98" h="100">
                    <a:moveTo>
                      <a:pt x="0" y="0"/>
                    </a:moveTo>
                    <a:lnTo>
                      <a:pt x="15" y="23"/>
                    </a:lnTo>
                    <a:lnTo>
                      <a:pt x="33" y="44"/>
                    </a:lnTo>
                    <a:lnTo>
                      <a:pt x="55" y="65"/>
                    </a:lnTo>
                    <a:lnTo>
                      <a:pt x="79" y="81"/>
                    </a:lnTo>
                    <a:lnTo>
                      <a:pt x="105" y="94"/>
                    </a:lnTo>
                    <a:lnTo>
                      <a:pt x="130" y="100"/>
                    </a:lnTo>
                    <a:lnTo>
                      <a:pt x="154" y="99"/>
                    </a:lnTo>
                    <a:lnTo>
                      <a:pt x="177" y="89"/>
                    </a:lnTo>
                    <a:lnTo>
                      <a:pt x="192" y="76"/>
                    </a:lnTo>
                    <a:lnTo>
                      <a:pt x="198" y="61"/>
                    </a:lnTo>
                    <a:lnTo>
                      <a:pt x="194" y="47"/>
                    </a:lnTo>
                    <a:lnTo>
                      <a:pt x="184" y="35"/>
                    </a:lnTo>
                    <a:lnTo>
                      <a:pt x="169" y="26"/>
                    </a:lnTo>
                    <a:lnTo>
                      <a:pt x="151" y="21"/>
                    </a:lnTo>
                    <a:lnTo>
                      <a:pt x="131" y="23"/>
                    </a:lnTo>
                    <a:lnTo>
                      <a:pt x="111" y="29"/>
                    </a:lnTo>
                    <a:lnTo>
                      <a:pt x="95" y="34"/>
                    </a:lnTo>
                    <a:lnTo>
                      <a:pt x="78" y="34"/>
                    </a:lnTo>
                    <a:lnTo>
                      <a:pt x="58" y="29"/>
                    </a:lnTo>
                    <a:lnTo>
                      <a:pt x="41" y="23"/>
                    </a:lnTo>
                    <a:lnTo>
                      <a:pt x="25" y="15"/>
                    </a:lnTo>
                    <a:lnTo>
                      <a:pt x="11" y="8"/>
                    </a:lnTo>
                    <a:lnTo>
                      <a:pt x="3" y="2"/>
                    </a:lnTo>
                    <a:lnTo>
                      <a:pt x="0" y="0"/>
                    </a:lnTo>
                    <a:close/>
                  </a:path>
                </a:pathLst>
              </a:custGeom>
              <a:solidFill>
                <a:srgbClr val="6800E0">
                  <a:alpha val="100000"/>
                </a:srgbClr>
              </a:solidFill>
              <a:ln w="9525">
                <a:noFill/>
              </a:ln>
            </p:spPr>
            <p:txBody>
              <a:bodyPr/>
              <a:p>
                <a:endParaRPr lang="en-US"/>
              </a:p>
            </p:txBody>
          </p:sp>
          <p:sp>
            <p:nvSpPr>
              <p:cNvPr id="5190" name="Freeform 210"/>
              <p:cNvSpPr/>
              <p:nvPr/>
            </p:nvSpPr>
            <p:spPr>
              <a:xfrm>
                <a:off x="3735" y="3304"/>
                <a:ext cx="68" cy="87"/>
              </a:xfrm>
              <a:custGeom>
                <a:avLst/>
                <a:gdLst>
                  <a:gd name="txL" fmla="*/ 0 w 136"/>
                  <a:gd name="txT" fmla="*/ 0 h 174"/>
                  <a:gd name="txR" fmla="*/ 136 w 136"/>
                  <a:gd name="txB" fmla="*/ 174 h 174"/>
                </a:gdLst>
                <a:ahLst/>
                <a:cxnLst>
                  <a:cxn ang="0">
                    <a:pos x="0"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36" h="174">
                    <a:moveTo>
                      <a:pt x="0" y="0"/>
                    </a:moveTo>
                    <a:lnTo>
                      <a:pt x="0" y="28"/>
                    </a:lnTo>
                    <a:lnTo>
                      <a:pt x="2" y="56"/>
                    </a:lnTo>
                    <a:lnTo>
                      <a:pt x="10" y="85"/>
                    </a:lnTo>
                    <a:lnTo>
                      <a:pt x="20" y="113"/>
                    </a:lnTo>
                    <a:lnTo>
                      <a:pt x="35" y="137"/>
                    </a:lnTo>
                    <a:lnTo>
                      <a:pt x="53" y="157"/>
                    </a:lnTo>
                    <a:lnTo>
                      <a:pt x="74" y="169"/>
                    </a:lnTo>
                    <a:lnTo>
                      <a:pt x="99" y="174"/>
                    </a:lnTo>
                    <a:lnTo>
                      <a:pt x="118" y="170"/>
                    </a:lnTo>
                    <a:lnTo>
                      <a:pt x="131" y="161"/>
                    </a:lnTo>
                    <a:lnTo>
                      <a:pt x="136" y="147"/>
                    </a:lnTo>
                    <a:lnTo>
                      <a:pt x="133" y="132"/>
                    </a:lnTo>
                    <a:lnTo>
                      <a:pt x="126" y="116"/>
                    </a:lnTo>
                    <a:lnTo>
                      <a:pt x="114" y="102"/>
                    </a:lnTo>
                    <a:lnTo>
                      <a:pt x="96" y="92"/>
                    </a:lnTo>
                    <a:lnTo>
                      <a:pt x="77" y="88"/>
                    </a:lnTo>
                    <a:lnTo>
                      <a:pt x="61" y="83"/>
                    </a:lnTo>
                    <a:lnTo>
                      <a:pt x="46" y="73"/>
                    </a:lnTo>
                    <a:lnTo>
                      <a:pt x="32" y="59"/>
                    </a:lnTo>
                    <a:lnTo>
                      <a:pt x="21" y="43"/>
                    </a:lnTo>
                    <a:lnTo>
                      <a:pt x="12" y="26"/>
                    </a:lnTo>
                    <a:lnTo>
                      <a:pt x="5" y="13"/>
                    </a:lnTo>
                    <a:lnTo>
                      <a:pt x="1" y="3"/>
                    </a:lnTo>
                    <a:lnTo>
                      <a:pt x="0" y="0"/>
                    </a:lnTo>
                    <a:close/>
                  </a:path>
                </a:pathLst>
              </a:custGeom>
              <a:solidFill>
                <a:srgbClr val="6800E0">
                  <a:alpha val="100000"/>
                </a:srgbClr>
              </a:solidFill>
              <a:ln w="9525">
                <a:noFill/>
              </a:ln>
            </p:spPr>
            <p:txBody>
              <a:bodyPr/>
              <a:p>
                <a:endParaRPr lang="en-US"/>
              </a:p>
            </p:txBody>
          </p:sp>
          <p:sp>
            <p:nvSpPr>
              <p:cNvPr id="5191" name="Freeform 211"/>
              <p:cNvSpPr/>
              <p:nvPr/>
            </p:nvSpPr>
            <p:spPr>
              <a:xfrm>
                <a:off x="3490" y="3260"/>
                <a:ext cx="234" cy="81"/>
              </a:xfrm>
              <a:custGeom>
                <a:avLst/>
                <a:gdLst>
                  <a:gd name="txL" fmla="*/ 0 w 469"/>
                  <a:gd name="txT" fmla="*/ 0 h 163"/>
                  <a:gd name="txR" fmla="*/ 469 w 469"/>
                  <a:gd name="txB" fmla="*/ 163 h 16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469" h="163">
                    <a:moveTo>
                      <a:pt x="9" y="5"/>
                    </a:moveTo>
                    <a:lnTo>
                      <a:pt x="1" y="0"/>
                    </a:lnTo>
                    <a:lnTo>
                      <a:pt x="0" y="2"/>
                    </a:lnTo>
                    <a:lnTo>
                      <a:pt x="6" y="8"/>
                    </a:lnTo>
                    <a:lnTo>
                      <a:pt x="16" y="19"/>
                    </a:lnTo>
                    <a:lnTo>
                      <a:pt x="32" y="34"/>
                    </a:lnTo>
                    <a:lnTo>
                      <a:pt x="53" y="50"/>
                    </a:lnTo>
                    <a:lnTo>
                      <a:pt x="78" y="67"/>
                    </a:lnTo>
                    <a:lnTo>
                      <a:pt x="107" y="85"/>
                    </a:lnTo>
                    <a:lnTo>
                      <a:pt x="138" y="104"/>
                    </a:lnTo>
                    <a:lnTo>
                      <a:pt x="173" y="121"/>
                    </a:lnTo>
                    <a:lnTo>
                      <a:pt x="210" y="137"/>
                    </a:lnTo>
                    <a:lnTo>
                      <a:pt x="248" y="149"/>
                    </a:lnTo>
                    <a:lnTo>
                      <a:pt x="287" y="158"/>
                    </a:lnTo>
                    <a:lnTo>
                      <a:pt x="326" y="163"/>
                    </a:lnTo>
                    <a:lnTo>
                      <a:pt x="366" y="161"/>
                    </a:lnTo>
                    <a:lnTo>
                      <a:pt x="405" y="154"/>
                    </a:lnTo>
                    <a:lnTo>
                      <a:pt x="425" y="146"/>
                    </a:lnTo>
                    <a:lnTo>
                      <a:pt x="440" y="135"/>
                    </a:lnTo>
                    <a:lnTo>
                      <a:pt x="451" y="121"/>
                    </a:lnTo>
                    <a:lnTo>
                      <a:pt x="460" y="106"/>
                    </a:lnTo>
                    <a:lnTo>
                      <a:pt x="464" y="91"/>
                    </a:lnTo>
                    <a:lnTo>
                      <a:pt x="468" y="80"/>
                    </a:lnTo>
                    <a:lnTo>
                      <a:pt x="469" y="72"/>
                    </a:lnTo>
                    <a:lnTo>
                      <a:pt x="469" y="68"/>
                    </a:lnTo>
                    <a:lnTo>
                      <a:pt x="468" y="70"/>
                    </a:lnTo>
                    <a:lnTo>
                      <a:pt x="465" y="76"/>
                    </a:lnTo>
                    <a:lnTo>
                      <a:pt x="462" y="85"/>
                    </a:lnTo>
                    <a:lnTo>
                      <a:pt x="455" y="97"/>
                    </a:lnTo>
                    <a:lnTo>
                      <a:pt x="445" y="108"/>
                    </a:lnTo>
                    <a:lnTo>
                      <a:pt x="432" y="121"/>
                    </a:lnTo>
                    <a:lnTo>
                      <a:pt x="415" y="131"/>
                    </a:lnTo>
                    <a:lnTo>
                      <a:pt x="393" y="139"/>
                    </a:lnTo>
                    <a:lnTo>
                      <a:pt x="366" y="145"/>
                    </a:lnTo>
                    <a:lnTo>
                      <a:pt x="335" y="145"/>
                    </a:lnTo>
                    <a:lnTo>
                      <a:pt x="297" y="142"/>
                    </a:lnTo>
                    <a:lnTo>
                      <a:pt x="255" y="130"/>
                    </a:lnTo>
                    <a:lnTo>
                      <a:pt x="204" y="113"/>
                    </a:lnTo>
                    <a:lnTo>
                      <a:pt x="146" y="87"/>
                    </a:lnTo>
                    <a:lnTo>
                      <a:pt x="82" y="51"/>
                    </a:lnTo>
                    <a:lnTo>
                      <a:pt x="9" y="5"/>
                    </a:lnTo>
                    <a:close/>
                  </a:path>
                </a:pathLst>
              </a:custGeom>
              <a:solidFill>
                <a:srgbClr val="6800E0">
                  <a:alpha val="100000"/>
                </a:srgbClr>
              </a:solidFill>
              <a:ln w="9525">
                <a:noFill/>
              </a:ln>
            </p:spPr>
            <p:txBody>
              <a:bodyPr/>
              <a:p>
                <a:endParaRPr lang="en-US"/>
              </a:p>
            </p:txBody>
          </p:sp>
          <p:sp>
            <p:nvSpPr>
              <p:cNvPr id="5192" name="Freeform 212"/>
              <p:cNvSpPr/>
              <p:nvPr/>
            </p:nvSpPr>
            <p:spPr>
              <a:xfrm>
                <a:off x="3587" y="3175"/>
                <a:ext cx="71" cy="73"/>
              </a:xfrm>
              <a:custGeom>
                <a:avLst/>
                <a:gdLst>
                  <a:gd name="txL" fmla="*/ 0 w 142"/>
                  <a:gd name="txT" fmla="*/ 0 h 145"/>
                  <a:gd name="txR" fmla="*/ 142 w 142"/>
                  <a:gd name="txB" fmla="*/ 145 h 145"/>
                </a:gdLst>
                <a:ahLst/>
                <a:cxnLst>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42" h="145">
                    <a:moveTo>
                      <a:pt x="89" y="123"/>
                    </a:moveTo>
                    <a:lnTo>
                      <a:pt x="85" y="134"/>
                    </a:lnTo>
                    <a:lnTo>
                      <a:pt x="76" y="140"/>
                    </a:lnTo>
                    <a:lnTo>
                      <a:pt x="67" y="145"/>
                    </a:lnTo>
                    <a:lnTo>
                      <a:pt x="57" y="145"/>
                    </a:lnTo>
                    <a:lnTo>
                      <a:pt x="48" y="140"/>
                    </a:lnTo>
                    <a:lnTo>
                      <a:pt x="41" y="134"/>
                    </a:lnTo>
                    <a:lnTo>
                      <a:pt x="37" y="124"/>
                    </a:lnTo>
                    <a:lnTo>
                      <a:pt x="36" y="113"/>
                    </a:lnTo>
                    <a:lnTo>
                      <a:pt x="30" y="114"/>
                    </a:lnTo>
                    <a:lnTo>
                      <a:pt x="25" y="114"/>
                    </a:lnTo>
                    <a:lnTo>
                      <a:pt x="20" y="113"/>
                    </a:lnTo>
                    <a:lnTo>
                      <a:pt x="15" y="112"/>
                    </a:lnTo>
                    <a:lnTo>
                      <a:pt x="11" y="108"/>
                    </a:lnTo>
                    <a:lnTo>
                      <a:pt x="7" y="105"/>
                    </a:lnTo>
                    <a:lnTo>
                      <a:pt x="4" y="101"/>
                    </a:lnTo>
                    <a:lnTo>
                      <a:pt x="2" y="97"/>
                    </a:lnTo>
                    <a:lnTo>
                      <a:pt x="0" y="86"/>
                    </a:lnTo>
                    <a:lnTo>
                      <a:pt x="3" y="76"/>
                    </a:lnTo>
                    <a:lnTo>
                      <a:pt x="9" y="68"/>
                    </a:lnTo>
                    <a:lnTo>
                      <a:pt x="18" y="62"/>
                    </a:lnTo>
                    <a:lnTo>
                      <a:pt x="12" y="53"/>
                    </a:lnTo>
                    <a:lnTo>
                      <a:pt x="10" y="43"/>
                    </a:lnTo>
                    <a:lnTo>
                      <a:pt x="11" y="32"/>
                    </a:lnTo>
                    <a:lnTo>
                      <a:pt x="15" y="23"/>
                    </a:lnTo>
                    <a:lnTo>
                      <a:pt x="19" y="20"/>
                    </a:lnTo>
                    <a:lnTo>
                      <a:pt x="24" y="17"/>
                    </a:lnTo>
                    <a:lnTo>
                      <a:pt x="28" y="16"/>
                    </a:lnTo>
                    <a:lnTo>
                      <a:pt x="33" y="15"/>
                    </a:lnTo>
                    <a:lnTo>
                      <a:pt x="38" y="15"/>
                    </a:lnTo>
                    <a:lnTo>
                      <a:pt x="43" y="16"/>
                    </a:lnTo>
                    <a:lnTo>
                      <a:pt x="49" y="18"/>
                    </a:lnTo>
                    <a:lnTo>
                      <a:pt x="53" y="21"/>
                    </a:lnTo>
                    <a:lnTo>
                      <a:pt x="58" y="10"/>
                    </a:lnTo>
                    <a:lnTo>
                      <a:pt x="66" y="3"/>
                    </a:lnTo>
                    <a:lnTo>
                      <a:pt x="75" y="0"/>
                    </a:lnTo>
                    <a:lnTo>
                      <a:pt x="86" y="0"/>
                    </a:lnTo>
                    <a:lnTo>
                      <a:pt x="95" y="3"/>
                    </a:lnTo>
                    <a:lnTo>
                      <a:pt x="102" y="10"/>
                    </a:lnTo>
                    <a:lnTo>
                      <a:pt x="106" y="21"/>
                    </a:lnTo>
                    <a:lnTo>
                      <a:pt x="106" y="31"/>
                    </a:lnTo>
                    <a:lnTo>
                      <a:pt x="112" y="30"/>
                    </a:lnTo>
                    <a:lnTo>
                      <a:pt x="118" y="30"/>
                    </a:lnTo>
                    <a:lnTo>
                      <a:pt x="123" y="31"/>
                    </a:lnTo>
                    <a:lnTo>
                      <a:pt x="128" y="33"/>
                    </a:lnTo>
                    <a:lnTo>
                      <a:pt x="133" y="36"/>
                    </a:lnTo>
                    <a:lnTo>
                      <a:pt x="136" y="39"/>
                    </a:lnTo>
                    <a:lnTo>
                      <a:pt x="139" y="44"/>
                    </a:lnTo>
                    <a:lnTo>
                      <a:pt x="141" y="48"/>
                    </a:lnTo>
                    <a:lnTo>
                      <a:pt x="142" y="58"/>
                    </a:lnTo>
                    <a:lnTo>
                      <a:pt x="140" y="68"/>
                    </a:lnTo>
                    <a:lnTo>
                      <a:pt x="134" y="76"/>
                    </a:lnTo>
                    <a:lnTo>
                      <a:pt x="125" y="83"/>
                    </a:lnTo>
                    <a:lnTo>
                      <a:pt x="131" y="92"/>
                    </a:lnTo>
                    <a:lnTo>
                      <a:pt x="133" y="101"/>
                    </a:lnTo>
                    <a:lnTo>
                      <a:pt x="132" y="112"/>
                    </a:lnTo>
                    <a:lnTo>
                      <a:pt x="127" y="121"/>
                    </a:lnTo>
                    <a:lnTo>
                      <a:pt x="124" y="124"/>
                    </a:lnTo>
                    <a:lnTo>
                      <a:pt x="119" y="127"/>
                    </a:lnTo>
                    <a:lnTo>
                      <a:pt x="114" y="129"/>
                    </a:lnTo>
                    <a:lnTo>
                      <a:pt x="110" y="129"/>
                    </a:lnTo>
                    <a:lnTo>
                      <a:pt x="104" y="129"/>
                    </a:lnTo>
                    <a:lnTo>
                      <a:pt x="100" y="128"/>
                    </a:lnTo>
                    <a:lnTo>
                      <a:pt x="94" y="127"/>
                    </a:lnTo>
                    <a:lnTo>
                      <a:pt x="89" y="123"/>
                    </a:lnTo>
                    <a:close/>
                  </a:path>
                </a:pathLst>
              </a:custGeom>
              <a:solidFill>
                <a:srgbClr val="6800E0">
                  <a:alpha val="100000"/>
                </a:srgbClr>
              </a:solidFill>
              <a:ln w="9525">
                <a:noFill/>
              </a:ln>
            </p:spPr>
            <p:txBody>
              <a:bodyPr/>
              <a:p>
                <a:endParaRPr lang="en-US"/>
              </a:p>
            </p:txBody>
          </p:sp>
          <p:sp>
            <p:nvSpPr>
              <p:cNvPr id="5193" name="Freeform 213"/>
              <p:cNvSpPr/>
              <p:nvPr/>
            </p:nvSpPr>
            <p:spPr>
              <a:xfrm>
                <a:off x="3611" y="3201"/>
                <a:ext cx="21" cy="20"/>
              </a:xfrm>
              <a:custGeom>
                <a:avLst/>
                <a:gdLst>
                  <a:gd name="txL" fmla="*/ 0 w 40"/>
                  <a:gd name="txT" fmla="*/ 0 h 39"/>
                  <a:gd name="txR" fmla="*/ 40 w 40"/>
                  <a:gd name="txB" fmla="*/ 39 h 39"/>
                </a:gdLst>
                <a:ahLst/>
                <a:cxnLst>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40" h="39">
                    <a:moveTo>
                      <a:pt x="39" y="14"/>
                    </a:moveTo>
                    <a:lnTo>
                      <a:pt x="36" y="7"/>
                    </a:lnTo>
                    <a:lnTo>
                      <a:pt x="29" y="2"/>
                    </a:lnTo>
                    <a:lnTo>
                      <a:pt x="22" y="0"/>
                    </a:lnTo>
                    <a:lnTo>
                      <a:pt x="14" y="1"/>
                    </a:lnTo>
                    <a:lnTo>
                      <a:pt x="7" y="4"/>
                    </a:lnTo>
                    <a:lnTo>
                      <a:pt x="2" y="11"/>
                    </a:lnTo>
                    <a:lnTo>
                      <a:pt x="0" y="18"/>
                    </a:lnTo>
                    <a:lnTo>
                      <a:pt x="1" y="26"/>
                    </a:lnTo>
                    <a:lnTo>
                      <a:pt x="5" y="32"/>
                    </a:lnTo>
                    <a:lnTo>
                      <a:pt x="12" y="37"/>
                    </a:lnTo>
                    <a:lnTo>
                      <a:pt x="18" y="39"/>
                    </a:lnTo>
                    <a:lnTo>
                      <a:pt x="26" y="38"/>
                    </a:lnTo>
                    <a:lnTo>
                      <a:pt x="33" y="34"/>
                    </a:lnTo>
                    <a:lnTo>
                      <a:pt x="38" y="29"/>
                    </a:lnTo>
                    <a:lnTo>
                      <a:pt x="40" y="22"/>
                    </a:lnTo>
                    <a:lnTo>
                      <a:pt x="39" y="14"/>
                    </a:lnTo>
                    <a:close/>
                  </a:path>
                </a:pathLst>
              </a:custGeom>
              <a:solidFill>
                <a:srgbClr val="FFFF93">
                  <a:alpha val="100000"/>
                </a:srgbClr>
              </a:solidFill>
              <a:ln w="9525">
                <a:noFill/>
              </a:ln>
            </p:spPr>
            <p:txBody>
              <a:bodyPr/>
              <a:p>
                <a:endParaRPr lang="en-US"/>
              </a:p>
            </p:txBody>
          </p:sp>
          <p:sp>
            <p:nvSpPr>
              <p:cNvPr id="5194" name="Freeform 214"/>
              <p:cNvSpPr/>
              <p:nvPr/>
            </p:nvSpPr>
            <p:spPr>
              <a:xfrm>
                <a:off x="3406" y="3166"/>
                <a:ext cx="26" cy="26"/>
              </a:xfrm>
              <a:custGeom>
                <a:avLst/>
                <a:gdLst>
                  <a:gd name="txL" fmla="*/ 0 w 52"/>
                  <a:gd name="txT" fmla="*/ 0 h 50"/>
                  <a:gd name="txR" fmla="*/ 52 w 52"/>
                  <a:gd name="txB" fmla="*/ 50 h 5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52" h="50">
                    <a:moveTo>
                      <a:pt x="26" y="50"/>
                    </a:moveTo>
                    <a:lnTo>
                      <a:pt x="37" y="48"/>
                    </a:lnTo>
                    <a:lnTo>
                      <a:pt x="45" y="42"/>
                    </a:lnTo>
                    <a:lnTo>
                      <a:pt x="49" y="34"/>
                    </a:lnTo>
                    <a:lnTo>
                      <a:pt x="52" y="25"/>
                    </a:lnTo>
                    <a:lnTo>
                      <a:pt x="49" y="15"/>
                    </a:lnTo>
                    <a:lnTo>
                      <a:pt x="45" y="6"/>
                    </a:lnTo>
                    <a:lnTo>
                      <a:pt x="37" y="2"/>
                    </a:lnTo>
                    <a:lnTo>
                      <a:pt x="26" y="0"/>
                    </a:lnTo>
                    <a:lnTo>
                      <a:pt x="16" y="2"/>
                    </a:lnTo>
                    <a:lnTo>
                      <a:pt x="8" y="6"/>
                    </a:lnTo>
                    <a:lnTo>
                      <a:pt x="2" y="15"/>
                    </a:lnTo>
                    <a:lnTo>
                      <a:pt x="0" y="25"/>
                    </a:lnTo>
                    <a:lnTo>
                      <a:pt x="2" y="34"/>
                    </a:lnTo>
                    <a:lnTo>
                      <a:pt x="8" y="42"/>
                    </a:lnTo>
                    <a:lnTo>
                      <a:pt x="16" y="48"/>
                    </a:lnTo>
                    <a:lnTo>
                      <a:pt x="26" y="50"/>
                    </a:lnTo>
                    <a:close/>
                  </a:path>
                </a:pathLst>
              </a:custGeom>
              <a:solidFill>
                <a:srgbClr val="FFFF93">
                  <a:alpha val="100000"/>
                </a:srgbClr>
              </a:solidFill>
              <a:ln w="9525">
                <a:noFill/>
              </a:ln>
            </p:spPr>
            <p:txBody>
              <a:bodyPr/>
              <a:p>
                <a:endParaRPr lang="en-US"/>
              </a:p>
            </p:txBody>
          </p:sp>
          <p:sp>
            <p:nvSpPr>
              <p:cNvPr id="5195" name="Freeform 215"/>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5196" name="Freeform 216"/>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5197" name="Freeform 217"/>
              <p:cNvSpPr/>
              <p:nvPr/>
            </p:nvSpPr>
            <p:spPr>
              <a:xfrm>
                <a:off x="3434" y="3114"/>
                <a:ext cx="76" cy="61"/>
              </a:xfrm>
              <a:custGeom>
                <a:avLst/>
                <a:gdLst>
                  <a:gd name="txL" fmla="*/ 0 w 152"/>
                  <a:gd name="txT" fmla="*/ 0 h 123"/>
                  <a:gd name="txR" fmla="*/ 152 w 152"/>
                  <a:gd name="txB" fmla="*/ 123 h 123"/>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52" h="123">
                    <a:moveTo>
                      <a:pt x="13" y="122"/>
                    </a:moveTo>
                    <a:lnTo>
                      <a:pt x="0" y="100"/>
                    </a:lnTo>
                    <a:lnTo>
                      <a:pt x="4" y="93"/>
                    </a:lnTo>
                    <a:lnTo>
                      <a:pt x="14" y="75"/>
                    </a:lnTo>
                    <a:lnTo>
                      <a:pt x="29" y="52"/>
                    </a:lnTo>
                    <a:lnTo>
                      <a:pt x="48" y="27"/>
                    </a:lnTo>
                    <a:lnTo>
                      <a:pt x="70" y="9"/>
                    </a:lnTo>
                    <a:lnTo>
                      <a:pt x="93" y="0"/>
                    </a:lnTo>
                    <a:lnTo>
                      <a:pt x="118" y="5"/>
                    </a:lnTo>
                    <a:lnTo>
                      <a:pt x="141" y="32"/>
                    </a:lnTo>
                    <a:lnTo>
                      <a:pt x="149" y="50"/>
                    </a:lnTo>
                    <a:lnTo>
                      <a:pt x="152" y="65"/>
                    </a:lnTo>
                    <a:lnTo>
                      <a:pt x="151" y="79"/>
                    </a:lnTo>
                    <a:lnTo>
                      <a:pt x="146" y="91"/>
                    </a:lnTo>
                    <a:lnTo>
                      <a:pt x="138" y="99"/>
                    </a:lnTo>
                    <a:lnTo>
                      <a:pt x="127" y="107"/>
                    </a:lnTo>
                    <a:lnTo>
                      <a:pt x="114" y="113"/>
                    </a:lnTo>
                    <a:lnTo>
                      <a:pt x="99" y="116"/>
                    </a:lnTo>
                    <a:lnTo>
                      <a:pt x="84" y="120"/>
                    </a:lnTo>
                    <a:lnTo>
                      <a:pt x="69" y="121"/>
                    </a:lnTo>
                    <a:lnTo>
                      <a:pt x="54" y="122"/>
                    </a:lnTo>
                    <a:lnTo>
                      <a:pt x="42" y="123"/>
                    </a:lnTo>
                    <a:lnTo>
                      <a:pt x="30" y="123"/>
                    </a:lnTo>
                    <a:lnTo>
                      <a:pt x="21" y="122"/>
                    </a:lnTo>
                    <a:lnTo>
                      <a:pt x="15" y="122"/>
                    </a:lnTo>
                    <a:lnTo>
                      <a:pt x="13" y="122"/>
                    </a:lnTo>
                    <a:close/>
                  </a:path>
                </a:pathLst>
              </a:custGeom>
              <a:solidFill>
                <a:srgbClr val="6800E0">
                  <a:alpha val="100000"/>
                </a:srgbClr>
              </a:solidFill>
              <a:ln w="9525">
                <a:noFill/>
              </a:ln>
            </p:spPr>
            <p:txBody>
              <a:bodyPr/>
              <a:p>
                <a:endParaRPr lang="en-US"/>
              </a:p>
            </p:txBody>
          </p:sp>
          <p:sp>
            <p:nvSpPr>
              <p:cNvPr id="5198" name="Freeform 218"/>
              <p:cNvSpPr/>
              <p:nvPr/>
            </p:nvSpPr>
            <p:spPr>
              <a:xfrm>
                <a:off x="3434" y="3184"/>
                <a:ext cx="76" cy="61"/>
              </a:xfrm>
              <a:custGeom>
                <a:avLst/>
                <a:gdLst>
                  <a:gd name="txL" fmla="*/ 0 w 153"/>
                  <a:gd name="txT" fmla="*/ 0 h 122"/>
                  <a:gd name="txR" fmla="*/ 153 w 153"/>
                  <a:gd name="txB" fmla="*/ 122 h 122"/>
                </a:gdLst>
                <a:ahLst/>
                <a:cxnLst>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153" h="122">
                    <a:moveTo>
                      <a:pt x="0" y="23"/>
                    </a:moveTo>
                    <a:lnTo>
                      <a:pt x="13" y="1"/>
                    </a:lnTo>
                    <a:lnTo>
                      <a:pt x="15" y="1"/>
                    </a:lnTo>
                    <a:lnTo>
                      <a:pt x="21" y="1"/>
                    </a:lnTo>
                    <a:lnTo>
                      <a:pt x="30" y="0"/>
                    </a:lnTo>
                    <a:lnTo>
                      <a:pt x="42" y="0"/>
                    </a:lnTo>
                    <a:lnTo>
                      <a:pt x="54" y="1"/>
                    </a:lnTo>
                    <a:lnTo>
                      <a:pt x="69" y="2"/>
                    </a:lnTo>
                    <a:lnTo>
                      <a:pt x="84" y="4"/>
                    </a:lnTo>
                    <a:lnTo>
                      <a:pt x="99" y="7"/>
                    </a:lnTo>
                    <a:lnTo>
                      <a:pt x="114" y="10"/>
                    </a:lnTo>
                    <a:lnTo>
                      <a:pt x="127" y="16"/>
                    </a:lnTo>
                    <a:lnTo>
                      <a:pt x="138" y="23"/>
                    </a:lnTo>
                    <a:lnTo>
                      <a:pt x="146" y="32"/>
                    </a:lnTo>
                    <a:lnTo>
                      <a:pt x="152" y="43"/>
                    </a:lnTo>
                    <a:lnTo>
                      <a:pt x="153" y="55"/>
                    </a:lnTo>
                    <a:lnTo>
                      <a:pt x="150" y="70"/>
                    </a:lnTo>
                    <a:lnTo>
                      <a:pt x="142" y="89"/>
                    </a:lnTo>
                    <a:lnTo>
                      <a:pt x="118" y="115"/>
                    </a:lnTo>
                    <a:lnTo>
                      <a:pt x="93" y="122"/>
                    </a:lnTo>
                    <a:lnTo>
                      <a:pt x="70" y="114"/>
                    </a:lnTo>
                    <a:lnTo>
                      <a:pt x="48" y="95"/>
                    </a:lnTo>
                    <a:lnTo>
                      <a:pt x="29" y="72"/>
                    </a:lnTo>
                    <a:lnTo>
                      <a:pt x="14" y="48"/>
                    </a:lnTo>
                    <a:lnTo>
                      <a:pt x="4" y="30"/>
                    </a:lnTo>
                    <a:lnTo>
                      <a:pt x="0" y="23"/>
                    </a:lnTo>
                    <a:close/>
                  </a:path>
                </a:pathLst>
              </a:custGeom>
              <a:solidFill>
                <a:srgbClr val="6800E0">
                  <a:alpha val="100000"/>
                </a:srgbClr>
              </a:solidFill>
              <a:ln w="9525">
                <a:noFill/>
              </a:ln>
            </p:spPr>
            <p:txBody>
              <a:bodyPr/>
              <a:p>
                <a:endParaRPr lang="en-US"/>
              </a:p>
            </p:txBody>
          </p:sp>
          <p:sp>
            <p:nvSpPr>
              <p:cNvPr id="5199" name="Freeform 219"/>
              <p:cNvSpPr/>
              <p:nvPr/>
            </p:nvSpPr>
            <p:spPr>
              <a:xfrm>
                <a:off x="3392" y="3199"/>
                <a:ext cx="55" cy="78"/>
              </a:xfrm>
              <a:custGeom>
                <a:avLst/>
                <a:gdLst>
                  <a:gd name="txL" fmla="*/ 0 w 112"/>
                  <a:gd name="txT" fmla="*/ 0 h 156"/>
                  <a:gd name="txR" fmla="*/ 112 w 112"/>
                  <a:gd name="txB" fmla="*/ 156 h 156"/>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12" h="156">
                    <a:moveTo>
                      <a:pt x="43" y="0"/>
                    </a:moveTo>
                    <a:lnTo>
                      <a:pt x="68" y="0"/>
                    </a:lnTo>
                    <a:lnTo>
                      <a:pt x="73" y="7"/>
                    </a:lnTo>
                    <a:lnTo>
                      <a:pt x="83" y="24"/>
                    </a:lnTo>
                    <a:lnTo>
                      <a:pt x="96" y="50"/>
                    </a:lnTo>
                    <a:lnTo>
                      <a:pt x="106" y="77"/>
                    </a:lnTo>
                    <a:lnTo>
                      <a:pt x="112" y="106"/>
                    </a:lnTo>
                    <a:lnTo>
                      <a:pt x="108" y="131"/>
                    </a:lnTo>
                    <a:lnTo>
                      <a:pt x="91" y="149"/>
                    </a:lnTo>
                    <a:lnTo>
                      <a:pt x="56" y="156"/>
                    </a:lnTo>
                    <a:lnTo>
                      <a:pt x="22" y="149"/>
                    </a:lnTo>
                    <a:lnTo>
                      <a:pt x="4" y="131"/>
                    </a:lnTo>
                    <a:lnTo>
                      <a:pt x="0" y="106"/>
                    </a:lnTo>
                    <a:lnTo>
                      <a:pt x="5" y="77"/>
                    </a:lnTo>
                    <a:lnTo>
                      <a:pt x="15" y="50"/>
                    </a:lnTo>
                    <a:lnTo>
                      <a:pt x="28" y="24"/>
                    </a:lnTo>
                    <a:lnTo>
                      <a:pt x="38" y="7"/>
                    </a:lnTo>
                    <a:lnTo>
                      <a:pt x="43" y="0"/>
                    </a:lnTo>
                    <a:close/>
                  </a:path>
                </a:pathLst>
              </a:custGeom>
              <a:solidFill>
                <a:srgbClr val="6800E0">
                  <a:alpha val="100000"/>
                </a:srgbClr>
              </a:solidFill>
              <a:ln w="9525">
                <a:noFill/>
              </a:ln>
            </p:spPr>
            <p:txBody>
              <a:bodyPr/>
              <a:p>
                <a:endParaRPr lang="en-US"/>
              </a:p>
            </p:txBody>
          </p:sp>
          <p:sp>
            <p:nvSpPr>
              <p:cNvPr id="5200" name="Freeform 220"/>
              <p:cNvSpPr/>
              <p:nvPr/>
            </p:nvSpPr>
            <p:spPr>
              <a:xfrm>
                <a:off x="3330" y="3182"/>
                <a:ext cx="75" cy="62"/>
              </a:xfrm>
              <a:custGeom>
                <a:avLst/>
                <a:gdLst>
                  <a:gd name="txL" fmla="*/ 0 w 151"/>
                  <a:gd name="txT" fmla="*/ 0 h 123"/>
                  <a:gd name="txR" fmla="*/ 151 w 151"/>
                  <a:gd name="txB" fmla="*/ 123 h 123"/>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51" h="123">
                    <a:moveTo>
                      <a:pt x="138" y="1"/>
                    </a:moveTo>
                    <a:lnTo>
                      <a:pt x="151" y="23"/>
                    </a:lnTo>
                    <a:lnTo>
                      <a:pt x="147" y="30"/>
                    </a:lnTo>
                    <a:lnTo>
                      <a:pt x="137" y="48"/>
                    </a:lnTo>
                    <a:lnTo>
                      <a:pt x="122" y="71"/>
                    </a:lnTo>
                    <a:lnTo>
                      <a:pt x="103" y="95"/>
                    </a:lnTo>
                    <a:lnTo>
                      <a:pt x="82" y="114"/>
                    </a:lnTo>
                    <a:lnTo>
                      <a:pt x="57" y="123"/>
                    </a:lnTo>
                    <a:lnTo>
                      <a:pt x="34" y="117"/>
                    </a:lnTo>
                    <a:lnTo>
                      <a:pt x="11" y="91"/>
                    </a:lnTo>
                    <a:lnTo>
                      <a:pt x="3" y="72"/>
                    </a:lnTo>
                    <a:lnTo>
                      <a:pt x="0" y="57"/>
                    </a:lnTo>
                    <a:lnTo>
                      <a:pt x="0" y="44"/>
                    </a:lnTo>
                    <a:lnTo>
                      <a:pt x="6" y="32"/>
                    </a:lnTo>
                    <a:lnTo>
                      <a:pt x="14" y="24"/>
                    </a:lnTo>
                    <a:lnTo>
                      <a:pt x="25" y="16"/>
                    </a:lnTo>
                    <a:lnTo>
                      <a:pt x="38" y="10"/>
                    </a:lnTo>
                    <a:lnTo>
                      <a:pt x="52" y="7"/>
                    </a:lnTo>
                    <a:lnTo>
                      <a:pt x="67" y="3"/>
                    </a:lnTo>
                    <a:lnTo>
                      <a:pt x="82" y="2"/>
                    </a:lnTo>
                    <a:lnTo>
                      <a:pt x="97" y="1"/>
                    </a:lnTo>
                    <a:lnTo>
                      <a:pt x="109" y="0"/>
                    </a:lnTo>
                    <a:lnTo>
                      <a:pt x="121" y="0"/>
                    </a:lnTo>
                    <a:lnTo>
                      <a:pt x="130" y="1"/>
                    </a:lnTo>
                    <a:lnTo>
                      <a:pt x="136" y="1"/>
                    </a:lnTo>
                    <a:lnTo>
                      <a:pt x="138" y="1"/>
                    </a:lnTo>
                    <a:close/>
                  </a:path>
                </a:pathLst>
              </a:custGeom>
              <a:solidFill>
                <a:srgbClr val="6800E0">
                  <a:alpha val="100000"/>
                </a:srgbClr>
              </a:solidFill>
              <a:ln w="9525">
                <a:noFill/>
              </a:ln>
            </p:spPr>
            <p:txBody>
              <a:bodyPr/>
              <a:p>
                <a:endParaRPr lang="en-US"/>
              </a:p>
            </p:txBody>
          </p:sp>
          <p:sp>
            <p:nvSpPr>
              <p:cNvPr id="5201" name="Freeform 221"/>
              <p:cNvSpPr/>
              <p:nvPr/>
            </p:nvSpPr>
            <p:spPr>
              <a:xfrm>
                <a:off x="3329" y="3113"/>
                <a:ext cx="76" cy="62"/>
              </a:xfrm>
              <a:custGeom>
                <a:avLst/>
                <a:gdLst>
                  <a:gd name="txL" fmla="*/ 0 w 152"/>
                  <a:gd name="txT" fmla="*/ 0 h 123"/>
                  <a:gd name="txR" fmla="*/ 152 w 152"/>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Lst>
                <a:rect l="txL" t="txT" r="txR" b="txB"/>
                <a:pathLst>
                  <a:path w="152" h="123">
                    <a:moveTo>
                      <a:pt x="152" y="99"/>
                    </a:moveTo>
                    <a:lnTo>
                      <a:pt x="139" y="122"/>
                    </a:lnTo>
                    <a:lnTo>
                      <a:pt x="137" y="122"/>
                    </a:lnTo>
                    <a:lnTo>
                      <a:pt x="131" y="122"/>
                    </a:lnTo>
                    <a:lnTo>
                      <a:pt x="122" y="123"/>
                    </a:lnTo>
                    <a:lnTo>
                      <a:pt x="110" y="122"/>
                    </a:lnTo>
                    <a:lnTo>
                      <a:pt x="98" y="122"/>
                    </a:lnTo>
                    <a:lnTo>
                      <a:pt x="83" y="121"/>
                    </a:lnTo>
                    <a:lnTo>
                      <a:pt x="68" y="118"/>
                    </a:lnTo>
                    <a:lnTo>
                      <a:pt x="53" y="116"/>
                    </a:lnTo>
                    <a:lnTo>
                      <a:pt x="39" y="111"/>
                    </a:lnTo>
                    <a:lnTo>
                      <a:pt x="26" y="106"/>
                    </a:lnTo>
                    <a:lnTo>
                      <a:pt x="15" y="99"/>
                    </a:lnTo>
                    <a:lnTo>
                      <a:pt x="7" y="91"/>
                    </a:lnTo>
                    <a:lnTo>
                      <a:pt x="1" y="79"/>
                    </a:lnTo>
                    <a:lnTo>
                      <a:pt x="0" y="66"/>
                    </a:lnTo>
                    <a:lnTo>
                      <a:pt x="3" y="51"/>
                    </a:lnTo>
                    <a:lnTo>
                      <a:pt x="11" y="33"/>
                    </a:lnTo>
                    <a:lnTo>
                      <a:pt x="34" y="6"/>
                    </a:lnTo>
                    <a:lnTo>
                      <a:pt x="58" y="0"/>
                    </a:lnTo>
                    <a:lnTo>
                      <a:pt x="83" y="8"/>
                    </a:lnTo>
                    <a:lnTo>
                      <a:pt x="104" y="27"/>
                    </a:lnTo>
                    <a:lnTo>
                      <a:pt x="123" y="50"/>
                    </a:lnTo>
                    <a:lnTo>
                      <a:pt x="138" y="73"/>
                    </a:lnTo>
                    <a:lnTo>
                      <a:pt x="148" y="92"/>
                    </a:lnTo>
                    <a:lnTo>
                      <a:pt x="152" y="99"/>
                    </a:lnTo>
                    <a:close/>
                  </a:path>
                </a:pathLst>
              </a:custGeom>
              <a:solidFill>
                <a:srgbClr val="6800E0">
                  <a:alpha val="100000"/>
                </a:srgbClr>
              </a:solidFill>
              <a:ln w="9525">
                <a:noFill/>
              </a:ln>
            </p:spPr>
            <p:txBody>
              <a:bodyPr/>
              <a:p>
                <a:endParaRPr lang="en-US"/>
              </a:p>
            </p:txBody>
          </p:sp>
          <p:sp>
            <p:nvSpPr>
              <p:cNvPr id="5202" name="Freeform 222"/>
              <p:cNvSpPr/>
              <p:nvPr/>
            </p:nvSpPr>
            <p:spPr>
              <a:xfrm>
                <a:off x="3017" y="3114"/>
                <a:ext cx="68" cy="74"/>
              </a:xfrm>
              <a:custGeom>
                <a:avLst/>
                <a:gdLst>
                  <a:gd name="txL" fmla="*/ 0 w 136"/>
                  <a:gd name="txT" fmla="*/ 0 h 148"/>
                  <a:gd name="txR" fmla="*/ 136 w 136"/>
                  <a:gd name="txB" fmla="*/ 148 h 148"/>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8">
                    <a:moveTo>
                      <a:pt x="14" y="75"/>
                    </a:moveTo>
                    <a:lnTo>
                      <a:pt x="6" y="67"/>
                    </a:lnTo>
                    <a:lnTo>
                      <a:pt x="1" y="57"/>
                    </a:lnTo>
                    <a:lnTo>
                      <a:pt x="0" y="47"/>
                    </a:lnTo>
                    <a:lnTo>
                      <a:pt x="4" y="38"/>
                    </a:lnTo>
                    <a:lnTo>
                      <a:pt x="7" y="33"/>
                    </a:lnTo>
                    <a:lnTo>
                      <a:pt x="11" y="30"/>
                    </a:lnTo>
                    <a:lnTo>
                      <a:pt x="15" y="27"/>
                    </a:lnTo>
                    <a:lnTo>
                      <a:pt x="20" y="25"/>
                    </a:lnTo>
                    <a:lnTo>
                      <a:pt x="24" y="25"/>
                    </a:lnTo>
                    <a:lnTo>
                      <a:pt x="30" y="25"/>
                    </a:lnTo>
                    <a:lnTo>
                      <a:pt x="35" y="25"/>
                    </a:lnTo>
                    <a:lnTo>
                      <a:pt x="41" y="27"/>
                    </a:lnTo>
                    <a:lnTo>
                      <a:pt x="43" y="16"/>
                    </a:lnTo>
                    <a:lnTo>
                      <a:pt x="50" y="8"/>
                    </a:lnTo>
                    <a:lnTo>
                      <a:pt x="58" y="2"/>
                    </a:lnTo>
                    <a:lnTo>
                      <a:pt x="68" y="0"/>
                    </a:lnTo>
                    <a:lnTo>
                      <a:pt x="79" y="2"/>
                    </a:lnTo>
                    <a:lnTo>
                      <a:pt x="87" y="8"/>
                    </a:lnTo>
                    <a:lnTo>
                      <a:pt x="92" y="16"/>
                    </a:lnTo>
                    <a:lnTo>
                      <a:pt x="95" y="26"/>
                    </a:lnTo>
                    <a:lnTo>
                      <a:pt x="100" y="24"/>
                    </a:lnTo>
                    <a:lnTo>
                      <a:pt x="105" y="23"/>
                    </a:lnTo>
                    <a:lnTo>
                      <a:pt x="111" y="23"/>
                    </a:lnTo>
                    <a:lnTo>
                      <a:pt x="117" y="24"/>
                    </a:lnTo>
                    <a:lnTo>
                      <a:pt x="121" y="26"/>
                    </a:lnTo>
                    <a:lnTo>
                      <a:pt x="126" y="29"/>
                    </a:lnTo>
                    <a:lnTo>
                      <a:pt x="129" y="32"/>
                    </a:lnTo>
                    <a:lnTo>
                      <a:pt x="133" y="37"/>
                    </a:lnTo>
                    <a:lnTo>
                      <a:pt x="136" y="46"/>
                    </a:lnTo>
                    <a:lnTo>
                      <a:pt x="135" y="56"/>
                    </a:lnTo>
                    <a:lnTo>
                      <a:pt x="130" y="65"/>
                    </a:lnTo>
                    <a:lnTo>
                      <a:pt x="122" y="73"/>
                    </a:lnTo>
                    <a:lnTo>
                      <a:pt x="130" y="80"/>
                    </a:lnTo>
                    <a:lnTo>
                      <a:pt x="135" y="90"/>
                    </a:lnTo>
                    <a:lnTo>
                      <a:pt x="136" y="100"/>
                    </a:lnTo>
                    <a:lnTo>
                      <a:pt x="133" y="110"/>
                    </a:lnTo>
                    <a:lnTo>
                      <a:pt x="129" y="115"/>
                    </a:lnTo>
                    <a:lnTo>
                      <a:pt x="126" y="118"/>
                    </a:lnTo>
                    <a:lnTo>
                      <a:pt x="121" y="121"/>
                    </a:lnTo>
                    <a:lnTo>
                      <a:pt x="117" y="122"/>
                    </a:lnTo>
                    <a:lnTo>
                      <a:pt x="112" y="123"/>
                    </a:lnTo>
                    <a:lnTo>
                      <a:pt x="106" y="123"/>
                    </a:lnTo>
                    <a:lnTo>
                      <a:pt x="102" y="122"/>
                    </a:lnTo>
                    <a:lnTo>
                      <a:pt x="96" y="121"/>
                    </a:lnTo>
                    <a:lnTo>
                      <a:pt x="94" y="131"/>
                    </a:lnTo>
                    <a:lnTo>
                      <a:pt x="88" y="140"/>
                    </a:lnTo>
                    <a:lnTo>
                      <a:pt x="80" y="146"/>
                    </a:lnTo>
                    <a:lnTo>
                      <a:pt x="69" y="148"/>
                    </a:lnTo>
                    <a:lnTo>
                      <a:pt x="59" y="146"/>
                    </a:lnTo>
                    <a:lnTo>
                      <a:pt x="51" y="140"/>
                    </a:lnTo>
                    <a:lnTo>
                      <a:pt x="45" y="131"/>
                    </a:lnTo>
                    <a:lnTo>
                      <a:pt x="42" y="121"/>
                    </a:lnTo>
                    <a:lnTo>
                      <a:pt x="36" y="123"/>
                    </a:lnTo>
                    <a:lnTo>
                      <a:pt x="31" y="124"/>
                    </a:lnTo>
                    <a:lnTo>
                      <a:pt x="26" y="124"/>
                    </a:lnTo>
                    <a:lnTo>
                      <a:pt x="21" y="123"/>
                    </a:lnTo>
                    <a:lnTo>
                      <a:pt x="16" y="122"/>
                    </a:lnTo>
                    <a:lnTo>
                      <a:pt x="12" y="120"/>
                    </a:lnTo>
                    <a:lnTo>
                      <a:pt x="8" y="116"/>
                    </a:lnTo>
                    <a:lnTo>
                      <a:pt x="5" y="111"/>
                    </a:lnTo>
                    <a:lnTo>
                      <a:pt x="1" y="101"/>
                    </a:lnTo>
                    <a:lnTo>
                      <a:pt x="3" y="92"/>
                    </a:lnTo>
                    <a:lnTo>
                      <a:pt x="7" y="83"/>
                    </a:lnTo>
                    <a:lnTo>
                      <a:pt x="14" y="75"/>
                    </a:lnTo>
                    <a:close/>
                  </a:path>
                </a:pathLst>
              </a:custGeom>
              <a:solidFill>
                <a:srgbClr val="6800E0">
                  <a:alpha val="100000"/>
                </a:srgbClr>
              </a:solidFill>
              <a:ln w="9525">
                <a:noFill/>
              </a:ln>
            </p:spPr>
            <p:txBody>
              <a:bodyPr/>
              <a:p>
                <a:endParaRPr lang="en-US"/>
              </a:p>
            </p:txBody>
          </p:sp>
          <p:sp>
            <p:nvSpPr>
              <p:cNvPr id="5203" name="Freeform 223"/>
              <p:cNvSpPr/>
              <p:nvPr/>
            </p:nvSpPr>
            <p:spPr>
              <a:xfrm>
                <a:off x="3041" y="3140"/>
                <a:ext cx="20" cy="21"/>
              </a:xfrm>
              <a:custGeom>
                <a:avLst/>
                <a:gdLst>
                  <a:gd name="txL" fmla="*/ 0 w 39"/>
                  <a:gd name="txT" fmla="*/ 0 h 40"/>
                  <a:gd name="txR" fmla="*/ 39 w 39"/>
                  <a:gd name="txB" fmla="*/ 40 h 4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40">
                    <a:moveTo>
                      <a:pt x="19" y="40"/>
                    </a:moveTo>
                    <a:lnTo>
                      <a:pt x="27" y="39"/>
                    </a:lnTo>
                    <a:lnTo>
                      <a:pt x="33" y="34"/>
                    </a:lnTo>
                    <a:lnTo>
                      <a:pt x="38" y="27"/>
                    </a:lnTo>
                    <a:lnTo>
                      <a:pt x="39" y="20"/>
                    </a:lnTo>
                    <a:lnTo>
                      <a:pt x="38" y="12"/>
                    </a:lnTo>
                    <a:lnTo>
                      <a:pt x="33" y="5"/>
                    </a:lnTo>
                    <a:lnTo>
                      <a:pt x="27" y="1"/>
                    </a:lnTo>
                    <a:lnTo>
                      <a:pt x="19" y="0"/>
                    </a:lnTo>
                    <a:lnTo>
                      <a:pt x="12" y="1"/>
                    </a:lnTo>
                    <a:lnTo>
                      <a:pt x="6" y="5"/>
                    </a:lnTo>
                    <a:lnTo>
                      <a:pt x="1" y="12"/>
                    </a:lnTo>
                    <a:lnTo>
                      <a:pt x="0" y="20"/>
                    </a:lnTo>
                    <a:lnTo>
                      <a:pt x="1" y="27"/>
                    </a:lnTo>
                    <a:lnTo>
                      <a:pt x="6" y="34"/>
                    </a:lnTo>
                    <a:lnTo>
                      <a:pt x="12" y="39"/>
                    </a:lnTo>
                    <a:lnTo>
                      <a:pt x="19" y="40"/>
                    </a:lnTo>
                    <a:close/>
                  </a:path>
                </a:pathLst>
              </a:custGeom>
              <a:solidFill>
                <a:srgbClr val="FFFF93">
                  <a:alpha val="100000"/>
                </a:srgbClr>
              </a:solidFill>
              <a:ln w="9525">
                <a:noFill/>
              </a:ln>
            </p:spPr>
            <p:txBody>
              <a:bodyPr/>
              <a:p>
                <a:endParaRPr lang="en-US"/>
              </a:p>
            </p:txBody>
          </p:sp>
          <p:sp>
            <p:nvSpPr>
              <p:cNvPr id="5204" name="Freeform 224"/>
              <p:cNvSpPr/>
              <p:nvPr/>
            </p:nvSpPr>
            <p:spPr>
              <a:xfrm>
                <a:off x="3104" y="2590"/>
                <a:ext cx="68" cy="74"/>
              </a:xfrm>
              <a:custGeom>
                <a:avLst/>
                <a:gdLst>
                  <a:gd name="txL" fmla="*/ 0 w 136"/>
                  <a:gd name="txT" fmla="*/ 0 h 147"/>
                  <a:gd name="txR" fmla="*/ 136 w 136"/>
                  <a:gd name="txB" fmla="*/ 147 h 147"/>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7">
                    <a:moveTo>
                      <a:pt x="14" y="74"/>
                    </a:moveTo>
                    <a:lnTo>
                      <a:pt x="6" y="66"/>
                    </a:lnTo>
                    <a:lnTo>
                      <a:pt x="1" y="57"/>
                    </a:lnTo>
                    <a:lnTo>
                      <a:pt x="0" y="47"/>
                    </a:lnTo>
                    <a:lnTo>
                      <a:pt x="4" y="36"/>
                    </a:lnTo>
                    <a:lnTo>
                      <a:pt x="7" y="33"/>
                    </a:lnTo>
                    <a:lnTo>
                      <a:pt x="11" y="30"/>
                    </a:lnTo>
                    <a:lnTo>
                      <a:pt x="15" y="26"/>
                    </a:lnTo>
                    <a:lnTo>
                      <a:pt x="20" y="25"/>
                    </a:lnTo>
                    <a:lnTo>
                      <a:pt x="25" y="24"/>
                    </a:lnTo>
                    <a:lnTo>
                      <a:pt x="30" y="24"/>
                    </a:lnTo>
                    <a:lnTo>
                      <a:pt x="35" y="25"/>
                    </a:lnTo>
                    <a:lnTo>
                      <a:pt x="41" y="27"/>
                    </a:lnTo>
                    <a:lnTo>
                      <a:pt x="43" y="16"/>
                    </a:lnTo>
                    <a:lnTo>
                      <a:pt x="50" y="8"/>
                    </a:lnTo>
                    <a:lnTo>
                      <a:pt x="58" y="2"/>
                    </a:lnTo>
                    <a:lnTo>
                      <a:pt x="68" y="0"/>
                    </a:lnTo>
                    <a:lnTo>
                      <a:pt x="79" y="2"/>
                    </a:lnTo>
                    <a:lnTo>
                      <a:pt x="87" y="8"/>
                    </a:lnTo>
                    <a:lnTo>
                      <a:pt x="92" y="16"/>
                    </a:lnTo>
                    <a:lnTo>
                      <a:pt x="95" y="26"/>
                    </a:lnTo>
                    <a:lnTo>
                      <a:pt x="101" y="24"/>
                    </a:lnTo>
                    <a:lnTo>
                      <a:pt x="105" y="23"/>
                    </a:lnTo>
                    <a:lnTo>
                      <a:pt x="111" y="23"/>
                    </a:lnTo>
                    <a:lnTo>
                      <a:pt x="116" y="24"/>
                    </a:lnTo>
                    <a:lnTo>
                      <a:pt x="121" y="25"/>
                    </a:lnTo>
                    <a:lnTo>
                      <a:pt x="126" y="28"/>
                    </a:lnTo>
                    <a:lnTo>
                      <a:pt x="129" y="32"/>
                    </a:lnTo>
                    <a:lnTo>
                      <a:pt x="133" y="35"/>
                    </a:lnTo>
                    <a:lnTo>
                      <a:pt x="136" y="46"/>
                    </a:lnTo>
                    <a:lnTo>
                      <a:pt x="135" y="55"/>
                    </a:lnTo>
                    <a:lnTo>
                      <a:pt x="130" y="65"/>
                    </a:lnTo>
                    <a:lnTo>
                      <a:pt x="122" y="72"/>
                    </a:lnTo>
                    <a:lnTo>
                      <a:pt x="130" y="80"/>
                    </a:lnTo>
                    <a:lnTo>
                      <a:pt x="135" y="89"/>
                    </a:lnTo>
                    <a:lnTo>
                      <a:pt x="136" y="100"/>
                    </a:lnTo>
                    <a:lnTo>
                      <a:pt x="133" y="110"/>
                    </a:lnTo>
                    <a:lnTo>
                      <a:pt x="129" y="114"/>
                    </a:lnTo>
                    <a:lnTo>
                      <a:pt x="126" y="117"/>
                    </a:lnTo>
                    <a:lnTo>
                      <a:pt x="121" y="121"/>
                    </a:lnTo>
                    <a:lnTo>
                      <a:pt x="117" y="122"/>
                    </a:lnTo>
                    <a:lnTo>
                      <a:pt x="112" y="123"/>
                    </a:lnTo>
                    <a:lnTo>
                      <a:pt x="106" y="123"/>
                    </a:lnTo>
                    <a:lnTo>
                      <a:pt x="102" y="122"/>
                    </a:lnTo>
                    <a:lnTo>
                      <a:pt x="96" y="121"/>
                    </a:lnTo>
                    <a:lnTo>
                      <a:pt x="94" y="131"/>
                    </a:lnTo>
                    <a:lnTo>
                      <a:pt x="88" y="139"/>
                    </a:lnTo>
                    <a:lnTo>
                      <a:pt x="80" y="145"/>
                    </a:lnTo>
                    <a:lnTo>
                      <a:pt x="69" y="147"/>
                    </a:lnTo>
                    <a:lnTo>
                      <a:pt x="59" y="145"/>
                    </a:lnTo>
                    <a:lnTo>
                      <a:pt x="51" y="139"/>
                    </a:lnTo>
                    <a:lnTo>
                      <a:pt x="45" y="131"/>
                    </a:lnTo>
                    <a:lnTo>
                      <a:pt x="42" y="121"/>
                    </a:lnTo>
                    <a:lnTo>
                      <a:pt x="36" y="123"/>
                    </a:lnTo>
                    <a:lnTo>
                      <a:pt x="31" y="124"/>
                    </a:lnTo>
                    <a:lnTo>
                      <a:pt x="26" y="124"/>
                    </a:lnTo>
                    <a:lnTo>
                      <a:pt x="21" y="123"/>
                    </a:lnTo>
                    <a:lnTo>
                      <a:pt x="16" y="122"/>
                    </a:lnTo>
                    <a:lnTo>
                      <a:pt x="12" y="119"/>
                    </a:lnTo>
                    <a:lnTo>
                      <a:pt x="8" y="116"/>
                    </a:lnTo>
                    <a:lnTo>
                      <a:pt x="5" y="111"/>
                    </a:lnTo>
                    <a:lnTo>
                      <a:pt x="1" y="101"/>
                    </a:lnTo>
                    <a:lnTo>
                      <a:pt x="3" y="92"/>
                    </a:lnTo>
                    <a:lnTo>
                      <a:pt x="7" y="83"/>
                    </a:lnTo>
                    <a:lnTo>
                      <a:pt x="14" y="74"/>
                    </a:lnTo>
                    <a:close/>
                  </a:path>
                </a:pathLst>
              </a:custGeom>
              <a:solidFill>
                <a:srgbClr val="6800E0">
                  <a:alpha val="100000"/>
                </a:srgbClr>
              </a:solidFill>
              <a:ln w="9525">
                <a:noFill/>
              </a:ln>
            </p:spPr>
            <p:txBody>
              <a:bodyPr/>
              <a:p>
                <a:endParaRPr lang="en-US"/>
              </a:p>
            </p:txBody>
          </p:sp>
          <p:sp>
            <p:nvSpPr>
              <p:cNvPr id="5205" name="Freeform 225"/>
              <p:cNvSpPr/>
              <p:nvPr/>
            </p:nvSpPr>
            <p:spPr>
              <a:xfrm>
                <a:off x="3129" y="2616"/>
                <a:ext cx="20" cy="20"/>
              </a:xfrm>
              <a:custGeom>
                <a:avLst/>
                <a:gdLst>
                  <a:gd name="txL" fmla="*/ 0 w 39"/>
                  <a:gd name="txT" fmla="*/ 0 h 39"/>
                  <a:gd name="txR" fmla="*/ 39 w 39"/>
                  <a:gd name="txB" fmla="*/ 39 h 3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39">
                    <a:moveTo>
                      <a:pt x="19" y="39"/>
                    </a:moveTo>
                    <a:lnTo>
                      <a:pt x="28" y="38"/>
                    </a:lnTo>
                    <a:lnTo>
                      <a:pt x="33" y="33"/>
                    </a:lnTo>
                    <a:lnTo>
                      <a:pt x="38" y="27"/>
                    </a:lnTo>
                    <a:lnTo>
                      <a:pt x="39" y="19"/>
                    </a:lnTo>
                    <a:lnTo>
                      <a:pt x="38" y="12"/>
                    </a:lnTo>
                    <a:lnTo>
                      <a:pt x="33" y="5"/>
                    </a:lnTo>
                    <a:lnTo>
                      <a:pt x="28" y="1"/>
                    </a:lnTo>
                    <a:lnTo>
                      <a:pt x="19" y="0"/>
                    </a:lnTo>
                    <a:lnTo>
                      <a:pt x="13" y="1"/>
                    </a:lnTo>
                    <a:lnTo>
                      <a:pt x="6" y="5"/>
                    </a:lnTo>
                    <a:lnTo>
                      <a:pt x="1" y="12"/>
                    </a:lnTo>
                    <a:lnTo>
                      <a:pt x="0" y="19"/>
                    </a:lnTo>
                    <a:lnTo>
                      <a:pt x="1" y="27"/>
                    </a:lnTo>
                    <a:lnTo>
                      <a:pt x="6" y="33"/>
                    </a:lnTo>
                    <a:lnTo>
                      <a:pt x="13" y="38"/>
                    </a:lnTo>
                    <a:lnTo>
                      <a:pt x="19" y="39"/>
                    </a:lnTo>
                    <a:close/>
                  </a:path>
                </a:pathLst>
              </a:custGeom>
              <a:solidFill>
                <a:srgbClr val="FFFF93">
                  <a:alpha val="100000"/>
                </a:srgbClr>
              </a:solidFill>
              <a:ln w="9525">
                <a:noFill/>
              </a:ln>
            </p:spPr>
            <p:txBody>
              <a:bodyPr/>
              <a:p>
                <a:endParaRPr lang="en-US"/>
              </a:p>
            </p:txBody>
          </p:sp>
          <p:sp>
            <p:nvSpPr>
              <p:cNvPr id="5206" name="Freeform 226"/>
              <p:cNvSpPr/>
              <p:nvPr/>
            </p:nvSpPr>
            <p:spPr>
              <a:xfrm>
                <a:off x="3055" y="2362"/>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5" y="13"/>
                    </a:lnTo>
                    <a:lnTo>
                      <a:pt x="51" y="9"/>
                    </a:lnTo>
                    <a:lnTo>
                      <a:pt x="47" y="5"/>
                    </a:lnTo>
                    <a:lnTo>
                      <a:pt x="42" y="2"/>
                    </a:lnTo>
                    <a:lnTo>
                      <a:pt x="36" y="1"/>
                    </a:lnTo>
                    <a:lnTo>
                      <a:pt x="30" y="0"/>
                    </a:lnTo>
                    <a:lnTo>
                      <a:pt x="19" y="2"/>
                    </a:lnTo>
                    <a:lnTo>
                      <a:pt x="10" y="9"/>
                    </a:lnTo>
                    <a:lnTo>
                      <a:pt x="3" y="18"/>
                    </a:lnTo>
                    <a:lnTo>
                      <a:pt x="0" y="29"/>
                    </a:lnTo>
                    <a:lnTo>
                      <a:pt x="2" y="35"/>
                    </a:lnTo>
                    <a:lnTo>
                      <a:pt x="3" y="41"/>
                    </a:lnTo>
                    <a:lnTo>
                      <a:pt x="6" y="46"/>
                    </a:lnTo>
                    <a:lnTo>
                      <a:pt x="10" y="50"/>
                    </a:lnTo>
                    <a:lnTo>
                      <a:pt x="14" y="54"/>
                    </a:lnTo>
                    <a:lnTo>
                      <a:pt x="19" y="57"/>
                    </a:lnTo>
                    <a:lnTo>
                      <a:pt x="25" y="58"/>
                    </a:lnTo>
                    <a:lnTo>
                      <a:pt x="30" y="59"/>
                    </a:lnTo>
                    <a:lnTo>
                      <a:pt x="36" y="58"/>
                    </a:lnTo>
                    <a:lnTo>
                      <a:pt x="42" y="57"/>
                    </a:lnTo>
                    <a:lnTo>
                      <a:pt x="47" y="54"/>
                    </a:lnTo>
                    <a:lnTo>
                      <a:pt x="51" y="50"/>
                    </a:lnTo>
                    <a:lnTo>
                      <a:pt x="55"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5207" name="Freeform 227"/>
              <p:cNvSpPr/>
              <p:nvPr/>
            </p:nvSpPr>
            <p:spPr>
              <a:xfrm>
                <a:off x="3063" y="236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4"/>
                    </a:lnTo>
                    <a:lnTo>
                      <a:pt x="2" y="20"/>
                    </a:lnTo>
                    <a:lnTo>
                      <a:pt x="0" y="18"/>
                    </a:lnTo>
                    <a:lnTo>
                      <a:pt x="0" y="15"/>
                    </a:lnTo>
                    <a:lnTo>
                      <a:pt x="0" y="12"/>
                    </a:lnTo>
                    <a:lnTo>
                      <a:pt x="2" y="10"/>
                    </a:lnTo>
                    <a:lnTo>
                      <a:pt x="4" y="7"/>
                    </a:lnTo>
                    <a:lnTo>
                      <a:pt x="5" y="5"/>
                    </a:lnTo>
                    <a:lnTo>
                      <a:pt x="7" y="3"/>
                    </a:lnTo>
                    <a:lnTo>
                      <a:pt x="11" y="2"/>
                    </a:lnTo>
                    <a:lnTo>
                      <a:pt x="13" y="0"/>
                    </a:lnTo>
                    <a:lnTo>
                      <a:pt x="15" y="0"/>
                    </a:lnTo>
                    <a:lnTo>
                      <a:pt x="19" y="0"/>
                    </a:lnTo>
                    <a:lnTo>
                      <a:pt x="21" y="2"/>
                    </a:lnTo>
                    <a:lnTo>
                      <a:pt x="23" y="3"/>
                    </a:lnTo>
                    <a:lnTo>
                      <a:pt x="26" y="5"/>
                    </a:lnTo>
                    <a:lnTo>
                      <a:pt x="28" y="7"/>
                    </a:lnTo>
                    <a:lnTo>
                      <a:pt x="29" y="10"/>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5208" name="Freeform 228"/>
              <p:cNvSpPr/>
              <p:nvPr/>
            </p:nvSpPr>
            <p:spPr>
              <a:xfrm>
                <a:off x="2814" y="247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7" y="19"/>
                    </a:lnTo>
                    <a:lnTo>
                      <a:pt x="54" y="14"/>
                    </a:lnTo>
                    <a:lnTo>
                      <a:pt x="51" y="10"/>
                    </a:lnTo>
                    <a:lnTo>
                      <a:pt x="46" y="6"/>
                    </a:lnTo>
                    <a:lnTo>
                      <a:pt x="41" y="3"/>
                    </a:lnTo>
                    <a:lnTo>
                      <a:pt x="36" y="1"/>
                    </a:lnTo>
                    <a:lnTo>
                      <a:pt x="30" y="0"/>
                    </a:lnTo>
                    <a:lnTo>
                      <a:pt x="18" y="3"/>
                    </a:lnTo>
                    <a:lnTo>
                      <a:pt x="8" y="10"/>
                    </a:lnTo>
                    <a:lnTo>
                      <a:pt x="2" y="19"/>
                    </a:lnTo>
                    <a:lnTo>
                      <a:pt x="0" y="30"/>
                    </a:lnTo>
                    <a:lnTo>
                      <a:pt x="0" y="36"/>
                    </a:lnTo>
                    <a:lnTo>
                      <a:pt x="2" y="42"/>
                    </a:lnTo>
                    <a:lnTo>
                      <a:pt x="4" y="46"/>
                    </a:lnTo>
                    <a:lnTo>
                      <a:pt x="8" y="51"/>
                    </a:lnTo>
                    <a:lnTo>
                      <a:pt x="13" y="54"/>
                    </a:lnTo>
                    <a:lnTo>
                      <a:pt x="18" y="58"/>
                    </a:lnTo>
                    <a:lnTo>
                      <a:pt x="24" y="59"/>
                    </a:lnTo>
                    <a:lnTo>
                      <a:pt x="30" y="60"/>
                    </a:lnTo>
                    <a:lnTo>
                      <a:pt x="36" y="59"/>
                    </a:lnTo>
                    <a:lnTo>
                      <a:pt x="41" y="58"/>
                    </a:lnTo>
                    <a:lnTo>
                      <a:pt x="46" y="54"/>
                    </a:lnTo>
                    <a:lnTo>
                      <a:pt x="51" y="51"/>
                    </a:lnTo>
                    <a:lnTo>
                      <a:pt x="54" y="46"/>
                    </a:lnTo>
                    <a:lnTo>
                      <a:pt x="57" y="42"/>
                    </a:lnTo>
                    <a:lnTo>
                      <a:pt x="59" y="36"/>
                    </a:lnTo>
                    <a:lnTo>
                      <a:pt x="60" y="30"/>
                    </a:lnTo>
                    <a:close/>
                  </a:path>
                </a:pathLst>
              </a:custGeom>
              <a:solidFill>
                <a:srgbClr val="5900BC">
                  <a:alpha val="100000"/>
                </a:srgbClr>
              </a:solidFill>
              <a:ln w="9525">
                <a:noFill/>
              </a:ln>
            </p:spPr>
            <p:txBody>
              <a:bodyPr/>
              <a:p>
                <a:endParaRPr lang="en-US"/>
              </a:p>
            </p:txBody>
          </p:sp>
          <p:sp>
            <p:nvSpPr>
              <p:cNvPr id="5209" name="Freeform 229"/>
              <p:cNvSpPr/>
              <p:nvPr/>
            </p:nvSpPr>
            <p:spPr>
              <a:xfrm>
                <a:off x="2821" y="2486"/>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1" y="30"/>
                    </a:lnTo>
                    <a:lnTo>
                      <a:pt x="9" y="29"/>
                    </a:lnTo>
                    <a:lnTo>
                      <a:pt x="7" y="27"/>
                    </a:lnTo>
                    <a:lnTo>
                      <a:pt x="4" y="26"/>
                    </a:lnTo>
                    <a:lnTo>
                      <a:pt x="2" y="23"/>
                    </a:lnTo>
                    <a:lnTo>
                      <a:pt x="1" y="21"/>
                    </a:lnTo>
                    <a:lnTo>
                      <a:pt x="0" y="18"/>
                    </a:lnTo>
                    <a:lnTo>
                      <a:pt x="0" y="15"/>
                    </a:lnTo>
                    <a:lnTo>
                      <a:pt x="0" y="13"/>
                    </a:lnTo>
                    <a:lnTo>
                      <a:pt x="1" y="10"/>
                    </a:lnTo>
                    <a:lnTo>
                      <a:pt x="2" y="7"/>
                    </a:lnTo>
                    <a:lnTo>
                      <a:pt x="4" y="5"/>
                    </a:lnTo>
                    <a:lnTo>
                      <a:pt x="7" y="3"/>
                    </a:lnTo>
                    <a:lnTo>
                      <a:pt x="9" y="1"/>
                    </a:lnTo>
                    <a:lnTo>
                      <a:pt x="11" y="0"/>
                    </a:lnTo>
                    <a:lnTo>
                      <a:pt x="15" y="0"/>
                    </a:lnTo>
                    <a:lnTo>
                      <a:pt x="17" y="0"/>
                    </a:lnTo>
                    <a:lnTo>
                      <a:pt x="21" y="1"/>
                    </a:lnTo>
                    <a:lnTo>
                      <a:pt x="23" y="3"/>
                    </a:lnTo>
                    <a:lnTo>
                      <a:pt x="25" y="5"/>
                    </a:lnTo>
                    <a:lnTo>
                      <a:pt x="26" y="7"/>
                    </a:lnTo>
                    <a:lnTo>
                      <a:pt x="28" y="10"/>
                    </a:lnTo>
                    <a:lnTo>
                      <a:pt x="29" y="13"/>
                    </a:lnTo>
                    <a:lnTo>
                      <a:pt x="29" y="15"/>
                    </a:lnTo>
                    <a:lnTo>
                      <a:pt x="28"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5210" name="Freeform 230"/>
              <p:cNvSpPr/>
              <p:nvPr/>
            </p:nvSpPr>
            <p:spPr>
              <a:xfrm>
                <a:off x="2798" y="2274"/>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8" y="24"/>
                    </a:lnTo>
                    <a:lnTo>
                      <a:pt x="57" y="19"/>
                    </a:lnTo>
                    <a:lnTo>
                      <a:pt x="54" y="13"/>
                    </a:lnTo>
                    <a:lnTo>
                      <a:pt x="50" y="8"/>
                    </a:lnTo>
                    <a:lnTo>
                      <a:pt x="46" y="5"/>
                    </a:lnTo>
                    <a:lnTo>
                      <a:pt x="41" y="3"/>
                    </a:lnTo>
                    <a:lnTo>
                      <a:pt x="35" y="0"/>
                    </a:lnTo>
                    <a:lnTo>
                      <a:pt x="30" y="0"/>
                    </a:lnTo>
                    <a:lnTo>
                      <a:pt x="18" y="3"/>
                    </a:lnTo>
                    <a:lnTo>
                      <a:pt x="9" y="8"/>
                    </a:lnTo>
                    <a:lnTo>
                      <a:pt x="2" y="19"/>
                    </a:lnTo>
                    <a:lnTo>
                      <a:pt x="0" y="30"/>
                    </a:lnTo>
                    <a:lnTo>
                      <a:pt x="1" y="36"/>
                    </a:lnTo>
                    <a:lnTo>
                      <a:pt x="2" y="41"/>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5211" name="Freeform 231"/>
              <p:cNvSpPr/>
              <p:nvPr/>
            </p:nvSpPr>
            <p:spPr>
              <a:xfrm>
                <a:off x="2805" y="2281"/>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1" y="29"/>
                    </a:lnTo>
                    <a:lnTo>
                      <a:pt x="9" y="28"/>
                    </a:lnTo>
                    <a:lnTo>
                      <a:pt x="7" y="27"/>
                    </a:lnTo>
                    <a:lnTo>
                      <a:pt x="4" y="26"/>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1"/>
                    </a:lnTo>
                    <a:lnTo>
                      <a:pt x="25" y="26"/>
                    </a:lnTo>
                    <a:lnTo>
                      <a:pt x="20" y="28"/>
                    </a:lnTo>
                    <a:lnTo>
                      <a:pt x="15" y="29"/>
                    </a:lnTo>
                    <a:close/>
                  </a:path>
                </a:pathLst>
              </a:custGeom>
              <a:solidFill>
                <a:srgbClr val="FFFF93">
                  <a:alpha val="100000"/>
                </a:srgbClr>
              </a:solidFill>
              <a:ln w="9525">
                <a:noFill/>
              </a:ln>
            </p:spPr>
            <p:txBody>
              <a:bodyPr/>
              <a:p>
                <a:endParaRPr lang="en-US"/>
              </a:p>
            </p:txBody>
          </p:sp>
          <p:sp>
            <p:nvSpPr>
              <p:cNvPr id="5212" name="Freeform 232"/>
              <p:cNvSpPr/>
              <p:nvPr/>
            </p:nvSpPr>
            <p:spPr>
              <a:xfrm>
                <a:off x="2918" y="259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5" y="13"/>
                    </a:lnTo>
                    <a:lnTo>
                      <a:pt x="52" y="8"/>
                    </a:lnTo>
                    <a:lnTo>
                      <a:pt x="47" y="5"/>
                    </a:lnTo>
                    <a:lnTo>
                      <a:pt x="42" y="3"/>
                    </a:lnTo>
                    <a:lnTo>
                      <a:pt x="36" y="0"/>
                    </a:lnTo>
                    <a:lnTo>
                      <a:pt x="30" y="0"/>
                    </a:lnTo>
                    <a:lnTo>
                      <a:pt x="19" y="3"/>
                    </a:lnTo>
                    <a:lnTo>
                      <a:pt x="9" y="8"/>
                    </a:lnTo>
                    <a:lnTo>
                      <a:pt x="2" y="19"/>
                    </a:lnTo>
                    <a:lnTo>
                      <a:pt x="0" y="30"/>
                    </a:lnTo>
                    <a:lnTo>
                      <a:pt x="1" y="36"/>
                    </a:lnTo>
                    <a:lnTo>
                      <a:pt x="2" y="42"/>
                    </a:lnTo>
                    <a:lnTo>
                      <a:pt x="6" y="46"/>
                    </a:lnTo>
                    <a:lnTo>
                      <a:pt x="9" y="51"/>
                    </a:lnTo>
                    <a:lnTo>
                      <a:pt x="14" y="54"/>
                    </a:lnTo>
                    <a:lnTo>
                      <a:pt x="19" y="58"/>
                    </a:lnTo>
                    <a:lnTo>
                      <a:pt x="24" y="59"/>
                    </a:lnTo>
                    <a:lnTo>
                      <a:pt x="30" y="60"/>
                    </a:lnTo>
                    <a:lnTo>
                      <a:pt x="36" y="59"/>
                    </a:lnTo>
                    <a:lnTo>
                      <a:pt x="42" y="58"/>
                    </a:lnTo>
                    <a:lnTo>
                      <a:pt x="47" y="54"/>
                    </a:lnTo>
                    <a:lnTo>
                      <a:pt x="52" y="51"/>
                    </a:lnTo>
                    <a:lnTo>
                      <a:pt x="55"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5213" name="Freeform 233"/>
              <p:cNvSpPr/>
              <p:nvPr/>
            </p:nvSpPr>
            <p:spPr>
              <a:xfrm>
                <a:off x="2925" y="260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3"/>
                    </a:lnTo>
                    <a:lnTo>
                      <a:pt x="1" y="20"/>
                    </a:lnTo>
                    <a:lnTo>
                      <a:pt x="0" y="18"/>
                    </a:lnTo>
                    <a:lnTo>
                      <a:pt x="0" y="15"/>
                    </a:lnTo>
                    <a:lnTo>
                      <a:pt x="0" y="12"/>
                    </a:lnTo>
                    <a:lnTo>
                      <a:pt x="1" y="9"/>
                    </a:lnTo>
                    <a:lnTo>
                      <a:pt x="4" y="7"/>
                    </a:lnTo>
                    <a:lnTo>
                      <a:pt x="5" y="5"/>
                    </a:lnTo>
                    <a:lnTo>
                      <a:pt x="7" y="3"/>
                    </a:lnTo>
                    <a:lnTo>
                      <a:pt x="11" y="1"/>
                    </a:lnTo>
                    <a:lnTo>
                      <a:pt x="13" y="0"/>
                    </a:lnTo>
                    <a:lnTo>
                      <a:pt x="15" y="0"/>
                    </a:lnTo>
                    <a:lnTo>
                      <a:pt x="19" y="0"/>
                    </a:lnTo>
                    <a:lnTo>
                      <a:pt x="21" y="1"/>
                    </a:lnTo>
                    <a:lnTo>
                      <a:pt x="23" y="3"/>
                    </a:lnTo>
                    <a:lnTo>
                      <a:pt x="26" y="5"/>
                    </a:lnTo>
                    <a:lnTo>
                      <a:pt x="28" y="7"/>
                    </a:lnTo>
                    <a:lnTo>
                      <a:pt x="29" y="9"/>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5214" name="Freeform 234"/>
              <p:cNvSpPr/>
              <p:nvPr/>
            </p:nvSpPr>
            <p:spPr>
              <a:xfrm>
                <a:off x="2819" y="2655"/>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4" y="12"/>
                    </a:lnTo>
                    <a:lnTo>
                      <a:pt x="51" y="8"/>
                    </a:lnTo>
                    <a:lnTo>
                      <a:pt x="46" y="4"/>
                    </a:lnTo>
                    <a:lnTo>
                      <a:pt x="42" y="2"/>
                    </a:lnTo>
                    <a:lnTo>
                      <a:pt x="36" y="0"/>
                    </a:lnTo>
                    <a:lnTo>
                      <a:pt x="30" y="0"/>
                    </a:lnTo>
                    <a:lnTo>
                      <a:pt x="19" y="2"/>
                    </a:lnTo>
                    <a:lnTo>
                      <a:pt x="9" y="8"/>
                    </a:lnTo>
                    <a:lnTo>
                      <a:pt x="3" y="18"/>
                    </a:lnTo>
                    <a:lnTo>
                      <a:pt x="0" y="30"/>
                    </a:lnTo>
                    <a:lnTo>
                      <a:pt x="1" y="35"/>
                    </a:lnTo>
                    <a:lnTo>
                      <a:pt x="3" y="40"/>
                    </a:lnTo>
                    <a:lnTo>
                      <a:pt x="6" y="46"/>
                    </a:lnTo>
                    <a:lnTo>
                      <a:pt x="9" y="50"/>
                    </a:lnTo>
                    <a:lnTo>
                      <a:pt x="14" y="54"/>
                    </a:lnTo>
                    <a:lnTo>
                      <a:pt x="19" y="56"/>
                    </a:lnTo>
                    <a:lnTo>
                      <a:pt x="24" y="59"/>
                    </a:lnTo>
                    <a:lnTo>
                      <a:pt x="30" y="59"/>
                    </a:lnTo>
                    <a:lnTo>
                      <a:pt x="36" y="59"/>
                    </a:lnTo>
                    <a:lnTo>
                      <a:pt x="42" y="56"/>
                    </a:lnTo>
                    <a:lnTo>
                      <a:pt x="46" y="54"/>
                    </a:lnTo>
                    <a:lnTo>
                      <a:pt x="51" y="50"/>
                    </a:lnTo>
                    <a:lnTo>
                      <a:pt x="54" y="46"/>
                    </a:lnTo>
                    <a:lnTo>
                      <a:pt x="58" y="40"/>
                    </a:lnTo>
                    <a:lnTo>
                      <a:pt x="59" y="35"/>
                    </a:lnTo>
                    <a:lnTo>
                      <a:pt x="60" y="30"/>
                    </a:lnTo>
                    <a:close/>
                  </a:path>
                </a:pathLst>
              </a:custGeom>
              <a:solidFill>
                <a:srgbClr val="5900BC">
                  <a:alpha val="100000"/>
                </a:srgbClr>
              </a:solidFill>
              <a:ln w="9525">
                <a:noFill/>
              </a:ln>
            </p:spPr>
            <p:txBody>
              <a:bodyPr/>
              <a:p>
                <a:endParaRPr lang="en-US"/>
              </a:p>
            </p:txBody>
          </p:sp>
          <p:sp>
            <p:nvSpPr>
              <p:cNvPr id="5215" name="Freeform 235"/>
              <p:cNvSpPr/>
              <p:nvPr/>
            </p:nvSpPr>
            <p:spPr>
              <a:xfrm>
                <a:off x="2827" y="2662"/>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9" y="27"/>
                    </a:lnTo>
                    <a:lnTo>
                      <a:pt x="7" y="26"/>
                    </a:lnTo>
                    <a:lnTo>
                      <a:pt x="5" y="25"/>
                    </a:lnTo>
                    <a:lnTo>
                      <a:pt x="3" y="23"/>
                    </a:lnTo>
                    <a:lnTo>
                      <a:pt x="1" y="19"/>
                    </a:lnTo>
                    <a:lnTo>
                      <a:pt x="0" y="17"/>
                    </a:lnTo>
                    <a:lnTo>
                      <a:pt x="0" y="15"/>
                    </a:lnTo>
                    <a:lnTo>
                      <a:pt x="0" y="11"/>
                    </a:lnTo>
                    <a:lnTo>
                      <a:pt x="1" y="9"/>
                    </a:lnTo>
                    <a:lnTo>
                      <a:pt x="3" y="6"/>
                    </a:lnTo>
                    <a:lnTo>
                      <a:pt x="5" y="3"/>
                    </a:lnTo>
                    <a:lnTo>
                      <a:pt x="7" y="2"/>
                    </a:lnTo>
                    <a:lnTo>
                      <a:pt x="9" y="1"/>
                    </a:lnTo>
                    <a:lnTo>
                      <a:pt x="13" y="0"/>
                    </a:lnTo>
                    <a:lnTo>
                      <a:pt x="15" y="0"/>
                    </a:lnTo>
                    <a:lnTo>
                      <a:pt x="18" y="0"/>
                    </a:lnTo>
                    <a:lnTo>
                      <a:pt x="21" y="1"/>
                    </a:lnTo>
                    <a:lnTo>
                      <a:pt x="23" y="2"/>
                    </a:lnTo>
                    <a:lnTo>
                      <a:pt x="26" y="3"/>
                    </a:lnTo>
                    <a:lnTo>
                      <a:pt x="27" y="6"/>
                    </a:lnTo>
                    <a:lnTo>
                      <a:pt x="29" y="9"/>
                    </a:lnTo>
                    <a:lnTo>
                      <a:pt x="30" y="11"/>
                    </a:lnTo>
                    <a:lnTo>
                      <a:pt x="30" y="15"/>
                    </a:lnTo>
                    <a:lnTo>
                      <a:pt x="29" y="20"/>
                    </a:lnTo>
                    <a:lnTo>
                      <a:pt x="26" y="25"/>
                    </a:lnTo>
                    <a:lnTo>
                      <a:pt x="21" y="27"/>
                    </a:lnTo>
                    <a:lnTo>
                      <a:pt x="15" y="29"/>
                    </a:lnTo>
                    <a:close/>
                  </a:path>
                </a:pathLst>
              </a:custGeom>
              <a:solidFill>
                <a:srgbClr val="FFFF93">
                  <a:alpha val="100000"/>
                </a:srgbClr>
              </a:solidFill>
              <a:ln w="9525">
                <a:noFill/>
              </a:ln>
            </p:spPr>
            <p:txBody>
              <a:bodyPr/>
              <a:p>
                <a:endParaRPr lang="en-US"/>
              </a:p>
            </p:txBody>
          </p:sp>
          <p:sp>
            <p:nvSpPr>
              <p:cNvPr id="5216" name="Freeform 236"/>
              <p:cNvSpPr/>
              <p:nvPr/>
            </p:nvSpPr>
            <p:spPr>
              <a:xfrm>
                <a:off x="3120" y="2711"/>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3"/>
                    </a:lnTo>
                    <a:lnTo>
                      <a:pt x="50" y="9"/>
                    </a:lnTo>
                    <a:lnTo>
                      <a:pt x="46" y="5"/>
                    </a:lnTo>
                    <a:lnTo>
                      <a:pt x="41" y="3"/>
                    </a:lnTo>
                    <a:lnTo>
                      <a:pt x="35" y="2"/>
                    </a:lnTo>
                    <a:lnTo>
                      <a:pt x="30" y="0"/>
                    </a:lnTo>
                    <a:lnTo>
                      <a:pt x="18" y="3"/>
                    </a:lnTo>
                    <a:lnTo>
                      <a:pt x="9" y="9"/>
                    </a:lnTo>
                    <a:lnTo>
                      <a:pt x="2" y="19"/>
                    </a:lnTo>
                    <a:lnTo>
                      <a:pt x="0" y="30"/>
                    </a:lnTo>
                    <a:lnTo>
                      <a:pt x="1" y="36"/>
                    </a:lnTo>
                    <a:lnTo>
                      <a:pt x="2" y="42"/>
                    </a:lnTo>
                    <a:lnTo>
                      <a:pt x="5" y="47"/>
                    </a:lnTo>
                    <a:lnTo>
                      <a:pt x="9" y="51"/>
                    </a:lnTo>
                    <a:lnTo>
                      <a:pt x="13" y="55"/>
                    </a:lnTo>
                    <a:lnTo>
                      <a:pt x="18" y="58"/>
                    </a:lnTo>
                    <a:lnTo>
                      <a:pt x="24" y="59"/>
                    </a:lnTo>
                    <a:lnTo>
                      <a:pt x="30" y="60"/>
                    </a:lnTo>
                    <a:lnTo>
                      <a:pt x="35" y="59"/>
                    </a:lnTo>
                    <a:lnTo>
                      <a:pt x="41" y="58"/>
                    </a:lnTo>
                    <a:lnTo>
                      <a:pt x="46" y="55"/>
                    </a:lnTo>
                    <a:lnTo>
                      <a:pt x="50" y="51"/>
                    </a:lnTo>
                    <a:lnTo>
                      <a:pt x="54" y="47"/>
                    </a:lnTo>
                    <a:lnTo>
                      <a:pt x="57" y="42"/>
                    </a:lnTo>
                    <a:lnTo>
                      <a:pt x="58" y="36"/>
                    </a:lnTo>
                    <a:lnTo>
                      <a:pt x="59" y="30"/>
                    </a:lnTo>
                    <a:close/>
                  </a:path>
                </a:pathLst>
              </a:custGeom>
              <a:solidFill>
                <a:srgbClr val="6800E0">
                  <a:alpha val="100000"/>
                </a:srgbClr>
              </a:solidFill>
              <a:ln w="9525">
                <a:noFill/>
              </a:ln>
            </p:spPr>
            <p:txBody>
              <a:bodyPr/>
              <a:p>
                <a:endParaRPr lang="en-US"/>
              </a:p>
            </p:txBody>
          </p:sp>
          <p:sp>
            <p:nvSpPr>
              <p:cNvPr id="5217" name="Freeform 237"/>
              <p:cNvSpPr/>
              <p:nvPr/>
            </p:nvSpPr>
            <p:spPr>
              <a:xfrm>
                <a:off x="3128" y="271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6" y="27"/>
                    </a:lnTo>
                    <a:lnTo>
                      <a:pt x="4" y="26"/>
                    </a:lnTo>
                    <a:lnTo>
                      <a:pt x="3" y="24"/>
                    </a:lnTo>
                    <a:lnTo>
                      <a:pt x="1" y="20"/>
                    </a:lnTo>
                    <a:lnTo>
                      <a:pt x="0" y="18"/>
                    </a:lnTo>
                    <a:lnTo>
                      <a:pt x="0" y="15"/>
                    </a:lnTo>
                    <a:lnTo>
                      <a:pt x="0" y="12"/>
                    </a:lnTo>
                    <a:lnTo>
                      <a:pt x="1" y="10"/>
                    </a:lnTo>
                    <a:lnTo>
                      <a:pt x="3" y="7"/>
                    </a:lnTo>
                    <a:lnTo>
                      <a:pt x="4" y="5"/>
                    </a:lnTo>
                    <a:lnTo>
                      <a:pt x="6" y="3"/>
                    </a:lnTo>
                    <a:lnTo>
                      <a:pt x="9" y="2"/>
                    </a:lnTo>
                    <a:lnTo>
                      <a:pt x="12" y="0"/>
                    </a:lnTo>
                    <a:lnTo>
                      <a:pt x="15" y="0"/>
                    </a:lnTo>
                    <a:lnTo>
                      <a:pt x="18" y="0"/>
                    </a:lnTo>
                    <a:lnTo>
                      <a:pt x="20" y="2"/>
                    </a:lnTo>
                    <a:lnTo>
                      <a:pt x="23" y="3"/>
                    </a:lnTo>
                    <a:lnTo>
                      <a:pt x="25" y="5"/>
                    </a:lnTo>
                    <a:lnTo>
                      <a:pt x="27" y="7"/>
                    </a:lnTo>
                    <a:lnTo>
                      <a:pt x="28" y="10"/>
                    </a:lnTo>
                    <a:lnTo>
                      <a:pt x="30" y="12"/>
                    </a:lnTo>
                    <a:lnTo>
                      <a:pt x="30" y="15"/>
                    </a:lnTo>
                    <a:lnTo>
                      <a:pt x="28" y="21"/>
                    </a:lnTo>
                    <a:lnTo>
                      <a:pt x="25" y="26"/>
                    </a:lnTo>
                    <a:lnTo>
                      <a:pt x="20" y="29"/>
                    </a:lnTo>
                    <a:lnTo>
                      <a:pt x="15" y="30"/>
                    </a:lnTo>
                    <a:close/>
                  </a:path>
                </a:pathLst>
              </a:custGeom>
              <a:solidFill>
                <a:srgbClr val="FFFF93">
                  <a:alpha val="100000"/>
                </a:srgbClr>
              </a:solidFill>
              <a:ln w="9525">
                <a:noFill/>
              </a:ln>
            </p:spPr>
            <p:txBody>
              <a:bodyPr/>
              <a:p>
                <a:endParaRPr lang="en-US"/>
              </a:p>
            </p:txBody>
          </p:sp>
          <p:sp>
            <p:nvSpPr>
              <p:cNvPr id="5218" name="Freeform 238"/>
              <p:cNvSpPr/>
              <p:nvPr/>
            </p:nvSpPr>
            <p:spPr>
              <a:xfrm>
                <a:off x="3136" y="2454"/>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4"/>
                    </a:lnTo>
                    <a:lnTo>
                      <a:pt x="51" y="9"/>
                    </a:lnTo>
                    <a:lnTo>
                      <a:pt x="46" y="6"/>
                    </a:lnTo>
                    <a:lnTo>
                      <a:pt x="41" y="2"/>
                    </a:lnTo>
                    <a:lnTo>
                      <a:pt x="36" y="1"/>
                    </a:lnTo>
                    <a:lnTo>
                      <a:pt x="30" y="0"/>
                    </a:lnTo>
                    <a:lnTo>
                      <a:pt x="18" y="2"/>
                    </a:lnTo>
                    <a:lnTo>
                      <a:pt x="9" y="9"/>
                    </a:lnTo>
                    <a:lnTo>
                      <a:pt x="2" y="18"/>
                    </a:lnTo>
                    <a:lnTo>
                      <a:pt x="0" y="30"/>
                    </a:lnTo>
                    <a:lnTo>
                      <a:pt x="1" y="36"/>
                    </a:lnTo>
                    <a:lnTo>
                      <a:pt x="2" y="41"/>
                    </a:lnTo>
                    <a:lnTo>
                      <a:pt x="6" y="47"/>
                    </a:lnTo>
                    <a:lnTo>
                      <a:pt x="9" y="52"/>
                    </a:lnTo>
                    <a:lnTo>
                      <a:pt x="14" y="55"/>
                    </a:lnTo>
                    <a:lnTo>
                      <a:pt x="18" y="58"/>
                    </a:lnTo>
                    <a:lnTo>
                      <a:pt x="24" y="60"/>
                    </a:lnTo>
                    <a:lnTo>
                      <a:pt x="30" y="60"/>
                    </a:lnTo>
                    <a:lnTo>
                      <a:pt x="36" y="60"/>
                    </a:lnTo>
                    <a:lnTo>
                      <a:pt x="41" y="58"/>
                    </a:lnTo>
                    <a:lnTo>
                      <a:pt x="46" y="55"/>
                    </a:lnTo>
                    <a:lnTo>
                      <a:pt x="51" y="52"/>
                    </a:lnTo>
                    <a:lnTo>
                      <a:pt x="54" y="47"/>
                    </a:lnTo>
                    <a:lnTo>
                      <a:pt x="57" y="41"/>
                    </a:lnTo>
                    <a:lnTo>
                      <a:pt x="59" y="36"/>
                    </a:lnTo>
                    <a:lnTo>
                      <a:pt x="60" y="30"/>
                    </a:lnTo>
                    <a:close/>
                  </a:path>
                </a:pathLst>
              </a:custGeom>
              <a:solidFill>
                <a:srgbClr val="5900BC">
                  <a:alpha val="100000"/>
                </a:srgbClr>
              </a:solidFill>
              <a:ln w="9525">
                <a:noFill/>
              </a:ln>
            </p:spPr>
            <p:txBody>
              <a:bodyPr/>
              <a:p>
                <a:endParaRPr lang="en-US"/>
              </a:p>
            </p:txBody>
          </p:sp>
          <p:sp>
            <p:nvSpPr>
              <p:cNvPr id="5219" name="Freeform 239"/>
              <p:cNvSpPr/>
              <p:nvPr/>
            </p:nvSpPr>
            <p:spPr>
              <a:xfrm>
                <a:off x="3144" y="2462"/>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8"/>
                    </a:lnTo>
                    <a:lnTo>
                      <a:pt x="4" y="25"/>
                    </a:lnTo>
                    <a:lnTo>
                      <a:pt x="2" y="23"/>
                    </a:lnTo>
                    <a:lnTo>
                      <a:pt x="1" y="21"/>
                    </a:lnTo>
                    <a:lnTo>
                      <a:pt x="0" y="18"/>
                    </a:lnTo>
                    <a:lnTo>
                      <a:pt x="0" y="15"/>
                    </a:lnTo>
                    <a:lnTo>
                      <a:pt x="0" y="13"/>
                    </a:lnTo>
                    <a:lnTo>
                      <a:pt x="1" y="9"/>
                    </a:lnTo>
                    <a:lnTo>
                      <a:pt x="2" y="7"/>
                    </a:lnTo>
                    <a:lnTo>
                      <a:pt x="4" y="5"/>
                    </a:lnTo>
                    <a:lnTo>
                      <a:pt x="7" y="3"/>
                    </a:lnTo>
                    <a:lnTo>
                      <a:pt x="9" y="1"/>
                    </a:lnTo>
                    <a:lnTo>
                      <a:pt x="11" y="0"/>
                    </a:lnTo>
                    <a:lnTo>
                      <a:pt x="15" y="0"/>
                    </a:lnTo>
                    <a:lnTo>
                      <a:pt x="17" y="0"/>
                    </a:lnTo>
                    <a:lnTo>
                      <a:pt x="21" y="1"/>
                    </a:lnTo>
                    <a:lnTo>
                      <a:pt x="23" y="3"/>
                    </a:lnTo>
                    <a:lnTo>
                      <a:pt x="25" y="5"/>
                    </a:lnTo>
                    <a:lnTo>
                      <a:pt x="26" y="7"/>
                    </a:lnTo>
                    <a:lnTo>
                      <a:pt x="29" y="9"/>
                    </a:lnTo>
                    <a:lnTo>
                      <a:pt x="30" y="13"/>
                    </a:lnTo>
                    <a:lnTo>
                      <a:pt x="30" y="15"/>
                    </a:lnTo>
                    <a:lnTo>
                      <a:pt x="29" y="21"/>
                    </a:lnTo>
                    <a:lnTo>
                      <a:pt x="25" y="25"/>
                    </a:lnTo>
                    <a:lnTo>
                      <a:pt x="21" y="29"/>
                    </a:lnTo>
                    <a:lnTo>
                      <a:pt x="15" y="30"/>
                    </a:lnTo>
                    <a:close/>
                  </a:path>
                </a:pathLst>
              </a:custGeom>
              <a:solidFill>
                <a:srgbClr val="FFFF93">
                  <a:alpha val="100000"/>
                </a:srgbClr>
              </a:solidFill>
              <a:ln w="9525">
                <a:noFill/>
              </a:ln>
            </p:spPr>
            <p:txBody>
              <a:bodyPr/>
              <a:p>
                <a:endParaRPr lang="en-US"/>
              </a:p>
            </p:txBody>
          </p:sp>
          <p:sp>
            <p:nvSpPr>
              <p:cNvPr id="5220" name="Freeform 240"/>
              <p:cNvSpPr/>
              <p:nvPr/>
            </p:nvSpPr>
            <p:spPr>
              <a:xfrm>
                <a:off x="3139" y="2831"/>
                <a:ext cx="30" cy="29"/>
              </a:xfrm>
              <a:custGeom>
                <a:avLst/>
                <a:gdLst>
                  <a:gd name="txL" fmla="*/ 0 w 58"/>
                  <a:gd name="txT" fmla="*/ 0 h 60"/>
                  <a:gd name="txR" fmla="*/ 58 w 58"/>
                  <a:gd name="txB" fmla="*/ 60 h 60"/>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8" h="60">
                    <a:moveTo>
                      <a:pt x="58" y="30"/>
                    </a:moveTo>
                    <a:lnTo>
                      <a:pt x="58" y="24"/>
                    </a:lnTo>
                    <a:lnTo>
                      <a:pt x="56" y="18"/>
                    </a:lnTo>
                    <a:lnTo>
                      <a:pt x="54" y="14"/>
                    </a:lnTo>
                    <a:lnTo>
                      <a:pt x="50" y="9"/>
                    </a:lnTo>
                    <a:lnTo>
                      <a:pt x="46" y="6"/>
                    </a:lnTo>
                    <a:lnTo>
                      <a:pt x="40" y="2"/>
                    </a:lnTo>
                    <a:lnTo>
                      <a:pt x="34" y="1"/>
                    </a:lnTo>
                    <a:lnTo>
                      <a:pt x="28" y="0"/>
                    </a:lnTo>
                    <a:lnTo>
                      <a:pt x="17" y="2"/>
                    </a:lnTo>
                    <a:lnTo>
                      <a:pt x="8" y="9"/>
                    </a:lnTo>
                    <a:lnTo>
                      <a:pt x="2" y="18"/>
                    </a:lnTo>
                    <a:lnTo>
                      <a:pt x="0" y="30"/>
                    </a:lnTo>
                    <a:lnTo>
                      <a:pt x="0" y="36"/>
                    </a:lnTo>
                    <a:lnTo>
                      <a:pt x="2" y="42"/>
                    </a:lnTo>
                    <a:lnTo>
                      <a:pt x="4" y="46"/>
                    </a:lnTo>
                    <a:lnTo>
                      <a:pt x="8" y="51"/>
                    </a:lnTo>
                    <a:lnTo>
                      <a:pt x="12" y="54"/>
                    </a:lnTo>
                    <a:lnTo>
                      <a:pt x="18" y="58"/>
                    </a:lnTo>
                    <a:lnTo>
                      <a:pt x="23" y="59"/>
                    </a:lnTo>
                    <a:lnTo>
                      <a:pt x="28" y="60"/>
                    </a:lnTo>
                    <a:lnTo>
                      <a:pt x="34" y="59"/>
                    </a:lnTo>
                    <a:lnTo>
                      <a:pt x="40" y="58"/>
                    </a:lnTo>
                    <a:lnTo>
                      <a:pt x="46" y="54"/>
                    </a:lnTo>
                    <a:lnTo>
                      <a:pt x="50" y="51"/>
                    </a:lnTo>
                    <a:lnTo>
                      <a:pt x="54" y="46"/>
                    </a:lnTo>
                    <a:lnTo>
                      <a:pt x="56" y="42"/>
                    </a:lnTo>
                    <a:lnTo>
                      <a:pt x="58" y="36"/>
                    </a:lnTo>
                    <a:lnTo>
                      <a:pt x="58" y="30"/>
                    </a:lnTo>
                    <a:close/>
                  </a:path>
                </a:pathLst>
              </a:custGeom>
              <a:solidFill>
                <a:srgbClr val="5900BC">
                  <a:alpha val="100000"/>
                </a:srgbClr>
              </a:solidFill>
              <a:ln w="9525">
                <a:noFill/>
              </a:ln>
            </p:spPr>
            <p:txBody>
              <a:bodyPr/>
              <a:p>
                <a:endParaRPr lang="en-US"/>
              </a:p>
            </p:txBody>
          </p:sp>
          <p:sp>
            <p:nvSpPr>
              <p:cNvPr id="5221" name="Freeform 241"/>
              <p:cNvSpPr/>
              <p:nvPr/>
            </p:nvSpPr>
            <p:spPr>
              <a:xfrm>
                <a:off x="3147" y="2838"/>
                <a:ext cx="14" cy="15"/>
              </a:xfrm>
              <a:custGeom>
                <a:avLst/>
                <a:gdLst>
                  <a:gd name="txL" fmla="*/ 0 w 28"/>
                  <a:gd name="txT" fmla="*/ 0 h 30"/>
                  <a:gd name="txR" fmla="*/ 28 w 28"/>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8" h="30">
                    <a:moveTo>
                      <a:pt x="13" y="30"/>
                    </a:moveTo>
                    <a:lnTo>
                      <a:pt x="11" y="30"/>
                    </a:lnTo>
                    <a:lnTo>
                      <a:pt x="9" y="29"/>
                    </a:lnTo>
                    <a:lnTo>
                      <a:pt x="5" y="28"/>
                    </a:lnTo>
                    <a:lnTo>
                      <a:pt x="3" y="25"/>
                    </a:lnTo>
                    <a:lnTo>
                      <a:pt x="2" y="23"/>
                    </a:lnTo>
                    <a:lnTo>
                      <a:pt x="1" y="21"/>
                    </a:lnTo>
                    <a:lnTo>
                      <a:pt x="0" y="18"/>
                    </a:lnTo>
                    <a:lnTo>
                      <a:pt x="0" y="15"/>
                    </a:lnTo>
                    <a:lnTo>
                      <a:pt x="0" y="13"/>
                    </a:lnTo>
                    <a:lnTo>
                      <a:pt x="1" y="9"/>
                    </a:lnTo>
                    <a:lnTo>
                      <a:pt x="2" y="7"/>
                    </a:lnTo>
                    <a:lnTo>
                      <a:pt x="3" y="5"/>
                    </a:lnTo>
                    <a:lnTo>
                      <a:pt x="5" y="3"/>
                    </a:lnTo>
                    <a:lnTo>
                      <a:pt x="9" y="1"/>
                    </a:lnTo>
                    <a:lnTo>
                      <a:pt x="11" y="0"/>
                    </a:lnTo>
                    <a:lnTo>
                      <a:pt x="13" y="0"/>
                    </a:lnTo>
                    <a:lnTo>
                      <a:pt x="17" y="0"/>
                    </a:lnTo>
                    <a:lnTo>
                      <a:pt x="19" y="1"/>
                    </a:lnTo>
                    <a:lnTo>
                      <a:pt x="23" y="3"/>
                    </a:lnTo>
                    <a:lnTo>
                      <a:pt x="25" y="5"/>
                    </a:lnTo>
                    <a:lnTo>
                      <a:pt x="26" y="7"/>
                    </a:lnTo>
                    <a:lnTo>
                      <a:pt x="27" y="9"/>
                    </a:lnTo>
                    <a:lnTo>
                      <a:pt x="28" y="13"/>
                    </a:lnTo>
                    <a:lnTo>
                      <a:pt x="28" y="15"/>
                    </a:lnTo>
                    <a:lnTo>
                      <a:pt x="27" y="21"/>
                    </a:lnTo>
                    <a:lnTo>
                      <a:pt x="25" y="25"/>
                    </a:lnTo>
                    <a:lnTo>
                      <a:pt x="19" y="29"/>
                    </a:lnTo>
                    <a:lnTo>
                      <a:pt x="13" y="30"/>
                    </a:lnTo>
                    <a:close/>
                  </a:path>
                </a:pathLst>
              </a:custGeom>
              <a:solidFill>
                <a:srgbClr val="FFFF93">
                  <a:alpha val="100000"/>
                </a:srgbClr>
              </a:solidFill>
              <a:ln w="9525">
                <a:noFill/>
              </a:ln>
            </p:spPr>
            <p:txBody>
              <a:bodyPr/>
              <a:p>
                <a:endParaRPr lang="en-US"/>
              </a:p>
            </p:txBody>
          </p:sp>
          <p:sp>
            <p:nvSpPr>
              <p:cNvPr id="5222" name="Freeform 242"/>
              <p:cNvSpPr/>
              <p:nvPr/>
            </p:nvSpPr>
            <p:spPr>
              <a:xfrm>
                <a:off x="3001" y="2926"/>
                <a:ext cx="29" cy="30"/>
              </a:xfrm>
              <a:custGeom>
                <a:avLst/>
                <a:gdLst>
                  <a:gd name="txL" fmla="*/ 0 w 60"/>
                  <a:gd name="txT" fmla="*/ 0 h 60"/>
                  <a:gd name="txR" fmla="*/ 60 w 60"/>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60" h="60">
                    <a:moveTo>
                      <a:pt x="60" y="30"/>
                    </a:moveTo>
                    <a:lnTo>
                      <a:pt x="59" y="24"/>
                    </a:lnTo>
                    <a:lnTo>
                      <a:pt x="58" y="19"/>
                    </a:lnTo>
                    <a:lnTo>
                      <a:pt x="54" y="13"/>
                    </a:lnTo>
                    <a:lnTo>
                      <a:pt x="51" y="8"/>
                    </a:lnTo>
                    <a:lnTo>
                      <a:pt x="46" y="5"/>
                    </a:lnTo>
                    <a:lnTo>
                      <a:pt x="42" y="3"/>
                    </a:lnTo>
                    <a:lnTo>
                      <a:pt x="36" y="1"/>
                    </a:lnTo>
                    <a:lnTo>
                      <a:pt x="30" y="0"/>
                    </a:lnTo>
                    <a:lnTo>
                      <a:pt x="18" y="3"/>
                    </a:lnTo>
                    <a:lnTo>
                      <a:pt x="8" y="8"/>
                    </a:lnTo>
                    <a:lnTo>
                      <a:pt x="2" y="19"/>
                    </a:lnTo>
                    <a:lnTo>
                      <a:pt x="0" y="30"/>
                    </a:lnTo>
                    <a:lnTo>
                      <a:pt x="1" y="36"/>
                    </a:lnTo>
                    <a:lnTo>
                      <a:pt x="2" y="42"/>
                    </a:lnTo>
                    <a:lnTo>
                      <a:pt x="5" y="46"/>
                    </a:lnTo>
                    <a:lnTo>
                      <a:pt x="8" y="51"/>
                    </a:lnTo>
                    <a:lnTo>
                      <a:pt x="13" y="54"/>
                    </a:lnTo>
                    <a:lnTo>
                      <a:pt x="18" y="58"/>
                    </a:lnTo>
                    <a:lnTo>
                      <a:pt x="24" y="59"/>
                    </a:lnTo>
                    <a:lnTo>
                      <a:pt x="30" y="60"/>
                    </a:lnTo>
                    <a:lnTo>
                      <a:pt x="36" y="59"/>
                    </a:lnTo>
                    <a:lnTo>
                      <a:pt x="42"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5223" name="Freeform 243"/>
              <p:cNvSpPr/>
              <p:nvPr/>
            </p:nvSpPr>
            <p:spPr>
              <a:xfrm>
                <a:off x="3008" y="293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9"/>
                    </a:lnTo>
                    <a:lnTo>
                      <a:pt x="2" y="7"/>
                    </a:lnTo>
                    <a:lnTo>
                      <a:pt x="5" y="5"/>
                    </a:lnTo>
                    <a:lnTo>
                      <a:pt x="7" y="3"/>
                    </a:lnTo>
                    <a:lnTo>
                      <a:pt x="9" y="1"/>
                    </a:lnTo>
                    <a:lnTo>
                      <a:pt x="12" y="0"/>
                    </a:lnTo>
                    <a:lnTo>
                      <a:pt x="15" y="0"/>
                    </a:lnTo>
                    <a:lnTo>
                      <a:pt x="17" y="0"/>
                    </a:lnTo>
                    <a:lnTo>
                      <a:pt x="21" y="1"/>
                    </a:lnTo>
                    <a:lnTo>
                      <a:pt x="23" y="3"/>
                    </a:lnTo>
                    <a:lnTo>
                      <a:pt x="25" y="5"/>
                    </a:lnTo>
                    <a:lnTo>
                      <a:pt x="27"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5224" name="Freeform 244"/>
              <p:cNvSpPr/>
              <p:nvPr/>
            </p:nvSpPr>
            <p:spPr>
              <a:xfrm>
                <a:off x="2878" y="295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8" y="24"/>
                    </a:lnTo>
                    <a:lnTo>
                      <a:pt x="57" y="18"/>
                    </a:lnTo>
                    <a:lnTo>
                      <a:pt x="54" y="13"/>
                    </a:lnTo>
                    <a:lnTo>
                      <a:pt x="50" y="9"/>
                    </a:lnTo>
                    <a:lnTo>
                      <a:pt x="46" y="5"/>
                    </a:lnTo>
                    <a:lnTo>
                      <a:pt x="41" y="2"/>
                    </a:lnTo>
                    <a:lnTo>
                      <a:pt x="35" y="1"/>
                    </a:lnTo>
                    <a:lnTo>
                      <a:pt x="30" y="0"/>
                    </a:lnTo>
                    <a:lnTo>
                      <a:pt x="18" y="2"/>
                    </a:lnTo>
                    <a:lnTo>
                      <a:pt x="9" y="9"/>
                    </a:lnTo>
                    <a:lnTo>
                      <a:pt x="2" y="18"/>
                    </a:lnTo>
                    <a:lnTo>
                      <a:pt x="0" y="30"/>
                    </a:lnTo>
                    <a:lnTo>
                      <a:pt x="1" y="35"/>
                    </a:lnTo>
                    <a:lnTo>
                      <a:pt x="2" y="41"/>
                    </a:lnTo>
                    <a:lnTo>
                      <a:pt x="4" y="47"/>
                    </a:lnTo>
                    <a:lnTo>
                      <a:pt x="8" y="51"/>
                    </a:lnTo>
                    <a:lnTo>
                      <a:pt x="12" y="55"/>
                    </a:lnTo>
                    <a:lnTo>
                      <a:pt x="18" y="57"/>
                    </a:lnTo>
                    <a:lnTo>
                      <a:pt x="24" y="59"/>
                    </a:lnTo>
                    <a:lnTo>
                      <a:pt x="30" y="59"/>
                    </a:lnTo>
                    <a:lnTo>
                      <a:pt x="35" y="59"/>
                    </a:lnTo>
                    <a:lnTo>
                      <a:pt x="41" y="57"/>
                    </a:lnTo>
                    <a:lnTo>
                      <a:pt x="46" y="55"/>
                    </a:lnTo>
                    <a:lnTo>
                      <a:pt x="50" y="51"/>
                    </a:lnTo>
                    <a:lnTo>
                      <a:pt x="54" y="47"/>
                    </a:lnTo>
                    <a:lnTo>
                      <a:pt x="57" y="41"/>
                    </a:lnTo>
                    <a:lnTo>
                      <a:pt x="58" y="35"/>
                    </a:lnTo>
                    <a:lnTo>
                      <a:pt x="60" y="30"/>
                    </a:lnTo>
                    <a:close/>
                  </a:path>
                </a:pathLst>
              </a:custGeom>
              <a:solidFill>
                <a:srgbClr val="5900BC">
                  <a:alpha val="100000"/>
                </a:srgbClr>
              </a:solidFill>
              <a:ln w="9525">
                <a:noFill/>
              </a:ln>
            </p:spPr>
            <p:txBody>
              <a:bodyPr/>
              <a:p>
                <a:endParaRPr lang="en-US"/>
              </a:p>
            </p:txBody>
          </p:sp>
          <p:sp>
            <p:nvSpPr>
              <p:cNvPr id="5225" name="Freeform 245"/>
              <p:cNvSpPr/>
              <p:nvPr/>
            </p:nvSpPr>
            <p:spPr>
              <a:xfrm>
                <a:off x="2885" y="2965"/>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8"/>
                    </a:lnTo>
                    <a:lnTo>
                      <a:pt x="7" y="27"/>
                    </a:lnTo>
                    <a:lnTo>
                      <a:pt x="4" y="25"/>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0"/>
                    </a:lnTo>
                    <a:lnTo>
                      <a:pt x="25" y="25"/>
                    </a:lnTo>
                    <a:lnTo>
                      <a:pt x="20" y="28"/>
                    </a:lnTo>
                    <a:lnTo>
                      <a:pt x="15" y="30"/>
                    </a:lnTo>
                    <a:close/>
                  </a:path>
                </a:pathLst>
              </a:custGeom>
              <a:solidFill>
                <a:srgbClr val="FFFF93">
                  <a:alpha val="100000"/>
                </a:srgbClr>
              </a:solidFill>
              <a:ln w="9525">
                <a:noFill/>
              </a:ln>
            </p:spPr>
            <p:txBody>
              <a:bodyPr/>
              <a:p>
                <a:endParaRPr lang="en-US"/>
              </a:p>
            </p:txBody>
          </p:sp>
          <p:sp>
            <p:nvSpPr>
              <p:cNvPr id="5226" name="Freeform 246"/>
              <p:cNvSpPr/>
              <p:nvPr/>
            </p:nvSpPr>
            <p:spPr>
              <a:xfrm>
                <a:off x="2806" y="2879"/>
                <a:ext cx="30" cy="29"/>
              </a:xfrm>
              <a:custGeom>
                <a:avLst/>
                <a:gdLst>
                  <a:gd name="txL" fmla="*/ 0 w 60"/>
                  <a:gd name="txT" fmla="*/ 0 h 57"/>
                  <a:gd name="txR" fmla="*/ 60 w 60"/>
                  <a:gd name="txB" fmla="*/ 57 h 57"/>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7">
                    <a:moveTo>
                      <a:pt x="60" y="27"/>
                    </a:moveTo>
                    <a:lnTo>
                      <a:pt x="59" y="23"/>
                    </a:lnTo>
                    <a:lnTo>
                      <a:pt x="57" y="17"/>
                    </a:lnTo>
                    <a:lnTo>
                      <a:pt x="54" y="12"/>
                    </a:lnTo>
                    <a:lnTo>
                      <a:pt x="50" y="8"/>
                    </a:lnTo>
                    <a:lnTo>
                      <a:pt x="46" y="4"/>
                    </a:lnTo>
                    <a:lnTo>
                      <a:pt x="41" y="2"/>
                    </a:lnTo>
                    <a:lnTo>
                      <a:pt x="35" y="0"/>
                    </a:lnTo>
                    <a:lnTo>
                      <a:pt x="30" y="0"/>
                    </a:lnTo>
                    <a:lnTo>
                      <a:pt x="18" y="2"/>
                    </a:lnTo>
                    <a:lnTo>
                      <a:pt x="9" y="8"/>
                    </a:lnTo>
                    <a:lnTo>
                      <a:pt x="2" y="17"/>
                    </a:lnTo>
                    <a:lnTo>
                      <a:pt x="0" y="27"/>
                    </a:lnTo>
                    <a:lnTo>
                      <a:pt x="1" y="33"/>
                    </a:lnTo>
                    <a:lnTo>
                      <a:pt x="2" y="39"/>
                    </a:lnTo>
                    <a:lnTo>
                      <a:pt x="4" y="45"/>
                    </a:lnTo>
                    <a:lnTo>
                      <a:pt x="8" y="49"/>
                    </a:lnTo>
                    <a:lnTo>
                      <a:pt x="12" y="53"/>
                    </a:lnTo>
                    <a:lnTo>
                      <a:pt x="18" y="55"/>
                    </a:lnTo>
                    <a:lnTo>
                      <a:pt x="24" y="57"/>
                    </a:lnTo>
                    <a:lnTo>
                      <a:pt x="30" y="57"/>
                    </a:lnTo>
                    <a:lnTo>
                      <a:pt x="35" y="57"/>
                    </a:lnTo>
                    <a:lnTo>
                      <a:pt x="41" y="55"/>
                    </a:lnTo>
                    <a:lnTo>
                      <a:pt x="46" y="53"/>
                    </a:lnTo>
                    <a:lnTo>
                      <a:pt x="50" y="49"/>
                    </a:lnTo>
                    <a:lnTo>
                      <a:pt x="54" y="45"/>
                    </a:lnTo>
                    <a:lnTo>
                      <a:pt x="57" y="39"/>
                    </a:lnTo>
                    <a:lnTo>
                      <a:pt x="59" y="33"/>
                    </a:lnTo>
                    <a:lnTo>
                      <a:pt x="60" y="27"/>
                    </a:lnTo>
                    <a:close/>
                  </a:path>
                </a:pathLst>
              </a:custGeom>
              <a:solidFill>
                <a:srgbClr val="5900BC">
                  <a:alpha val="100000"/>
                </a:srgbClr>
              </a:solidFill>
              <a:ln w="9525">
                <a:noFill/>
              </a:ln>
            </p:spPr>
            <p:txBody>
              <a:bodyPr/>
              <a:p>
                <a:endParaRPr lang="en-US"/>
              </a:p>
            </p:txBody>
          </p:sp>
          <p:sp>
            <p:nvSpPr>
              <p:cNvPr id="5227" name="Freeform 247"/>
              <p:cNvSpPr/>
              <p:nvPr/>
            </p:nvSpPr>
            <p:spPr>
              <a:xfrm>
                <a:off x="2813" y="2886"/>
                <a:ext cx="15" cy="14"/>
              </a:xfrm>
              <a:custGeom>
                <a:avLst/>
                <a:gdLst>
                  <a:gd name="txL" fmla="*/ 0 w 30"/>
                  <a:gd name="txT" fmla="*/ 0 h 27"/>
                  <a:gd name="txR" fmla="*/ 30 w 30"/>
                  <a:gd name="txB" fmla="*/ 27 h 27"/>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7">
                    <a:moveTo>
                      <a:pt x="15" y="27"/>
                    </a:moveTo>
                    <a:lnTo>
                      <a:pt x="11" y="27"/>
                    </a:lnTo>
                    <a:lnTo>
                      <a:pt x="9" y="26"/>
                    </a:lnTo>
                    <a:lnTo>
                      <a:pt x="7" y="25"/>
                    </a:lnTo>
                    <a:lnTo>
                      <a:pt x="4" y="23"/>
                    </a:lnTo>
                    <a:lnTo>
                      <a:pt x="2" y="21"/>
                    </a:lnTo>
                    <a:lnTo>
                      <a:pt x="1" y="18"/>
                    </a:lnTo>
                    <a:lnTo>
                      <a:pt x="0" y="16"/>
                    </a:lnTo>
                    <a:lnTo>
                      <a:pt x="0" y="12"/>
                    </a:lnTo>
                    <a:lnTo>
                      <a:pt x="0" y="10"/>
                    </a:lnTo>
                    <a:lnTo>
                      <a:pt x="1" y="7"/>
                    </a:lnTo>
                    <a:lnTo>
                      <a:pt x="2" y="4"/>
                    </a:lnTo>
                    <a:lnTo>
                      <a:pt x="4" y="2"/>
                    </a:lnTo>
                    <a:lnTo>
                      <a:pt x="7" y="1"/>
                    </a:lnTo>
                    <a:lnTo>
                      <a:pt x="9" y="0"/>
                    </a:lnTo>
                    <a:lnTo>
                      <a:pt x="11" y="0"/>
                    </a:lnTo>
                    <a:lnTo>
                      <a:pt x="15" y="0"/>
                    </a:lnTo>
                    <a:lnTo>
                      <a:pt x="17" y="0"/>
                    </a:lnTo>
                    <a:lnTo>
                      <a:pt x="20" y="0"/>
                    </a:lnTo>
                    <a:lnTo>
                      <a:pt x="23" y="1"/>
                    </a:lnTo>
                    <a:lnTo>
                      <a:pt x="25" y="2"/>
                    </a:lnTo>
                    <a:lnTo>
                      <a:pt x="26" y="4"/>
                    </a:lnTo>
                    <a:lnTo>
                      <a:pt x="29" y="7"/>
                    </a:lnTo>
                    <a:lnTo>
                      <a:pt x="30" y="10"/>
                    </a:lnTo>
                    <a:lnTo>
                      <a:pt x="30" y="12"/>
                    </a:lnTo>
                    <a:lnTo>
                      <a:pt x="29" y="18"/>
                    </a:lnTo>
                    <a:lnTo>
                      <a:pt x="25" y="23"/>
                    </a:lnTo>
                    <a:lnTo>
                      <a:pt x="20" y="26"/>
                    </a:lnTo>
                    <a:lnTo>
                      <a:pt x="15" y="27"/>
                    </a:lnTo>
                    <a:close/>
                  </a:path>
                </a:pathLst>
              </a:custGeom>
              <a:solidFill>
                <a:srgbClr val="FFFF93">
                  <a:alpha val="100000"/>
                </a:srgbClr>
              </a:solidFill>
              <a:ln w="9525">
                <a:noFill/>
              </a:ln>
            </p:spPr>
            <p:txBody>
              <a:bodyPr/>
              <a:p>
                <a:endParaRPr lang="en-US"/>
              </a:p>
            </p:txBody>
          </p:sp>
          <p:sp>
            <p:nvSpPr>
              <p:cNvPr id="5228" name="Freeform 248"/>
              <p:cNvSpPr/>
              <p:nvPr/>
            </p:nvSpPr>
            <p:spPr>
              <a:xfrm>
                <a:off x="2920" y="307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4" y="13"/>
                    </a:lnTo>
                    <a:lnTo>
                      <a:pt x="51" y="8"/>
                    </a:lnTo>
                    <a:lnTo>
                      <a:pt x="46" y="5"/>
                    </a:lnTo>
                    <a:lnTo>
                      <a:pt x="41" y="3"/>
                    </a:lnTo>
                    <a:lnTo>
                      <a:pt x="36" y="1"/>
                    </a:lnTo>
                    <a:lnTo>
                      <a:pt x="30" y="0"/>
                    </a:lnTo>
                    <a:lnTo>
                      <a:pt x="18" y="3"/>
                    </a:lnTo>
                    <a:lnTo>
                      <a:pt x="9" y="8"/>
                    </a:lnTo>
                    <a:lnTo>
                      <a:pt x="2" y="19"/>
                    </a:lnTo>
                    <a:lnTo>
                      <a:pt x="0" y="30"/>
                    </a:lnTo>
                    <a:lnTo>
                      <a:pt x="1" y="36"/>
                    </a:lnTo>
                    <a:lnTo>
                      <a:pt x="2" y="42"/>
                    </a:lnTo>
                    <a:lnTo>
                      <a:pt x="6" y="46"/>
                    </a:lnTo>
                    <a:lnTo>
                      <a:pt x="9" y="51"/>
                    </a:lnTo>
                    <a:lnTo>
                      <a:pt x="14" y="54"/>
                    </a:lnTo>
                    <a:lnTo>
                      <a:pt x="18" y="58"/>
                    </a:lnTo>
                    <a:lnTo>
                      <a:pt x="24" y="59"/>
                    </a:lnTo>
                    <a:lnTo>
                      <a:pt x="30" y="60"/>
                    </a:lnTo>
                    <a:lnTo>
                      <a:pt x="36" y="59"/>
                    </a:lnTo>
                    <a:lnTo>
                      <a:pt x="41"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5229" name="Freeform 249"/>
              <p:cNvSpPr/>
              <p:nvPr/>
            </p:nvSpPr>
            <p:spPr>
              <a:xfrm>
                <a:off x="2928" y="307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7"/>
                    </a:lnTo>
                    <a:lnTo>
                      <a:pt x="5" y="26"/>
                    </a:lnTo>
                    <a:lnTo>
                      <a:pt x="2" y="23"/>
                    </a:lnTo>
                    <a:lnTo>
                      <a:pt x="1" y="20"/>
                    </a:lnTo>
                    <a:lnTo>
                      <a:pt x="0" y="17"/>
                    </a:lnTo>
                    <a:lnTo>
                      <a:pt x="0" y="15"/>
                    </a:lnTo>
                    <a:lnTo>
                      <a:pt x="0" y="12"/>
                    </a:lnTo>
                    <a:lnTo>
                      <a:pt x="1" y="9"/>
                    </a:lnTo>
                    <a:lnTo>
                      <a:pt x="2" y="7"/>
                    </a:lnTo>
                    <a:lnTo>
                      <a:pt x="5" y="5"/>
                    </a:lnTo>
                    <a:lnTo>
                      <a:pt x="7" y="2"/>
                    </a:lnTo>
                    <a:lnTo>
                      <a:pt x="9" y="1"/>
                    </a:lnTo>
                    <a:lnTo>
                      <a:pt x="11" y="0"/>
                    </a:lnTo>
                    <a:lnTo>
                      <a:pt x="15" y="0"/>
                    </a:lnTo>
                    <a:lnTo>
                      <a:pt x="17" y="0"/>
                    </a:lnTo>
                    <a:lnTo>
                      <a:pt x="21" y="1"/>
                    </a:lnTo>
                    <a:lnTo>
                      <a:pt x="23" y="2"/>
                    </a:lnTo>
                    <a:lnTo>
                      <a:pt x="25" y="5"/>
                    </a:lnTo>
                    <a:lnTo>
                      <a:pt x="26"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5230" name="Freeform 250"/>
              <p:cNvSpPr/>
              <p:nvPr/>
            </p:nvSpPr>
            <p:spPr>
              <a:xfrm>
                <a:off x="2865" y="320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8" y="9"/>
                    </a:lnTo>
                    <a:lnTo>
                      <a:pt x="3" y="18"/>
                    </a:lnTo>
                    <a:lnTo>
                      <a:pt x="0" y="30"/>
                    </a:lnTo>
                    <a:lnTo>
                      <a:pt x="0" y="36"/>
                    </a:lnTo>
                    <a:lnTo>
                      <a:pt x="3" y="41"/>
                    </a:lnTo>
                    <a:lnTo>
                      <a:pt x="5" y="46"/>
                    </a:lnTo>
                    <a:lnTo>
                      <a:pt x="8" y="51"/>
                    </a:lnTo>
                    <a:lnTo>
                      <a:pt x="13"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5231" name="Freeform 251"/>
              <p:cNvSpPr/>
              <p:nvPr/>
            </p:nvSpPr>
            <p:spPr>
              <a:xfrm>
                <a:off x="2872" y="3213"/>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2" y="30"/>
                    </a:lnTo>
                    <a:lnTo>
                      <a:pt x="9" y="29"/>
                    </a:lnTo>
                    <a:lnTo>
                      <a:pt x="7" y="26"/>
                    </a:lnTo>
                    <a:lnTo>
                      <a:pt x="5" y="25"/>
                    </a:lnTo>
                    <a:lnTo>
                      <a:pt x="3" y="23"/>
                    </a:lnTo>
                    <a:lnTo>
                      <a:pt x="1" y="21"/>
                    </a:lnTo>
                    <a:lnTo>
                      <a:pt x="0" y="17"/>
                    </a:lnTo>
                    <a:lnTo>
                      <a:pt x="0" y="15"/>
                    </a:lnTo>
                    <a:lnTo>
                      <a:pt x="0" y="12"/>
                    </a:lnTo>
                    <a:lnTo>
                      <a:pt x="1" y="9"/>
                    </a:lnTo>
                    <a:lnTo>
                      <a:pt x="3" y="7"/>
                    </a:lnTo>
                    <a:lnTo>
                      <a:pt x="5" y="5"/>
                    </a:lnTo>
                    <a:lnTo>
                      <a:pt x="7" y="2"/>
                    </a:lnTo>
                    <a:lnTo>
                      <a:pt x="9" y="1"/>
                    </a:lnTo>
                    <a:lnTo>
                      <a:pt x="12" y="0"/>
                    </a:lnTo>
                    <a:lnTo>
                      <a:pt x="15" y="0"/>
                    </a:lnTo>
                    <a:lnTo>
                      <a:pt x="17" y="0"/>
                    </a:lnTo>
                    <a:lnTo>
                      <a:pt x="21" y="1"/>
                    </a:lnTo>
                    <a:lnTo>
                      <a:pt x="23" y="2"/>
                    </a:lnTo>
                    <a:lnTo>
                      <a:pt x="26" y="5"/>
                    </a:lnTo>
                    <a:lnTo>
                      <a:pt x="27" y="7"/>
                    </a:lnTo>
                    <a:lnTo>
                      <a:pt x="28" y="9"/>
                    </a:lnTo>
                    <a:lnTo>
                      <a:pt x="29" y="12"/>
                    </a:lnTo>
                    <a:lnTo>
                      <a:pt x="29" y="15"/>
                    </a:lnTo>
                    <a:lnTo>
                      <a:pt x="28"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5232" name="Freeform 252"/>
              <p:cNvSpPr/>
              <p:nvPr/>
            </p:nvSpPr>
            <p:spPr>
              <a:xfrm>
                <a:off x="2942" y="3332"/>
                <a:ext cx="30" cy="29"/>
              </a:xfrm>
              <a:custGeom>
                <a:avLst/>
                <a:gdLst>
                  <a:gd name="txL" fmla="*/ 0 w 59"/>
                  <a:gd name="txT" fmla="*/ 0 h 59"/>
                  <a:gd name="txR" fmla="*/ 59 w 59"/>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9" h="59">
                    <a:moveTo>
                      <a:pt x="59" y="29"/>
                    </a:moveTo>
                    <a:lnTo>
                      <a:pt x="58" y="23"/>
                    </a:lnTo>
                    <a:lnTo>
                      <a:pt x="57" y="19"/>
                    </a:lnTo>
                    <a:lnTo>
                      <a:pt x="54" y="13"/>
                    </a:lnTo>
                    <a:lnTo>
                      <a:pt x="50" y="8"/>
                    </a:lnTo>
                    <a:lnTo>
                      <a:pt x="46" y="5"/>
                    </a:lnTo>
                    <a:lnTo>
                      <a:pt x="41" y="2"/>
                    </a:lnTo>
                    <a:lnTo>
                      <a:pt x="35" y="0"/>
                    </a:lnTo>
                    <a:lnTo>
                      <a:pt x="30" y="0"/>
                    </a:lnTo>
                    <a:lnTo>
                      <a:pt x="18" y="2"/>
                    </a:lnTo>
                    <a:lnTo>
                      <a:pt x="9" y="8"/>
                    </a:lnTo>
                    <a:lnTo>
                      <a:pt x="2" y="17"/>
                    </a:lnTo>
                    <a:lnTo>
                      <a:pt x="0" y="29"/>
                    </a:lnTo>
                    <a:lnTo>
                      <a:pt x="1" y="35"/>
                    </a:lnTo>
                    <a:lnTo>
                      <a:pt x="2" y="40"/>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0"/>
                    </a:lnTo>
                    <a:lnTo>
                      <a:pt x="58" y="35"/>
                    </a:lnTo>
                    <a:lnTo>
                      <a:pt x="59" y="29"/>
                    </a:lnTo>
                    <a:close/>
                  </a:path>
                </a:pathLst>
              </a:custGeom>
              <a:solidFill>
                <a:srgbClr val="5900BC">
                  <a:alpha val="100000"/>
                </a:srgbClr>
              </a:solidFill>
              <a:ln w="9525">
                <a:noFill/>
              </a:ln>
            </p:spPr>
            <p:txBody>
              <a:bodyPr/>
              <a:p>
                <a:endParaRPr lang="en-US"/>
              </a:p>
            </p:txBody>
          </p:sp>
          <p:sp>
            <p:nvSpPr>
              <p:cNvPr id="5233" name="Freeform 253"/>
              <p:cNvSpPr/>
              <p:nvPr/>
            </p:nvSpPr>
            <p:spPr>
              <a:xfrm>
                <a:off x="2949" y="3339"/>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5" y="29"/>
                    </a:moveTo>
                    <a:lnTo>
                      <a:pt x="11" y="29"/>
                    </a:lnTo>
                    <a:lnTo>
                      <a:pt x="9" y="28"/>
                    </a:lnTo>
                    <a:lnTo>
                      <a:pt x="6" y="27"/>
                    </a:lnTo>
                    <a:lnTo>
                      <a:pt x="4" y="25"/>
                    </a:lnTo>
                    <a:lnTo>
                      <a:pt x="2" y="23"/>
                    </a:lnTo>
                    <a:lnTo>
                      <a:pt x="1" y="20"/>
                    </a:lnTo>
                    <a:lnTo>
                      <a:pt x="0" y="17"/>
                    </a:lnTo>
                    <a:lnTo>
                      <a:pt x="0" y="14"/>
                    </a:lnTo>
                    <a:lnTo>
                      <a:pt x="0" y="12"/>
                    </a:lnTo>
                    <a:lnTo>
                      <a:pt x="1" y="8"/>
                    </a:lnTo>
                    <a:lnTo>
                      <a:pt x="2" y="6"/>
                    </a:lnTo>
                    <a:lnTo>
                      <a:pt x="4" y="4"/>
                    </a:lnTo>
                    <a:lnTo>
                      <a:pt x="6" y="2"/>
                    </a:lnTo>
                    <a:lnTo>
                      <a:pt x="9" y="1"/>
                    </a:lnTo>
                    <a:lnTo>
                      <a:pt x="11" y="0"/>
                    </a:lnTo>
                    <a:lnTo>
                      <a:pt x="15" y="0"/>
                    </a:lnTo>
                    <a:lnTo>
                      <a:pt x="17" y="0"/>
                    </a:lnTo>
                    <a:lnTo>
                      <a:pt x="20" y="1"/>
                    </a:lnTo>
                    <a:lnTo>
                      <a:pt x="23" y="2"/>
                    </a:lnTo>
                    <a:lnTo>
                      <a:pt x="25" y="4"/>
                    </a:lnTo>
                    <a:lnTo>
                      <a:pt x="26" y="6"/>
                    </a:lnTo>
                    <a:lnTo>
                      <a:pt x="28" y="8"/>
                    </a:lnTo>
                    <a:lnTo>
                      <a:pt x="29" y="12"/>
                    </a:lnTo>
                    <a:lnTo>
                      <a:pt x="29"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5234" name="Freeform 254"/>
              <p:cNvSpPr/>
              <p:nvPr/>
            </p:nvSpPr>
            <p:spPr>
              <a:xfrm>
                <a:off x="3086" y="3252"/>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5" y="13"/>
                    </a:lnTo>
                    <a:lnTo>
                      <a:pt x="51" y="8"/>
                    </a:lnTo>
                    <a:lnTo>
                      <a:pt x="47" y="5"/>
                    </a:lnTo>
                    <a:lnTo>
                      <a:pt x="42" y="2"/>
                    </a:lnTo>
                    <a:lnTo>
                      <a:pt x="36" y="0"/>
                    </a:lnTo>
                    <a:lnTo>
                      <a:pt x="30" y="0"/>
                    </a:lnTo>
                    <a:lnTo>
                      <a:pt x="19" y="2"/>
                    </a:lnTo>
                    <a:lnTo>
                      <a:pt x="10" y="8"/>
                    </a:lnTo>
                    <a:lnTo>
                      <a:pt x="3" y="18"/>
                    </a:lnTo>
                    <a:lnTo>
                      <a:pt x="0" y="30"/>
                    </a:lnTo>
                    <a:lnTo>
                      <a:pt x="2" y="36"/>
                    </a:lnTo>
                    <a:lnTo>
                      <a:pt x="3" y="40"/>
                    </a:lnTo>
                    <a:lnTo>
                      <a:pt x="6" y="46"/>
                    </a:lnTo>
                    <a:lnTo>
                      <a:pt x="10" y="51"/>
                    </a:lnTo>
                    <a:lnTo>
                      <a:pt x="14" y="54"/>
                    </a:lnTo>
                    <a:lnTo>
                      <a:pt x="19" y="56"/>
                    </a:lnTo>
                    <a:lnTo>
                      <a:pt x="25" y="59"/>
                    </a:lnTo>
                    <a:lnTo>
                      <a:pt x="30" y="59"/>
                    </a:lnTo>
                    <a:lnTo>
                      <a:pt x="36" y="59"/>
                    </a:lnTo>
                    <a:lnTo>
                      <a:pt x="42" y="56"/>
                    </a:lnTo>
                    <a:lnTo>
                      <a:pt x="47" y="54"/>
                    </a:lnTo>
                    <a:lnTo>
                      <a:pt x="51" y="51"/>
                    </a:lnTo>
                    <a:lnTo>
                      <a:pt x="55" y="46"/>
                    </a:lnTo>
                    <a:lnTo>
                      <a:pt x="58" y="40"/>
                    </a:lnTo>
                    <a:lnTo>
                      <a:pt x="59" y="36"/>
                    </a:lnTo>
                    <a:lnTo>
                      <a:pt x="60" y="30"/>
                    </a:lnTo>
                    <a:close/>
                  </a:path>
                </a:pathLst>
              </a:custGeom>
              <a:solidFill>
                <a:srgbClr val="5900BC">
                  <a:alpha val="100000"/>
                </a:srgbClr>
              </a:solidFill>
              <a:ln w="9525">
                <a:noFill/>
              </a:ln>
            </p:spPr>
            <p:txBody>
              <a:bodyPr/>
              <a:p>
                <a:endParaRPr lang="en-US"/>
              </a:p>
            </p:txBody>
          </p:sp>
          <p:sp>
            <p:nvSpPr>
              <p:cNvPr id="5235" name="Freeform 255"/>
              <p:cNvSpPr/>
              <p:nvPr/>
            </p:nvSpPr>
            <p:spPr>
              <a:xfrm>
                <a:off x="3093" y="3259"/>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10" y="28"/>
                    </a:lnTo>
                    <a:lnTo>
                      <a:pt x="7" y="26"/>
                    </a:lnTo>
                    <a:lnTo>
                      <a:pt x="5" y="25"/>
                    </a:lnTo>
                    <a:lnTo>
                      <a:pt x="3" y="23"/>
                    </a:lnTo>
                    <a:lnTo>
                      <a:pt x="2" y="20"/>
                    </a:lnTo>
                    <a:lnTo>
                      <a:pt x="0" y="17"/>
                    </a:lnTo>
                    <a:lnTo>
                      <a:pt x="0" y="15"/>
                    </a:lnTo>
                    <a:lnTo>
                      <a:pt x="0" y="11"/>
                    </a:lnTo>
                    <a:lnTo>
                      <a:pt x="2" y="9"/>
                    </a:lnTo>
                    <a:lnTo>
                      <a:pt x="3" y="7"/>
                    </a:lnTo>
                    <a:lnTo>
                      <a:pt x="5" y="5"/>
                    </a:lnTo>
                    <a:lnTo>
                      <a:pt x="7" y="2"/>
                    </a:lnTo>
                    <a:lnTo>
                      <a:pt x="10" y="1"/>
                    </a:lnTo>
                    <a:lnTo>
                      <a:pt x="12" y="0"/>
                    </a:lnTo>
                    <a:lnTo>
                      <a:pt x="15" y="0"/>
                    </a:lnTo>
                    <a:lnTo>
                      <a:pt x="18" y="0"/>
                    </a:lnTo>
                    <a:lnTo>
                      <a:pt x="21" y="1"/>
                    </a:lnTo>
                    <a:lnTo>
                      <a:pt x="23" y="2"/>
                    </a:lnTo>
                    <a:lnTo>
                      <a:pt x="26" y="5"/>
                    </a:lnTo>
                    <a:lnTo>
                      <a:pt x="27" y="7"/>
                    </a:lnTo>
                    <a:lnTo>
                      <a:pt x="29" y="9"/>
                    </a:lnTo>
                    <a:lnTo>
                      <a:pt x="30" y="11"/>
                    </a:lnTo>
                    <a:lnTo>
                      <a:pt x="30" y="15"/>
                    </a:lnTo>
                    <a:lnTo>
                      <a:pt x="29" y="21"/>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5236" name="Freeform 256"/>
              <p:cNvSpPr/>
              <p:nvPr/>
            </p:nvSpPr>
            <p:spPr>
              <a:xfrm>
                <a:off x="3083" y="300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8" y="24"/>
                    </a:lnTo>
                    <a:lnTo>
                      <a:pt x="57" y="18"/>
                    </a:lnTo>
                    <a:lnTo>
                      <a:pt x="55" y="14"/>
                    </a:lnTo>
                    <a:lnTo>
                      <a:pt x="52" y="9"/>
                    </a:lnTo>
                    <a:lnTo>
                      <a:pt x="47" y="6"/>
                    </a:lnTo>
                    <a:lnTo>
                      <a:pt x="41" y="2"/>
                    </a:lnTo>
                    <a:lnTo>
                      <a:pt x="35" y="1"/>
                    </a:lnTo>
                    <a:lnTo>
                      <a:pt x="30" y="0"/>
                    </a:lnTo>
                    <a:lnTo>
                      <a:pt x="18" y="2"/>
                    </a:lnTo>
                    <a:lnTo>
                      <a:pt x="9" y="9"/>
                    </a:lnTo>
                    <a:lnTo>
                      <a:pt x="2" y="18"/>
                    </a:lnTo>
                    <a:lnTo>
                      <a:pt x="0" y="30"/>
                    </a:lnTo>
                    <a:lnTo>
                      <a:pt x="1" y="36"/>
                    </a:lnTo>
                    <a:lnTo>
                      <a:pt x="2" y="41"/>
                    </a:lnTo>
                    <a:lnTo>
                      <a:pt x="5" y="47"/>
                    </a:lnTo>
                    <a:lnTo>
                      <a:pt x="9" y="52"/>
                    </a:lnTo>
                    <a:lnTo>
                      <a:pt x="14" y="55"/>
                    </a:lnTo>
                    <a:lnTo>
                      <a:pt x="18" y="57"/>
                    </a:lnTo>
                    <a:lnTo>
                      <a:pt x="24" y="60"/>
                    </a:lnTo>
                    <a:lnTo>
                      <a:pt x="30" y="60"/>
                    </a:lnTo>
                    <a:lnTo>
                      <a:pt x="35" y="60"/>
                    </a:lnTo>
                    <a:lnTo>
                      <a:pt x="41" y="57"/>
                    </a:lnTo>
                    <a:lnTo>
                      <a:pt x="47" y="55"/>
                    </a:lnTo>
                    <a:lnTo>
                      <a:pt x="52" y="52"/>
                    </a:lnTo>
                    <a:lnTo>
                      <a:pt x="55" y="47"/>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5237" name="Freeform 257"/>
              <p:cNvSpPr/>
              <p:nvPr/>
            </p:nvSpPr>
            <p:spPr>
              <a:xfrm>
                <a:off x="3090" y="3008"/>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2" y="29"/>
                    </a:lnTo>
                    <a:lnTo>
                      <a:pt x="10" y="28"/>
                    </a:lnTo>
                    <a:lnTo>
                      <a:pt x="7" y="26"/>
                    </a:lnTo>
                    <a:lnTo>
                      <a:pt x="4" y="24"/>
                    </a:lnTo>
                    <a:lnTo>
                      <a:pt x="3" y="22"/>
                    </a:lnTo>
                    <a:lnTo>
                      <a:pt x="1" y="20"/>
                    </a:lnTo>
                    <a:lnTo>
                      <a:pt x="0" y="17"/>
                    </a:lnTo>
                    <a:lnTo>
                      <a:pt x="0" y="14"/>
                    </a:lnTo>
                    <a:lnTo>
                      <a:pt x="0" y="11"/>
                    </a:lnTo>
                    <a:lnTo>
                      <a:pt x="1" y="8"/>
                    </a:lnTo>
                    <a:lnTo>
                      <a:pt x="3" y="6"/>
                    </a:lnTo>
                    <a:lnTo>
                      <a:pt x="4" y="3"/>
                    </a:lnTo>
                    <a:lnTo>
                      <a:pt x="7" y="2"/>
                    </a:lnTo>
                    <a:lnTo>
                      <a:pt x="10" y="1"/>
                    </a:lnTo>
                    <a:lnTo>
                      <a:pt x="12" y="0"/>
                    </a:lnTo>
                    <a:lnTo>
                      <a:pt x="15" y="0"/>
                    </a:lnTo>
                    <a:lnTo>
                      <a:pt x="18" y="0"/>
                    </a:lnTo>
                    <a:lnTo>
                      <a:pt x="20" y="1"/>
                    </a:lnTo>
                    <a:lnTo>
                      <a:pt x="23" y="2"/>
                    </a:lnTo>
                    <a:lnTo>
                      <a:pt x="25" y="3"/>
                    </a:lnTo>
                    <a:lnTo>
                      <a:pt x="27" y="6"/>
                    </a:lnTo>
                    <a:lnTo>
                      <a:pt x="28" y="8"/>
                    </a:lnTo>
                    <a:lnTo>
                      <a:pt x="30" y="11"/>
                    </a:lnTo>
                    <a:lnTo>
                      <a:pt x="30"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5238" name="Freeform 258"/>
              <p:cNvSpPr/>
              <p:nvPr/>
            </p:nvSpPr>
            <p:spPr>
              <a:xfrm>
                <a:off x="3171" y="3193"/>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4" y="12"/>
                    </a:lnTo>
                    <a:lnTo>
                      <a:pt x="51" y="8"/>
                    </a:lnTo>
                    <a:lnTo>
                      <a:pt x="46" y="4"/>
                    </a:lnTo>
                    <a:lnTo>
                      <a:pt x="41" y="2"/>
                    </a:lnTo>
                    <a:lnTo>
                      <a:pt x="36" y="1"/>
                    </a:lnTo>
                    <a:lnTo>
                      <a:pt x="30" y="0"/>
                    </a:lnTo>
                    <a:lnTo>
                      <a:pt x="18" y="2"/>
                    </a:lnTo>
                    <a:lnTo>
                      <a:pt x="9" y="8"/>
                    </a:lnTo>
                    <a:lnTo>
                      <a:pt x="2" y="18"/>
                    </a:lnTo>
                    <a:lnTo>
                      <a:pt x="0" y="29"/>
                    </a:lnTo>
                    <a:lnTo>
                      <a:pt x="1" y="35"/>
                    </a:lnTo>
                    <a:lnTo>
                      <a:pt x="2" y="41"/>
                    </a:lnTo>
                    <a:lnTo>
                      <a:pt x="6" y="46"/>
                    </a:lnTo>
                    <a:lnTo>
                      <a:pt x="9" y="50"/>
                    </a:lnTo>
                    <a:lnTo>
                      <a:pt x="14" y="54"/>
                    </a:lnTo>
                    <a:lnTo>
                      <a:pt x="18" y="57"/>
                    </a:lnTo>
                    <a:lnTo>
                      <a:pt x="24" y="58"/>
                    </a:lnTo>
                    <a:lnTo>
                      <a:pt x="30" y="59"/>
                    </a:lnTo>
                    <a:lnTo>
                      <a:pt x="36" y="58"/>
                    </a:lnTo>
                    <a:lnTo>
                      <a:pt x="41" y="57"/>
                    </a:lnTo>
                    <a:lnTo>
                      <a:pt x="46" y="54"/>
                    </a:lnTo>
                    <a:lnTo>
                      <a:pt x="51" y="50"/>
                    </a:lnTo>
                    <a:lnTo>
                      <a:pt x="54"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5239" name="Freeform 259"/>
              <p:cNvSpPr/>
              <p:nvPr/>
            </p:nvSpPr>
            <p:spPr>
              <a:xfrm>
                <a:off x="3178" y="3200"/>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7"/>
                    </a:lnTo>
                    <a:lnTo>
                      <a:pt x="5" y="26"/>
                    </a:lnTo>
                    <a:lnTo>
                      <a:pt x="3" y="24"/>
                    </a:lnTo>
                    <a:lnTo>
                      <a:pt x="1" y="20"/>
                    </a:lnTo>
                    <a:lnTo>
                      <a:pt x="0" y="18"/>
                    </a:lnTo>
                    <a:lnTo>
                      <a:pt x="0" y="15"/>
                    </a:lnTo>
                    <a:lnTo>
                      <a:pt x="0" y="12"/>
                    </a:lnTo>
                    <a:lnTo>
                      <a:pt x="1" y="10"/>
                    </a:lnTo>
                    <a:lnTo>
                      <a:pt x="3" y="7"/>
                    </a:lnTo>
                    <a:lnTo>
                      <a:pt x="5" y="5"/>
                    </a:lnTo>
                    <a:lnTo>
                      <a:pt x="7" y="3"/>
                    </a:lnTo>
                    <a:lnTo>
                      <a:pt x="9" y="2"/>
                    </a:lnTo>
                    <a:lnTo>
                      <a:pt x="13" y="0"/>
                    </a:lnTo>
                    <a:lnTo>
                      <a:pt x="15" y="0"/>
                    </a:lnTo>
                    <a:lnTo>
                      <a:pt x="17"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5240" name="Freeform 260"/>
              <p:cNvSpPr/>
              <p:nvPr/>
            </p:nvSpPr>
            <p:spPr>
              <a:xfrm>
                <a:off x="3283" y="3094"/>
                <a:ext cx="30" cy="30"/>
              </a:xfrm>
              <a:custGeom>
                <a:avLst/>
                <a:gdLst>
                  <a:gd name="txL" fmla="*/ 0 w 58"/>
                  <a:gd name="txT" fmla="*/ 0 h 58"/>
                  <a:gd name="txR" fmla="*/ 58 w 58"/>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8">
                    <a:moveTo>
                      <a:pt x="58" y="28"/>
                    </a:moveTo>
                    <a:lnTo>
                      <a:pt x="58" y="23"/>
                    </a:lnTo>
                    <a:lnTo>
                      <a:pt x="56" y="18"/>
                    </a:lnTo>
                    <a:lnTo>
                      <a:pt x="54" y="12"/>
                    </a:lnTo>
                    <a:lnTo>
                      <a:pt x="50" y="8"/>
                    </a:lnTo>
                    <a:lnTo>
                      <a:pt x="46" y="4"/>
                    </a:lnTo>
                    <a:lnTo>
                      <a:pt x="40" y="2"/>
                    </a:lnTo>
                    <a:lnTo>
                      <a:pt x="34" y="0"/>
                    </a:lnTo>
                    <a:lnTo>
                      <a:pt x="28" y="0"/>
                    </a:lnTo>
                    <a:lnTo>
                      <a:pt x="17" y="2"/>
                    </a:lnTo>
                    <a:lnTo>
                      <a:pt x="8" y="8"/>
                    </a:lnTo>
                    <a:lnTo>
                      <a:pt x="2" y="17"/>
                    </a:lnTo>
                    <a:lnTo>
                      <a:pt x="0" y="28"/>
                    </a:lnTo>
                    <a:lnTo>
                      <a:pt x="0" y="34"/>
                    </a:lnTo>
                    <a:lnTo>
                      <a:pt x="2" y="40"/>
                    </a:lnTo>
                    <a:lnTo>
                      <a:pt x="4" y="46"/>
                    </a:lnTo>
                    <a:lnTo>
                      <a:pt x="8" y="50"/>
                    </a:lnTo>
                    <a:lnTo>
                      <a:pt x="12" y="54"/>
                    </a:lnTo>
                    <a:lnTo>
                      <a:pt x="18" y="56"/>
                    </a:lnTo>
                    <a:lnTo>
                      <a:pt x="23" y="58"/>
                    </a:lnTo>
                    <a:lnTo>
                      <a:pt x="28" y="58"/>
                    </a:lnTo>
                    <a:lnTo>
                      <a:pt x="34" y="58"/>
                    </a:lnTo>
                    <a:lnTo>
                      <a:pt x="40" y="56"/>
                    </a:lnTo>
                    <a:lnTo>
                      <a:pt x="46" y="54"/>
                    </a:lnTo>
                    <a:lnTo>
                      <a:pt x="50" y="50"/>
                    </a:lnTo>
                    <a:lnTo>
                      <a:pt x="54" y="46"/>
                    </a:lnTo>
                    <a:lnTo>
                      <a:pt x="56" y="40"/>
                    </a:lnTo>
                    <a:lnTo>
                      <a:pt x="58" y="34"/>
                    </a:lnTo>
                    <a:lnTo>
                      <a:pt x="58" y="28"/>
                    </a:lnTo>
                    <a:close/>
                  </a:path>
                </a:pathLst>
              </a:custGeom>
              <a:solidFill>
                <a:srgbClr val="5900BC">
                  <a:alpha val="100000"/>
                </a:srgbClr>
              </a:solidFill>
              <a:ln w="9525">
                <a:noFill/>
              </a:ln>
            </p:spPr>
            <p:txBody>
              <a:bodyPr/>
              <a:p>
                <a:endParaRPr lang="en-US"/>
              </a:p>
            </p:txBody>
          </p:sp>
          <p:sp>
            <p:nvSpPr>
              <p:cNvPr id="5241" name="Freeform 261"/>
              <p:cNvSpPr/>
              <p:nvPr/>
            </p:nvSpPr>
            <p:spPr>
              <a:xfrm>
                <a:off x="3291" y="3102"/>
                <a:ext cx="14" cy="14"/>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4" y="28"/>
                    </a:moveTo>
                    <a:lnTo>
                      <a:pt x="12" y="28"/>
                    </a:lnTo>
                    <a:lnTo>
                      <a:pt x="10" y="27"/>
                    </a:lnTo>
                    <a:lnTo>
                      <a:pt x="6" y="26"/>
                    </a:lnTo>
                    <a:lnTo>
                      <a:pt x="4" y="24"/>
                    </a:lnTo>
                    <a:lnTo>
                      <a:pt x="3" y="21"/>
                    </a:lnTo>
                    <a:lnTo>
                      <a:pt x="2" y="19"/>
                    </a:lnTo>
                    <a:lnTo>
                      <a:pt x="0" y="17"/>
                    </a:lnTo>
                    <a:lnTo>
                      <a:pt x="0" y="13"/>
                    </a:lnTo>
                    <a:lnTo>
                      <a:pt x="0" y="11"/>
                    </a:lnTo>
                    <a:lnTo>
                      <a:pt x="2" y="8"/>
                    </a:lnTo>
                    <a:lnTo>
                      <a:pt x="3" y="5"/>
                    </a:lnTo>
                    <a:lnTo>
                      <a:pt x="4" y="3"/>
                    </a:lnTo>
                    <a:lnTo>
                      <a:pt x="6" y="2"/>
                    </a:lnTo>
                    <a:lnTo>
                      <a:pt x="10" y="1"/>
                    </a:lnTo>
                    <a:lnTo>
                      <a:pt x="12" y="0"/>
                    </a:lnTo>
                    <a:lnTo>
                      <a:pt x="14" y="0"/>
                    </a:lnTo>
                    <a:lnTo>
                      <a:pt x="18" y="0"/>
                    </a:lnTo>
                    <a:lnTo>
                      <a:pt x="20" y="1"/>
                    </a:lnTo>
                    <a:lnTo>
                      <a:pt x="24" y="2"/>
                    </a:lnTo>
                    <a:lnTo>
                      <a:pt x="26" y="3"/>
                    </a:lnTo>
                    <a:lnTo>
                      <a:pt x="27" y="5"/>
                    </a:lnTo>
                    <a:lnTo>
                      <a:pt x="28" y="8"/>
                    </a:lnTo>
                    <a:lnTo>
                      <a:pt x="29" y="11"/>
                    </a:lnTo>
                    <a:lnTo>
                      <a:pt x="29" y="13"/>
                    </a:lnTo>
                    <a:lnTo>
                      <a:pt x="28" y="19"/>
                    </a:lnTo>
                    <a:lnTo>
                      <a:pt x="26" y="24"/>
                    </a:lnTo>
                    <a:lnTo>
                      <a:pt x="20" y="27"/>
                    </a:lnTo>
                    <a:lnTo>
                      <a:pt x="14" y="28"/>
                    </a:lnTo>
                    <a:close/>
                  </a:path>
                </a:pathLst>
              </a:custGeom>
              <a:solidFill>
                <a:srgbClr val="FFFF93">
                  <a:alpha val="100000"/>
                </a:srgbClr>
              </a:solidFill>
              <a:ln w="9525">
                <a:noFill/>
              </a:ln>
            </p:spPr>
            <p:txBody>
              <a:bodyPr/>
              <a:p>
                <a:endParaRPr lang="en-US"/>
              </a:p>
            </p:txBody>
          </p:sp>
          <p:sp>
            <p:nvSpPr>
              <p:cNvPr id="5242" name="Freeform 262"/>
              <p:cNvSpPr/>
              <p:nvPr/>
            </p:nvSpPr>
            <p:spPr>
              <a:xfrm>
                <a:off x="3280" y="3273"/>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2"/>
                    </a:lnTo>
                    <a:lnTo>
                      <a:pt x="50" y="8"/>
                    </a:lnTo>
                    <a:lnTo>
                      <a:pt x="46" y="4"/>
                    </a:lnTo>
                    <a:lnTo>
                      <a:pt x="41" y="2"/>
                    </a:lnTo>
                    <a:lnTo>
                      <a:pt x="35" y="0"/>
                    </a:lnTo>
                    <a:lnTo>
                      <a:pt x="30" y="0"/>
                    </a:lnTo>
                    <a:lnTo>
                      <a:pt x="18" y="2"/>
                    </a:lnTo>
                    <a:lnTo>
                      <a:pt x="9" y="8"/>
                    </a:lnTo>
                    <a:lnTo>
                      <a:pt x="2" y="18"/>
                    </a:lnTo>
                    <a:lnTo>
                      <a:pt x="0" y="30"/>
                    </a:lnTo>
                    <a:lnTo>
                      <a:pt x="1" y="35"/>
                    </a:lnTo>
                    <a:lnTo>
                      <a:pt x="2" y="41"/>
                    </a:lnTo>
                    <a:lnTo>
                      <a:pt x="6" y="46"/>
                    </a:lnTo>
                    <a:lnTo>
                      <a:pt x="9" y="50"/>
                    </a:lnTo>
                    <a:lnTo>
                      <a:pt x="14" y="54"/>
                    </a:lnTo>
                    <a:lnTo>
                      <a:pt x="18" y="57"/>
                    </a:lnTo>
                    <a:lnTo>
                      <a:pt x="24" y="58"/>
                    </a:lnTo>
                    <a:lnTo>
                      <a:pt x="30" y="60"/>
                    </a:lnTo>
                    <a:lnTo>
                      <a:pt x="35" y="58"/>
                    </a:lnTo>
                    <a:lnTo>
                      <a:pt x="41" y="57"/>
                    </a:lnTo>
                    <a:lnTo>
                      <a:pt x="46" y="54"/>
                    </a:lnTo>
                    <a:lnTo>
                      <a:pt x="50" y="50"/>
                    </a:lnTo>
                    <a:lnTo>
                      <a:pt x="54" y="46"/>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5243" name="Freeform 263"/>
              <p:cNvSpPr/>
              <p:nvPr/>
            </p:nvSpPr>
            <p:spPr>
              <a:xfrm>
                <a:off x="3288" y="3280"/>
                <a:ext cx="15" cy="15"/>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7"/>
                    </a:lnTo>
                    <a:lnTo>
                      <a:pt x="4" y="4"/>
                    </a:lnTo>
                    <a:lnTo>
                      <a:pt x="7" y="2"/>
                    </a:lnTo>
                    <a:lnTo>
                      <a:pt x="9" y="1"/>
                    </a:lnTo>
                    <a:lnTo>
                      <a:pt x="11" y="0"/>
                    </a:lnTo>
                    <a:lnTo>
                      <a:pt x="15" y="0"/>
                    </a:lnTo>
                    <a:lnTo>
                      <a:pt x="17" y="0"/>
                    </a:lnTo>
                    <a:lnTo>
                      <a:pt x="20" y="1"/>
                    </a:lnTo>
                    <a:lnTo>
                      <a:pt x="23" y="2"/>
                    </a:lnTo>
                    <a:lnTo>
                      <a:pt x="25" y="4"/>
                    </a:lnTo>
                    <a:lnTo>
                      <a:pt x="26" y="7"/>
                    </a:lnTo>
                    <a:lnTo>
                      <a:pt x="29" y="9"/>
                    </a:lnTo>
                    <a:lnTo>
                      <a:pt x="30" y="11"/>
                    </a:lnTo>
                    <a:lnTo>
                      <a:pt x="30" y="15"/>
                    </a:lnTo>
                    <a:lnTo>
                      <a:pt x="29" y="20"/>
                    </a:lnTo>
                    <a:lnTo>
                      <a:pt x="25" y="25"/>
                    </a:lnTo>
                    <a:lnTo>
                      <a:pt x="20" y="27"/>
                    </a:lnTo>
                    <a:lnTo>
                      <a:pt x="15" y="28"/>
                    </a:lnTo>
                    <a:close/>
                  </a:path>
                </a:pathLst>
              </a:custGeom>
              <a:solidFill>
                <a:srgbClr val="FFFF93">
                  <a:alpha val="100000"/>
                </a:srgbClr>
              </a:solidFill>
              <a:ln w="9525">
                <a:noFill/>
              </a:ln>
            </p:spPr>
            <p:txBody>
              <a:bodyPr/>
              <a:p>
                <a:endParaRPr lang="en-US"/>
              </a:p>
            </p:txBody>
          </p:sp>
          <p:sp>
            <p:nvSpPr>
              <p:cNvPr id="5244" name="Freeform 264"/>
              <p:cNvSpPr/>
              <p:nvPr/>
            </p:nvSpPr>
            <p:spPr>
              <a:xfrm>
                <a:off x="3264" y="3390"/>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4"/>
                    </a:lnTo>
                    <a:lnTo>
                      <a:pt x="50" y="10"/>
                    </a:lnTo>
                    <a:lnTo>
                      <a:pt x="46" y="6"/>
                    </a:lnTo>
                    <a:lnTo>
                      <a:pt x="41" y="3"/>
                    </a:lnTo>
                    <a:lnTo>
                      <a:pt x="35" y="2"/>
                    </a:lnTo>
                    <a:lnTo>
                      <a:pt x="29" y="0"/>
                    </a:lnTo>
                    <a:lnTo>
                      <a:pt x="18" y="3"/>
                    </a:lnTo>
                    <a:lnTo>
                      <a:pt x="9" y="10"/>
                    </a:lnTo>
                    <a:lnTo>
                      <a:pt x="2" y="19"/>
                    </a:lnTo>
                    <a:lnTo>
                      <a:pt x="0" y="30"/>
                    </a:lnTo>
                    <a:lnTo>
                      <a:pt x="1" y="36"/>
                    </a:lnTo>
                    <a:lnTo>
                      <a:pt x="2" y="42"/>
                    </a:lnTo>
                    <a:lnTo>
                      <a:pt x="5" y="48"/>
                    </a:lnTo>
                    <a:lnTo>
                      <a:pt x="9" y="52"/>
                    </a:lnTo>
                    <a:lnTo>
                      <a:pt x="13" y="56"/>
                    </a:lnTo>
                    <a:lnTo>
                      <a:pt x="18" y="58"/>
                    </a:lnTo>
                    <a:lnTo>
                      <a:pt x="24" y="60"/>
                    </a:lnTo>
                    <a:lnTo>
                      <a:pt x="29" y="60"/>
                    </a:lnTo>
                    <a:lnTo>
                      <a:pt x="35" y="60"/>
                    </a:lnTo>
                    <a:lnTo>
                      <a:pt x="41" y="58"/>
                    </a:lnTo>
                    <a:lnTo>
                      <a:pt x="46" y="56"/>
                    </a:lnTo>
                    <a:lnTo>
                      <a:pt x="50" y="52"/>
                    </a:lnTo>
                    <a:lnTo>
                      <a:pt x="54" y="48"/>
                    </a:lnTo>
                    <a:lnTo>
                      <a:pt x="57" y="42"/>
                    </a:lnTo>
                    <a:lnTo>
                      <a:pt x="58" y="36"/>
                    </a:lnTo>
                    <a:lnTo>
                      <a:pt x="59" y="30"/>
                    </a:lnTo>
                    <a:close/>
                  </a:path>
                </a:pathLst>
              </a:custGeom>
              <a:solidFill>
                <a:srgbClr val="5900BC">
                  <a:alpha val="100000"/>
                </a:srgbClr>
              </a:solidFill>
              <a:ln w="9525">
                <a:noFill/>
              </a:ln>
            </p:spPr>
            <p:txBody>
              <a:bodyPr/>
              <a:p>
                <a:endParaRPr lang="en-US"/>
              </a:p>
            </p:txBody>
          </p:sp>
          <p:sp>
            <p:nvSpPr>
              <p:cNvPr id="5245" name="Freeform 265"/>
              <p:cNvSpPr/>
              <p:nvPr/>
            </p:nvSpPr>
            <p:spPr>
              <a:xfrm>
                <a:off x="3272" y="339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8"/>
                    </a:lnTo>
                    <a:lnTo>
                      <a:pt x="5" y="26"/>
                    </a:lnTo>
                    <a:lnTo>
                      <a:pt x="4" y="23"/>
                    </a:lnTo>
                    <a:lnTo>
                      <a:pt x="2" y="21"/>
                    </a:lnTo>
                    <a:lnTo>
                      <a:pt x="0" y="19"/>
                    </a:lnTo>
                    <a:lnTo>
                      <a:pt x="0" y="15"/>
                    </a:lnTo>
                    <a:lnTo>
                      <a:pt x="0" y="13"/>
                    </a:lnTo>
                    <a:lnTo>
                      <a:pt x="2" y="10"/>
                    </a:lnTo>
                    <a:lnTo>
                      <a:pt x="4" y="7"/>
                    </a:lnTo>
                    <a:lnTo>
                      <a:pt x="5" y="5"/>
                    </a:lnTo>
                    <a:lnTo>
                      <a:pt x="7" y="4"/>
                    </a:lnTo>
                    <a:lnTo>
                      <a:pt x="10" y="2"/>
                    </a:lnTo>
                    <a:lnTo>
                      <a:pt x="13" y="0"/>
                    </a:lnTo>
                    <a:lnTo>
                      <a:pt x="15" y="0"/>
                    </a:lnTo>
                    <a:lnTo>
                      <a:pt x="19" y="0"/>
                    </a:lnTo>
                    <a:lnTo>
                      <a:pt x="21" y="2"/>
                    </a:lnTo>
                    <a:lnTo>
                      <a:pt x="24" y="4"/>
                    </a:lnTo>
                    <a:lnTo>
                      <a:pt x="26" y="5"/>
                    </a:lnTo>
                    <a:lnTo>
                      <a:pt x="28" y="7"/>
                    </a:lnTo>
                    <a:lnTo>
                      <a:pt x="29" y="10"/>
                    </a:lnTo>
                    <a:lnTo>
                      <a:pt x="30" y="13"/>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5246" name="Freeform 266"/>
              <p:cNvSpPr/>
              <p:nvPr/>
            </p:nvSpPr>
            <p:spPr>
              <a:xfrm>
                <a:off x="3480" y="331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9" y="9"/>
                    </a:lnTo>
                    <a:lnTo>
                      <a:pt x="3" y="18"/>
                    </a:lnTo>
                    <a:lnTo>
                      <a:pt x="0" y="30"/>
                    </a:lnTo>
                    <a:lnTo>
                      <a:pt x="1" y="36"/>
                    </a:lnTo>
                    <a:lnTo>
                      <a:pt x="3" y="41"/>
                    </a:lnTo>
                    <a:lnTo>
                      <a:pt x="6" y="46"/>
                    </a:lnTo>
                    <a:lnTo>
                      <a:pt x="9" y="51"/>
                    </a:lnTo>
                    <a:lnTo>
                      <a:pt x="14"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5247" name="Freeform 267"/>
              <p:cNvSpPr/>
              <p:nvPr/>
            </p:nvSpPr>
            <p:spPr>
              <a:xfrm>
                <a:off x="3487" y="332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6"/>
                    </a:lnTo>
                    <a:lnTo>
                      <a:pt x="5" y="25"/>
                    </a:lnTo>
                    <a:lnTo>
                      <a:pt x="4" y="23"/>
                    </a:lnTo>
                    <a:lnTo>
                      <a:pt x="1" y="19"/>
                    </a:lnTo>
                    <a:lnTo>
                      <a:pt x="0" y="17"/>
                    </a:lnTo>
                    <a:lnTo>
                      <a:pt x="0" y="15"/>
                    </a:lnTo>
                    <a:lnTo>
                      <a:pt x="0" y="11"/>
                    </a:lnTo>
                    <a:lnTo>
                      <a:pt x="1" y="9"/>
                    </a:lnTo>
                    <a:lnTo>
                      <a:pt x="4" y="7"/>
                    </a:lnTo>
                    <a:lnTo>
                      <a:pt x="5" y="4"/>
                    </a:lnTo>
                    <a:lnTo>
                      <a:pt x="7" y="2"/>
                    </a:lnTo>
                    <a:lnTo>
                      <a:pt x="9" y="1"/>
                    </a:lnTo>
                    <a:lnTo>
                      <a:pt x="13" y="0"/>
                    </a:lnTo>
                    <a:lnTo>
                      <a:pt x="15" y="0"/>
                    </a:lnTo>
                    <a:lnTo>
                      <a:pt x="19" y="0"/>
                    </a:lnTo>
                    <a:lnTo>
                      <a:pt x="21" y="1"/>
                    </a:lnTo>
                    <a:lnTo>
                      <a:pt x="23" y="2"/>
                    </a:lnTo>
                    <a:lnTo>
                      <a:pt x="26" y="4"/>
                    </a:lnTo>
                    <a:lnTo>
                      <a:pt x="28" y="7"/>
                    </a:lnTo>
                    <a:lnTo>
                      <a:pt x="29" y="9"/>
                    </a:lnTo>
                    <a:lnTo>
                      <a:pt x="30" y="11"/>
                    </a:lnTo>
                    <a:lnTo>
                      <a:pt x="30" y="15"/>
                    </a:lnTo>
                    <a:lnTo>
                      <a:pt x="29"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5248" name="Freeform 268"/>
              <p:cNvSpPr/>
              <p:nvPr/>
            </p:nvSpPr>
            <p:spPr>
              <a:xfrm>
                <a:off x="3586" y="339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9" y="24"/>
                    </a:lnTo>
                    <a:lnTo>
                      <a:pt x="58" y="18"/>
                    </a:lnTo>
                    <a:lnTo>
                      <a:pt x="56" y="13"/>
                    </a:lnTo>
                    <a:lnTo>
                      <a:pt x="52" y="9"/>
                    </a:lnTo>
                    <a:lnTo>
                      <a:pt x="48" y="5"/>
                    </a:lnTo>
                    <a:lnTo>
                      <a:pt x="42" y="2"/>
                    </a:lnTo>
                    <a:lnTo>
                      <a:pt x="36" y="1"/>
                    </a:lnTo>
                    <a:lnTo>
                      <a:pt x="30" y="0"/>
                    </a:lnTo>
                    <a:lnTo>
                      <a:pt x="19" y="2"/>
                    </a:lnTo>
                    <a:lnTo>
                      <a:pt x="10" y="9"/>
                    </a:lnTo>
                    <a:lnTo>
                      <a:pt x="3" y="18"/>
                    </a:lnTo>
                    <a:lnTo>
                      <a:pt x="0" y="30"/>
                    </a:lnTo>
                    <a:lnTo>
                      <a:pt x="1" y="35"/>
                    </a:lnTo>
                    <a:lnTo>
                      <a:pt x="3" y="41"/>
                    </a:lnTo>
                    <a:lnTo>
                      <a:pt x="6" y="47"/>
                    </a:lnTo>
                    <a:lnTo>
                      <a:pt x="10" y="51"/>
                    </a:lnTo>
                    <a:lnTo>
                      <a:pt x="14" y="55"/>
                    </a:lnTo>
                    <a:lnTo>
                      <a:pt x="19" y="57"/>
                    </a:lnTo>
                    <a:lnTo>
                      <a:pt x="25" y="58"/>
                    </a:lnTo>
                    <a:lnTo>
                      <a:pt x="30" y="59"/>
                    </a:lnTo>
                    <a:lnTo>
                      <a:pt x="36" y="58"/>
                    </a:lnTo>
                    <a:lnTo>
                      <a:pt x="42" y="57"/>
                    </a:lnTo>
                    <a:lnTo>
                      <a:pt x="48" y="55"/>
                    </a:lnTo>
                    <a:lnTo>
                      <a:pt x="52" y="51"/>
                    </a:lnTo>
                    <a:lnTo>
                      <a:pt x="56"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5249" name="Freeform 269"/>
              <p:cNvSpPr/>
              <p:nvPr/>
            </p:nvSpPr>
            <p:spPr>
              <a:xfrm>
                <a:off x="3594" y="3405"/>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11" y="28"/>
                    </a:lnTo>
                    <a:lnTo>
                      <a:pt x="7" y="27"/>
                    </a:lnTo>
                    <a:lnTo>
                      <a:pt x="5" y="25"/>
                    </a:lnTo>
                    <a:lnTo>
                      <a:pt x="4" y="23"/>
                    </a:lnTo>
                    <a:lnTo>
                      <a:pt x="1" y="20"/>
                    </a:lnTo>
                    <a:lnTo>
                      <a:pt x="0" y="18"/>
                    </a:lnTo>
                    <a:lnTo>
                      <a:pt x="0" y="15"/>
                    </a:lnTo>
                    <a:lnTo>
                      <a:pt x="0" y="12"/>
                    </a:lnTo>
                    <a:lnTo>
                      <a:pt x="1" y="9"/>
                    </a:lnTo>
                    <a:lnTo>
                      <a:pt x="4" y="6"/>
                    </a:lnTo>
                    <a:lnTo>
                      <a:pt x="5" y="4"/>
                    </a:lnTo>
                    <a:lnTo>
                      <a:pt x="7" y="3"/>
                    </a:lnTo>
                    <a:lnTo>
                      <a:pt x="11" y="1"/>
                    </a:lnTo>
                    <a:lnTo>
                      <a:pt x="13" y="0"/>
                    </a:lnTo>
                    <a:lnTo>
                      <a:pt x="15" y="0"/>
                    </a:lnTo>
                    <a:lnTo>
                      <a:pt x="19" y="0"/>
                    </a:lnTo>
                    <a:lnTo>
                      <a:pt x="21" y="1"/>
                    </a:lnTo>
                    <a:lnTo>
                      <a:pt x="23" y="3"/>
                    </a:lnTo>
                    <a:lnTo>
                      <a:pt x="26" y="4"/>
                    </a:lnTo>
                    <a:lnTo>
                      <a:pt x="28" y="6"/>
                    </a:lnTo>
                    <a:lnTo>
                      <a:pt x="29" y="9"/>
                    </a:lnTo>
                    <a:lnTo>
                      <a:pt x="30" y="12"/>
                    </a:lnTo>
                    <a:lnTo>
                      <a:pt x="30" y="15"/>
                    </a:lnTo>
                    <a:lnTo>
                      <a:pt x="29" y="20"/>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5250" name="Freeform 270"/>
              <p:cNvSpPr/>
              <p:nvPr/>
            </p:nvSpPr>
            <p:spPr>
              <a:xfrm>
                <a:off x="3541" y="3129"/>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9" y="24"/>
                    </a:lnTo>
                    <a:lnTo>
                      <a:pt x="57" y="18"/>
                    </a:lnTo>
                    <a:lnTo>
                      <a:pt x="55" y="12"/>
                    </a:lnTo>
                    <a:lnTo>
                      <a:pt x="51" y="8"/>
                    </a:lnTo>
                    <a:lnTo>
                      <a:pt x="47" y="4"/>
                    </a:lnTo>
                    <a:lnTo>
                      <a:pt x="41" y="2"/>
                    </a:lnTo>
                    <a:lnTo>
                      <a:pt x="36" y="0"/>
                    </a:lnTo>
                    <a:lnTo>
                      <a:pt x="30" y="0"/>
                    </a:lnTo>
                    <a:lnTo>
                      <a:pt x="19" y="2"/>
                    </a:lnTo>
                    <a:lnTo>
                      <a:pt x="9" y="8"/>
                    </a:lnTo>
                    <a:lnTo>
                      <a:pt x="3" y="18"/>
                    </a:lnTo>
                    <a:lnTo>
                      <a:pt x="0" y="30"/>
                    </a:lnTo>
                    <a:lnTo>
                      <a:pt x="0" y="35"/>
                    </a:lnTo>
                    <a:lnTo>
                      <a:pt x="3" y="41"/>
                    </a:lnTo>
                    <a:lnTo>
                      <a:pt x="5" y="46"/>
                    </a:lnTo>
                    <a:lnTo>
                      <a:pt x="9" y="50"/>
                    </a:lnTo>
                    <a:lnTo>
                      <a:pt x="13" y="54"/>
                    </a:lnTo>
                    <a:lnTo>
                      <a:pt x="19" y="57"/>
                    </a:lnTo>
                    <a:lnTo>
                      <a:pt x="25" y="58"/>
                    </a:lnTo>
                    <a:lnTo>
                      <a:pt x="30" y="60"/>
                    </a:lnTo>
                    <a:lnTo>
                      <a:pt x="36" y="58"/>
                    </a:lnTo>
                    <a:lnTo>
                      <a:pt x="41" y="57"/>
                    </a:lnTo>
                    <a:lnTo>
                      <a:pt x="47" y="54"/>
                    </a:lnTo>
                    <a:lnTo>
                      <a:pt x="51" y="50"/>
                    </a:lnTo>
                    <a:lnTo>
                      <a:pt x="55" y="46"/>
                    </a:lnTo>
                    <a:lnTo>
                      <a:pt x="57" y="41"/>
                    </a:lnTo>
                    <a:lnTo>
                      <a:pt x="59" y="35"/>
                    </a:lnTo>
                    <a:lnTo>
                      <a:pt x="59" y="30"/>
                    </a:lnTo>
                    <a:close/>
                  </a:path>
                </a:pathLst>
              </a:custGeom>
              <a:solidFill>
                <a:srgbClr val="5900BC">
                  <a:alpha val="100000"/>
                </a:srgbClr>
              </a:solidFill>
              <a:ln w="9525">
                <a:noFill/>
              </a:ln>
            </p:spPr>
            <p:txBody>
              <a:bodyPr/>
              <a:p>
                <a:endParaRPr lang="en-US"/>
              </a:p>
            </p:txBody>
          </p:sp>
          <p:sp>
            <p:nvSpPr>
              <p:cNvPr id="5251" name="Freeform 271"/>
              <p:cNvSpPr/>
              <p:nvPr/>
            </p:nvSpPr>
            <p:spPr>
              <a:xfrm>
                <a:off x="3549" y="3136"/>
                <a:ext cx="14" cy="15"/>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5" y="28"/>
                    </a:moveTo>
                    <a:lnTo>
                      <a:pt x="12" y="28"/>
                    </a:lnTo>
                    <a:lnTo>
                      <a:pt x="10" y="27"/>
                    </a:lnTo>
                    <a:lnTo>
                      <a:pt x="6" y="26"/>
                    </a:lnTo>
                    <a:lnTo>
                      <a:pt x="4" y="25"/>
                    </a:lnTo>
                    <a:lnTo>
                      <a:pt x="3" y="23"/>
                    </a:lnTo>
                    <a:lnTo>
                      <a:pt x="2" y="19"/>
                    </a:lnTo>
                    <a:lnTo>
                      <a:pt x="0" y="17"/>
                    </a:lnTo>
                    <a:lnTo>
                      <a:pt x="0" y="15"/>
                    </a:lnTo>
                    <a:lnTo>
                      <a:pt x="0" y="11"/>
                    </a:lnTo>
                    <a:lnTo>
                      <a:pt x="2" y="9"/>
                    </a:lnTo>
                    <a:lnTo>
                      <a:pt x="3" y="7"/>
                    </a:lnTo>
                    <a:lnTo>
                      <a:pt x="4" y="4"/>
                    </a:lnTo>
                    <a:lnTo>
                      <a:pt x="6" y="2"/>
                    </a:lnTo>
                    <a:lnTo>
                      <a:pt x="10" y="1"/>
                    </a:lnTo>
                    <a:lnTo>
                      <a:pt x="12" y="0"/>
                    </a:lnTo>
                    <a:lnTo>
                      <a:pt x="15" y="0"/>
                    </a:lnTo>
                    <a:lnTo>
                      <a:pt x="18" y="0"/>
                    </a:lnTo>
                    <a:lnTo>
                      <a:pt x="21" y="1"/>
                    </a:lnTo>
                    <a:lnTo>
                      <a:pt x="23" y="2"/>
                    </a:lnTo>
                    <a:lnTo>
                      <a:pt x="26" y="4"/>
                    </a:lnTo>
                    <a:lnTo>
                      <a:pt x="27" y="7"/>
                    </a:lnTo>
                    <a:lnTo>
                      <a:pt x="28" y="9"/>
                    </a:lnTo>
                    <a:lnTo>
                      <a:pt x="29" y="11"/>
                    </a:lnTo>
                    <a:lnTo>
                      <a:pt x="29" y="15"/>
                    </a:lnTo>
                    <a:lnTo>
                      <a:pt x="28" y="20"/>
                    </a:lnTo>
                    <a:lnTo>
                      <a:pt x="26" y="25"/>
                    </a:lnTo>
                    <a:lnTo>
                      <a:pt x="21" y="27"/>
                    </a:lnTo>
                    <a:lnTo>
                      <a:pt x="15" y="28"/>
                    </a:lnTo>
                    <a:close/>
                  </a:path>
                </a:pathLst>
              </a:custGeom>
              <a:solidFill>
                <a:srgbClr val="FFFF93">
                  <a:alpha val="100000"/>
                </a:srgbClr>
              </a:solidFill>
              <a:ln w="9525">
                <a:noFill/>
              </a:ln>
            </p:spPr>
            <p:txBody>
              <a:bodyPr/>
              <a:p>
                <a:endParaRPr lang="en-US"/>
              </a:p>
            </p:txBody>
          </p:sp>
          <p:sp>
            <p:nvSpPr>
              <p:cNvPr id="5252" name="Freeform 272"/>
              <p:cNvSpPr/>
              <p:nvPr/>
            </p:nvSpPr>
            <p:spPr>
              <a:xfrm>
                <a:off x="3696" y="311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3"/>
                    </a:lnTo>
                    <a:lnTo>
                      <a:pt x="51" y="9"/>
                    </a:lnTo>
                    <a:lnTo>
                      <a:pt x="46" y="5"/>
                    </a:lnTo>
                    <a:lnTo>
                      <a:pt x="42" y="2"/>
                    </a:lnTo>
                    <a:lnTo>
                      <a:pt x="36" y="1"/>
                    </a:lnTo>
                    <a:lnTo>
                      <a:pt x="30" y="0"/>
                    </a:lnTo>
                    <a:lnTo>
                      <a:pt x="19" y="2"/>
                    </a:lnTo>
                    <a:lnTo>
                      <a:pt x="9" y="9"/>
                    </a:lnTo>
                    <a:lnTo>
                      <a:pt x="2" y="18"/>
                    </a:lnTo>
                    <a:lnTo>
                      <a:pt x="0" y="30"/>
                    </a:lnTo>
                    <a:lnTo>
                      <a:pt x="1" y="35"/>
                    </a:lnTo>
                    <a:lnTo>
                      <a:pt x="2" y="41"/>
                    </a:lnTo>
                    <a:lnTo>
                      <a:pt x="6" y="47"/>
                    </a:lnTo>
                    <a:lnTo>
                      <a:pt x="9" y="52"/>
                    </a:lnTo>
                    <a:lnTo>
                      <a:pt x="14" y="55"/>
                    </a:lnTo>
                    <a:lnTo>
                      <a:pt x="19" y="57"/>
                    </a:lnTo>
                    <a:lnTo>
                      <a:pt x="24" y="58"/>
                    </a:lnTo>
                    <a:lnTo>
                      <a:pt x="30" y="60"/>
                    </a:lnTo>
                    <a:lnTo>
                      <a:pt x="36" y="58"/>
                    </a:lnTo>
                    <a:lnTo>
                      <a:pt x="42" y="57"/>
                    </a:lnTo>
                    <a:lnTo>
                      <a:pt x="46" y="55"/>
                    </a:lnTo>
                    <a:lnTo>
                      <a:pt x="51" y="52"/>
                    </a:lnTo>
                    <a:lnTo>
                      <a:pt x="54"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5253" name="Freeform 273"/>
              <p:cNvSpPr/>
              <p:nvPr/>
            </p:nvSpPr>
            <p:spPr>
              <a:xfrm>
                <a:off x="3703" y="311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8"/>
                    </a:lnTo>
                    <a:lnTo>
                      <a:pt x="7" y="27"/>
                    </a:lnTo>
                    <a:lnTo>
                      <a:pt x="5" y="25"/>
                    </a:lnTo>
                    <a:lnTo>
                      <a:pt x="4" y="23"/>
                    </a:lnTo>
                    <a:lnTo>
                      <a:pt x="1" y="20"/>
                    </a:lnTo>
                    <a:lnTo>
                      <a:pt x="0" y="18"/>
                    </a:lnTo>
                    <a:lnTo>
                      <a:pt x="0" y="15"/>
                    </a:lnTo>
                    <a:lnTo>
                      <a:pt x="0" y="12"/>
                    </a:lnTo>
                    <a:lnTo>
                      <a:pt x="1" y="9"/>
                    </a:lnTo>
                    <a:lnTo>
                      <a:pt x="4" y="7"/>
                    </a:lnTo>
                    <a:lnTo>
                      <a:pt x="5" y="4"/>
                    </a:lnTo>
                    <a:lnTo>
                      <a:pt x="7" y="3"/>
                    </a:lnTo>
                    <a:lnTo>
                      <a:pt x="9" y="1"/>
                    </a:lnTo>
                    <a:lnTo>
                      <a:pt x="13" y="0"/>
                    </a:lnTo>
                    <a:lnTo>
                      <a:pt x="15" y="0"/>
                    </a:lnTo>
                    <a:lnTo>
                      <a:pt x="19" y="0"/>
                    </a:lnTo>
                    <a:lnTo>
                      <a:pt x="21" y="1"/>
                    </a:lnTo>
                    <a:lnTo>
                      <a:pt x="23" y="3"/>
                    </a:lnTo>
                    <a:lnTo>
                      <a:pt x="25" y="4"/>
                    </a:lnTo>
                    <a:lnTo>
                      <a:pt x="28"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5254" name="Freeform 274"/>
              <p:cNvSpPr/>
              <p:nvPr/>
            </p:nvSpPr>
            <p:spPr>
              <a:xfrm>
                <a:off x="3669" y="3257"/>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4"/>
                    </a:lnTo>
                    <a:lnTo>
                      <a:pt x="51" y="10"/>
                    </a:lnTo>
                    <a:lnTo>
                      <a:pt x="46" y="6"/>
                    </a:lnTo>
                    <a:lnTo>
                      <a:pt x="42" y="3"/>
                    </a:lnTo>
                    <a:lnTo>
                      <a:pt x="36" y="2"/>
                    </a:lnTo>
                    <a:lnTo>
                      <a:pt x="30" y="0"/>
                    </a:lnTo>
                    <a:lnTo>
                      <a:pt x="19" y="3"/>
                    </a:lnTo>
                    <a:lnTo>
                      <a:pt x="9" y="10"/>
                    </a:lnTo>
                    <a:lnTo>
                      <a:pt x="2" y="19"/>
                    </a:lnTo>
                    <a:lnTo>
                      <a:pt x="0" y="30"/>
                    </a:lnTo>
                    <a:lnTo>
                      <a:pt x="1" y="36"/>
                    </a:lnTo>
                    <a:lnTo>
                      <a:pt x="2" y="42"/>
                    </a:lnTo>
                    <a:lnTo>
                      <a:pt x="5" y="46"/>
                    </a:lnTo>
                    <a:lnTo>
                      <a:pt x="8" y="51"/>
                    </a:lnTo>
                    <a:lnTo>
                      <a:pt x="13" y="55"/>
                    </a:lnTo>
                    <a:lnTo>
                      <a:pt x="19" y="58"/>
                    </a:lnTo>
                    <a:lnTo>
                      <a:pt x="24" y="59"/>
                    </a:lnTo>
                    <a:lnTo>
                      <a:pt x="30" y="60"/>
                    </a:lnTo>
                    <a:lnTo>
                      <a:pt x="36" y="59"/>
                    </a:lnTo>
                    <a:lnTo>
                      <a:pt x="42" y="58"/>
                    </a:lnTo>
                    <a:lnTo>
                      <a:pt x="46" y="55"/>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5255" name="Freeform 275"/>
              <p:cNvSpPr/>
              <p:nvPr/>
            </p:nvSpPr>
            <p:spPr>
              <a:xfrm>
                <a:off x="3677" y="326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10"/>
                    </a:lnTo>
                    <a:lnTo>
                      <a:pt x="2" y="7"/>
                    </a:lnTo>
                    <a:lnTo>
                      <a:pt x="5" y="5"/>
                    </a:lnTo>
                    <a:lnTo>
                      <a:pt x="7" y="3"/>
                    </a:lnTo>
                    <a:lnTo>
                      <a:pt x="9" y="1"/>
                    </a:lnTo>
                    <a:lnTo>
                      <a:pt x="12" y="0"/>
                    </a:lnTo>
                    <a:lnTo>
                      <a:pt x="15" y="0"/>
                    </a:lnTo>
                    <a:lnTo>
                      <a:pt x="17" y="0"/>
                    </a:lnTo>
                    <a:lnTo>
                      <a:pt x="21" y="1"/>
                    </a:lnTo>
                    <a:lnTo>
                      <a:pt x="23" y="3"/>
                    </a:lnTo>
                    <a:lnTo>
                      <a:pt x="25" y="5"/>
                    </a:lnTo>
                    <a:lnTo>
                      <a:pt x="27"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5256" name="Freeform 276"/>
              <p:cNvSpPr/>
              <p:nvPr/>
            </p:nvSpPr>
            <p:spPr>
              <a:xfrm>
                <a:off x="3693" y="3382"/>
                <a:ext cx="30"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3"/>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8"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5257" name="Freeform 277"/>
              <p:cNvSpPr/>
              <p:nvPr/>
            </p:nvSpPr>
            <p:spPr>
              <a:xfrm>
                <a:off x="3701" y="3390"/>
                <a:ext cx="14" cy="14"/>
              </a:xfrm>
              <a:custGeom>
                <a:avLst/>
                <a:gdLst>
                  <a:gd name="txL" fmla="*/ 0 w 28"/>
                  <a:gd name="txT" fmla="*/ 0 h 29"/>
                  <a:gd name="txR" fmla="*/ 28 w 28"/>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8" h="29">
                    <a:moveTo>
                      <a:pt x="13" y="29"/>
                    </a:moveTo>
                    <a:lnTo>
                      <a:pt x="11" y="29"/>
                    </a:lnTo>
                    <a:lnTo>
                      <a:pt x="9" y="28"/>
                    </a:lnTo>
                    <a:lnTo>
                      <a:pt x="5" y="27"/>
                    </a:lnTo>
                    <a:lnTo>
                      <a:pt x="3" y="25"/>
                    </a:lnTo>
                    <a:lnTo>
                      <a:pt x="2" y="22"/>
                    </a:lnTo>
                    <a:lnTo>
                      <a:pt x="1" y="20"/>
                    </a:lnTo>
                    <a:lnTo>
                      <a:pt x="0" y="18"/>
                    </a:lnTo>
                    <a:lnTo>
                      <a:pt x="0" y="14"/>
                    </a:lnTo>
                    <a:lnTo>
                      <a:pt x="0" y="12"/>
                    </a:lnTo>
                    <a:lnTo>
                      <a:pt x="1" y="8"/>
                    </a:lnTo>
                    <a:lnTo>
                      <a:pt x="2" y="6"/>
                    </a:lnTo>
                    <a:lnTo>
                      <a:pt x="3" y="4"/>
                    </a:lnTo>
                    <a:lnTo>
                      <a:pt x="5" y="3"/>
                    </a:lnTo>
                    <a:lnTo>
                      <a:pt x="9" y="2"/>
                    </a:lnTo>
                    <a:lnTo>
                      <a:pt x="11" y="0"/>
                    </a:lnTo>
                    <a:lnTo>
                      <a:pt x="13" y="0"/>
                    </a:lnTo>
                    <a:lnTo>
                      <a:pt x="17" y="0"/>
                    </a:lnTo>
                    <a:lnTo>
                      <a:pt x="19" y="2"/>
                    </a:lnTo>
                    <a:lnTo>
                      <a:pt x="23" y="3"/>
                    </a:lnTo>
                    <a:lnTo>
                      <a:pt x="25" y="4"/>
                    </a:lnTo>
                    <a:lnTo>
                      <a:pt x="26" y="6"/>
                    </a:lnTo>
                    <a:lnTo>
                      <a:pt x="27" y="8"/>
                    </a:lnTo>
                    <a:lnTo>
                      <a:pt x="28" y="12"/>
                    </a:lnTo>
                    <a:lnTo>
                      <a:pt x="28" y="14"/>
                    </a:lnTo>
                    <a:lnTo>
                      <a:pt x="27" y="20"/>
                    </a:lnTo>
                    <a:lnTo>
                      <a:pt x="25" y="25"/>
                    </a:lnTo>
                    <a:lnTo>
                      <a:pt x="19" y="28"/>
                    </a:lnTo>
                    <a:lnTo>
                      <a:pt x="13" y="29"/>
                    </a:lnTo>
                    <a:close/>
                  </a:path>
                </a:pathLst>
              </a:custGeom>
              <a:solidFill>
                <a:srgbClr val="FFFF93">
                  <a:alpha val="100000"/>
                </a:srgbClr>
              </a:solidFill>
              <a:ln w="9525">
                <a:noFill/>
              </a:ln>
            </p:spPr>
            <p:txBody>
              <a:bodyPr/>
              <a:p>
                <a:endParaRPr lang="en-US"/>
              </a:p>
            </p:txBody>
          </p:sp>
          <p:sp>
            <p:nvSpPr>
              <p:cNvPr id="5258" name="Freeform 278"/>
              <p:cNvSpPr/>
              <p:nvPr/>
            </p:nvSpPr>
            <p:spPr>
              <a:xfrm>
                <a:off x="3842" y="3409"/>
                <a:ext cx="30" cy="30"/>
              </a:xfrm>
              <a:custGeom>
                <a:avLst/>
                <a:gdLst>
                  <a:gd name="txL" fmla="*/ 0 w 60"/>
                  <a:gd name="txT" fmla="*/ 0 h 58"/>
                  <a:gd name="txR" fmla="*/ 60 w 60"/>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8">
                    <a:moveTo>
                      <a:pt x="60" y="30"/>
                    </a:moveTo>
                    <a:lnTo>
                      <a:pt x="59" y="24"/>
                    </a:lnTo>
                    <a:lnTo>
                      <a:pt x="57" y="18"/>
                    </a:lnTo>
                    <a:lnTo>
                      <a:pt x="54" y="12"/>
                    </a:lnTo>
                    <a:lnTo>
                      <a:pt x="51" y="8"/>
                    </a:lnTo>
                    <a:lnTo>
                      <a:pt x="46" y="4"/>
                    </a:lnTo>
                    <a:lnTo>
                      <a:pt x="41" y="2"/>
                    </a:lnTo>
                    <a:lnTo>
                      <a:pt x="36" y="0"/>
                    </a:lnTo>
                    <a:lnTo>
                      <a:pt x="30" y="0"/>
                    </a:lnTo>
                    <a:lnTo>
                      <a:pt x="18" y="2"/>
                    </a:lnTo>
                    <a:lnTo>
                      <a:pt x="8" y="8"/>
                    </a:lnTo>
                    <a:lnTo>
                      <a:pt x="2" y="18"/>
                    </a:lnTo>
                    <a:lnTo>
                      <a:pt x="0" y="30"/>
                    </a:lnTo>
                    <a:lnTo>
                      <a:pt x="1" y="35"/>
                    </a:lnTo>
                    <a:lnTo>
                      <a:pt x="2" y="40"/>
                    </a:lnTo>
                    <a:lnTo>
                      <a:pt x="4" y="46"/>
                    </a:lnTo>
                    <a:lnTo>
                      <a:pt x="8" y="50"/>
                    </a:lnTo>
                    <a:lnTo>
                      <a:pt x="12" y="54"/>
                    </a:lnTo>
                    <a:lnTo>
                      <a:pt x="18" y="56"/>
                    </a:lnTo>
                    <a:lnTo>
                      <a:pt x="24" y="58"/>
                    </a:lnTo>
                    <a:lnTo>
                      <a:pt x="30" y="58"/>
                    </a:lnTo>
                    <a:lnTo>
                      <a:pt x="36" y="58"/>
                    </a:lnTo>
                    <a:lnTo>
                      <a:pt x="41" y="56"/>
                    </a:lnTo>
                    <a:lnTo>
                      <a:pt x="46" y="54"/>
                    </a:lnTo>
                    <a:lnTo>
                      <a:pt x="51" y="50"/>
                    </a:lnTo>
                    <a:lnTo>
                      <a:pt x="54" y="46"/>
                    </a:lnTo>
                    <a:lnTo>
                      <a:pt x="57" y="40"/>
                    </a:lnTo>
                    <a:lnTo>
                      <a:pt x="59" y="35"/>
                    </a:lnTo>
                    <a:lnTo>
                      <a:pt x="60" y="30"/>
                    </a:lnTo>
                    <a:close/>
                  </a:path>
                </a:pathLst>
              </a:custGeom>
              <a:solidFill>
                <a:srgbClr val="6800E0">
                  <a:alpha val="100000"/>
                </a:srgbClr>
              </a:solidFill>
              <a:ln w="9525">
                <a:noFill/>
              </a:ln>
            </p:spPr>
            <p:txBody>
              <a:bodyPr/>
              <a:p>
                <a:endParaRPr lang="en-US"/>
              </a:p>
            </p:txBody>
          </p:sp>
          <p:sp>
            <p:nvSpPr>
              <p:cNvPr id="5259" name="Freeform 279"/>
              <p:cNvSpPr/>
              <p:nvPr/>
            </p:nvSpPr>
            <p:spPr>
              <a:xfrm>
                <a:off x="3850" y="3417"/>
                <a:ext cx="15" cy="14"/>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5"/>
                    </a:lnTo>
                    <a:lnTo>
                      <a:pt x="4" y="3"/>
                    </a:lnTo>
                    <a:lnTo>
                      <a:pt x="7" y="2"/>
                    </a:lnTo>
                    <a:lnTo>
                      <a:pt x="9" y="1"/>
                    </a:lnTo>
                    <a:lnTo>
                      <a:pt x="11" y="0"/>
                    </a:lnTo>
                    <a:lnTo>
                      <a:pt x="15" y="0"/>
                    </a:lnTo>
                    <a:lnTo>
                      <a:pt x="17" y="0"/>
                    </a:lnTo>
                    <a:lnTo>
                      <a:pt x="21" y="1"/>
                    </a:lnTo>
                    <a:lnTo>
                      <a:pt x="23" y="2"/>
                    </a:lnTo>
                    <a:lnTo>
                      <a:pt x="25" y="3"/>
                    </a:lnTo>
                    <a:lnTo>
                      <a:pt x="26" y="5"/>
                    </a:lnTo>
                    <a:lnTo>
                      <a:pt x="29" y="9"/>
                    </a:lnTo>
                    <a:lnTo>
                      <a:pt x="30" y="11"/>
                    </a:lnTo>
                    <a:lnTo>
                      <a:pt x="30" y="15"/>
                    </a:lnTo>
                    <a:lnTo>
                      <a:pt x="29" y="20"/>
                    </a:lnTo>
                    <a:lnTo>
                      <a:pt x="25" y="25"/>
                    </a:lnTo>
                    <a:lnTo>
                      <a:pt x="21" y="27"/>
                    </a:lnTo>
                    <a:lnTo>
                      <a:pt x="15" y="28"/>
                    </a:lnTo>
                    <a:close/>
                  </a:path>
                </a:pathLst>
              </a:custGeom>
              <a:solidFill>
                <a:srgbClr val="FFFF93">
                  <a:alpha val="100000"/>
                </a:srgbClr>
              </a:solidFill>
              <a:ln w="9525">
                <a:noFill/>
              </a:ln>
            </p:spPr>
            <p:txBody>
              <a:bodyPr/>
              <a:p>
                <a:endParaRPr lang="en-US"/>
              </a:p>
            </p:txBody>
          </p:sp>
          <p:sp>
            <p:nvSpPr>
              <p:cNvPr id="5260" name="Freeform 280"/>
              <p:cNvSpPr/>
              <p:nvPr/>
            </p:nvSpPr>
            <p:spPr>
              <a:xfrm>
                <a:off x="3869" y="3310"/>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7" y="19"/>
                    </a:lnTo>
                    <a:lnTo>
                      <a:pt x="54" y="13"/>
                    </a:lnTo>
                    <a:lnTo>
                      <a:pt x="50" y="9"/>
                    </a:lnTo>
                    <a:lnTo>
                      <a:pt x="46" y="5"/>
                    </a:lnTo>
                    <a:lnTo>
                      <a:pt x="41" y="3"/>
                    </a:lnTo>
                    <a:lnTo>
                      <a:pt x="36" y="0"/>
                    </a:lnTo>
                    <a:lnTo>
                      <a:pt x="30" y="0"/>
                    </a:lnTo>
                    <a:lnTo>
                      <a:pt x="18" y="3"/>
                    </a:lnTo>
                    <a:lnTo>
                      <a:pt x="9" y="9"/>
                    </a:lnTo>
                    <a:lnTo>
                      <a:pt x="2" y="18"/>
                    </a:lnTo>
                    <a:lnTo>
                      <a:pt x="0" y="29"/>
                    </a:lnTo>
                    <a:lnTo>
                      <a:pt x="1" y="35"/>
                    </a:lnTo>
                    <a:lnTo>
                      <a:pt x="2" y="41"/>
                    </a:lnTo>
                    <a:lnTo>
                      <a:pt x="6" y="47"/>
                    </a:lnTo>
                    <a:lnTo>
                      <a:pt x="9" y="51"/>
                    </a:lnTo>
                    <a:lnTo>
                      <a:pt x="14" y="55"/>
                    </a:lnTo>
                    <a:lnTo>
                      <a:pt x="18" y="57"/>
                    </a:lnTo>
                    <a:lnTo>
                      <a:pt x="24" y="59"/>
                    </a:lnTo>
                    <a:lnTo>
                      <a:pt x="30" y="59"/>
                    </a:lnTo>
                    <a:lnTo>
                      <a:pt x="36" y="59"/>
                    </a:lnTo>
                    <a:lnTo>
                      <a:pt x="41" y="57"/>
                    </a:lnTo>
                    <a:lnTo>
                      <a:pt x="46" y="55"/>
                    </a:lnTo>
                    <a:lnTo>
                      <a:pt x="50" y="51"/>
                    </a:lnTo>
                    <a:lnTo>
                      <a:pt x="54" y="47"/>
                    </a:lnTo>
                    <a:lnTo>
                      <a:pt x="57" y="41"/>
                    </a:lnTo>
                    <a:lnTo>
                      <a:pt x="59" y="35"/>
                    </a:lnTo>
                    <a:lnTo>
                      <a:pt x="60" y="29"/>
                    </a:lnTo>
                    <a:close/>
                  </a:path>
                </a:pathLst>
              </a:custGeom>
              <a:solidFill>
                <a:srgbClr val="5900BC">
                  <a:alpha val="100000"/>
                </a:srgbClr>
              </a:solidFill>
              <a:ln w="9525">
                <a:noFill/>
              </a:ln>
            </p:spPr>
            <p:txBody>
              <a:bodyPr/>
              <a:p>
                <a:endParaRPr lang="en-US"/>
              </a:p>
            </p:txBody>
          </p:sp>
          <p:sp>
            <p:nvSpPr>
              <p:cNvPr id="5261" name="Freeform 281"/>
              <p:cNvSpPr/>
              <p:nvPr/>
            </p:nvSpPr>
            <p:spPr>
              <a:xfrm>
                <a:off x="3876" y="3318"/>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9" y="28"/>
                    </a:lnTo>
                    <a:lnTo>
                      <a:pt x="7" y="27"/>
                    </a:lnTo>
                    <a:lnTo>
                      <a:pt x="4" y="25"/>
                    </a:lnTo>
                    <a:lnTo>
                      <a:pt x="3" y="22"/>
                    </a:lnTo>
                    <a:lnTo>
                      <a:pt x="1" y="20"/>
                    </a:lnTo>
                    <a:lnTo>
                      <a:pt x="0" y="18"/>
                    </a:lnTo>
                    <a:lnTo>
                      <a:pt x="0" y="14"/>
                    </a:lnTo>
                    <a:lnTo>
                      <a:pt x="0" y="12"/>
                    </a:lnTo>
                    <a:lnTo>
                      <a:pt x="1" y="9"/>
                    </a:lnTo>
                    <a:lnTo>
                      <a:pt x="3" y="6"/>
                    </a:lnTo>
                    <a:lnTo>
                      <a:pt x="4" y="4"/>
                    </a:lnTo>
                    <a:lnTo>
                      <a:pt x="7" y="3"/>
                    </a:lnTo>
                    <a:lnTo>
                      <a:pt x="9" y="2"/>
                    </a:lnTo>
                    <a:lnTo>
                      <a:pt x="12" y="0"/>
                    </a:lnTo>
                    <a:lnTo>
                      <a:pt x="15" y="0"/>
                    </a:lnTo>
                    <a:lnTo>
                      <a:pt x="17" y="0"/>
                    </a:lnTo>
                    <a:lnTo>
                      <a:pt x="21" y="2"/>
                    </a:lnTo>
                    <a:lnTo>
                      <a:pt x="23" y="3"/>
                    </a:lnTo>
                    <a:lnTo>
                      <a:pt x="25" y="4"/>
                    </a:lnTo>
                    <a:lnTo>
                      <a:pt x="26" y="6"/>
                    </a:lnTo>
                    <a:lnTo>
                      <a:pt x="29" y="9"/>
                    </a:lnTo>
                    <a:lnTo>
                      <a:pt x="30" y="12"/>
                    </a:lnTo>
                    <a:lnTo>
                      <a:pt x="30" y="14"/>
                    </a:lnTo>
                    <a:lnTo>
                      <a:pt x="29" y="20"/>
                    </a:lnTo>
                    <a:lnTo>
                      <a:pt x="25" y="25"/>
                    </a:lnTo>
                    <a:lnTo>
                      <a:pt x="21" y="28"/>
                    </a:lnTo>
                    <a:lnTo>
                      <a:pt x="15" y="29"/>
                    </a:lnTo>
                    <a:close/>
                  </a:path>
                </a:pathLst>
              </a:custGeom>
              <a:solidFill>
                <a:srgbClr val="FFFF93">
                  <a:alpha val="100000"/>
                </a:srgbClr>
              </a:solidFill>
              <a:ln w="9525">
                <a:noFill/>
              </a:ln>
            </p:spPr>
            <p:txBody>
              <a:bodyPr/>
              <a:p>
                <a:endParaRPr lang="en-US"/>
              </a:p>
            </p:txBody>
          </p:sp>
          <p:sp>
            <p:nvSpPr>
              <p:cNvPr id="5262" name="Freeform 282"/>
              <p:cNvSpPr/>
              <p:nvPr/>
            </p:nvSpPr>
            <p:spPr>
              <a:xfrm>
                <a:off x="3869" y="3182"/>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3"/>
                    </a:lnTo>
                    <a:lnTo>
                      <a:pt x="50" y="9"/>
                    </a:lnTo>
                    <a:lnTo>
                      <a:pt x="46" y="5"/>
                    </a:lnTo>
                    <a:lnTo>
                      <a:pt x="41" y="2"/>
                    </a:lnTo>
                    <a:lnTo>
                      <a:pt x="36" y="1"/>
                    </a:lnTo>
                    <a:lnTo>
                      <a:pt x="30" y="0"/>
                    </a:lnTo>
                    <a:lnTo>
                      <a:pt x="18" y="2"/>
                    </a:lnTo>
                    <a:lnTo>
                      <a:pt x="9" y="9"/>
                    </a:lnTo>
                    <a:lnTo>
                      <a:pt x="2" y="18"/>
                    </a:lnTo>
                    <a:lnTo>
                      <a:pt x="0" y="30"/>
                    </a:lnTo>
                    <a:lnTo>
                      <a:pt x="1" y="35"/>
                    </a:lnTo>
                    <a:lnTo>
                      <a:pt x="2" y="41"/>
                    </a:lnTo>
                    <a:lnTo>
                      <a:pt x="6" y="47"/>
                    </a:lnTo>
                    <a:lnTo>
                      <a:pt x="9" y="51"/>
                    </a:lnTo>
                    <a:lnTo>
                      <a:pt x="14" y="55"/>
                    </a:lnTo>
                    <a:lnTo>
                      <a:pt x="18" y="57"/>
                    </a:lnTo>
                    <a:lnTo>
                      <a:pt x="24" y="58"/>
                    </a:lnTo>
                    <a:lnTo>
                      <a:pt x="30" y="60"/>
                    </a:lnTo>
                    <a:lnTo>
                      <a:pt x="36" y="58"/>
                    </a:lnTo>
                    <a:lnTo>
                      <a:pt x="41" y="57"/>
                    </a:lnTo>
                    <a:lnTo>
                      <a:pt x="46" y="55"/>
                    </a:lnTo>
                    <a:lnTo>
                      <a:pt x="50" y="51"/>
                    </a:lnTo>
                    <a:lnTo>
                      <a:pt x="54" y="47"/>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5263" name="Freeform 283"/>
              <p:cNvSpPr/>
              <p:nvPr/>
            </p:nvSpPr>
            <p:spPr>
              <a:xfrm>
                <a:off x="3876" y="318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8"/>
                    </a:lnTo>
                    <a:lnTo>
                      <a:pt x="7" y="27"/>
                    </a:lnTo>
                    <a:lnTo>
                      <a:pt x="4" y="25"/>
                    </a:lnTo>
                    <a:lnTo>
                      <a:pt x="3" y="23"/>
                    </a:lnTo>
                    <a:lnTo>
                      <a:pt x="1" y="20"/>
                    </a:lnTo>
                    <a:lnTo>
                      <a:pt x="0" y="18"/>
                    </a:lnTo>
                    <a:lnTo>
                      <a:pt x="0" y="15"/>
                    </a:lnTo>
                    <a:lnTo>
                      <a:pt x="0" y="12"/>
                    </a:lnTo>
                    <a:lnTo>
                      <a:pt x="1" y="9"/>
                    </a:lnTo>
                    <a:lnTo>
                      <a:pt x="3" y="7"/>
                    </a:lnTo>
                    <a:lnTo>
                      <a:pt x="4" y="4"/>
                    </a:lnTo>
                    <a:lnTo>
                      <a:pt x="7" y="3"/>
                    </a:lnTo>
                    <a:lnTo>
                      <a:pt x="9" y="1"/>
                    </a:lnTo>
                    <a:lnTo>
                      <a:pt x="12" y="0"/>
                    </a:lnTo>
                    <a:lnTo>
                      <a:pt x="15" y="0"/>
                    </a:lnTo>
                    <a:lnTo>
                      <a:pt x="17" y="0"/>
                    </a:lnTo>
                    <a:lnTo>
                      <a:pt x="21" y="1"/>
                    </a:lnTo>
                    <a:lnTo>
                      <a:pt x="23" y="3"/>
                    </a:lnTo>
                    <a:lnTo>
                      <a:pt x="25" y="4"/>
                    </a:lnTo>
                    <a:lnTo>
                      <a:pt x="26"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5264" name="Freeform 284"/>
              <p:cNvSpPr/>
              <p:nvPr/>
            </p:nvSpPr>
            <p:spPr>
              <a:xfrm>
                <a:off x="2809" y="3310"/>
                <a:ext cx="29"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4"/>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7"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5265" name="Freeform 285"/>
              <p:cNvSpPr/>
              <p:nvPr/>
            </p:nvSpPr>
            <p:spPr>
              <a:xfrm>
                <a:off x="2816" y="3318"/>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4" y="29"/>
                    </a:moveTo>
                    <a:lnTo>
                      <a:pt x="12" y="29"/>
                    </a:lnTo>
                    <a:lnTo>
                      <a:pt x="10" y="28"/>
                    </a:lnTo>
                    <a:lnTo>
                      <a:pt x="6" y="27"/>
                    </a:lnTo>
                    <a:lnTo>
                      <a:pt x="4" y="25"/>
                    </a:lnTo>
                    <a:lnTo>
                      <a:pt x="3" y="22"/>
                    </a:lnTo>
                    <a:lnTo>
                      <a:pt x="2" y="20"/>
                    </a:lnTo>
                    <a:lnTo>
                      <a:pt x="0" y="18"/>
                    </a:lnTo>
                    <a:lnTo>
                      <a:pt x="0" y="14"/>
                    </a:lnTo>
                    <a:lnTo>
                      <a:pt x="0" y="12"/>
                    </a:lnTo>
                    <a:lnTo>
                      <a:pt x="2" y="9"/>
                    </a:lnTo>
                    <a:lnTo>
                      <a:pt x="3" y="6"/>
                    </a:lnTo>
                    <a:lnTo>
                      <a:pt x="4" y="4"/>
                    </a:lnTo>
                    <a:lnTo>
                      <a:pt x="6" y="3"/>
                    </a:lnTo>
                    <a:lnTo>
                      <a:pt x="10" y="2"/>
                    </a:lnTo>
                    <a:lnTo>
                      <a:pt x="12" y="0"/>
                    </a:lnTo>
                    <a:lnTo>
                      <a:pt x="14" y="0"/>
                    </a:lnTo>
                    <a:lnTo>
                      <a:pt x="18" y="0"/>
                    </a:lnTo>
                    <a:lnTo>
                      <a:pt x="20" y="2"/>
                    </a:lnTo>
                    <a:lnTo>
                      <a:pt x="22" y="3"/>
                    </a:lnTo>
                    <a:lnTo>
                      <a:pt x="25" y="4"/>
                    </a:lnTo>
                    <a:lnTo>
                      <a:pt x="27" y="6"/>
                    </a:lnTo>
                    <a:lnTo>
                      <a:pt x="28" y="9"/>
                    </a:lnTo>
                    <a:lnTo>
                      <a:pt x="29" y="12"/>
                    </a:lnTo>
                    <a:lnTo>
                      <a:pt x="29" y="14"/>
                    </a:lnTo>
                    <a:lnTo>
                      <a:pt x="28" y="20"/>
                    </a:lnTo>
                    <a:lnTo>
                      <a:pt x="25" y="25"/>
                    </a:lnTo>
                    <a:lnTo>
                      <a:pt x="20" y="28"/>
                    </a:lnTo>
                    <a:lnTo>
                      <a:pt x="14" y="29"/>
                    </a:lnTo>
                    <a:close/>
                  </a:path>
                </a:pathLst>
              </a:custGeom>
              <a:solidFill>
                <a:srgbClr val="FFFF93">
                  <a:alpha val="100000"/>
                </a:srgbClr>
              </a:solidFill>
              <a:ln w="9525">
                <a:noFill/>
              </a:ln>
            </p:spPr>
            <p:txBody>
              <a:bodyPr/>
              <a:p>
                <a:endParaRPr lang="en-US"/>
              </a:p>
            </p:txBody>
          </p:sp>
          <p:sp>
            <p:nvSpPr>
              <p:cNvPr id="5266" name="Freeform 286"/>
              <p:cNvSpPr/>
              <p:nvPr/>
            </p:nvSpPr>
            <p:spPr>
              <a:xfrm>
                <a:off x="2947" y="223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3"/>
                    </a:lnTo>
                    <a:lnTo>
                      <a:pt x="51" y="8"/>
                    </a:lnTo>
                    <a:lnTo>
                      <a:pt x="46" y="5"/>
                    </a:lnTo>
                    <a:lnTo>
                      <a:pt x="41" y="3"/>
                    </a:lnTo>
                    <a:lnTo>
                      <a:pt x="36" y="0"/>
                    </a:lnTo>
                    <a:lnTo>
                      <a:pt x="30" y="0"/>
                    </a:lnTo>
                    <a:lnTo>
                      <a:pt x="18" y="3"/>
                    </a:lnTo>
                    <a:lnTo>
                      <a:pt x="9" y="8"/>
                    </a:lnTo>
                    <a:lnTo>
                      <a:pt x="2" y="19"/>
                    </a:lnTo>
                    <a:lnTo>
                      <a:pt x="0" y="30"/>
                    </a:lnTo>
                    <a:lnTo>
                      <a:pt x="1" y="36"/>
                    </a:lnTo>
                    <a:lnTo>
                      <a:pt x="2" y="42"/>
                    </a:lnTo>
                    <a:lnTo>
                      <a:pt x="6" y="47"/>
                    </a:lnTo>
                    <a:lnTo>
                      <a:pt x="9" y="51"/>
                    </a:lnTo>
                    <a:lnTo>
                      <a:pt x="14" y="55"/>
                    </a:lnTo>
                    <a:lnTo>
                      <a:pt x="18" y="58"/>
                    </a:lnTo>
                    <a:lnTo>
                      <a:pt x="24" y="59"/>
                    </a:lnTo>
                    <a:lnTo>
                      <a:pt x="30" y="60"/>
                    </a:lnTo>
                    <a:lnTo>
                      <a:pt x="36" y="59"/>
                    </a:lnTo>
                    <a:lnTo>
                      <a:pt x="41" y="58"/>
                    </a:lnTo>
                    <a:lnTo>
                      <a:pt x="46" y="55"/>
                    </a:lnTo>
                    <a:lnTo>
                      <a:pt x="51" y="51"/>
                    </a:lnTo>
                    <a:lnTo>
                      <a:pt x="54" y="47"/>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5267" name="Freeform 287"/>
              <p:cNvSpPr/>
              <p:nvPr/>
            </p:nvSpPr>
            <p:spPr>
              <a:xfrm>
                <a:off x="2954" y="224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7"/>
                    </a:lnTo>
                    <a:lnTo>
                      <a:pt x="5" y="26"/>
                    </a:lnTo>
                    <a:lnTo>
                      <a:pt x="3" y="23"/>
                    </a:lnTo>
                    <a:lnTo>
                      <a:pt x="1" y="20"/>
                    </a:lnTo>
                    <a:lnTo>
                      <a:pt x="0" y="18"/>
                    </a:lnTo>
                    <a:lnTo>
                      <a:pt x="0" y="15"/>
                    </a:lnTo>
                    <a:lnTo>
                      <a:pt x="0" y="12"/>
                    </a:lnTo>
                    <a:lnTo>
                      <a:pt x="1" y="10"/>
                    </a:lnTo>
                    <a:lnTo>
                      <a:pt x="3" y="7"/>
                    </a:lnTo>
                    <a:lnTo>
                      <a:pt x="5" y="5"/>
                    </a:lnTo>
                    <a:lnTo>
                      <a:pt x="7" y="3"/>
                    </a:lnTo>
                    <a:lnTo>
                      <a:pt x="10" y="2"/>
                    </a:lnTo>
                    <a:lnTo>
                      <a:pt x="13" y="0"/>
                    </a:lnTo>
                    <a:lnTo>
                      <a:pt x="15" y="0"/>
                    </a:lnTo>
                    <a:lnTo>
                      <a:pt x="18"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grpSp>
      </p:grpSp>
      <p:sp>
        <p:nvSpPr>
          <p:cNvPr id="288" name="Rectangle 304" descr="Parchment"/>
          <p:cNvSpPr>
            <a:spLocks noChangeArrowheads="1"/>
          </p:cNvSpPr>
          <p:nvPr/>
        </p:nvSpPr>
        <p:spPr bwMode="auto">
          <a:xfrm>
            <a:off x="1138238" y="2286000"/>
            <a:ext cx="6935788" cy="2362200"/>
          </a:xfrm>
          <a:prstGeom prst="rect">
            <a:avLst/>
          </a:prstGeom>
          <a:blipFill dpi="0" rotWithShape="0">
            <a:blip r:embed="rId2"/>
            <a:srcRect/>
            <a:tile tx="0" ty="0" sx="100000" sy="100000" flip="none" algn="tl"/>
          </a:blipFill>
          <a:ln w="38100" cmpd="dbl">
            <a:solidFill>
              <a:srgbClr val="FF0000"/>
            </a:solidFill>
            <a:miter lim="800000"/>
          </a:ln>
        </p:spPr>
        <p:txBody>
          <a:bodyPr/>
          <a:lstStyle/>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sz="20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r>
              <a:rPr kumimoji="0" lang="en-US" sz="2000" b="1"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Hoạt</a:t>
            </a:r>
            <a:r>
              <a:rPr kumimoji="0" lang="en-US" sz="20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r>
              <a:rPr kumimoji="0" lang="en-US" sz="2000" b="1"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động</a:t>
            </a:r>
            <a:r>
              <a:rPr kumimoji="0" lang="en-US" sz="20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r>
              <a:rPr kumimoji="0" lang="en-US" sz="2000" b="1"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căp</a:t>
            </a:r>
            <a:r>
              <a:rPr kumimoji="0" lang="en-US" sz="20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r>
              <a:rPr kumimoji="0" lang="en-US" sz="2000" b="1"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đôi</a:t>
            </a:r>
            <a:r>
              <a:rPr kumimoji="0" lang="en-US" sz="20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a:t>
            </a:r>
            <a:endParaRPr kumimoji="0" lang="en-US" sz="2000" b="1"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sz="20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r>
              <a:rPr kumimoji="0" lang="en-US" sz="2000" b="1"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Thời</a:t>
            </a:r>
            <a:r>
              <a:rPr kumimoji="0" lang="en-US" sz="20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r>
              <a:rPr kumimoji="0" lang="en-US" sz="2000" b="1"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gian</a:t>
            </a:r>
            <a:r>
              <a:rPr kumimoji="0" lang="en-US" sz="20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3 </a:t>
            </a:r>
            <a:r>
              <a:rPr kumimoji="0" lang="en-US" sz="2000" b="1"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phút</a:t>
            </a:r>
            <a:r>
              <a:rPr kumimoji="0" lang="en-US" sz="20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a:t>
            </a:r>
            <a:r>
              <a:rPr kumimoji="0" lang="vi-VN" sz="20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endParaRPr kumimoji="0" lang="en-US" sz="2000" b="1"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sz="20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r>
              <a:rPr kumimoji="0" lang="en-US" sz="2000" b="1"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Sản</a:t>
            </a:r>
            <a:r>
              <a:rPr kumimoji="0" lang="en-US" sz="20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r>
              <a:rPr kumimoji="0" lang="en-US" sz="2000" b="1"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phẩm</a:t>
            </a:r>
            <a:r>
              <a:rPr kumimoji="0" lang="en-US" sz="20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r>
              <a:rPr kumimoji="0" lang="en-US" sz="2000" b="1"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hoạt</a:t>
            </a:r>
            <a:r>
              <a:rPr kumimoji="0" lang="en-US" sz="20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r>
              <a:rPr kumimoji="0" lang="en-US" sz="2000" b="1"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động</a:t>
            </a:r>
            <a:r>
              <a:rPr kumimoji="0" lang="en-US" sz="20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r>
              <a:rPr kumimoji="0" lang="en-US" sz="2000" b="1"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ghi</a:t>
            </a:r>
            <a:r>
              <a:rPr kumimoji="0" lang="en-US" sz="20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r>
              <a:rPr kumimoji="0" lang="en-US" sz="2000" b="1"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vào</a:t>
            </a:r>
            <a:r>
              <a:rPr kumimoji="0" lang="en-US" sz="20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r>
              <a:rPr kumimoji="0" lang="en-US" sz="2000" b="1" i="0" u="none" strike="noStrike" kern="1200" cap="none" spc="0" normalizeH="0" baseline="0" noProof="0" dirty="0" err="1">
                <a:ln>
                  <a:noFill/>
                </a:ln>
                <a:solidFill>
                  <a:srgbClr val="FF0000"/>
                </a:solidFill>
                <a:effectLst/>
                <a:uLnTx/>
                <a:uFillTx/>
                <a:latin typeface="Arial" panose="020B0604020202020204" pitchFamily="34" charset="0"/>
                <a:ea typeface="+mn-ea"/>
                <a:cs typeface="+mn-cs"/>
              </a:rPr>
              <a:t>phiếu</a:t>
            </a:r>
            <a:r>
              <a:rPr kumimoji="0" lang="en-US" sz="2000" b="1" i="0" u="none" strike="noStrike" kern="120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sz="2000" b="1" i="0" u="none" strike="noStrike" kern="1200" cap="none" spc="0" normalizeH="0" baseline="0" noProof="0" dirty="0" err="1">
                <a:ln>
                  <a:noFill/>
                </a:ln>
                <a:solidFill>
                  <a:srgbClr val="FF0000"/>
                </a:solidFill>
                <a:effectLst/>
                <a:uLnTx/>
                <a:uFillTx/>
                <a:latin typeface="Arial" panose="020B0604020202020204" pitchFamily="34" charset="0"/>
                <a:ea typeface="+mn-ea"/>
                <a:cs typeface="+mn-cs"/>
              </a:rPr>
              <a:t>học</a:t>
            </a:r>
            <a:r>
              <a:rPr kumimoji="0" lang="en-US" sz="2000" b="1" i="0" u="none" strike="noStrike" kern="120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sz="2000" b="1" i="0" u="none" strike="noStrike" kern="1200" cap="none" spc="0" normalizeH="0" baseline="0" noProof="0" dirty="0" err="1">
                <a:ln>
                  <a:noFill/>
                </a:ln>
                <a:solidFill>
                  <a:srgbClr val="FF0000"/>
                </a:solidFill>
                <a:effectLst/>
                <a:uLnTx/>
                <a:uFillTx/>
                <a:latin typeface="Arial" panose="020B0604020202020204" pitchFamily="34" charset="0"/>
                <a:ea typeface="+mn-ea"/>
                <a:cs typeface="+mn-cs"/>
              </a:rPr>
              <a:t>tập</a:t>
            </a:r>
            <a:r>
              <a:rPr kumimoji="0" lang="en-US" sz="2000" b="1" i="0" u="none" strike="noStrike" kern="120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sz="2000" b="1" i="0" u="none" strike="noStrike" kern="1200" cap="none" spc="0" normalizeH="0" baseline="0" noProof="0" dirty="0" err="1">
                <a:ln>
                  <a:noFill/>
                </a:ln>
                <a:solidFill>
                  <a:srgbClr val="FF0000"/>
                </a:solidFill>
                <a:effectLst/>
                <a:uLnTx/>
                <a:uFillTx/>
                <a:latin typeface="Arial" panose="020B0604020202020204" pitchFamily="34" charset="0"/>
                <a:ea typeface="+mn-ea"/>
                <a:cs typeface="+mn-cs"/>
              </a:rPr>
              <a:t>số</a:t>
            </a:r>
            <a:r>
              <a:rPr kumimoji="0" lang="en-US" sz="2000" b="1" i="0" u="none" strike="noStrike" kern="1200" cap="none" spc="0" normalizeH="0" baseline="0" noProof="0" dirty="0">
                <a:ln>
                  <a:noFill/>
                </a:ln>
                <a:solidFill>
                  <a:srgbClr val="FF0000"/>
                </a:solidFill>
                <a:effectLst/>
                <a:uLnTx/>
                <a:uFillTx/>
                <a:latin typeface="Arial" panose="020B0604020202020204" pitchFamily="34" charset="0"/>
                <a:ea typeface="+mn-ea"/>
                <a:cs typeface="+mn-cs"/>
              </a:rPr>
              <a:t> 1</a:t>
            </a:r>
            <a:r>
              <a:rPr kumimoji="0" lang="en-US" sz="20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a:t>
            </a:r>
            <a:endParaRPr kumimoji="0" lang="en-US" sz="2000" b="1"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sz="20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r>
              <a:rPr kumimoji="0" lang="en-US" sz="2000" b="1"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Nội</a:t>
            </a:r>
            <a:r>
              <a:rPr kumimoji="0" lang="en-US" sz="20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dung </a:t>
            </a:r>
            <a:r>
              <a:rPr kumimoji="0" lang="en-US" sz="2000" b="1"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thảo</a:t>
            </a:r>
            <a:r>
              <a:rPr kumimoji="0" lang="en-US" sz="20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r>
              <a:rPr kumimoji="0" lang="en-US" sz="2000" b="1"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luận</a:t>
            </a:r>
            <a:r>
              <a:rPr kumimoji="0" lang="en-US" sz="20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a:t>
            </a:r>
            <a:endParaRPr kumimoji="0" lang="en-US" sz="2000" b="1"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en-US" sz="24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mn-cs"/>
              </a:rPr>
              <a:t>   </a:t>
            </a:r>
            <a:r>
              <a:rPr kumimoji="0" lang="en-US" sz="24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mn-cs"/>
              </a:rPr>
              <a:t>? </a:t>
            </a:r>
            <a:r>
              <a:rPr kumimoji="0" lang="en-US" sz="24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mn-cs"/>
              </a:rPr>
              <a:t>Hội</a:t>
            </a:r>
            <a:r>
              <a:rPr kumimoji="0" lang="en-US" sz="24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mn-cs"/>
              </a:rPr>
              <a:t> </a:t>
            </a:r>
            <a:r>
              <a:rPr kumimoji="0" lang="en-US" sz="24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mn-cs"/>
              </a:rPr>
              <a:t>thổi</a:t>
            </a:r>
            <a:r>
              <a:rPr kumimoji="0" lang="en-US" sz="24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mn-cs"/>
              </a:rPr>
              <a:t> </a:t>
            </a:r>
            <a:r>
              <a:rPr kumimoji="0" lang="en-US" sz="24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mn-cs"/>
              </a:rPr>
              <a:t>cơm</a:t>
            </a:r>
            <a:r>
              <a:rPr kumimoji="0" lang="en-US" sz="24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mn-cs"/>
              </a:rPr>
              <a:t> </a:t>
            </a:r>
            <a:r>
              <a:rPr kumimoji="0" lang="en-US" sz="24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mn-cs"/>
              </a:rPr>
              <a:t>thi</a:t>
            </a:r>
            <a:r>
              <a:rPr kumimoji="0" lang="en-US" sz="24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mn-cs"/>
              </a:rPr>
              <a:t> ở </a:t>
            </a:r>
            <a:r>
              <a:rPr kumimoji="0" lang="en-US" sz="24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mn-cs"/>
              </a:rPr>
              <a:t>Đồng</a:t>
            </a:r>
            <a:r>
              <a:rPr kumimoji="0" lang="en-US" sz="24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mn-cs"/>
              </a:rPr>
              <a:t> </a:t>
            </a:r>
            <a:r>
              <a:rPr kumimoji="0" lang="en-US" sz="24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mn-cs"/>
              </a:rPr>
              <a:t>Vân</a:t>
            </a:r>
            <a:r>
              <a:rPr kumimoji="0" lang="en-US" sz="24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mn-cs"/>
              </a:rPr>
              <a:t> </a:t>
            </a:r>
            <a:r>
              <a:rPr kumimoji="0" lang="en-US" sz="24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mn-cs"/>
              </a:rPr>
              <a:t>được</a:t>
            </a:r>
            <a:r>
              <a:rPr kumimoji="0" lang="en-US" sz="24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mn-cs"/>
              </a:rPr>
              <a:t> </a:t>
            </a:r>
            <a:r>
              <a:rPr kumimoji="0" lang="en-US" sz="24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mn-cs"/>
              </a:rPr>
              <a:t>tổ</a:t>
            </a:r>
            <a:r>
              <a:rPr kumimoji="0" lang="en-US" sz="24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mn-cs"/>
              </a:rPr>
              <a:t> </a:t>
            </a:r>
            <a:r>
              <a:rPr kumimoji="0" lang="en-US" sz="24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mn-cs"/>
              </a:rPr>
              <a:t>chức</a:t>
            </a:r>
            <a:r>
              <a:rPr kumimoji="0" lang="en-US" sz="24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mn-cs"/>
              </a:rPr>
              <a:t> </a:t>
            </a:r>
            <a:r>
              <a:rPr kumimoji="0" lang="en-US" sz="24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mn-cs"/>
              </a:rPr>
              <a:t>với</a:t>
            </a:r>
            <a:r>
              <a:rPr kumimoji="0" lang="en-US" sz="24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mn-cs"/>
              </a:rPr>
              <a:t> </a:t>
            </a:r>
            <a:r>
              <a:rPr kumimoji="0" lang="en-US" sz="24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mn-cs"/>
              </a:rPr>
              <a:t>mục</a:t>
            </a:r>
            <a:r>
              <a:rPr kumimoji="0" lang="en-US" sz="24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mn-cs"/>
              </a:rPr>
              <a:t> </a:t>
            </a:r>
            <a:r>
              <a:rPr kumimoji="0" lang="en-US" sz="24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mn-cs"/>
              </a:rPr>
              <a:t>đích</a:t>
            </a:r>
            <a:r>
              <a:rPr kumimoji="0" lang="en-US" sz="24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mn-cs"/>
              </a:rPr>
              <a:t> </a:t>
            </a:r>
            <a:r>
              <a:rPr kumimoji="0" lang="en-US" sz="24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mn-cs"/>
              </a:rPr>
              <a:t>gì</a:t>
            </a:r>
            <a:r>
              <a:rPr kumimoji="0" lang="en-US" sz="24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mn-cs"/>
              </a:rPr>
              <a:t> </a:t>
            </a:r>
            <a:r>
              <a:rPr kumimoji="0" lang="en-US" sz="24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mn-cs"/>
              </a:rPr>
              <a:t>và</a:t>
            </a:r>
            <a:r>
              <a:rPr kumimoji="0" lang="en-US" sz="24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mn-cs"/>
              </a:rPr>
              <a:t> </a:t>
            </a:r>
            <a:r>
              <a:rPr kumimoji="0" lang="en-US" sz="24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mn-cs"/>
              </a:rPr>
              <a:t>có</a:t>
            </a:r>
            <a:r>
              <a:rPr kumimoji="0" lang="en-US" sz="24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mn-cs"/>
              </a:rPr>
              <a:t> </a:t>
            </a:r>
            <a:r>
              <a:rPr kumimoji="0" lang="en-US" sz="24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mn-cs"/>
              </a:rPr>
              <a:t>nguồn</a:t>
            </a:r>
            <a:r>
              <a:rPr kumimoji="0" lang="en-US" sz="24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mn-cs"/>
              </a:rPr>
              <a:t> </a:t>
            </a:r>
            <a:r>
              <a:rPr kumimoji="0" lang="en-US" sz="24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mn-cs"/>
              </a:rPr>
              <a:t>gốc</a:t>
            </a:r>
            <a:r>
              <a:rPr kumimoji="0" lang="en-US" sz="24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mn-cs"/>
              </a:rPr>
              <a:t> </a:t>
            </a:r>
            <a:r>
              <a:rPr kumimoji="0" lang="en-US" sz="24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mn-cs"/>
              </a:rPr>
              <a:t>từ</a:t>
            </a:r>
            <a:r>
              <a:rPr kumimoji="0" lang="en-US" sz="24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mn-cs"/>
              </a:rPr>
              <a:t> </a:t>
            </a:r>
            <a:r>
              <a:rPr kumimoji="0" lang="en-US" sz="24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mn-cs"/>
              </a:rPr>
              <a:t>đâu</a:t>
            </a:r>
            <a:r>
              <a:rPr kumimoji="0" lang="en-US" sz="24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mn-cs"/>
              </a:rPr>
              <a:t>? </a:t>
            </a:r>
            <a:endParaRPr kumimoji="0" lang="en-US" sz="24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mn-cs"/>
            </a:endParaRPr>
          </a:p>
        </p:txBody>
      </p:sp>
      <p:sp>
        <p:nvSpPr>
          <p:cNvPr id="289" name="Text Box 305"/>
          <p:cNvSpPr txBox="1"/>
          <p:nvPr/>
        </p:nvSpPr>
        <p:spPr>
          <a:xfrm>
            <a:off x="2438400" y="1219200"/>
            <a:ext cx="4495800" cy="528638"/>
          </a:xfrm>
          <a:prstGeom prst="rect">
            <a:avLst/>
          </a:prstGeom>
          <a:solidFill>
            <a:srgbClr val="3366FF"/>
          </a:solidFill>
          <a:ln w="9525" cap="flat" cmpd="sng">
            <a:solidFill>
              <a:srgbClr val="FF0000"/>
            </a:solidFill>
            <a:prstDash val="solid"/>
            <a:miter/>
            <a:headEnd type="none" w="med" len="med"/>
            <a:tailEnd type="none" w="med" len="med"/>
          </a:ln>
        </p:spPr>
        <p:txBody>
          <a:bodyPr>
            <a:spAutoFit/>
          </a:bodyPr>
          <a:p>
            <a:pPr algn="ctr">
              <a:spcBef>
                <a:spcPct val="50000"/>
              </a:spcBef>
            </a:pPr>
            <a:r>
              <a:rPr sz="2800" b="1" dirty="0">
                <a:solidFill>
                  <a:srgbClr val="FFFF00"/>
                </a:solidFill>
                <a:latin typeface="Arial" panose="020B0604020202020204" pitchFamily="34" charset="0"/>
                <a:cs typeface="Arial" panose="020B0604020202020204" pitchFamily="34" charset="0"/>
              </a:rPr>
              <a:t>THẢO LUẬN CẶP ĐÔI:</a:t>
            </a:r>
            <a:endParaRPr sz="2800" b="1" dirty="0">
              <a:solidFill>
                <a:srgbClr val="FFFF00"/>
              </a:solidFill>
              <a:latin typeface="Arial" panose="020B0604020202020204" pitchFamily="34" charset="0"/>
              <a:ea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88"/>
                                        </p:tgtEl>
                                        <p:attrNameLst>
                                          <p:attrName>style.visibility</p:attrName>
                                        </p:attrNameLst>
                                      </p:cBhvr>
                                      <p:to>
                                        <p:strVal val="visible"/>
                                      </p:to>
                                    </p:set>
                                    <p:animEffect transition="in" filter="diamond(in)">
                                      <p:cBhvr>
                                        <p:cTn id="7" dur="2000"/>
                                        <p:tgtEl>
                                          <p:spTgt spid="288"/>
                                        </p:tgtEl>
                                      </p:cBhvr>
                                    </p:animEffect>
                                  </p:childTnLst>
                                </p:cTn>
                              </p:par>
                              <p:par>
                                <p:cTn id="8" presetID="27" presetClass="entr" presetSubtype="0" fill="hold" grpId="0" nodeType="withEffect">
                                  <p:stCondLst>
                                    <p:cond delay="0"/>
                                  </p:stCondLst>
                                  <p:iterate type="lt">
                                    <p:tmPct val="50000"/>
                                  </p:iterate>
                                  <p:childTnLst>
                                    <p:set>
                                      <p:cBhvr>
                                        <p:cTn id="9" dur="1" fill="hold">
                                          <p:stCondLst>
                                            <p:cond delay="0"/>
                                          </p:stCondLst>
                                        </p:cTn>
                                        <p:tgtEl>
                                          <p:spTgt spid="289"/>
                                        </p:tgtEl>
                                        <p:attrNameLst>
                                          <p:attrName>style.visibility</p:attrName>
                                        </p:attrNameLst>
                                      </p:cBhvr>
                                      <p:to>
                                        <p:strVal val="visible"/>
                                      </p:to>
                                    </p:set>
                                    <p:anim calcmode="discrete" valueType="clr">
                                      <p:cBhvr override="childStyle">
                                        <p:cTn id="10" dur="80"/>
                                        <p:tgtEl>
                                          <p:spTgt spid="289"/>
                                        </p:tgtEl>
                                        <p:attrNameLst>
                                          <p:attrName>style.color</p:attrName>
                                        </p:attrNameLst>
                                      </p:cBhvr>
                                      <p:tavLst>
                                        <p:tav tm="0">
                                          <p:val>
                                            <p:clrVal>
                                              <a:schemeClr val="accent2"/>
                                            </p:clrVal>
                                          </p:val>
                                        </p:tav>
                                        <p:tav tm="50000">
                                          <p:val>
                                            <p:clrVal>
                                              <a:schemeClr val="hlink"/>
                                            </p:clrVal>
                                          </p:val>
                                        </p:tav>
                                      </p:tavLst>
                                    </p:anim>
                                    <p:anim calcmode="discrete" valueType="clr">
                                      <p:cBhvr>
                                        <p:cTn id="11" dur="80"/>
                                        <p:tgtEl>
                                          <p:spTgt spid="289"/>
                                        </p:tgtEl>
                                        <p:attrNameLst>
                                          <p:attrName>fillcolor</p:attrName>
                                        </p:attrNameLst>
                                      </p:cBhvr>
                                      <p:tavLst>
                                        <p:tav tm="0">
                                          <p:val>
                                            <p:clrVal>
                                              <a:schemeClr val="accent2"/>
                                            </p:clrVal>
                                          </p:val>
                                        </p:tav>
                                        <p:tav tm="50000">
                                          <p:val>
                                            <p:clrVal>
                                              <a:schemeClr val="hlink"/>
                                            </p:clrVal>
                                          </p:val>
                                        </p:tav>
                                      </p:tavLst>
                                    </p:anim>
                                    <p:set>
                                      <p:cBhvr>
                                        <p:cTn id="12" dur="80"/>
                                        <p:tgtEl>
                                          <p:spTgt spid="28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8" grpId="0" animBg="1"/>
      <p:bldP spid="28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6146" name="Group 4"/>
          <p:cNvGrpSpPr/>
          <p:nvPr/>
        </p:nvGrpSpPr>
        <p:grpSpPr>
          <a:xfrm>
            <a:off x="-73025" y="0"/>
            <a:ext cx="9220200" cy="6934200"/>
            <a:chOff x="0" y="0"/>
            <a:chExt cx="5760" cy="4320"/>
          </a:xfrm>
        </p:grpSpPr>
        <p:pic>
          <p:nvPicPr>
            <p:cNvPr id="6179" name="Picture 5"/>
            <p:cNvPicPr>
              <a:picLocks noChangeAspect="1"/>
            </p:cNvPicPr>
            <p:nvPr/>
          </p:nvPicPr>
          <p:blipFill>
            <a:blip r:embed="rId1"/>
            <a:stretch>
              <a:fillRect/>
            </a:stretch>
          </p:blipFill>
          <p:spPr>
            <a:xfrm>
              <a:off x="0" y="0"/>
              <a:ext cx="5760" cy="4320"/>
            </a:xfrm>
            <a:prstGeom prst="rect">
              <a:avLst/>
            </a:prstGeom>
            <a:noFill/>
            <a:ln w="9525">
              <a:noFill/>
            </a:ln>
          </p:spPr>
        </p:pic>
        <p:grpSp>
          <p:nvGrpSpPr>
            <p:cNvPr id="6180" name="Group 6"/>
            <p:cNvGrpSpPr/>
            <p:nvPr/>
          </p:nvGrpSpPr>
          <p:grpSpPr>
            <a:xfrm>
              <a:off x="94" y="3272"/>
              <a:ext cx="859" cy="952"/>
              <a:chOff x="2794" y="2160"/>
              <a:chExt cx="1154" cy="1279"/>
            </a:xfrm>
          </p:grpSpPr>
          <p:sp>
            <p:nvSpPr>
              <p:cNvPr id="6322" name="AutoShape 7"/>
              <p:cNvSpPr>
                <a:spLocks noChangeAspect="1" noTextEdit="1"/>
              </p:cNvSpPr>
              <p:nvPr/>
            </p:nvSpPr>
            <p:spPr>
              <a:xfrm>
                <a:off x="2832" y="2160"/>
                <a:ext cx="1116" cy="1237"/>
              </a:xfrm>
              <a:prstGeom prst="rect">
                <a:avLst/>
              </a:prstGeom>
              <a:noFill/>
              <a:ln w="9525">
                <a:noFill/>
              </a:ln>
            </p:spPr>
            <p:txBody>
              <a:bodyPr/>
              <a:p>
                <a:endParaRPr lang="en-US"/>
              </a:p>
            </p:txBody>
          </p:sp>
          <p:sp>
            <p:nvSpPr>
              <p:cNvPr id="6323" name="Freeform 8"/>
              <p:cNvSpPr/>
              <p:nvPr/>
            </p:nvSpPr>
            <p:spPr>
              <a:xfrm>
                <a:off x="2912" y="2780"/>
                <a:ext cx="30" cy="30"/>
              </a:xfrm>
              <a:custGeom>
                <a:avLst/>
                <a:gdLst>
                  <a:gd name="txL" fmla="*/ 0 w 61"/>
                  <a:gd name="txT" fmla="*/ 0 h 60"/>
                  <a:gd name="txR" fmla="*/ 61 w 61"/>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61" h="60">
                    <a:moveTo>
                      <a:pt x="31" y="60"/>
                    </a:moveTo>
                    <a:lnTo>
                      <a:pt x="18" y="57"/>
                    </a:lnTo>
                    <a:lnTo>
                      <a:pt x="9" y="50"/>
                    </a:lnTo>
                    <a:lnTo>
                      <a:pt x="2" y="41"/>
                    </a:lnTo>
                    <a:lnTo>
                      <a:pt x="0" y="30"/>
                    </a:lnTo>
                    <a:lnTo>
                      <a:pt x="2" y="18"/>
                    </a:lnTo>
                    <a:lnTo>
                      <a:pt x="9" y="8"/>
                    </a:lnTo>
                    <a:lnTo>
                      <a:pt x="18" y="2"/>
                    </a:lnTo>
                    <a:lnTo>
                      <a:pt x="31" y="0"/>
                    </a:lnTo>
                    <a:lnTo>
                      <a:pt x="42" y="2"/>
                    </a:lnTo>
                    <a:lnTo>
                      <a:pt x="52" y="8"/>
                    </a:lnTo>
                    <a:lnTo>
                      <a:pt x="58" y="18"/>
                    </a:lnTo>
                    <a:lnTo>
                      <a:pt x="61" y="30"/>
                    </a:lnTo>
                    <a:lnTo>
                      <a:pt x="58" y="41"/>
                    </a:lnTo>
                    <a:lnTo>
                      <a:pt x="52" y="50"/>
                    </a:lnTo>
                    <a:lnTo>
                      <a:pt x="42" y="57"/>
                    </a:lnTo>
                    <a:lnTo>
                      <a:pt x="31" y="60"/>
                    </a:lnTo>
                    <a:close/>
                  </a:path>
                </a:pathLst>
              </a:custGeom>
              <a:solidFill>
                <a:srgbClr val="FFFF93">
                  <a:alpha val="100000"/>
                </a:srgbClr>
              </a:solidFill>
              <a:ln w="9525">
                <a:noFill/>
              </a:ln>
            </p:spPr>
            <p:txBody>
              <a:bodyPr/>
              <a:p>
                <a:endParaRPr lang="en-US"/>
              </a:p>
            </p:txBody>
          </p:sp>
          <p:sp>
            <p:nvSpPr>
              <p:cNvPr id="6324" name="Freeform 9"/>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6325" name="Freeform 10"/>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6326" name="Freeform 11"/>
              <p:cNvSpPr/>
              <p:nvPr/>
            </p:nvSpPr>
            <p:spPr>
              <a:xfrm>
                <a:off x="2821" y="2718"/>
                <a:ext cx="89" cy="73"/>
              </a:xfrm>
              <a:custGeom>
                <a:avLst/>
                <a:gdLst>
                  <a:gd name="txL" fmla="*/ 0 w 177"/>
                  <a:gd name="txT" fmla="*/ 0 h 146"/>
                  <a:gd name="txR" fmla="*/ 177 w 177"/>
                  <a:gd name="txB" fmla="*/ 146 h 146"/>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77" h="146">
                    <a:moveTo>
                      <a:pt x="163" y="144"/>
                    </a:moveTo>
                    <a:lnTo>
                      <a:pt x="177" y="118"/>
                    </a:lnTo>
                    <a:lnTo>
                      <a:pt x="172" y="110"/>
                    </a:lnTo>
                    <a:lnTo>
                      <a:pt x="161" y="89"/>
                    </a:lnTo>
                    <a:lnTo>
                      <a:pt x="144" y="62"/>
                    </a:lnTo>
                    <a:lnTo>
                      <a:pt x="122" y="33"/>
                    </a:lnTo>
                    <a:lnTo>
                      <a:pt x="95" y="11"/>
                    </a:lnTo>
                    <a:lnTo>
                      <a:pt x="69" y="0"/>
                    </a:lnTo>
                    <a:lnTo>
                      <a:pt x="40" y="7"/>
                    </a:lnTo>
                    <a:lnTo>
                      <a:pt x="14" y="38"/>
                    </a:lnTo>
                    <a:lnTo>
                      <a:pt x="3" y="60"/>
                    </a:lnTo>
                    <a:lnTo>
                      <a:pt x="0" y="78"/>
                    </a:lnTo>
                    <a:lnTo>
                      <a:pt x="1" y="94"/>
                    </a:lnTo>
                    <a:lnTo>
                      <a:pt x="8" y="106"/>
                    </a:lnTo>
                    <a:lnTo>
                      <a:pt x="17" y="117"/>
                    </a:lnTo>
                    <a:lnTo>
                      <a:pt x="30" y="126"/>
                    </a:lnTo>
                    <a:lnTo>
                      <a:pt x="46" y="132"/>
                    </a:lnTo>
                    <a:lnTo>
                      <a:pt x="62" y="138"/>
                    </a:lnTo>
                    <a:lnTo>
                      <a:pt x="79" y="141"/>
                    </a:lnTo>
                    <a:lnTo>
                      <a:pt x="98" y="143"/>
                    </a:lnTo>
                    <a:lnTo>
                      <a:pt x="115" y="144"/>
                    </a:lnTo>
                    <a:lnTo>
                      <a:pt x="130" y="146"/>
                    </a:lnTo>
                    <a:lnTo>
                      <a:pt x="144" y="146"/>
                    </a:lnTo>
                    <a:lnTo>
                      <a:pt x="154" y="144"/>
                    </a:lnTo>
                    <a:lnTo>
                      <a:pt x="161" y="144"/>
                    </a:lnTo>
                    <a:lnTo>
                      <a:pt x="163" y="144"/>
                    </a:lnTo>
                    <a:close/>
                  </a:path>
                </a:pathLst>
              </a:custGeom>
              <a:solidFill>
                <a:srgbClr val="6800E0">
                  <a:alpha val="100000"/>
                </a:srgbClr>
              </a:solidFill>
              <a:ln w="9525">
                <a:noFill/>
              </a:ln>
            </p:spPr>
            <p:txBody>
              <a:bodyPr/>
              <a:p>
                <a:endParaRPr lang="en-US"/>
              </a:p>
            </p:txBody>
          </p:sp>
          <p:sp>
            <p:nvSpPr>
              <p:cNvPr id="6327" name="Freeform 12"/>
              <p:cNvSpPr/>
              <p:nvPr/>
            </p:nvSpPr>
            <p:spPr>
              <a:xfrm>
                <a:off x="2821" y="2800"/>
                <a:ext cx="89" cy="71"/>
              </a:xfrm>
              <a:custGeom>
                <a:avLst/>
                <a:gdLst>
                  <a:gd name="txL" fmla="*/ 0 w 178"/>
                  <a:gd name="txT" fmla="*/ 0 h 143"/>
                  <a:gd name="txR" fmla="*/ 178 w 178"/>
                  <a:gd name="txB" fmla="*/ 143 h 14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78" h="143">
                    <a:moveTo>
                      <a:pt x="178" y="27"/>
                    </a:moveTo>
                    <a:lnTo>
                      <a:pt x="164" y="1"/>
                    </a:lnTo>
                    <a:lnTo>
                      <a:pt x="162" y="1"/>
                    </a:lnTo>
                    <a:lnTo>
                      <a:pt x="155" y="1"/>
                    </a:lnTo>
                    <a:lnTo>
                      <a:pt x="145" y="0"/>
                    </a:lnTo>
                    <a:lnTo>
                      <a:pt x="131" y="0"/>
                    </a:lnTo>
                    <a:lnTo>
                      <a:pt x="116" y="1"/>
                    </a:lnTo>
                    <a:lnTo>
                      <a:pt x="99" y="2"/>
                    </a:lnTo>
                    <a:lnTo>
                      <a:pt x="80" y="5"/>
                    </a:lnTo>
                    <a:lnTo>
                      <a:pt x="63" y="7"/>
                    </a:lnTo>
                    <a:lnTo>
                      <a:pt x="46" y="13"/>
                    </a:lnTo>
                    <a:lnTo>
                      <a:pt x="31" y="18"/>
                    </a:lnTo>
                    <a:lnTo>
                      <a:pt x="18" y="27"/>
                    </a:lnTo>
                    <a:lnTo>
                      <a:pt x="8" y="37"/>
                    </a:lnTo>
                    <a:lnTo>
                      <a:pt x="2" y="50"/>
                    </a:lnTo>
                    <a:lnTo>
                      <a:pt x="0" y="65"/>
                    </a:lnTo>
                    <a:lnTo>
                      <a:pt x="4" y="83"/>
                    </a:lnTo>
                    <a:lnTo>
                      <a:pt x="14" y="104"/>
                    </a:lnTo>
                    <a:lnTo>
                      <a:pt x="41" y="135"/>
                    </a:lnTo>
                    <a:lnTo>
                      <a:pt x="69" y="143"/>
                    </a:lnTo>
                    <a:lnTo>
                      <a:pt x="96" y="132"/>
                    </a:lnTo>
                    <a:lnTo>
                      <a:pt x="122" y="111"/>
                    </a:lnTo>
                    <a:lnTo>
                      <a:pt x="145" y="83"/>
                    </a:lnTo>
                    <a:lnTo>
                      <a:pt x="162" y="55"/>
                    </a:lnTo>
                    <a:lnTo>
                      <a:pt x="174" y="35"/>
                    </a:lnTo>
                    <a:lnTo>
                      <a:pt x="178" y="27"/>
                    </a:lnTo>
                    <a:close/>
                  </a:path>
                </a:pathLst>
              </a:custGeom>
              <a:solidFill>
                <a:srgbClr val="6800E0">
                  <a:alpha val="100000"/>
                </a:srgbClr>
              </a:solidFill>
              <a:ln w="9525">
                <a:noFill/>
              </a:ln>
            </p:spPr>
            <p:txBody>
              <a:bodyPr/>
              <a:p>
                <a:endParaRPr lang="en-US"/>
              </a:p>
            </p:txBody>
          </p:sp>
          <p:sp>
            <p:nvSpPr>
              <p:cNvPr id="6328" name="Freeform 13"/>
              <p:cNvSpPr/>
              <p:nvPr/>
            </p:nvSpPr>
            <p:spPr>
              <a:xfrm>
                <a:off x="2894" y="2818"/>
                <a:ext cx="66" cy="90"/>
              </a:xfrm>
              <a:custGeom>
                <a:avLst/>
                <a:gdLst>
                  <a:gd name="txL" fmla="*/ 0 w 132"/>
                  <a:gd name="txT" fmla="*/ 0 h 181"/>
                  <a:gd name="txR" fmla="*/ 132 w 132"/>
                  <a:gd name="txB" fmla="*/ 181 h 181"/>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2" h="181">
                    <a:moveTo>
                      <a:pt x="82" y="0"/>
                    </a:moveTo>
                    <a:lnTo>
                      <a:pt x="52" y="0"/>
                    </a:lnTo>
                    <a:lnTo>
                      <a:pt x="47" y="8"/>
                    </a:lnTo>
                    <a:lnTo>
                      <a:pt x="35" y="29"/>
                    </a:lnTo>
                    <a:lnTo>
                      <a:pt x="20" y="57"/>
                    </a:lnTo>
                    <a:lnTo>
                      <a:pt x="7" y="90"/>
                    </a:lnTo>
                    <a:lnTo>
                      <a:pt x="0" y="123"/>
                    </a:lnTo>
                    <a:lnTo>
                      <a:pt x="5" y="152"/>
                    </a:lnTo>
                    <a:lnTo>
                      <a:pt x="24" y="172"/>
                    </a:lnTo>
                    <a:lnTo>
                      <a:pt x="64" y="181"/>
                    </a:lnTo>
                    <a:lnTo>
                      <a:pt x="106" y="172"/>
                    </a:lnTo>
                    <a:lnTo>
                      <a:pt x="127" y="152"/>
                    </a:lnTo>
                    <a:lnTo>
                      <a:pt x="132" y="123"/>
                    </a:lnTo>
                    <a:lnTo>
                      <a:pt x="127" y="90"/>
                    </a:lnTo>
                    <a:lnTo>
                      <a:pt x="114" y="57"/>
                    </a:lnTo>
                    <a:lnTo>
                      <a:pt x="99" y="29"/>
                    </a:lnTo>
                    <a:lnTo>
                      <a:pt x="86" y="8"/>
                    </a:lnTo>
                    <a:lnTo>
                      <a:pt x="82" y="0"/>
                    </a:lnTo>
                    <a:close/>
                  </a:path>
                </a:pathLst>
              </a:custGeom>
              <a:solidFill>
                <a:srgbClr val="6800E0">
                  <a:alpha val="100000"/>
                </a:srgbClr>
              </a:solidFill>
              <a:ln w="9525">
                <a:noFill/>
              </a:ln>
            </p:spPr>
            <p:txBody>
              <a:bodyPr/>
              <a:p>
                <a:endParaRPr lang="en-US"/>
              </a:p>
            </p:txBody>
          </p:sp>
          <p:sp>
            <p:nvSpPr>
              <p:cNvPr id="6329" name="Freeform 14"/>
              <p:cNvSpPr/>
              <p:nvPr/>
            </p:nvSpPr>
            <p:spPr>
              <a:xfrm>
                <a:off x="2944" y="2799"/>
                <a:ext cx="88" cy="72"/>
              </a:xfrm>
              <a:custGeom>
                <a:avLst/>
                <a:gdLst>
                  <a:gd name="txL" fmla="*/ 0 w 177"/>
                  <a:gd name="txT" fmla="*/ 0 h 144"/>
                  <a:gd name="txR" fmla="*/ 177 w 177"/>
                  <a:gd name="txB" fmla="*/ 144 h 144"/>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77" h="144">
                    <a:moveTo>
                      <a:pt x="15" y="1"/>
                    </a:moveTo>
                    <a:lnTo>
                      <a:pt x="0" y="26"/>
                    </a:lnTo>
                    <a:lnTo>
                      <a:pt x="5" y="34"/>
                    </a:lnTo>
                    <a:lnTo>
                      <a:pt x="16" y="55"/>
                    </a:lnTo>
                    <a:lnTo>
                      <a:pt x="33" y="83"/>
                    </a:lnTo>
                    <a:lnTo>
                      <a:pt x="56" y="110"/>
                    </a:lnTo>
                    <a:lnTo>
                      <a:pt x="82" y="132"/>
                    </a:lnTo>
                    <a:lnTo>
                      <a:pt x="109" y="144"/>
                    </a:lnTo>
                    <a:lnTo>
                      <a:pt x="137" y="137"/>
                    </a:lnTo>
                    <a:lnTo>
                      <a:pt x="164" y="106"/>
                    </a:lnTo>
                    <a:lnTo>
                      <a:pt x="174" y="85"/>
                    </a:lnTo>
                    <a:lnTo>
                      <a:pt x="177" y="67"/>
                    </a:lnTo>
                    <a:lnTo>
                      <a:pt x="176" y="50"/>
                    </a:lnTo>
                    <a:lnTo>
                      <a:pt x="170" y="38"/>
                    </a:lnTo>
                    <a:lnTo>
                      <a:pt x="161" y="27"/>
                    </a:lnTo>
                    <a:lnTo>
                      <a:pt x="147" y="19"/>
                    </a:lnTo>
                    <a:lnTo>
                      <a:pt x="132" y="12"/>
                    </a:lnTo>
                    <a:lnTo>
                      <a:pt x="116" y="8"/>
                    </a:lnTo>
                    <a:lnTo>
                      <a:pt x="98" y="4"/>
                    </a:lnTo>
                    <a:lnTo>
                      <a:pt x="81" y="2"/>
                    </a:lnTo>
                    <a:lnTo>
                      <a:pt x="63" y="1"/>
                    </a:lnTo>
                    <a:lnTo>
                      <a:pt x="48" y="0"/>
                    </a:lnTo>
                    <a:lnTo>
                      <a:pt x="35" y="0"/>
                    </a:lnTo>
                    <a:lnTo>
                      <a:pt x="24" y="1"/>
                    </a:lnTo>
                    <a:lnTo>
                      <a:pt x="17" y="1"/>
                    </a:lnTo>
                    <a:lnTo>
                      <a:pt x="15" y="1"/>
                    </a:lnTo>
                    <a:close/>
                  </a:path>
                </a:pathLst>
              </a:custGeom>
              <a:solidFill>
                <a:srgbClr val="6800E0">
                  <a:alpha val="100000"/>
                </a:srgbClr>
              </a:solidFill>
              <a:ln w="9525">
                <a:noFill/>
              </a:ln>
            </p:spPr>
            <p:txBody>
              <a:bodyPr/>
              <a:p>
                <a:endParaRPr lang="en-US"/>
              </a:p>
            </p:txBody>
          </p:sp>
          <p:sp>
            <p:nvSpPr>
              <p:cNvPr id="6330" name="Freeform 15"/>
              <p:cNvSpPr/>
              <p:nvPr/>
            </p:nvSpPr>
            <p:spPr>
              <a:xfrm>
                <a:off x="2943" y="2718"/>
                <a:ext cx="90" cy="72"/>
              </a:xfrm>
              <a:custGeom>
                <a:avLst/>
                <a:gdLst>
                  <a:gd name="txL" fmla="*/ 0 w 180"/>
                  <a:gd name="txT" fmla="*/ 0 h 143"/>
                  <a:gd name="txR" fmla="*/ 180 w 180"/>
                  <a:gd name="txB" fmla="*/ 143 h 143"/>
                </a:gdLst>
                <a:ahLst/>
                <a:cxnLst>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0" y="1"/>
                  </a:cxn>
                </a:cxnLst>
                <a:rect l="txL" t="txT" r="txR" b="txB"/>
                <a:pathLst>
                  <a:path w="180" h="143">
                    <a:moveTo>
                      <a:pt x="0" y="116"/>
                    </a:moveTo>
                    <a:lnTo>
                      <a:pt x="15" y="142"/>
                    </a:lnTo>
                    <a:lnTo>
                      <a:pt x="17" y="142"/>
                    </a:lnTo>
                    <a:lnTo>
                      <a:pt x="24" y="142"/>
                    </a:lnTo>
                    <a:lnTo>
                      <a:pt x="34" y="143"/>
                    </a:lnTo>
                    <a:lnTo>
                      <a:pt x="48" y="143"/>
                    </a:lnTo>
                    <a:lnTo>
                      <a:pt x="63" y="142"/>
                    </a:lnTo>
                    <a:lnTo>
                      <a:pt x="80" y="141"/>
                    </a:lnTo>
                    <a:lnTo>
                      <a:pt x="99" y="139"/>
                    </a:lnTo>
                    <a:lnTo>
                      <a:pt x="116" y="135"/>
                    </a:lnTo>
                    <a:lnTo>
                      <a:pt x="133" y="131"/>
                    </a:lnTo>
                    <a:lnTo>
                      <a:pt x="148" y="125"/>
                    </a:lnTo>
                    <a:lnTo>
                      <a:pt x="161" y="117"/>
                    </a:lnTo>
                    <a:lnTo>
                      <a:pt x="171" y="106"/>
                    </a:lnTo>
                    <a:lnTo>
                      <a:pt x="177" y="94"/>
                    </a:lnTo>
                    <a:lnTo>
                      <a:pt x="180" y="79"/>
                    </a:lnTo>
                    <a:lnTo>
                      <a:pt x="175" y="60"/>
                    </a:lnTo>
                    <a:lnTo>
                      <a:pt x="166" y="40"/>
                    </a:lnTo>
                    <a:lnTo>
                      <a:pt x="138" y="7"/>
                    </a:lnTo>
                    <a:lnTo>
                      <a:pt x="109" y="0"/>
                    </a:lnTo>
                    <a:lnTo>
                      <a:pt x="82" y="10"/>
                    </a:lnTo>
                    <a:lnTo>
                      <a:pt x="56" y="32"/>
                    </a:lnTo>
                    <a:lnTo>
                      <a:pt x="33" y="59"/>
                    </a:lnTo>
                    <a:lnTo>
                      <a:pt x="16" y="87"/>
                    </a:lnTo>
                    <a:lnTo>
                      <a:pt x="4" y="108"/>
                    </a:lnTo>
                    <a:lnTo>
                      <a:pt x="0" y="116"/>
                    </a:lnTo>
                    <a:close/>
                  </a:path>
                </a:pathLst>
              </a:custGeom>
              <a:solidFill>
                <a:srgbClr val="6800E0">
                  <a:alpha val="100000"/>
                </a:srgbClr>
              </a:solidFill>
              <a:ln w="9525">
                <a:noFill/>
              </a:ln>
            </p:spPr>
            <p:txBody>
              <a:bodyPr/>
              <a:p>
                <a:endParaRPr lang="en-US"/>
              </a:p>
            </p:txBody>
          </p:sp>
          <p:sp>
            <p:nvSpPr>
              <p:cNvPr id="6331" name="Freeform 16"/>
              <p:cNvSpPr/>
              <p:nvPr/>
            </p:nvSpPr>
            <p:spPr>
              <a:xfrm>
                <a:off x="3116" y="2261"/>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2" y="24"/>
                    </a:moveTo>
                    <a:lnTo>
                      <a:pt x="8" y="23"/>
                    </a:lnTo>
                    <a:lnTo>
                      <a:pt x="3" y="21"/>
                    </a:lnTo>
                    <a:lnTo>
                      <a:pt x="1" y="16"/>
                    </a:lnTo>
                    <a:lnTo>
                      <a:pt x="0" y="11"/>
                    </a:lnTo>
                    <a:lnTo>
                      <a:pt x="1" y="7"/>
                    </a:lnTo>
                    <a:lnTo>
                      <a:pt x="3" y="3"/>
                    </a:lnTo>
                    <a:lnTo>
                      <a:pt x="8" y="1"/>
                    </a:lnTo>
                    <a:lnTo>
                      <a:pt x="12" y="0"/>
                    </a:lnTo>
                    <a:lnTo>
                      <a:pt x="17" y="1"/>
                    </a:lnTo>
                    <a:lnTo>
                      <a:pt x="20" y="3"/>
                    </a:lnTo>
                    <a:lnTo>
                      <a:pt x="23" y="7"/>
                    </a:lnTo>
                    <a:lnTo>
                      <a:pt x="24" y="11"/>
                    </a:lnTo>
                    <a:lnTo>
                      <a:pt x="23" y="16"/>
                    </a:lnTo>
                    <a:lnTo>
                      <a:pt x="20" y="21"/>
                    </a:lnTo>
                    <a:lnTo>
                      <a:pt x="17" y="23"/>
                    </a:lnTo>
                    <a:lnTo>
                      <a:pt x="12" y="24"/>
                    </a:lnTo>
                    <a:close/>
                  </a:path>
                </a:pathLst>
              </a:custGeom>
              <a:solidFill>
                <a:srgbClr val="FFFF93">
                  <a:alpha val="100000"/>
                </a:srgbClr>
              </a:solidFill>
              <a:ln w="9525">
                <a:noFill/>
              </a:ln>
            </p:spPr>
            <p:txBody>
              <a:bodyPr/>
              <a:p>
                <a:endParaRPr lang="en-US"/>
              </a:p>
            </p:txBody>
          </p:sp>
          <p:sp>
            <p:nvSpPr>
              <p:cNvPr id="6332" name="Freeform 17"/>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6333" name="Freeform 18"/>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6334" name="Freeform 19"/>
              <p:cNvSpPr/>
              <p:nvPr/>
            </p:nvSpPr>
            <p:spPr>
              <a:xfrm>
                <a:off x="3080" y="2236"/>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8"/>
                    </a:lnTo>
                    <a:lnTo>
                      <a:pt x="70" y="44"/>
                    </a:lnTo>
                    <a:lnTo>
                      <a:pt x="64" y="36"/>
                    </a:lnTo>
                    <a:lnTo>
                      <a:pt x="58" y="25"/>
                    </a:lnTo>
                    <a:lnTo>
                      <a:pt x="49" y="14"/>
                    </a:lnTo>
                    <a:lnTo>
                      <a:pt x="39" y="5"/>
                    </a:lnTo>
                    <a:lnTo>
                      <a:pt x="28" y="0"/>
                    </a:lnTo>
                    <a:lnTo>
                      <a:pt x="16" y="4"/>
                    </a:lnTo>
                    <a:lnTo>
                      <a:pt x="6" y="17"/>
                    </a:lnTo>
                    <a:lnTo>
                      <a:pt x="0" y="33"/>
                    </a:lnTo>
                    <a:lnTo>
                      <a:pt x="3" y="43"/>
                    </a:lnTo>
                    <a:lnTo>
                      <a:pt x="11" y="51"/>
                    </a:lnTo>
                    <a:lnTo>
                      <a:pt x="25" y="56"/>
                    </a:lnTo>
                    <a:lnTo>
                      <a:pt x="39" y="58"/>
                    </a:lnTo>
                    <a:lnTo>
                      <a:pt x="52" y="58"/>
                    </a:lnTo>
                    <a:lnTo>
                      <a:pt x="62" y="58"/>
                    </a:lnTo>
                    <a:lnTo>
                      <a:pt x="66" y="58"/>
                    </a:lnTo>
                    <a:close/>
                  </a:path>
                </a:pathLst>
              </a:custGeom>
              <a:solidFill>
                <a:srgbClr val="6800E0">
                  <a:alpha val="100000"/>
                </a:srgbClr>
              </a:solidFill>
              <a:ln w="9525">
                <a:noFill/>
              </a:ln>
            </p:spPr>
            <p:txBody>
              <a:bodyPr/>
              <a:p>
                <a:endParaRPr lang="en-US"/>
              </a:p>
            </p:txBody>
          </p:sp>
          <p:sp>
            <p:nvSpPr>
              <p:cNvPr id="6335" name="Freeform 20"/>
              <p:cNvSpPr/>
              <p:nvPr/>
            </p:nvSpPr>
            <p:spPr>
              <a:xfrm>
                <a:off x="3080" y="2269"/>
                <a:ext cx="36" cy="28"/>
              </a:xfrm>
              <a:custGeom>
                <a:avLst/>
                <a:gdLst>
                  <a:gd name="txL" fmla="*/ 0 w 71"/>
                  <a:gd name="txT" fmla="*/ 0 h 57"/>
                  <a:gd name="txR" fmla="*/ 71 w 71"/>
                  <a:gd name="txB" fmla="*/ 57 h 57"/>
                </a:gdLst>
                <a:ahLst/>
                <a:cxnLst>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71" y="10"/>
                    </a:moveTo>
                    <a:lnTo>
                      <a:pt x="66" y="0"/>
                    </a:lnTo>
                    <a:lnTo>
                      <a:pt x="62" y="0"/>
                    </a:lnTo>
                    <a:lnTo>
                      <a:pt x="53" y="0"/>
                    </a:lnTo>
                    <a:lnTo>
                      <a:pt x="39" y="0"/>
                    </a:lnTo>
                    <a:lnTo>
                      <a:pt x="25" y="2"/>
                    </a:lnTo>
                    <a:lnTo>
                      <a:pt x="13" y="7"/>
                    </a:lnTo>
                    <a:lnTo>
                      <a:pt x="3" y="15"/>
                    </a:lnTo>
                    <a:lnTo>
                      <a:pt x="0" y="25"/>
                    </a:lnTo>
                    <a:lnTo>
                      <a:pt x="6" y="42"/>
                    </a:lnTo>
                    <a:lnTo>
                      <a:pt x="16" y="54"/>
                    </a:lnTo>
                    <a:lnTo>
                      <a:pt x="28" y="57"/>
                    </a:lnTo>
                    <a:lnTo>
                      <a:pt x="39" y="53"/>
                    </a:lnTo>
                    <a:lnTo>
                      <a:pt x="49" y="44"/>
                    </a:lnTo>
                    <a:lnTo>
                      <a:pt x="58" y="33"/>
                    </a:lnTo>
                    <a:lnTo>
                      <a:pt x="64" y="22"/>
                    </a:lnTo>
                    <a:lnTo>
                      <a:pt x="70" y="14"/>
                    </a:lnTo>
                    <a:lnTo>
                      <a:pt x="71" y="10"/>
                    </a:lnTo>
                    <a:close/>
                  </a:path>
                </a:pathLst>
              </a:custGeom>
              <a:solidFill>
                <a:srgbClr val="6800E0">
                  <a:alpha val="100000"/>
                </a:srgbClr>
              </a:solidFill>
              <a:ln w="9525">
                <a:noFill/>
              </a:ln>
            </p:spPr>
            <p:txBody>
              <a:bodyPr/>
              <a:p>
                <a:endParaRPr lang="en-US"/>
              </a:p>
            </p:txBody>
          </p:sp>
          <p:sp>
            <p:nvSpPr>
              <p:cNvPr id="6336" name="Freeform 21"/>
              <p:cNvSpPr/>
              <p:nvPr/>
            </p:nvSpPr>
            <p:spPr>
              <a:xfrm>
                <a:off x="3109" y="2277"/>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2" h="73">
                    <a:moveTo>
                      <a:pt x="32" y="0"/>
                    </a:moveTo>
                    <a:lnTo>
                      <a:pt x="20" y="0"/>
                    </a:lnTo>
                    <a:lnTo>
                      <a:pt x="18" y="4"/>
                    </a:lnTo>
                    <a:lnTo>
                      <a:pt x="14" y="12"/>
                    </a:lnTo>
                    <a:lnTo>
                      <a:pt x="8" y="23"/>
                    </a:lnTo>
                    <a:lnTo>
                      <a:pt x="2" y="36"/>
                    </a:lnTo>
                    <a:lnTo>
                      <a:pt x="0" y="50"/>
                    </a:lnTo>
                    <a:lnTo>
                      <a:pt x="1" y="61"/>
                    </a:lnTo>
                    <a:lnTo>
                      <a:pt x="9" y="69"/>
                    </a:lnTo>
                    <a:lnTo>
                      <a:pt x="25" y="73"/>
                    </a:lnTo>
                    <a:lnTo>
                      <a:pt x="41" y="69"/>
                    </a:lnTo>
                    <a:lnTo>
                      <a:pt x="50" y="61"/>
                    </a:lnTo>
                    <a:lnTo>
                      <a:pt x="52" y="50"/>
                    </a:lnTo>
                    <a:lnTo>
                      <a:pt x="49" y="36"/>
                    </a:lnTo>
                    <a:lnTo>
                      <a:pt x="45" y="23"/>
                    </a:lnTo>
                    <a:lnTo>
                      <a:pt x="39" y="12"/>
                    </a:lnTo>
                    <a:lnTo>
                      <a:pt x="34" y="4"/>
                    </a:lnTo>
                    <a:lnTo>
                      <a:pt x="32" y="0"/>
                    </a:lnTo>
                    <a:close/>
                  </a:path>
                </a:pathLst>
              </a:custGeom>
              <a:solidFill>
                <a:srgbClr val="6800E0">
                  <a:alpha val="100000"/>
                </a:srgbClr>
              </a:solidFill>
              <a:ln w="9525">
                <a:noFill/>
              </a:ln>
            </p:spPr>
            <p:txBody>
              <a:bodyPr/>
              <a:p>
                <a:endParaRPr lang="en-US"/>
              </a:p>
            </p:txBody>
          </p:sp>
          <p:sp>
            <p:nvSpPr>
              <p:cNvPr id="6337" name="Freeform 22"/>
              <p:cNvSpPr/>
              <p:nvPr/>
            </p:nvSpPr>
            <p:spPr>
              <a:xfrm>
                <a:off x="3129" y="2269"/>
                <a:ext cx="36" cy="28"/>
              </a:xfrm>
              <a:custGeom>
                <a:avLst/>
                <a:gdLst>
                  <a:gd name="txL" fmla="*/ 0 w 71"/>
                  <a:gd name="txT" fmla="*/ 0 h 57"/>
                  <a:gd name="txR" fmla="*/ 71 w 71"/>
                  <a:gd name="txB" fmla="*/ 57 h 57"/>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6" y="0"/>
                    </a:moveTo>
                    <a:lnTo>
                      <a:pt x="0" y="10"/>
                    </a:lnTo>
                    <a:lnTo>
                      <a:pt x="1" y="14"/>
                    </a:lnTo>
                    <a:lnTo>
                      <a:pt x="7" y="22"/>
                    </a:lnTo>
                    <a:lnTo>
                      <a:pt x="14" y="33"/>
                    </a:lnTo>
                    <a:lnTo>
                      <a:pt x="23" y="44"/>
                    </a:lnTo>
                    <a:lnTo>
                      <a:pt x="32" y="53"/>
                    </a:lnTo>
                    <a:lnTo>
                      <a:pt x="44" y="57"/>
                    </a:lnTo>
                    <a:lnTo>
                      <a:pt x="55" y="54"/>
                    </a:lnTo>
                    <a:lnTo>
                      <a:pt x="66" y="42"/>
                    </a:lnTo>
                    <a:lnTo>
                      <a:pt x="71" y="25"/>
                    </a:lnTo>
                    <a:lnTo>
                      <a:pt x="68" y="15"/>
                    </a:lnTo>
                    <a:lnTo>
                      <a:pt x="60" y="7"/>
                    </a:lnTo>
                    <a:lnTo>
                      <a:pt x="46" y="2"/>
                    </a:lnTo>
                    <a:lnTo>
                      <a:pt x="32" y="0"/>
                    </a:lnTo>
                    <a:lnTo>
                      <a:pt x="19" y="0"/>
                    </a:lnTo>
                    <a:lnTo>
                      <a:pt x="9" y="0"/>
                    </a:lnTo>
                    <a:lnTo>
                      <a:pt x="6" y="0"/>
                    </a:lnTo>
                    <a:close/>
                  </a:path>
                </a:pathLst>
              </a:custGeom>
              <a:solidFill>
                <a:srgbClr val="6800E0">
                  <a:alpha val="100000"/>
                </a:srgbClr>
              </a:solidFill>
              <a:ln w="9525">
                <a:noFill/>
              </a:ln>
            </p:spPr>
            <p:txBody>
              <a:bodyPr/>
              <a:p>
                <a:endParaRPr lang="en-US"/>
              </a:p>
            </p:txBody>
          </p:sp>
          <p:sp>
            <p:nvSpPr>
              <p:cNvPr id="6338" name="Freeform 23"/>
              <p:cNvSpPr/>
              <p:nvPr/>
            </p:nvSpPr>
            <p:spPr>
              <a:xfrm>
                <a:off x="3129" y="2236"/>
                <a:ext cx="36" cy="28"/>
              </a:xfrm>
              <a:custGeom>
                <a:avLst/>
                <a:gdLst>
                  <a:gd name="txL" fmla="*/ 0 w 71"/>
                  <a:gd name="txT" fmla="*/ 0 h 57"/>
                  <a:gd name="txR" fmla="*/ 71 w 71"/>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1" h="57">
                    <a:moveTo>
                      <a:pt x="0" y="47"/>
                    </a:moveTo>
                    <a:lnTo>
                      <a:pt x="6" y="57"/>
                    </a:lnTo>
                    <a:lnTo>
                      <a:pt x="9" y="57"/>
                    </a:lnTo>
                    <a:lnTo>
                      <a:pt x="19" y="57"/>
                    </a:lnTo>
                    <a:lnTo>
                      <a:pt x="32" y="57"/>
                    </a:lnTo>
                    <a:lnTo>
                      <a:pt x="46" y="55"/>
                    </a:lnTo>
                    <a:lnTo>
                      <a:pt x="59" y="50"/>
                    </a:lnTo>
                    <a:lnTo>
                      <a:pt x="68" y="43"/>
                    </a:lnTo>
                    <a:lnTo>
                      <a:pt x="71" y="32"/>
                    </a:lnTo>
                    <a:lnTo>
                      <a:pt x="66" y="17"/>
                    </a:lnTo>
                    <a:lnTo>
                      <a:pt x="55" y="4"/>
                    </a:lnTo>
                    <a:lnTo>
                      <a:pt x="44" y="0"/>
                    </a:lnTo>
                    <a:lnTo>
                      <a:pt x="32" y="4"/>
                    </a:lnTo>
                    <a:lnTo>
                      <a:pt x="23" y="13"/>
                    </a:lnTo>
                    <a:lnTo>
                      <a:pt x="14" y="23"/>
                    </a:lnTo>
                    <a:lnTo>
                      <a:pt x="7" y="35"/>
                    </a:lnTo>
                    <a:lnTo>
                      <a:pt x="1" y="43"/>
                    </a:lnTo>
                    <a:lnTo>
                      <a:pt x="0" y="47"/>
                    </a:lnTo>
                    <a:close/>
                  </a:path>
                </a:pathLst>
              </a:custGeom>
              <a:solidFill>
                <a:srgbClr val="6800E0">
                  <a:alpha val="100000"/>
                </a:srgbClr>
              </a:solidFill>
              <a:ln w="9525">
                <a:noFill/>
              </a:ln>
            </p:spPr>
            <p:txBody>
              <a:bodyPr/>
              <a:p>
                <a:endParaRPr lang="en-US"/>
              </a:p>
            </p:txBody>
          </p:sp>
          <p:sp>
            <p:nvSpPr>
              <p:cNvPr id="6339" name="Freeform 24"/>
              <p:cNvSpPr/>
              <p:nvPr/>
            </p:nvSpPr>
            <p:spPr>
              <a:xfrm>
                <a:off x="3830" y="3106"/>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1" y="24"/>
                    </a:moveTo>
                    <a:lnTo>
                      <a:pt x="7" y="23"/>
                    </a:lnTo>
                    <a:lnTo>
                      <a:pt x="3" y="20"/>
                    </a:lnTo>
                    <a:lnTo>
                      <a:pt x="1" y="16"/>
                    </a:lnTo>
                    <a:lnTo>
                      <a:pt x="0" y="11"/>
                    </a:lnTo>
                    <a:lnTo>
                      <a:pt x="1" y="7"/>
                    </a:lnTo>
                    <a:lnTo>
                      <a:pt x="3" y="3"/>
                    </a:lnTo>
                    <a:lnTo>
                      <a:pt x="7" y="1"/>
                    </a:lnTo>
                    <a:lnTo>
                      <a:pt x="11" y="0"/>
                    </a:lnTo>
                    <a:lnTo>
                      <a:pt x="16" y="1"/>
                    </a:lnTo>
                    <a:lnTo>
                      <a:pt x="20" y="3"/>
                    </a:lnTo>
                    <a:lnTo>
                      <a:pt x="23" y="7"/>
                    </a:lnTo>
                    <a:lnTo>
                      <a:pt x="24" y="11"/>
                    </a:lnTo>
                    <a:lnTo>
                      <a:pt x="23" y="16"/>
                    </a:lnTo>
                    <a:lnTo>
                      <a:pt x="20" y="20"/>
                    </a:lnTo>
                    <a:lnTo>
                      <a:pt x="16" y="23"/>
                    </a:lnTo>
                    <a:lnTo>
                      <a:pt x="11" y="24"/>
                    </a:lnTo>
                    <a:close/>
                  </a:path>
                </a:pathLst>
              </a:custGeom>
              <a:solidFill>
                <a:srgbClr val="FFFF93">
                  <a:alpha val="100000"/>
                </a:srgbClr>
              </a:solidFill>
              <a:ln w="9525">
                <a:noFill/>
              </a:ln>
            </p:spPr>
            <p:txBody>
              <a:bodyPr/>
              <a:p>
                <a:endParaRPr lang="en-US"/>
              </a:p>
            </p:txBody>
          </p:sp>
          <p:sp>
            <p:nvSpPr>
              <p:cNvPr id="6340" name="Freeform 25"/>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6341" name="Freeform 26"/>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6342" name="Freeform 27"/>
              <p:cNvSpPr/>
              <p:nvPr/>
            </p:nvSpPr>
            <p:spPr>
              <a:xfrm>
                <a:off x="3793" y="3081"/>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7"/>
                    </a:lnTo>
                    <a:lnTo>
                      <a:pt x="70" y="44"/>
                    </a:lnTo>
                    <a:lnTo>
                      <a:pt x="64" y="36"/>
                    </a:lnTo>
                    <a:lnTo>
                      <a:pt x="58" y="24"/>
                    </a:lnTo>
                    <a:lnTo>
                      <a:pt x="49" y="14"/>
                    </a:lnTo>
                    <a:lnTo>
                      <a:pt x="39" y="5"/>
                    </a:lnTo>
                    <a:lnTo>
                      <a:pt x="28" y="0"/>
                    </a:lnTo>
                    <a:lnTo>
                      <a:pt x="16" y="4"/>
                    </a:lnTo>
                    <a:lnTo>
                      <a:pt x="6" y="16"/>
                    </a:lnTo>
                    <a:lnTo>
                      <a:pt x="0" y="32"/>
                    </a:lnTo>
                    <a:lnTo>
                      <a:pt x="3" y="43"/>
                    </a:lnTo>
                    <a:lnTo>
                      <a:pt x="13" y="51"/>
                    </a:lnTo>
                    <a:lnTo>
                      <a:pt x="25" y="55"/>
                    </a:lnTo>
                    <a:lnTo>
                      <a:pt x="39" y="58"/>
                    </a:lnTo>
                    <a:lnTo>
                      <a:pt x="53" y="58"/>
                    </a:lnTo>
                    <a:lnTo>
                      <a:pt x="62" y="58"/>
                    </a:lnTo>
                    <a:lnTo>
                      <a:pt x="66" y="58"/>
                    </a:lnTo>
                    <a:close/>
                  </a:path>
                </a:pathLst>
              </a:custGeom>
              <a:solidFill>
                <a:srgbClr val="6800E0">
                  <a:alpha val="100000"/>
                </a:srgbClr>
              </a:solidFill>
              <a:ln w="9525">
                <a:noFill/>
              </a:ln>
            </p:spPr>
            <p:txBody>
              <a:bodyPr/>
              <a:p>
                <a:endParaRPr lang="en-US"/>
              </a:p>
            </p:txBody>
          </p:sp>
          <p:sp>
            <p:nvSpPr>
              <p:cNvPr id="6343" name="Freeform 28"/>
              <p:cNvSpPr/>
              <p:nvPr/>
            </p:nvSpPr>
            <p:spPr>
              <a:xfrm>
                <a:off x="3793" y="3114"/>
                <a:ext cx="37" cy="28"/>
              </a:xfrm>
              <a:custGeom>
                <a:avLst/>
                <a:gdLst>
                  <a:gd name="txL" fmla="*/ 0 w 72"/>
                  <a:gd name="txT" fmla="*/ 0 h 56"/>
                  <a:gd name="txR" fmla="*/ 72 w 72"/>
                  <a:gd name="txB" fmla="*/ 56 h 56"/>
                </a:gdLst>
                <a:ahLst/>
                <a:cxnLst>
                  <a:cxn ang="0">
                    <a:pos x="1" y="1"/>
                  </a:cxn>
                  <a:cxn ang="0">
                    <a:pos x="1" y="0"/>
                  </a:cxn>
                  <a:cxn ang="0">
                    <a:pos x="1" y="0"/>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2" h="56">
                    <a:moveTo>
                      <a:pt x="72" y="10"/>
                    </a:moveTo>
                    <a:lnTo>
                      <a:pt x="67" y="0"/>
                    </a:lnTo>
                    <a:lnTo>
                      <a:pt x="63" y="0"/>
                    </a:lnTo>
                    <a:lnTo>
                      <a:pt x="53" y="0"/>
                    </a:lnTo>
                    <a:lnTo>
                      <a:pt x="40" y="0"/>
                    </a:lnTo>
                    <a:lnTo>
                      <a:pt x="26" y="2"/>
                    </a:lnTo>
                    <a:lnTo>
                      <a:pt x="13" y="7"/>
                    </a:lnTo>
                    <a:lnTo>
                      <a:pt x="3" y="15"/>
                    </a:lnTo>
                    <a:lnTo>
                      <a:pt x="0" y="25"/>
                    </a:lnTo>
                    <a:lnTo>
                      <a:pt x="6" y="41"/>
                    </a:lnTo>
                    <a:lnTo>
                      <a:pt x="17" y="54"/>
                    </a:lnTo>
                    <a:lnTo>
                      <a:pt x="29" y="56"/>
                    </a:lnTo>
                    <a:lnTo>
                      <a:pt x="39" y="53"/>
                    </a:lnTo>
                    <a:lnTo>
                      <a:pt x="49" y="44"/>
                    </a:lnTo>
                    <a:lnTo>
                      <a:pt x="59" y="33"/>
                    </a:lnTo>
                    <a:lnTo>
                      <a:pt x="66" y="22"/>
                    </a:lnTo>
                    <a:lnTo>
                      <a:pt x="71" y="14"/>
                    </a:lnTo>
                    <a:lnTo>
                      <a:pt x="72" y="10"/>
                    </a:lnTo>
                    <a:close/>
                  </a:path>
                </a:pathLst>
              </a:custGeom>
              <a:solidFill>
                <a:srgbClr val="6800E0">
                  <a:alpha val="100000"/>
                </a:srgbClr>
              </a:solidFill>
              <a:ln w="9525">
                <a:noFill/>
              </a:ln>
            </p:spPr>
            <p:txBody>
              <a:bodyPr/>
              <a:p>
                <a:endParaRPr lang="en-US"/>
              </a:p>
            </p:txBody>
          </p:sp>
          <p:sp>
            <p:nvSpPr>
              <p:cNvPr id="6344" name="Freeform 29"/>
              <p:cNvSpPr/>
              <p:nvPr/>
            </p:nvSpPr>
            <p:spPr>
              <a:xfrm>
                <a:off x="3823" y="3121"/>
                <a:ext cx="26" cy="37"/>
              </a:xfrm>
              <a:custGeom>
                <a:avLst/>
                <a:gdLst>
                  <a:gd name="txL" fmla="*/ 0 w 53"/>
                  <a:gd name="txT" fmla="*/ 0 h 72"/>
                  <a:gd name="txR" fmla="*/ 53 w 53"/>
                  <a:gd name="txB" fmla="*/ 72 h 72"/>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53" h="72">
                    <a:moveTo>
                      <a:pt x="33" y="0"/>
                    </a:moveTo>
                    <a:lnTo>
                      <a:pt x="20" y="0"/>
                    </a:lnTo>
                    <a:lnTo>
                      <a:pt x="18" y="3"/>
                    </a:lnTo>
                    <a:lnTo>
                      <a:pt x="13" y="11"/>
                    </a:lnTo>
                    <a:lnTo>
                      <a:pt x="8" y="23"/>
                    </a:lnTo>
                    <a:lnTo>
                      <a:pt x="3" y="35"/>
                    </a:lnTo>
                    <a:lnTo>
                      <a:pt x="0" y="49"/>
                    </a:lnTo>
                    <a:lnTo>
                      <a:pt x="2" y="61"/>
                    </a:lnTo>
                    <a:lnTo>
                      <a:pt x="10" y="69"/>
                    </a:lnTo>
                    <a:lnTo>
                      <a:pt x="26" y="72"/>
                    </a:lnTo>
                    <a:lnTo>
                      <a:pt x="42" y="69"/>
                    </a:lnTo>
                    <a:lnTo>
                      <a:pt x="51" y="61"/>
                    </a:lnTo>
                    <a:lnTo>
                      <a:pt x="53" y="49"/>
                    </a:lnTo>
                    <a:lnTo>
                      <a:pt x="50" y="35"/>
                    </a:lnTo>
                    <a:lnTo>
                      <a:pt x="46" y="23"/>
                    </a:lnTo>
                    <a:lnTo>
                      <a:pt x="40" y="11"/>
                    </a:lnTo>
                    <a:lnTo>
                      <a:pt x="35" y="3"/>
                    </a:lnTo>
                    <a:lnTo>
                      <a:pt x="33" y="0"/>
                    </a:lnTo>
                    <a:close/>
                  </a:path>
                </a:pathLst>
              </a:custGeom>
              <a:solidFill>
                <a:srgbClr val="6800E0">
                  <a:alpha val="100000"/>
                </a:srgbClr>
              </a:solidFill>
              <a:ln w="9525">
                <a:noFill/>
              </a:ln>
            </p:spPr>
            <p:txBody>
              <a:bodyPr/>
              <a:p>
                <a:endParaRPr lang="en-US"/>
              </a:p>
            </p:txBody>
          </p:sp>
          <p:sp>
            <p:nvSpPr>
              <p:cNvPr id="6345" name="Freeform 30"/>
              <p:cNvSpPr/>
              <p:nvPr/>
            </p:nvSpPr>
            <p:spPr>
              <a:xfrm>
                <a:off x="3843" y="3114"/>
                <a:ext cx="36" cy="28"/>
              </a:xfrm>
              <a:custGeom>
                <a:avLst/>
                <a:gdLst>
                  <a:gd name="txL" fmla="*/ 0 w 71"/>
                  <a:gd name="txT" fmla="*/ 0 h 56"/>
                  <a:gd name="txR" fmla="*/ 71 w 71"/>
                  <a:gd name="txB" fmla="*/ 56 h 56"/>
                </a:gdLst>
                <a:ahLst/>
                <a:cxnLst>
                  <a:cxn ang="0">
                    <a:pos x="1"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Lst>
                <a:rect l="txL" t="txT" r="txR" b="txB"/>
                <a:pathLst>
                  <a:path w="71" h="56">
                    <a:moveTo>
                      <a:pt x="6" y="0"/>
                    </a:moveTo>
                    <a:lnTo>
                      <a:pt x="0" y="10"/>
                    </a:lnTo>
                    <a:lnTo>
                      <a:pt x="1" y="14"/>
                    </a:lnTo>
                    <a:lnTo>
                      <a:pt x="7" y="22"/>
                    </a:lnTo>
                    <a:lnTo>
                      <a:pt x="14" y="33"/>
                    </a:lnTo>
                    <a:lnTo>
                      <a:pt x="23" y="44"/>
                    </a:lnTo>
                    <a:lnTo>
                      <a:pt x="32" y="53"/>
                    </a:lnTo>
                    <a:lnTo>
                      <a:pt x="44" y="56"/>
                    </a:lnTo>
                    <a:lnTo>
                      <a:pt x="55" y="54"/>
                    </a:lnTo>
                    <a:lnTo>
                      <a:pt x="66" y="41"/>
                    </a:lnTo>
                    <a:lnTo>
                      <a:pt x="71" y="25"/>
                    </a:lnTo>
                    <a:lnTo>
                      <a:pt x="68" y="15"/>
                    </a:lnTo>
                    <a:lnTo>
                      <a:pt x="59" y="7"/>
                    </a:lnTo>
                    <a:lnTo>
                      <a:pt x="46" y="2"/>
                    </a:lnTo>
                    <a:lnTo>
                      <a:pt x="32"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6346" name="Freeform 31"/>
              <p:cNvSpPr/>
              <p:nvPr/>
            </p:nvSpPr>
            <p:spPr>
              <a:xfrm>
                <a:off x="3842" y="3081"/>
                <a:ext cx="37" cy="28"/>
              </a:xfrm>
              <a:custGeom>
                <a:avLst/>
                <a:gdLst>
                  <a:gd name="txL" fmla="*/ 0 w 72"/>
                  <a:gd name="txT" fmla="*/ 0 h 57"/>
                  <a:gd name="txR" fmla="*/ 72 w 72"/>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2" h="57">
                    <a:moveTo>
                      <a:pt x="0" y="46"/>
                    </a:moveTo>
                    <a:lnTo>
                      <a:pt x="6" y="57"/>
                    </a:lnTo>
                    <a:lnTo>
                      <a:pt x="9" y="57"/>
                    </a:lnTo>
                    <a:lnTo>
                      <a:pt x="19" y="57"/>
                    </a:lnTo>
                    <a:lnTo>
                      <a:pt x="32" y="57"/>
                    </a:lnTo>
                    <a:lnTo>
                      <a:pt x="47" y="54"/>
                    </a:lnTo>
                    <a:lnTo>
                      <a:pt x="60" y="50"/>
                    </a:lnTo>
                    <a:lnTo>
                      <a:pt x="69" y="43"/>
                    </a:lnTo>
                    <a:lnTo>
                      <a:pt x="72" y="31"/>
                    </a:lnTo>
                    <a:lnTo>
                      <a:pt x="67" y="16"/>
                    </a:lnTo>
                    <a:lnTo>
                      <a:pt x="55" y="4"/>
                    </a:lnTo>
                    <a:lnTo>
                      <a:pt x="44" y="0"/>
                    </a:lnTo>
                    <a:lnTo>
                      <a:pt x="33" y="4"/>
                    </a:lnTo>
                    <a:lnTo>
                      <a:pt x="23" y="13"/>
                    </a:lnTo>
                    <a:lnTo>
                      <a:pt x="14" y="23"/>
                    </a:lnTo>
                    <a:lnTo>
                      <a:pt x="7" y="35"/>
                    </a:lnTo>
                    <a:lnTo>
                      <a:pt x="1" y="43"/>
                    </a:lnTo>
                    <a:lnTo>
                      <a:pt x="0" y="46"/>
                    </a:lnTo>
                    <a:close/>
                  </a:path>
                </a:pathLst>
              </a:custGeom>
              <a:solidFill>
                <a:srgbClr val="6800E0">
                  <a:alpha val="100000"/>
                </a:srgbClr>
              </a:solidFill>
              <a:ln w="9525">
                <a:noFill/>
              </a:ln>
            </p:spPr>
            <p:txBody>
              <a:bodyPr/>
              <a:p>
                <a:endParaRPr lang="en-US"/>
              </a:p>
            </p:txBody>
          </p:sp>
          <p:sp>
            <p:nvSpPr>
              <p:cNvPr id="6347" name="Freeform 32"/>
              <p:cNvSpPr/>
              <p:nvPr/>
            </p:nvSpPr>
            <p:spPr>
              <a:xfrm>
                <a:off x="3134" y="3087"/>
                <a:ext cx="11" cy="12"/>
              </a:xfrm>
              <a:custGeom>
                <a:avLst/>
                <a:gdLst>
                  <a:gd name="txL" fmla="*/ 0 w 23"/>
                  <a:gd name="txT" fmla="*/ 0 h 24"/>
                  <a:gd name="txR" fmla="*/ 23 w 23"/>
                  <a:gd name="txB" fmla="*/ 24 h 24"/>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23" h="24">
                    <a:moveTo>
                      <a:pt x="12" y="24"/>
                    </a:moveTo>
                    <a:lnTo>
                      <a:pt x="7" y="23"/>
                    </a:lnTo>
                    <a:lnTo>
                      <a:pt x="4" y="20"/>
                    </a:lnTo>
                    <a:lnTo>
                      <a:pt x="1" y="17"/>
                    </a:lnTo>
                    <a:lnTo>
                      <a:pt x="0" y="12"/>
                    </a:lnTo>
                    <a:lnTo>
                      <a:pt x="1" y="8"/>
                    </a:lnTo>
                    <a:lnTo>
                      <a:pt x="4" y="3"/>
                    </a:lnTo>
                    <a:lnTo>
                      <a:pt x="7" y="1"/>
                    </a:lnTo>
                    <a:lnTo>
                      <a:pt x="12" y="0"/>
                    </a:lnTo>
                    <a:lnTo>
                      <a:pt x="16" y="1"/>
                    </a:lnTo>
                    <a:lnTo>
                      <a:pt x="20" y="3"/>
                    </a:lnTo>
                    <a:lnTo>
                      <a:pt x="22" y="8"/>
                    </a:lnTo>
                    <a:lnTo>
                      <a:pt x="23" y="12"/>
                    </a:lnTo>
                    <a:lnTo>
                      <a:pt x="22" y="17"/>
                    </a:lnTo>
                    <a:lnTo>
                      <a:pt x="20" y="20"/>
                    </a:lnTo>
                    <a:lnTo>
                      <a:pt x="16" y="23"/>
                    </a:lnTo>
                    <a:lnTo>
                      <a:pt x="12" y="24"/>
                    </a:lnTo>
                    <a:close/>
                  </a:path>
                </a:pathLst>
              </a:custGeom>
              <a:solidFill>
                <a:srgbClr val="FFFF93">
                  <a:alpha val="100000"/>
                </a:srgbClr>
              </a:solidFill>
              <a:ln w="9525">
                <a:noFill/>
              </a:ln>
            </p:spPr>
            <p:txBody>
              <a:bodyPr/>
              <a:p>
                <a:endParaRPr lang="en-US"/>
              </a:p>
            </p:txBody>
          </p:sp>
          <p:sp>
            <p:nvSpPr>
              <p:cNvPr id="6348" name="Freeform 33"/>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6349" name="Freeform 34"/>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6350" name="Freeform 35"/>
              <p:cNvSpPr/>
              <p:nvPr/>
            </p:nvSpPr>
            <p:spPr>
              <a:xfrm>
                <a:off x="3097" y="3063"/>
                <a:ext cx="35" cy="28"/>
              </a:xfrm>
              <a:custGeom>
                <a:avLst/>
                <a:gdLst>
                  <a:gd name="txL" fmla="*/ 0 w 72"/>
                  <a:gd name="txT" fmla="*/ 0 h 58"/>
                  <a:gd name="txR" fmla="*/ 72 w 72"/>
                  <a:gd name="txB" fmla="*/ 58 h 58"/>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72" h="58">
                    <a:moveTo>
                      <a:pt x="66" y="58"/>
                    </a:moveTo>
                    <a:lnTo>
                      <a:pt x="72" y="47"/>
                    </a:lnTo>
                    <a:lnTo>
                      <a:pt x="71" y="44"/>
                    </a:lnTo>
                    <a:lnTo>
                      <a:pt x="65" y="36"/>
                    </a:lnTo>
                    <a:lnTo>
                      <a:pt x="58" y="24"/>
                    </a:lnTo>
                    <a:lnTo>
                      <a:pt x="50" y="14"/>
                    </a:lnTo>
                    <a:lnTo>
                      <a:pt x="40" y="5"/>
                    </a:lnTo>
                    <a:lnTo>
                      <a:pt x="28" y="0"/>
                    </a:lnTo>
                    <a:lnTo>
                      <a:pt x="16" y="3"/>
                    </a:lnTo>
                    <a:lnTo>
                      <a:pt x="6" y="15"/>
                    </a:lnTo>
                    <a:lnTo>
                      <a:pt x="0" y="31"/>
                    </a:lnTo>
                    <a:lnTo>
                      <a:pt x="4" y="43"/>
                    </a:lnTo>
                    <a:lnTo>
                      <a:pt x="12" y="51"/>
                    </a:lnTo>
                    <a:lnTo>
                      <a:pt x="26" y="56"/>
                    </a:lnTo>
                    <a:lnTo>
                      <a:pt x="40" y="58"/>
                    </a:lnTo>
                    <a:lnTo>
                      <a:pt x="52" y="58"/>
                    </a:lnTo>
                    <a:lnTo>
                      <a:pt x="63" y="58"/>
                    </a:lnTo>
                    <a:lnTo>
                      <a:pt x="66" y="58"/>
                    </a:lnTo>
                    <a:close/>
                  </a:path>
                </a:pathLst>
              </a:custGeom>
              <a:solidFill>
                <a:srgbClr val="6800E0">
                  <a:alpha val="100000"/>
                </a:srgbClr>
              </a:solidFill>
              <a:ln w="9525">
                <a:noFill/>
              </a:ln>
            </p:spPr>
            <p:txBody>
              <a:bodyPr/>
              <a:p>
                <a:endParaRPr lang="en-US"/>
              </a:p>
            </p:txBody>
          </p:sp>
          <p:sp>
            <p:nvSpPr>
              <p:cNvPr id="6351" name="Freeform 36"/>
              <p:cNvSpPr/>
              <p:nvPr/>
            </p:nvSpPr>
            <p:spPr>
              <a:xfrm>
                <a:off x="3097" y="3095"/>
                <a:ext cx="35" cy="29"/>
              </a:xfrm>
              <a:custGeom>
                <a:avLst/>
                <a:gdLst>
                  <a:gd name="txL" fmla="*/ 0 w 72"/>
                  <a:gd name="txT" fmla="*/ 0 h 56"/>
                  <a:gd name="txR" fmla="*/ 72 w 72"/>
                  <a:gd name="txB" fmla="*/ 56 h 56"/>
                </a:gdLst>
                <a:ahLst/>
                <a:cxnLst>
                  <a:cxn ang="0">
                    <a:pos x="0" y="1"/>
                  </a:cxn>
                  <a:cxn ang="0">
                    <a:pos x="0" y="0"/>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72" h="56">
                    <a:moveTo>
                      <a:pt x="72" y="10"/>
                    </a:moveTo>
                    <a:lnTo>
                      <a:pt x="66" y="0"/>
                    </a:lnTo>
                    <a:lnTo>
                      <a:pt x="63" y="0"/>
                    </a:lnTo>
                    <a:lnTo>
                      <a:pt x="53" y="0"/>
                    </a:lnTo>
                    <a:lnTo>
                      <a:pt x="40" y="0"/>
                    </a:lnTo>
                    <a:lnTo>
                      <a:pt x="26" y="2"/>
                    </a:lnTo>
                    <a:lnTo>
                      <a:pt x="13" y="7"/>
                    </a:lnTo>
                    <a:lnTo>
                      <a:pt x="4" y="14"/>
                    </a:lnTo>
                    <a:lnTo>
                      <a:pt x="0" y="25"/>
                    </a:lnTo>
                    <a:lnTo>
                      <a:pt x="6" y="40"/>
                    </a:lnTo>
                    <a:lnTo>
                      <a:pt x="16" y="53"/>
                    </a:lnTo>
                    <a:lnTo>
                      <a:pt x="28" y="56"/>
                    </a:lnTo>
                    <a:lnTo>
                      <a:pt x="40" y="53"/>
                    </a:lnTo>
                    <a:lnTo>
                      <a:pt x="50" y="44"/>
                    </a:lnTo>
                    <a:lnTo>
                      <a:pt x="58" y="33"/>
                    </a:lnTo>
                    <a:lnTo>
                      <a:pt x="65" y="22"/>
                    </a:lnTo>
                    <a:lnTo>
                      <a:pt x="71" y="14"/>
                    </a:lnTo>
                    <a:lnTo>
                      <a:pt x="72" y="10"/>
                    </a:lnTo>
                    <a:close/>
                  </a:path>
                </a:pathLst>
              </a:custGeom>
              <a:solidFill>
                <a:srgbClr val="6800E0">
                  <a:alpha val="100000"/>
                </a:srgbClr>
              </a:solidFill>
              <a:ln w="9525">
                <a:noFill/>
              </a:ln>
            </p:spPr>
            <p:txBody>
              <a:bodyPr/>
              <a:p>
                <a:endParaRPr lang="en-US"/>
              </a:p>
            </p:txBody>
          </p:sp>
          <p:sp>
            <p:nvSpPr>
              <p:cNvPr id="6352" name="Freeform 37"/>
              <p:cNvSpPr/>
              <p:nvPr/>
            </p:nvSpPr>
            <p:spPr>
              <a:xfrm>
                <a:off x="3126" y="3102"/>
                <a:ext cx="27" cy="37"/>
              </a:xfrm>
              <a:custGeom>
                <a:avLst/>
                <a:gdLst>
                  <a:gd name="txL" fmla="*/ 0 w 53"/>
                  <a:gd name="txT" fmla="*/ 0 h 72"/>
                  <a:gd name="txR" fmla="*/ 53 w 53"/>
                  <a:gd name="txB" fmla="*/ 72 h 72"/>
                </a:gdLst>
                <a:ahLst/>
                <a:cxnLst>
                  <a:cxn ang="0">
                    <a:pos x="1" y="0"/>
                  </a:cxn>
                  <a:cxn ang="0">
                    <a:pos x="1" y="0"/>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53" h="72">
                    <a:moveTo>
                      <a:pt x="32" y="0"/>
                    </a:moveTo>
                    <a:lnTo>
                      <a:pt x="21" y="0"/>
                    </a:lnTo>
                    <a:lnTo>
                      <a:pt x="19" y="3"/>
                    </a:lnTo>
                    <a:lnTo>
                      <a:pt x="14" y="11"/>
                    </a:lnTo>
                    <a:lnTo>
                      <a:pt x="8" y="23"/>
                    </a:lnTo>
                    <a:lnTo>
                      <a:pt x="2" y="35"/>
                    </a:lnTo>
                    <a:lnTo>
                      <a:pt x="0" y="49"/>
                    </a:lnTo>
                    <a:lnTo>
                      <a:pt x="2" y="61"/>
                    </a:lnTo>
                    <a:lnTo>
                      <a:pt x="10" y="69"/>
                    </a:lnTo>
                    <a:lnTo>
                      <a:pt x="27" y="72"/>
                    </a:lnTo>
                    <a:lnTo>
                      <a:pt x="43" y="69"/>
                    </a:lnTo>
                    <a:lnTo>
                      <a:pt x="51" y="61"/>
                    </a:lnTo>
                    <a:lnTo>
                      <a:pt x="53" y="49"/>
                    </a:lnTo>
                    <a:lnTo>
                      <a:pt x="51" y="35"/>
                    </a:lnTo>
                    <a:lnTo>
                      <a:pt x="45" y="23"/>
                    </a:lnTo>
                    <a:lnTo>
                      <a:pt x="39" y="11"/>
                    </a:lnTo>
                    <a:lnTo>
                      <a:pt x="35" y="3"/>
                    </a:lnTo>
                    <a:lnTo>
                      <a:pt x="32" y="0"/>
                    </a:lnTo>
                    <a:close/>
                  </a:path>
                </a:pathLst>
              </a:custGeom>
              <a:solidFill>
                <a:srgbClr val="6800E0">
                  <a:alpha val="100000"/>
                </a:srgbClr>
              </a:solidFill>
              <a:ln w="9525">
                <a:noFill/>
              </a:ln>
            </p:spPr>
            <p:txBody>
              <a:bodyPr/>
              <a:p>
                <a:endParaRPr lang="en-US"/>
              </a:p>
            </p:txBody>
          </p:sp>
          <p:sp>
            <p:nvSpPr>
              <p:cNvPr id="6353" name="Freeform 38"/>
              <p:cNvSpPr/>
              <p:nvPr/>
            </p:nvSpPr>
            <p:spPr>
              <a:xfrm>
                <a:off x="3146" y="3095"/>
                <a:ext cx="35" cy="29"/>
              </a:xfrm>
              <a:custGeom>
                <a:avLst/>
                <a:gdLst>
                  <a:gd name="txL" fmla="*/ 0 w 72"/>
                  <a:gd name="txT" fmla="*/ 0 h 57"/>
                  <a:gd name="txR" fmla="*/ 72 w 72"/>
                  <a:gd name="txB" fmla="*/ 57 h 57"/>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0"/>
                  </a:cxn>
                </a:cxnLst>
                <a:rect l="txL" t="txT" r="txR" b="txB"/>
                <a:pathLst>
                  <a:path w="72" h="57">
                    <a:moveTo>
                      <a:pt x="6" y="0"/>
                    </a:moveTo>
                    <a:lnTo>
                      <a:pt x="0" y="10"/>
                    </a:lnTo>
                    <a:lnTo>
                      <a:pt x="1" y="14"/>
                    </a:lnTo>
                    <a:lnTo>
                      <a:pt x="7" y="22"/>
                    </a:lnTo>
                    <a:lnTo>
                      <a:pt x="14" y="33"/>
                    </a:lnTo>
                    <a:lnTo>
                      <a:pt x="23" y="43"/>
                    </a:lnTo>
                    <a:lnTo>
                      <a:pt x="33" y="53"/>
                    </a:lnTo>
                    <a:lnTo>
                      <a:pt x="44" y="57"/>
                    </a:lnTo>
                    <a:lnTo>
                      <a:pt x="56" y="55"/>
                    </a:lnTo>
                    <a:lnTo>
                      <a:pt x="66" y="42"/>
                    </a:lnTo>
                    <a:lnTo>
                      <a:pt x="72" y="26"/>
                    </a:lnTo>
                    <a:lnTo>
                      <a:pt x="68" y="15"/>
                    </a:lnTo>
                    <a:lnTo>
                      <a:pt x="60" y="7"/>
                    </a:lnTo>
                    <a:lnTo>
                      <a:pt x="46" y="2"/>
                    </a:lnTo>
                    <a:lnTo>
                      <a:pt x="33"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6354" name="Freeform 39"/>
              <p:cNvSpPr/>
              <p:nvPr/>
            </p:nvSpPr>
            <p:spPr>
              <a:xfrm>
                <a:off x="3146" y="3062"/>
                <a:ext cx="35" cy="29"/>
              </a:xfrm>
              <a:custGeom>
                <a:avLst/>
                <a:gdLst>
                  <a:gd name="txL" fmla="*/ 0 w 72"/>
                  <a:gd name="txT" fmla="*/ 0 h 58"/>
                  <a:gd name="txR" fmla="*/ 72 w 72"/>
                  <a:gd name="txB" fmla="*/ 58 h 5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Lst>
                <a:rect l="txL" t="txT" r="txR" b="txB"/>
                <a:pathLst>
                  <a:path w="72" h="58">
                    <a:moveTo>
                      <a:pt x="0" y="47"/>
                    </a:moveTo>
                    <a:lnTo>
                      <a:pt x="6" y="58"/>
                    </a:lnTo>
                    <a:lnTo>
                      <a:pt x="9" y="58"/>
                    </a:lnTo>
                    <a:lnTo>
                      <a:pt x="20" y="58"/>
                    </a:lnTo>
                    <a:lnTo>
                      <a:pt x="33" y="58"/>
                    </a:lnTo>
                    <a:lnTo>
                      <a:pt x="46" y="55"/>
                    </a:lnTo>
                    <a:lnTo>
                      <a:pt x="59" y="51"/>
                    </a:lnTo>
                    <a:lnTo>
                      <a:pt x="68" y="43"/>
                    </a:lnTo>
                    <a:lnTo>
                      <a:pt x="72" y="32"/>
                    </a:lnTo>
                    <a:lnTo>
                      <a:pt x="66" y="16"/>
                    </a:lnTo>
                    <a:lnTo>
                      <a:pt x="56" y="4"/>
                    </a:lnTo>
                    <a:lnTo>
                      <a:pt x="44" y="0"/>
                    </a:lnTo>
                    <a:lnTo>
                      <a:pt x="33" y="5"/>
                    </a:lnTo>
                    <a:lnTo>
                      <a:pt x="23" y="14"/>
                    </a:lnTo>
                    <a:lnTo>
                      <a:pt x="14" y="24"/>
                    </a:lnTo>
                    <a:lnTo>
                      <a:pt x="7" y="36"/>
                    </a:lnTo>
                    <a:lnTo>
                      <a:pt x="1" y="44"/>
                    </a:lnTo>
                    <a:lnTo>
                      <a:pt x="0" y="47"/>
                    </a:lnTo>
                    <a:close/>
                  </a:path>
                </a:pathLst>
              </a:custGeom>
              <a:solidFill>
                <a:srgbClr val="6800E0">
                  <a:alpha val="100000"/>
                </a:srgbClr>
              </a:solidFill>
              <a:ln w="9525">
                <a:noFill/>
              </a:ln>
            </p:spPr>
            <p:txBody>
              <a:bodyPr/>
              <a:p>
                <a:endParaRPr lang="en-US"/>
              </a:p>
            </p:txBody>
          </p:sp>
          <p:sp>
            <p:nvSpPr>
              <p:cNvPr id="6355" name="Freeform 40"/>
              <p:cNvSpPr/>
              <p:nvPr/>
            </p:nvSpPr>
            <p:spPr>
              <a:xfrm>
                <a:off x="2933" y="2482"/>
                <a:ext cx="72" cy="84"/>
              </a:xfrm>
              <a:custGeom>
                <a:avLst/>
                <a:gdLst>
                  <a:gd name="txL" fmla="*/ 0 w 144"/>
                  <a:gd name="txT" fmla="*/ 0 h 167"/>
                  <a:gd name="txR" fmla="*/ 144 w 144"/>
                  <a:gd name="txB" fmla="*/ 167 h 167"/>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144" h="167">
                    <a:moveTo>
                      <a:pt x="144" y="0"/>
                    </a:moveTo>
                    <a:lnTo>
                      <a:pt x="143" y="28"/>
                    </a:lnTo>
                    <a:lnTo>
                      <a:pt x="138" y="57"/>
                    </a:lnTo>
                    <a:lnTo>
                      <a:pt x="129" y="84"/>
                    </a:lnTo>
                    <a:lnTo>
                      <a:pt x="116" y="111"/>
                    </a:lnTo>
                    <a:lnTo>
                      <a:pt x="100" y="135"/>
                    </a:lnTo>
                    <a:lnTo>
                      <a:pt x="82" y="152"/>
                    </a:lnTo>
                    <a:lnTo>
                      <a:pt x="60" y="164"/>
                    </a:lnTo>
                    <a:lnTo>
                      <a:pt x="36" y="167"/>
                    </a:lnTo>
                    <a:lnTo>
                      <a:pt x="16" y="163"/>
                    </a:lnTo>
                    <a:lnTo>
                      <a:pt x="5" y="152"/>
                    </a:lnTo>
                    <a:lnTo>
                      <a:pt x="0" y="140"/>
                    </a:lnTo>
                    <a:lnTo>
                      <a:pt x="2" y="123"/>
                    </a:lnTo>
                    <a:lnTo>
                      <a:pt x="12" y="109"/>
                    </a:lnTo>
                    <a:lnTo>
                      <a:pt x="24" y="96"/>
                    </a:lnTo>
                    <a:lnTo>
                      <a:pt x="42" y="85"/>
                    </a:lnTo>
                    <a:lnTo>
                      <a:pt x="62" y="82"/>
                    </a:lnTo>
                    <a:lnTo>
                      <a:pt x="80" y="79"/>
                    </a:lnTo>
                    <a:lnTo>
                      <a:pt x="95" y="69"/>
                    </a:lnTo>
                    <a:lnTo>
                      <a:pt x="108" y="57"/>
                    </a:lnTo>
                    <a:lnTo>
                      <a:pt x="121" y="41"/>
                    </a:lnTo>
                    <a:lnTo>
                      <a:pt x="130" y="26"/>
                    </a:lnTo>
                    <a:lnTo>
                      <a:pt x="138" y="13"/>
                    </a:lnTo>
                    <a:lnTo>
                      <a:pt x="143" y="4"/>
                    </a:lnTo>
                    <a:lnTo>
                      <a:pt x="144" y="0"/>
                    </a:lnTo>
                    <a:close/>
                  </a:path>
                </a:pathLst>
              </a:custGeom>
              <a:solidFill>
                <a:srgbClr val="6800E0">
                  <a:alpha val="100000"/>
                </a:srgbClr>
              </a:solidFill>
              <a:ln w="9525">
                <a:noFill/>
              </a:ln>
            </p:spPr>
            <p:txBody>
              <a:bodyPr/>
              <a:p>
                <a:endParaRPr lang="en-US"/>
              </a:p>
            </p:txBody>
          </p:sp>
          <p:sp>
            <p:nvSpPr>
              <p:cNvPr id="6356" name="Freeform 41"/>
              <p:cNvSpPr/>
              <p:nvPr/>
            </p:nvSpPr>
            <p:spPr>
              <a:xfrm>
                <a:off x="2898" y="2478"/>
                <a:ext cx="102" cy="40"/>
              </a:xfrm>
              <a:custGeom>
                <a:avLst/>
                <a:gdLst>
                  <a:gd name="txL" fmla="*/ 0 w 204"/>
                  <a:gd name="txT" fmla="*/ 0 h 82"/>
                  <a:gd name="txR" fmla="*/ 204 w 204"/>
                  <a:gd name="txB" fmla="*/ 82 h 82"/>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04" h="82">
                    <a:moveTo>
                      <a:pt x="204" y="0"/>
                    </a:moveTo>
                    <a:lnTo>
                      <a:pt x="196" y="10"/>
                    </a:lnTo>
                    <a:lnTo>
                      <a:pt x="187" y="21"/>
                    </a:lnTo>
                    <a:lnTo>
                      <a:pt x="175" y="31"/>
                    </a:lnTo>
                    <a:lnTo>
                      <a:pt x="165" y="40"/>
                    </a:lnTo>
                    <a:lnTo>
                      <a:pt x="152" y="50"/>
                    </a:lnTo>
                    <a:lnTo>
                      <a:pt x="139" y="58"/>
                    </a:lnTo>
                    <a:lnTo>
                      <a:pt x="127" y="65"/>
                    </a:lnTo>
                    <a:lnTo>
                      <a:pt x="114" y="70"/>
                    </a:lnTo>
                    <a:lnTo>
                      <a:pt x="100" y="76"/>
                    </a:lnTo>
                    <a:lnTo>
                      <a:pt x="88" y="80"/>
                    </a:lnTo>
                    <a:lnTo>
                      <a:pt x="74" y="81"/>
                    </a:lnTo>
                    <a:lnTo>
                      <a:pt x="61" y="82"/>
                    </a:lnTo>
                    <a:lnTo>
                      <a:pt x="48" y="81"/>
                    </a:lnTo>
                    <a:lnTo>
                      <a:pt x="37" y="77"/>
                    </a:lnTo>
                    <a:lnTo>
                      <a:pt x="25" y="71"/>
                    </a:lnTo>
                    <a:lnTo>
                      <a:pt x="15" y="65"/>
                    </a:lnTo>
                    <a:lnTo>
                      <a:pt x="2" y="48"/>
                    </a:lnTo>
                    <a:lnTo>
                      <a:pt x="0" y="33"/>
                    </a:lnTo>
                    <a:lnTo>
                      <a:pt x="6" y="21"/>
                    </a:lnTo>
                    <a:lnTo>
                      <a:pt x="17" y="10"/>
                    </a:lnTo>
                    <a:lnTo>
                      <a:pt x="33" y="3"/>
                    </a:lnTo>
                    <a:lnTo>
                      <a:pt x="52" y="1"/>
                    </a:lnTo>
                    <a:lnTo>
                      <a:pt x="71" y="5"/>
                    </a:lnTo>
                    <a:lnTo>
                      <a:pt x="90" y="15"/>
                    </a:lnTo>
                    <a:lnTo>
                      <a:pt x="105" y="22"/>
                    </a:lnTo>
                    <a:lnTo>
                      <a:pt x="123" y="24"/>
                    </a:lnTo>
                    <a:lnTo>
                      <a:pt x="142" y="22"/>
                    </a:lnTo>
                    <a:lnTo>
                      <a:pt x="160" y="17"/>
                    </a:lnTo>
                    <a:lnTo>
                      <a:pt x="177" y="12"/>
                    </a:lnTo>
                    <a:lnTo>
                      <a:pt x="191" y="6"/>
                    </a:lnTo>
                    <a:lnTo>
                      <a:pt x="200" y="2"/>
                    </a:lnTo>
                    <a:lnTo>
                      <a:pt x="204" y="0"/>
                    </a:lnTo>
                    <a:close/>
                  </a:path>
                </a:pathLst>
              </a:custGeom>
              <a:solidFill>
                <a:srgbClr val="6800E0">
                  <a:alpha val="100000"/>
                </a:srgbClr>
              </a:solidFill>
              <a:ln w="9525">
                <a:noFill/>
              </a:ln>
            </p:spPr>
            <p:txBody>
              <a:bodyPr/>
              <a:p>
                <a:endParaRPr lang="en-US"/>
              </a:p>
            </p:txBody>
          </p:sp>
          <p:sp>
            <p:nvSpPr>
              <p:cNvPr id="6357" name="Freeform 42"/>
              <p:cNvSpPr/>
              <p:nvPr/>
            </p:nvSpPr>
            <p:spPr>
              <a:xfrm>
                <a:off x="2996" y="2482"/>
                <a:ext cx="42" cy="104"/>
              </a:xfrm>
              <a:custGeom>
                <a:avLst/>
                <a:gdLst>
                  <a:gd name="txL" fmla="*/ 0 w 84"/>
                  <a:gd name="txT" fmla="*/ 0 h 208"/>
                  <a:gd name="txR" fmla="*/ 84 w 84"/>
                  <a:gd name="txB" fmla="*/ 208 h 208"/>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0"/>
                  </a:cxn>
                </a:cxnLst>
                <a:rect l="txL" t="txT" r="txR" b="txB"/>
                <a:pathLst>
                  <a:path w="84" h="208">
                    <a:moveTo>
                      <a:pt x="24" y="0"/>
                    </a:moveTo>
                    <a:lnTo>
                      <a:pt x="42" y="21"/>
                    </a:lnTo>
                    <a:lnTo>
                      <a:pt x="59" y="45"/>
                    </a:lnTo>
                    <a:lnTo>
                      <a:pt x="71" y="73"/>
                    </a:lnTo>
                    <a:lnTo>
                      <a:pt x="79" y="100"/>
                    </a:lnTo>
                    <a:lnTo>
                      <a:pt x="84" y="128"/>
                    </a:lnTo>
                    <a:lnTo>
                      <a:pt x="82" y="155"/>
                    </a:lnTo>
                    <a:lnTo>
                      <a:pt x="74" y="178"/>
                    </a:lnTo>
                    <a:lnTo>
                      <a:pt x="57" y="197"/>
                    </a:lnTo>
                    <a:lnTo>
                      <a:pt x="40" y="208"/>
                    </a:lnTo>
                    <a:lnTo>
                      <a:pt x="25" y="208"/>
                    </a:lnTo>
                    <a:lnTo>
                      <a:pt x="12" y="201"/>
                    </a:lnTo>
                    <a:lnTo>
                      <a:pt x="4" y="187"/>
                    </a:lnTo>
                    <a:lnTo>
                      <a:pt x="0" y="170"/>
                    </a:lnTo>
                    <a:lnTo>
                      <a:pt x="1" y="151"/>
                    </a:lnTo>
                    <a:lnTo>
                      <a:pt x="7" y="133"/>
                    </a:lnTo>
                    <a:lnTo>
                      <a:pt x="19" y="115"/>
                    </a:lnTo>
                    <a:lnTo>
                      <a:pt x="34" y="84"/>
                    </a:lnTo>
                    <a:lnTo>
                      <a:pt x="34" y="46"/>
                    </a:lnTo>
                    <a:lnTo>
                      <a:pt x="27" y="14"/>
                    </a:lnTo>
                    <a:lnTo>
                      <a:pt x="24" y="0"/>
                    </a:lnTo>
                    <a:close/>
                  </a:path>
                </a:pathLst>
              </a:custGeom>
              <a:solidFill>
                <a:srgbClr val="6800E0">
                  <a:alpha val="100000"/>
                </a:srgbClr>
              </a:solidFill>
              <a:ln w="9525">
                <a:noFill/>
              </a:ln>
            </p:spPr>
            <p:txBody>
              <a:bodyPr/>
              <a:p>
                <a:endParaRPr lang="en-US"/>
              </a:p>
            </p:txBody>
          </p:sp>
          <p:sp>
            <p:nvSpPr>
              <p:cNvPr id="6358" name="Freeform 43"/>
              <p:cNvSpPr/>
              <p:nvPr/>
            </p:nvSpPr>
            <p:spPr>
              <a:xfrm>
                <a:off x="3013" y="2479"/>
                <a:ext cx="72" cy="84"/>
              </a:xfrm>
              <a:custGeom>
                <a:avLst/>
                <a:gdLst>
                  <a:gd name="txL" fmla="*/ 0 w 144"/>
                  <a:gd name="txT" fmla="*/ 0 h 170"/>
                  <a:gd name="txR" fmla="*/ 144 w 144"/>
                  <a:gd name="txB" fmla="*/ 170 h 170"/>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4" h="170">
                    <a:moveTo>
                      <a:pt x="0" y="0"/>
                    </a:moveTo>
                    <a:lnTo>
                      <a:pt x="27" y="7"/>
                    </a:lnTo>
                    <a:lnTo>
                      <a:pt x="54" y="18"/>
                    </a:lnTo>
                    <a:lnTo>
                      <a:pt x="81" y="33"/>
                    </a:lnTo>
                    <a:lnTo>
                      <a:pt x="104" y="50"/>
                    </a:lnTo>
                    <a:lnTo>
                      <a:pt x="123" y="71"/>
                    </a:lnTo>
                    <a:lnTo>
                      <a:pt x="137" y="92"/>
                    </a:lnTo>
                    <a:lnTo>
                      <a:pt x="144" y="117"/>
                    </a:lnTo>
                    <a:lnTo>
                      <a:pt x="142" y="141"/>
                    </a:lnTo>
                    <a:lnTo>
                      <a:pt x="134" y="159"/>
                    </a:lnTo>
                    <a:lnTo>
                      <a:pt x="121" y="168"/>
                    </a:lnTo>
                    <a:lnTo>
                      <a:pt x="107" y="170"/>
                    </a:lnTo>
                    <a:lnTo>
                      <a:pt x="94" y="164"/>
                    </a:lnTo>
                    <a:lnTo>
                      <a:pt x="80" y="152"/>
                    </a:lnTo>
                    <a:lnTo>
                      <a:pt x="69" y="136"/>
                    </a:lnTo>
                    <a:lnTo>
                      <a:pt x="64" y="118"/>
                    </a:lnTo>
                    <a:lnTo>
                      <a:pt x="65" y="97"/>
                    </a:lnTo>
                    <a:lnTo>
                      <a:pt x="65" y="80"/>
                    </a:lnTo>
                    <a:lnTo>
                      <a:pt x="59" y="63"/>
                    </a:lnTo>
                    <a:lnTo>
                      <a:pt x="49" y="46"/>
                    </a:lnTo>
                    <a:lnTo>
                      <a:pt x="36" y="31"/>
                    </a:lnTo>
                    <a:lnTo>
                      <a:pt x="23" y="19"/>
                    </a:lnTo>
                    <a:lnTo>
                      <a:pt x="12" y="10"/>
                    </a:lnTo>
                    <a:lnTo>
                      <a:pt x="4" y="3"/>
                    </a:lnTo>
                    <a:lnTo>
                      <a:pt x="0" y="0"/>
                    </a:lnTo>
                    <a:close/>
                  </a:path>
                </a:pathLst>
              </a:custGeom>
              <a:solidFill>
                <a:srgbClr val="6800E0">
                  <a:alpha val="100000"/>
                </a:srgbClr>
              </a:solidFill>
              <a:ln w="9525">
                <a:noFill/>
              </a:ln>
            </p:spPr>
            <p:txBody>
              <a:bodyPr/>
              <a:p>
                <a:endParaRPr lang="en-US"/>
              </a:p>
            </p:txBody>
          </p:sp>
          <p:sp>
            <p:nvSpPr>
              <p:cNvPr id="6359" name="Freeform 44"/>
              <p:cNvSpPr/>
              <p:nvPr/>
            </p:nvSpPr>
            <p:spPr>
              <a:xfrm>
                <a:off x="3020" y="2460"/>
                <a:ext cx="99" cy="51"/>
              </a:xfrm>
              <a:custGeom>
                <a:avLst/>
                <a:gdLst>
                  <a:gd name="txL" fmla="*/ 0 w 199"/>
                  <a:gd name="txT" fmla="*/ 0 h 103"/>
                  <a:gd name="txR" fmla="*/ 199 w 199"/>
                  <a:gd name="txB" fmla="*/ 103 h 10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99" h="103">
                    <a:moveTo>
                      <a:pt x="0" y="18"/>
                    </a:moveTo>
                    <a:lnTo>
                      <a:pt x="13" y="13"/>
                    </a:lnTo>
                    <a:lnTo>
                      <a:pt x="27" y="8"/>
                    </a:lnTo>
                    <a:lnTo>
                      <a:pt x="40" y="5"/>
                    </a:lnTo>
                    <a:lnTo>
                      <a:pt x="54" y="3"/>
                    </a:lnTo>
                    <a:lnTo>
                      <a:pt x="69" y="0"/>
                    </a:lnTo>
                    <a:lnTo>
                      <a:pt x="84" y="0"/>
                    </a:lnTo>
                    <a:lnTo>
                      <a:pt x="99" y="0"/>
                    </a:lnTo>
                    <a:lnTo>
                      <a:pt x="114" y="1"/>
                    </a:lnTo>
                    <a:lnTo>
                      <a:pt x="128" y="4"/>
                    </a:lnTo>
                    <a:lnTo>
                      <a:pt x="141" y="8"/>
                    </a:lnTo>
                    <a:lnTo>
                      <a:pt x="153" y="13"/>
                    </a:lnTo>
                    <a:lnTo>
                      <a:pt x="165" y="19"/>
                    </a:lnTo>
                    <a:lnTo>
                      <a:pt x="175" y="27"/>
                    </a:lnTo>
                    <a:lnTo>
                      <a:pt x="183" y="35"/>
                    </a:lnTo>
                    <a:lnTo>
                      <a:pt x="190" y="45"/>
                    </a:lnTo>
                    <a:lnTo>
                      <a:pt x="196" y="57"/>
                    </a:lnTo>
                    <a:lnTo>
                      <a:pt x="199" y="76"/>
                    </a:lnTo>
                    <a:lnTo>
                      <a:pt x="194" y="91"/>
                    </a:lnTo>
                    <a:lnTo>
                      <a:pt x="182" y="99"/>
                    </a:lnTo>
                    <a:lnTo>
                      <a:pt x="167" y="103"/>
                    </a:lnTo>
                    <a:lnTo>
                      <a:pt x="150" y="101"/>
                    </a:lnTo>
                    <a:lnTo>
                      <a:pt x="132" y="92"/>
                    </a:lnTo>
                    <a:lnTo>
                      <a:pt x="118" y="80"/>
                    </a:lnTo>
                    <a:lnTo>
                      <a:pt x="106" y="63"/>
                    </a:lnTo>
                    <a:lnTo>
                      <a:pt x="97" y="49"/>
                    </a:lnTo>
                    <a:lnTo>
                      <a:pt x="82" y="37"/>
                    </a:lnTo>
                    <a:lnTo>
                      <a:pt x="65" y="29"/>
                    </a:lnTo>
                    <a:lnTo>
                      <a:pt x="46" y="25"/>
                    </a:lnTo>
                    <a:lnTo>
                      <a:pt x="29" y="21"/>
                    </a:lnTo>
                    <a:lnTo>
                      <a:pt x="14" y="19"/>
                    </a:lnTo>
                    <a:lnTo>
                      <a:pt x="4" y="18"/>
                    </a:lnTo>
                    <a:lnTo>
                      <a:pt x="0" y="18"/>
                    </a:lnTo>
                    <a:close/>
                  </a:path>
                </a:pathLst>
              </a:custGeom>
              <a:solidFill>
                <a:srgbClr val="6800E0">
                  <a:alpha val="100000"/>
                </a:srgbClr>
              </a:solidFill>
              <a:ln w="9525">
                <a:noFill/>
              </a:ln>
            </p:spPr>
            <p:txBody>
              <a:bodyPr/>
              <a:p>
                <a:endParaRPr lang="en-US"/>
              </a:p>
            </p:txBody>
          </p:sp>
          <p:sp>
            <p:nvSpPr>
              <p:cNvPr id="6360" name="Freeform 45"/>
              <p:cNvSpPr/>
              <p:nvPr/>
            </p:nvSpPr>
            <p:spPr>
              <a:xfrm>
                <a:off x="3093" y="3326"/>
                <a:ext cx="53" cy="98"/>
              </a:xfrm>
              <a:custGeom>
                <a:avLst/>
                <a:gdLst>
                  <a:gd name="txL" fmla="*/ 0 w 107"/>
                  <a:gd name="txT" fmla="*/ 0 h 195"/>
                  <a:gd name="txR" fmla="*/ 107 w 107"/>
                  <a:gd name="txB" fmla="*/ 195 h 195"/>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07" h="195">
                    <a:moveTo>
                      <a:pt x="95" y="0"/>
                    </a:moveTo>
                    <a:lnTo>
                      <a:pt x="103" y="26"/>
                    </a:lnTo>
                    <a:lnTo>
                      <a:pt x="107" y="55"/>
                    </a:lnTo>
                    <a:lnTo>
                      <a:pt x="107" y="85"/>
                    </a:lnTo>
                    <a:lnTo>
                      <a:pt x="104" y="114"/>
                    </a:lnTo>
                    <a:lnTo>
                      <a:pt x="96" y="141"/>
                    </a:lnTo>
                    <a:lnTo>
                      <a:pt x="83" y="164"/>
                    </a:lnTo>
                    <a:lnTo>
                      <a:pt x="66" y="183"/>
                    </a:lnTo>
                    <a:lnTo>
                      <a:pt x="44" y="193"/>
                    </a:lnTo>
                    <a:lnTo>
                      <a:pt x="24" y="195"/>
                    </a:lnTo>
                    <a:lnTo>
                      <a:pt x="10" y="190"/>
                    </a:lnTo>
                    <a:lnTo>
                      <a:pt x="3" y="177"/>
                    </a:lnTo>
                    <a:lnTo>
                      <a:pt x="0" y="162"/>
                    </a:lnTo>
                    <a:lnTo>
                      <a:pt x="3" y="145"/>
                    </a:lnTo>
                    <a:lnTo>
                      <a:pt x="12" y="127"/>
                    </a:lnTo>
                    <a:lnTo>
                      <a:pt x="24" y="114"/>
                    </a:lnTo>
                    <a:lnTo>
                      <a:pt x="43" y="103"/>
                    </a:lnTo>
                    <a:lnTo>
                      <a:pt x="58" y="94"/>
                    </a:lnTo>
                    <a:lnTo>
                      <a:pt x="69" y="80"/>
                    </a:lnTo>
                    <a:lnTo>
                      <a:pt x="79" y="64"/>
                    </a:lnTo>
                    <a:lnTo>
                      <a:pt x="86" y="46"/>
                    </a:lnTo>
                    <a:lnTo>
                      <a:pt x="90" y="28"/>
                    </a:lnTo>
                    <a:lnTo>
                      <a:pt x="92" y="13"/>
                    </a:lnTo>
                    <a:lnTo>
                      <a:pt x="95" y="3"/>
                    </a:lnTo>
                    <a:lnTo>
                      <a:pt x="95" y="0"/>
                    </a:lnTo>
                    <a:close/>
                  </a:path>
                </a:pathLst>
              </a:custGeom>
              <a:solidFill>
                <a:srgbClr val="6800E0">
                  <a:alpha val="100000"/>
                </a:srgbClr>
              </a:solidFill>
              <a:ln w="9525">
                <a:noFill/>
              </a:ln>
            </p:spPr>
            <p:txBody>
              <a:bodyPr/>
              <a:p>
                <a:endParaRPr lang="en-US"/>
              </a:p>
            </p:txBody>
          </p:sp>
          <p:sp>
            <p:nvSpPr>
              <p:cNvPr id="6361" name="Freeform 46"/>
              <p:cNvSpPr/>
              <p:nvPr/>
            </p:nvSpPr>
            <p:spPr>
              <a:xfrm>
                <a:off x="3043" y="3323"/>
                <a:ext cx="91" cy="63"/>
              </a:xfrm>
              <a:custGeom>
                <a:avLst/>
                <a:gdLst>
                  <a:gd name="txL" fmla="*/ 0 w 183"/>
                  <a:gd name="txT" fmla="*/ 0 h 126"/>
                  <a:gd name="txR" fmla="*/ 183 w 183"/>
                  <a:gd name="txB" fmla="*/ 126 h 126"/>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83" h="126">
                    <a:moveTo>
                      <a:pt x="183" y="0"/>
                    </a:moveTo>
                    <a:lnTo>
                      <a:pt x="173" y="25"/>
                    </a:lnTo>
                    <a:lnTo>
                      <a:pt x="159" y="51"/>
                    </a:lnTo>
                    <a:lnTo>
                      <a:pt x="141" y="74"/>
                    </a:lnTo>
                    <a:lnTo>
                      <a:pt x="120" y="94"/>
                    </a:lnTo>
                    <a:lnTo>
                      <a:pt x="97" y="111"/>
                    </a:lnTo>
                    <a:lnTo>
                      <a:pt x="73" y="122"/>
                    </a:lnTo>
                    <a:lnTo>
                      <a:pt x="48" y="126"/>
                    </a:lnTo>
                    <a:lnTo>
                      <a:pt x="24" y="120"/>
                    </a:lnTo>
                    <a:lnTo>
                      <a:pt x="7" y="109"/>
                    </a:lnTo>
                    <a:lnTo>
                      <a:pt x="0" y="96"/>
                    </a:lnTo>
                    <a:lnTo>
                      <a:pt x="1" y="82"/>
                    </a:lnTo>
                    <a:lnTo>
                      <a:pt x="8" y="69"/>
                    </a:lnTo>
                    <a:lnTo>
                      <a:pt x="22" y="58"/>
                    </a:lnTo>
                    <a:lnTo>
                      <a:pt x="39" y="50"/>
                    </a:lnTo>
                    <a:lnTo>
                      <a:pt x="58" y="46"/>
                    </a:lnTo>
                    <a:lnTo>
                      <a:pt x="78" y="50"/>
                    </a:lnTo>
                    <a:lnTo>
                      <a:pt x="96" y="52"/>
                    </a:lnTo>
                    <a:lnTo>
                      <a:pt x="113" y="48"/>
                    </a:lnTo>
                    <a:lnTo>
                      <a:pt x="130" y="40"/>
                    </a:lnTo>
                    <a:lnTo>
                      <a:pt x="148" y="30"/>
                    </a:lnTo>
                    <a:lnTo>
                      <a:pt x="161" y="20"/>
                    </a:lnTo>
                    <a:lnTo>
                      <a:pt x="173" y="10"/>
                    </a:lnTo>
                    <a:lnTo>
                      <a:pt x="181" y="2"/>
                    </a:lnTo>
                    <a:lnTo>
                      <a:pt x="183" y="0"/>
                    </a:lnTo>
                    <a:close/>
                  </a:path>
                </a:pathLst>
              </a:custGeom>
              <a:solidFill>
                <a:srgbClr val="6800E0">
                  <a:alpha val="100000"/>
                </a:srgbClr>
              </a:solidFill>
              <a:ln w="9525">
                <a:noFill/>
              </a:ln>
            </p:spPr>
            <p:txBody>
              <a:bodyPr/>
              <a:p>
                <a:endParaRPr lang="en-US"/>
              </a:p>
            </p:txBody>
          </p:sp>
          <p:sp>
            <p:nvSpPr>
              <p:cNvPr id="6362" name="Freeform 47"/>
              <p:cNvSpPr/>
              <p:nvPr/>
            </p:nvSpPr>
            <p:spPr>
              <a:xfrm>
                <a:off x="3143" y="3325"/>
                <a:ext cx="52" cy="98"/>
              </a:xfrm>
              <a:custGeom>
                <a:avLst/>
                <a:gdLst>
                  <a:gd name="txL" fmla="*/ 0 w 102"/>
                  <a:gd name="txT" fmla="*/ 0 h 197"/>
                  <a:gd name="txR" fmla="*/ 102 w 102"/>
                  <a:gd name="txB" fmla="*/ 197 h 19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02" h="197">
                    <a:moveTo>
                      <a:pt x="0" y="0"/>
                    </a:moveTo>
                    <a:lnTo>
                      <a:pt x="23" y="14"/>
                    </a:lnTo>
                    <a:lnTo>
                      <a:pt x="46" y="33"/>
                    </a:lnTo>
                    <a:lnTo>
                      <a:pt x="66" y="54"/>
                    </a:lnTo>
                    <a:lnTo>
                      <a:pt x="83" y="77"/>
                    </a:lnTo>
                    <a:lnTo>
                      <a:pt x="95" y="103"/>
                    </a:lnTo>
                    <a:lnTo>
                      <a:pt x="102" y="128"/>
                    </a:lnTo>
                    <a:lnTo>
                      <a:pt x="102" y="153"/>
                    </a:lnTo>
                    <a:lnTo>
                      <a:pt x="93" y="177"/>
                    </a:lnTo>
                    <a:lnTo>
                      <a:pt x="79" y="191"/>
                    </a:lnTo>
                    <a:lnTo>
                      <a:pt x="65" y="197"/>
                    </a:lnTo>
                    <a:lnTo>
                      <a:pt x="51" y="194"/>
                    </a:lnTo>
                    <a:lnTo>
                      <a:pt x="39" y="183"/>
                    </a:lnTo>
                    <a:lnTo>
                      <a:pt x="30" y="170"/>
                    </a:lnTo>
                    <a:lnTo>
                      <a:pt x="25" y="151"/>
                    </a:lnTo>
                    <a:lnTo>
                      <a:pt x="25" y="132"/>
                    </a:lnTo>
                    <a:lnTo>
                      <a:pt x="32" y="112"/>
                    </a:lnTo>
                    <a:lnTo>
                      <a:pt x="37" y="96"/>
                    </a:lnTo>
                    <a:lnTo>
                      <a:pt x="35" y="77"/>
                    </a:lnTo>
                    <a:lnTo>
                      <a:pt x="31" y="59"/>
                    </a:lnTo>
                    <a:lnTo>
                      <a:pt x="24" y="41"/>
                    </a:lnTo>
                    <a:lnTo>
                      <a:pt x="16" y="24"/>
                    </a:lnTo>
                    <a:lnTo>
                      <a:pt x="8" y="12"/>
                    </a:lnTo>
                    <a:lnTo>
                      <a:pt x="2" y="4"/>
                    </a:lnTo>
                    <a:lnTo>
                      <a:pt x="0" y="0"/>
                    </a:lnTo>
                    <a:close/>
                  </a:path>
                </a:pathLst>
              </a:custGeom>
              <a:solidFill>
                <a:srgbClr val="6800E0">
                  <a:alpha val="100000"/>
                </a:srgbClr>
              </a:solidFill>
              <a:ln w="9525">
                <a:noFill/>
              </a:ln>
            </p:spPr>
            <p:txBody>
              <a:bodyPr/>
              <a:p>
                <a:endParaRPr lang="en-US"/>
              </a:p>
            </p:txBody>
          </p:sp>
          <p:sp>
            <p:nvSpPr>
              <p:cNvPr id="6363" name="Freeform 48"/>
              <p:cNvSpPr/>
              <p:nvPr/>
            </p:nvSpPr>
            <p:spPr>
              <a:xfrm>
                <a:off x="3146" y="3319"/>
                <a:ext cx="90" cy="64"/>
              </a:xfrm>
              <a:custGeom>
                <a:avLst/>
                <a:gdLst>
                  <a:gd name="txL" fmla="*/ 0 w 180"/>
                  <a:gd name="txT" fmla="*/ 0 h 129"/>
                  <a:gd name="txR" fmla="*/ 180 w 180"/>
                  <a:gd name="txB" fmla="*/ 129 h 12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80" h="129">
                    <a:moveTo>
                      <a:pt x="0" y="2"/>
                    </a:moveTo>
                    <a:lnTo>
                      <a:pt x="28" y="0"/>
                    </a:lnTo>
                    <a:lnTo>
                      <a:pt x="57" y="1"/>
                    </a:lnTo>
                    <a:lnTo>
                      <a:pt x="87" y="7"/>
                    </a:lnTo>
                    <a:lnTo>
                      <a:pt x="114" y="16"/>
                    </a:lnTo>
                    <a:lnTo>
                      <a:pt x="140" y="30"/>
                    </a:lnTo>
                    <a:lnTo>
                      <a:pt x="159" y="46"/>
                    </a:lnTo>
                    <a:lnTo>
                      <a:pt x="173" y="67"/>
                    </a:lnTo>
                    <a:lnTo>
                      <a:pt x="180" y="91"/>
                    </a:lnTo>
                    <a:lnTo>
                      <a:pt x="178" y="110"/>
                    </a:lnTo>
                    <a:lnTo>
                      <a:pt x="170" y="123"/>
                    </a:lnTo>
                    <a:lnTo>
                      <a:pt x="156" y="129"/>
                    </a:lnTo>
                    <a:lnTo>
                      <a:pt x="141" y="128"/>
                    </a:lnTo>
                    <a:lnTo>
                      <a:pt x="125" y="121"/>
                    </a:lnTo>
                    <a:lnTo>
                      <a:pt x="110" y="109"/>
                    </a:lnTo>
                    <a:lnTo>
                      <a:pt x="98" y="93"/>
                    </a:lnTo>
                    <a:lnTo>
                      <a:pt x="93" y="73"/>
                    </a:lnTo>
                    <a:lnTo>
                      <a:pt x="87" y="57"/>
                    </a:lnTo>
                    <a:lnTo>
                      <a:pt x="75" y="44"/>
                    </a:lnTo>
                    <a:lnTo>
                      <a:pt x="60" y="31"/>
                    </a:lnTo>
                    <a:lnTo>
                      <a:pt x="44" y="20"/>
                    </a:lnTo>
                    <a:lnTo>
                      <a:pt x="28" y="12"/>
                    </a:lnTo>
                    <a:lnTo>
                      <a:pt x="14" y="7"/>
                    </a:lnTo>
                    <a:lnTo>
                      <a:pt x="4" y="3"/>
                    </a:lnTo>
                    <a:lnTo>
                      <a:pt x="0" y="2"/>
                    </a:lnTo>
                    <a:close/>
                  </a:path>
                </a:pathLst>
              </a:custGeom>
              <a:solidFill>
                <a:srgbClr val="6800E0">
                  <a:alpha val="100000"/>
                </a:srgbClr>
              </a:solidFill>
              <a:ln w="9525">
                <a:noFill/>
              </a:ln>
            </p:spPr>
            <p:txBody>
              <a:bodyPr/>
              <a:p>
                <a:endParaRPr lang="en-US"/>
              </a:p>
            </p:txBody>
          </p:sp>
          <p:sp>
            <p:nvSpPr>
              <p:cNvPr id="6364" name="Freeform 49"/>
              <p:cNvSpPr/>
              <p:nvPr/>
            </p:nvSpPr>
            <p:spPr>
              <a:xfrm>
                <a:off x="3150" y="3281"/>
                <a:ext cx="103" cy="42"/>
              </a:xfrm>
              <a:custGeom>
                <a:avLst/>
                <a:gdLst>
                  <a:gd name="txL" fmla="*/ 0 w 206"/>
                  <a:gd name="txT" fmla="*/ 0 h 85"/>
                  <a:gd name="txR" fmla="*/ 206 w 206"/>
                  <a:gd name="txB" fmla="*/ 85 h 8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206" h="85">
                    <a:moveTo>
                      <a:pt x="0" y="54"/>
                    </a:moveTo>
                    <a:lnTo>
                      <a:pt x="11" y="45"/>
                    </a:lnTo>
                    <a:lnTo>
                      <a:pt x="22" y="37"/>
                    </a:lnTo>
                    <a:lnTo>
                      <a:pt x="34" y="30"/>
                    </a:lnTo>
                    <a:lnTo>
                      <a:pt x="46" y="23"/>
                    </a:lnTo>
                    <a:lnTo>
                      <a:pt x="60" y="16"/>
                    </a:lnTo>
                    <a:lnTo>
                      <a:pt x="74" y="11"/>
                    </a:lnTo>
                    <a:lnTo>
                      <a:pt x="88" y="7"/>
                    </a:lnTo>
                    <a:lnTo>
                      <a:pt x="103" y="3"/>
                    </a:lnTo>
                    <a:lnTo>
                      <a:pt x="117" y="1"/>
                    </a:lnTo>
                    <a:lnTo>
                      <a:pt x="130" y="0"/>
                    </a:lnTo>
                    <a:lnTo>
                      <a:pt x="143" y="1"/>
                    </a:lnTo>
                    <a:lnTo>
                      <a:pt x="156" y="3"/>
                    </a:lnTo>
                    <a:lnTo>
                      <a:pt x="168" y="7"/>
                    </a:lnTo>
                    <a:lnTo>
                      <a:pt x="179" y="12"/>
                    </a:lnTo>
                    <a:lnTo>
                      <a:pt x="189" y="19"/>
                    </a:lnTo>
                    <a:lnTo>
                      <a:pt x="197" y="29"/>
                    </a:lnTo>
                    <a:lnTo>
                      <a:pt x="206" y="47"/>
                    </a:lnTo>
                    <a:lnTo>
                      <a:pt x="206" y="62"/>
                    </a:lnTo>
                    <a:lnTo>
                      <a:pt x="198" y="73"/>
                    </a:lnTo>
                    <a:lnTo>
                      <a:pt x="185" y="82"/>
                    </a:lnTo>
                    <a:lnTo>
                      <a:pt x="167" y="85"/>
                    </a:lnTo>
                    <a:lnTo>
                      <a:pt x="149" y="84"/>
                    </a:lnTo>
                    <a:lnTo>
                      <a:pt x="132" y="76"/>
                    </a:lnTo>
                    <a:lnTo>
                      <a:pt x="116" y="63"/>
                    </a:lnTo>
                    <a:lnTo>
                      <a:pt x="102" y="53"/>
                    </a:lnTo>
                    <a:lnTo>
                      <a:pt x="84" y="47"/>
                    </a:lnTo>
                    <a:lnTo>
                      <a:pt x="66" y="45"/>
                    </a:lnTo>
                    <a:lnTo>
                      <a:pt x="46" y="46"/>
                    </a:lnTo>
                    <a:lnTo>
                      <a:pt x="29" y="48"/>
                    </a:lnTo>
                    <a:lnTo>
                      <a:pt x="14" y="50"/>
                    </a:lnTo>
                    <a:lnTo>
                      <a:pt x="4" y="53"/>
                    </a:lnTo>
                    <a:lnTo>
                      <a:pt x="0" y="54"/>
                    </a:lnTo>
                    <a:close/>
                  </a:path>
                </a:pathLst>
              </a:custGeom>
              <a:solidFill>
                <a:srgbClr val="6800E0">
                  <a:alpha val="100000"/>
                </a:srgbClr>
              </a:solidFill>
              <a:ln w="9525">
                <a:noFill/>
              </a:ln>
            </p:spPr>
            <p:txBody>
              <a:bodyPr/>
              <a:p>
                <a:endParaRPr lang="en-US"/>
              </a:p>
            </p:txBody>
          </p:sp>
          <p:sp>
            <p:nvSpPr>
              <p:cNvPr id="6365" name="Freeform 50"/>
              <p:cNvSpPr/>
              <p:nvPr/>
            </p:nvSpPr>
            <p:spPr>
              <a:xfrm>
                <a:off x="2822" y="3075"/>
                <a:ext cx="74" cy="47"/>
              </a:xfrm>
              <a:custGeom>
                <a:avLst/>
                <a:gdLst>
                  <a:gd name="txL" fmla="*/ 0 w 147"/>
                  <a:gd name="txT" fmla="*/ 0 h 95"/>
                  <a:gd name="txR" fmla="*/ 147 w 147"/>
                  <a:gd name="txB" fmla="*/ 95 h 9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7" h="95">
                    <a:moveTo>
                      <a:pt x="0" y="5"/>
                    </a:moveTo>
                    <a:lnTo>
                      <a:pt x="22" y="2"/>
                    </a:lnTo>
                    <a:lnTo>
                      <a:pt x="45" y="0"/>
                    </a:lnTo>
                    <a:lnTo>
                      <a:pt x="68" y="3"/>
                    </a:lnTo>
                    <a:lnTo>
                      <a:pt x="91" y="8"/>
                    </a:lnTo>
                    <a:lnTo>
                      <a:pt x="111" y="17"/>
                    </a:lnTo>
                    <a:lnTo>
                      <a:pt x="128" y="29"/>
                    </a:lnTo>
                    <a:lnTo>
                      <a:pt x="141" y="44"/>
                    </a:lnTo>
                    <a:lnTo>
                      <a:pt x="147" y="63"/>
                    </a:lnTo>
                    <a:lnTo>
                      <a:pt x="146" y="79"/>
                    </a:lnTo>
                    <a:lnTo>
                      <a:pt x="141" y="89"/>
                    </a:lnTo>
                    <a:lnTo>
                      <a:pt x="130" y="94"/>
                    </a:lnTo>
                    <a:lnTo>
                      <a:pt x="119" y="95"/>
                    </a:lnTo>
                    <a:lnTo>
                      <a:pt x="105" y="90"/>
                    </a:lnTo>
                    <a:lnTo>
                      <a:pt x="93" y="82"/>
                    </a:lnTo>
                    <a:lnTo>
                      <a:pt x="83" y="70"/>
                    </a:lnTo>
                    <a:lnTo>
                      <a:pt x="77" y="55"/>
                    </a:lnTo>
                    <a:lnTo>
                      <a:pt x="71" y="43"/>
                    </a:lnTo>
                    <a:lnTo>
                      <a:pt x="62" y="33"/>
                    </a:lnTo>
                    <a:lnTo>
                      <a:pt x="50" y="23"/>
                    </a:lnTo>
                    <a:lnTo>
                      <a:pt x="36" y="17"/>
                    </a:lnTo>
                    <a:lnTo>
                      <a:pt x="22" y="12"/>
                    </a:lnTo>
                    <a:lnTo>
                      <a:pt x="10" y="7"/>
                    </a:lnTo>
                    <a:lnTo>
                      <a:pt x="3" y="6"/>
                    </a:lnTo>
                    <a:lnTo>
                      <a:pt x="0" y="5"/>
                    </a:lnTo>
                    <a:close/>
                  </a:path>
                </a:pathLst>
              </a:custGeom>
              <a:solidFill>
                <a:srgbClr val="6800E0">
                  <a:alpha val="100000"/>
                </a:srgbClr>
              </a:solidFill>
              <a:ln w="9525">
                <a:noFill/>
              </a:ln>
            </p:spPr>
            <p:txBody>
              <a:bodyPr/>
              <a:p>
                <a:endParaRPr lang="en-US"/>
              </a:p>
            </p:txBody>
          </p:sp>
          <p:sp>
            <p:nvSpPr>
              <p:cNvPr id="6366" name="Freeform 51"/>
              <p:cNvSpPr/>
              <p:nvPr/>
            </p:nvSpPr>
            <p:spPr>
              <a:xfrm>
                <a:off x="2819" y="3081"/>
                <a:ext cx="43" cy="77"/>
              </a:xfrm>
              <a:custGeom>
                <a:avLst/>
                <a:gdLst>
                  <a:gd name="txL" fmla="*/ 0 w 87"/>
                  <a:gd name="txT" fmla="*/ 0 h 154"/>
                  <a:gd name="txR" fmla="*/ 87 w 87"/>
                  <a:gd name="txB" fmla="*/ 154 h 154"/>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87" h="154">
                    <a:moveTo>
                      <a:pt x="0" y="0"/>
                    </a:moveTo>
                    <a:lnTo>
                      <a:pt x="20" y="10"/>
                    </a:lnTo>
                    <a:lnTo>
                      <a:pt x="38" y="24"/>
                    </a:lnTo>
                    <a:lnTo>
                      <a:pt x="56" y="40"/>
                    </a:lnTo>
                    <a:lnTo>
                      <a:pt x="69" y="59"/>
                    </a:lnTo>
                    <a:lnTo>
                      <a:pt x="81" y="78"/>
                    </a:lnTo>
                    <a:lnTo>
                      <a:pt x="87" y="98"/>
                    </a:lnTo>
                    <a:lnTo>
                      <a:pt x="87" y="119"/>
                    </a:lnTo>
                    <a:lnTo>
                      <a:pt x="81" y="137"/>
                    </a:lnTo>
                    <a:lnTo>
                      <a:pt x="71" y="150"/>
                    </a:lnTo>
                    <a:lnTo>
                      <a:pt x="59" y="154"/>
                    </a:lnTo>
                    <a:lnTo>
                      <a:pt x="49" y="152"/>
                    </a:lnTo>
                    <a:lnTo>
                      <a:pt x="38" y="144"/>
                    </a:lnTo>
                    <a:lnTo>
                      <a:pt x="30" y="133"/>
                    </a:lnTo>
                    <a:lnTo>
                      <a:pt x="26" y="119"/>
                    </a:lnTo>
                    <a:lnTo>
                      <a:pt x="26" y="103"/>
                    </a:lnTo>
                    <a:lnTo>
                      <a:pt x="30" y="88"/>
                    </a:lnTo>
                    <a:lnTo>
                      <a:pt x="34" y="74"/>
                    </a:lnTo>
                    <a:lnTo>
                      <a:pt x="31" y="60"/>
                    </a:lnTo>
                    <a:lnTo>
                      <a:pt x="27" y="45"/>
                    </a:lnTo>
                    <a:lnTo>
                      <a:pt x="21" y="31"/>
                    </a:lnTo>
                    <a:lnTo>
                      <a:pt x="14" y="19"/>
                    </a:lnTo>
                    <a:lnTo>
                      <a:pt x="7" y="9"/>
                    </a:lnTo>
                    <a:lnTo>
                      <a:pt x="3" y="2"/>
                    </a:lnTo>
                    <a:lnTo>
                      <a:pt x="0" y="0"/>
                    </a:lnTo>
                    <a:close/>
                  </a:path>
                </a:pathLst>
              </a:custGeom>
              <a:solidFill>
                <a:srgbClr val="6800E0">
                  <a:alpha val="100000"/>
                </a:srgbClr>
              </a:solidFill>
              <a:ln w="9525">
                <a:noFill/>
              </a:ln>
            </p:spPr>
            <p:txBody>
              <a:bodyPr/>
              <a:p>
                <a:endParaRPr lang="en-US"/>
              </a:p>
            </p:txBody>
          </p:sp>
          <p:sp>
            <p:nvSpPr>
              <p:cNvPr id="6367" name="Freeform 52"/>
              <p:cNvSpPr/>
              <p:nvPr/>
            </p:nvSpPr>
            <p:spPr>
              <a:xfrm>
                <a:off x="2821" y="3040"/>
                <a:ext cx="81" cy="34"/>
              </a:xfrm>
              <a:custGeom>
                <a:avLst/>
                <a:gdLst>
                  <a:gd name="txL" fmla="*/ 0 w 161"/>
                  <a:gd name="txT" fmla="*/ 0 h 69"/>
                  <a:gd name="txR" fmla="*/ 161 w 161"/>
                  <a:gd name="txB" fmla="*/ 69 h 6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61" h="69">
                    <a:moveTo>
                      <a:pt x="0" y="69"/>
                    </a:moveTo>
                    <a:lnTo>
                      <a:pt x="14" y="52"/>
                    </a:lnTo>
                    <a:lnTo>
                      <a:pt x="30" y="36"/>
                    </a:lnTo>
                    <a:lnTo>
                      <a:pt x="49" y="22"/>
                    </a:lnTo>
                    <a:lnTo>
                      <a:pt x="69" y="11"/>
                    </a:lnTo>
                    <a:lnTo>
                      <a:pt x="90" y="4"/>
                    </a:lnTo>
                    <a:lnTo>
                      <a:pt x="110" y="0"/>
                    </a:lnTo>
                    <a:lnTo>
                      <a:pt x="130" y="4"/>
                    </a:lnTo>
                    <a:lnTo>
                      <a:pt x="147" y="13"/>
                    </a:lnTo>
                    <a:lnTo>
                      <a:pt x="158" y="25"/>
                    </a:lnTo>
                    <a:lnTo>
                      <a:pt x="161" y="37"/>
                    </a:lnTo>
                    <a:lnTo>
                      <a:pt x="156" y="47"/>
                    </a:lnTo>
                    <a:lnTo>
                      <a:pt x="148" y="55"/>
                    </a:lnTo>
                    <a:lnTo>
                      <a:pt x="136" y="61"/>
                    </a:lnTo>
                    <a:lnTo>
                      <a:pt x="121" y="64"/>
                    </a:lnTo>
                    <a:lnTo>
                      <a:pt x="105" y="61"/>
                    </a:lnTo>
                    <a:lnTo>
                      <a:pt x="90" y="54"/>
                    </a:lnTo>
                    <a:lnTo>
                      <a:pt x="77" y="49"/>
                    </a:lnTo>
                    <a:lnTo>
                      <a:pt x="63" y="47"/>
                    </a:lnTo>
                    <a:lnTo>
                      <a:pt x="48" y="50"/>
                    </a:lnTo>
                    <a:lnTo>
                      <a:pt x="34" y="54"/>
                    </a:lnTo>
                    <a:lnTo>
                      <a:pt x="21" y="59"/>
                    </a:lnTo>
                    <a:lnTo>
                      <a:pt x="10" y="64"/>
                    </a:lnTo>
                    <a:lnTo>
                      <a:pt x="2" y="68"/>
                    </a:lnTo>
                    <a:lnTo>
                      <a:pt x="0" y="69"/>
                    </a:lnTo>
                    <a:close/>
                  </a:path>
                </a:pathLst>
              </a:custGeom>
              <a:solidFill>
                <a:srgbClr val="6800E0">
                  <a:alpha val="100000"/>
                </a:srgbClr>
              </a:solidFill>
              <a:ln w="9525">
                <a:noFill/>
              </a:ln>
            </p:spPr>
            <p:txBody>
              <a:bodyPr/>
              <a:p>
                <a:endParaRPr lang="en-US"/>
              </a:p>
            </p:txBody>
          </p:sp>
          <p:sp>
            <p:nvSpPr>
              <p:cNvPr id="6368" name="Freeform 53"/>
              <p:cNvSpPr/>
              <p:nvPr/>
            </p:nvSpPr>
            <p:spPr>
              <a:xfrm>
                <a:off x="2818" y="3005"/>
                <a:ext cx="57" cy="66"/>
              </a:xfrm>
              <a:custGeom>
                <a:avLst/>
                <a:gdLst>
                  <a:gd name="txL" fmla="*/ 0 w 114"/>
                  <a:gd name="txT" fmla="*/ 0 h 133"/>
                  <a:gd name="txR" fmla="*/ 114 w 114"/>
                  <a:gd name="txB" fmla="*/ 133 h 133"/>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14" h="133">
                    <a:moveTo>
                      <a:pt x="0" y="133"/>
                    </a:moveTo>
                    <a:lnTo>
                      <a:pt x="1" y="111"/>
                    </a:lnTo>
                    <a:lnTo>
                      <a:pt x="5" y="88"/>
                    </a:lnTo>
                    <a:lnTo>
                      <a:pt x="11" y="65"/>
                    </a:lnTo>
                    <a:lnTo>
                      <a:pt x="22" y="44"/>
                    </a:lnTo>
                    <a:lnTo>
                      <a:pt x="35" y="25"/>
                    </a:lnTo>
                    <a:lnTo>
                      <a:pt x="49" y="12"/>
                    </a:lnTo>
                    <a:lnTo>
                      <a:pt x="67" y="2"/>
                    </a:lnTo>
                    <a:lnTo>
                      <a:pt x="86" y="0"/>
                    </a:lnTo>
                    <a:lnTo>
                      <a:pt x="102" y="4"/>
                    </a:lnTo>
                    <a:lnTo>
                      <a:pt x="112" y="12"/>
                    </a:lnTo>
                    <a:lnTo>
                      <a:pt x="114" y="22"/>
                    </a:lnTo>
                    <a:lnTo>
                      <a:pt x="112" y="35"/>
                    </a:lnTo>
                    <a:lnTo>
                      <a:pt x="105" y="46"/>
                    </a:lnTo>
                    <a:lnTo>
                      <a:pt x="94" y="56"/>
                    </a:lnTo>
                    <a:lnTo>
                      <a:pt x="81" y="65"/>
                    </a:lnTo>
                    <a:lnTo>
                      <a:pt x="64" y="67"/>
                    </a:lnTo>
                    <a:lnTo>
                      <a:pt x="52" y="69"/>
                    </a:lnTo>
                    <a:lnTo>
                      <a:pt x="39" y="77"/>
                    </a:lnTo>
                    <a:lnTo>
                      <a:pt x="29" y="88"/>
                    </a:lnTo>
                    <a:lnTo>
                      <a:pt x="18" y="99"/>
                    </a:lnTo>
                    <a:lnTo>
                      <a:pt x="11" y="112"/>
                    </a:lnTo>
                    <a:lnTo>
                      <a:pt x="5" y="122"/>
                    </a:lnTo>
                    <a:lnTo>
                      <a:pt x="1" y="130"/>
                    </a:lnTo>
                    <a:lnTo>
                      <a:pt x="0" y="133"/>
                    </a:lnTo>
                    <a:close/>
                  </a:path>
                </a:pathLst>
              </a:custGeom>
              <a:solidFill>
                <a:srgbClr val="6800E0">
                  <a:alpha val="100000"/>
                </a:srgbClr>
              </a:solidFill>
              <a:ln w="9525">
                <a:noFill/>
              </a:ln>
            </p:spPr>
            <p:txBody>
              <a:bodyPr/>
              <a:p>
                <a:endParaRPr lang="en-US"/>
              </a:p>
            </p:txBody>
          </p:sp>
          <p:sp>
            <p:nvSpPr>
              <p:cNvPr id="6369" name="Freeform 54"/>
              <p:cNvSpPr/>
              <p:nvPr/>
            </p:nvSpPr>
            <p:spPr>
              <a:xfrm>
                <a:off x="2794" y="2985"/>
                <a:ext cx="35" cy="82"/>
              </a:xfrm>
              <a:custGeom>
                <a:avLst/>
                <a:gdLst>
                  <a:gd name="txL" fmla="*/ 0 w 70"/>
                  <a:gd name="txT" fmla="*/ 0 h 163"/>
                  <a:gd name="txR" fmla="*/ 70 w 70"/>
                  <a:gd name="txB" fmla="*/ 163 h 163"/>
                </a:gdLst>
                <a:ahLst/>
                <a:cxnLst>
                  <a:cxn ang="0">
                    <a:pos x="1" y="1"/>
                  </a:cxn>
                  <a:cxn ang="0">
                    <a:pos x="1" y="1"/>
                  </a:cxn>
                  <a:cxn ang="0">
                    <a:pos x="1" y="1"/>
                  </a:cxn>
                  <a:cxn ang="0">
                    <a:pos x="1" y="1"/>
                  </a:cxn>
                  <a:cxn ang="0">
                    <a:pos x="0"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0" h="163">
                    <a:moveTo>
                      <a:pt x="30" y="163"/>
                    </a:moveTo>
                    <a:lnTo>
                      <a:pt x="18" y="145"/>
                    </a:lnTo>
                    <a:lnTo>
                      <a:pt x="9" y="124"/>
                    </a:lnTo>
                    <a:lnTo>
                      <a:pt x="3" y="101"/>
                    </a:lnTo>
                    <a:lnTo>
                      <a:pt x="0" y="78"/>
                    </a:lnTo>
                    <a:lnTo>
                      <a:pt x="0" y="56"/>
                    </a:lnTo>
                    <a:lnTo>
                      <a:pt x="4" y="36"/>
                    </a:lnTo>
                    <a:lnTo>
                      <a:pt x="13" y="18"/>
                    </a:lnTo>
                    <a:lnTo>
                      <a:pt x="28" y="6"/>
                    </a:lnTo>
                    <a:lnTo>
                      <a:pt x="43" y="0"/>
                    </a:lnTo>
                    <a:lnTo>
                      <a:pt x="56" y="2"/>
                    </a:lnTo>
                    <a:lnTo>
                      <a:pt x="64" y="9"/>
                    </a:lnTo>
                    <a:lnTo>
                      <a:pt x="70" y="21"/>
                    </a:lnTo>
                    <a:lnTo>
                      <a:pt x="70" y="34"/>
                    </a:lnTo>
                    <a:lnTo>
                      <a:pt x="68" y="48"/>
                    </a:lnTo>
                    <a:lnTo>
                      <a:pt x="59" y="62"/>
                    </a:lnTo>
                    <a:lnTo>
                      <a:pt x="48" y="74"/>
                    </a:lnTo>
                    <a:lnTo>
                      <a:pt x="33" y="97"/>
                    </a:lnTo>
                    <a:lnTo>
                      <a:pt x="27" y="127"/>
                    </a:lnTo>
                    <a:lnTo>
                      <a:pt x="28" y="152"/>
                    </a:lnTo>
                    <a:lnTo>
                      <a:pt x="30" y="163"/>
                    </a:lnTo>
                    <a:close/>
                  </a:path>
                </a:pathLst>
              </a:custGeom>
              <a:solidFill>
                <a:srgbClr val="6800E0">
                  <a:alpha val="100000"/>
                </a:srgbClr>
              </a:solidFill>
              <a:ln w="9525">
                <a:noFill/>
              </a:ln>
            </p:spPr>
            <p:txBody>
              <a:bodyPr/>
              <a:p>
                <a:endParaRPr lang="en-US"/>
              </a:p>
            </p:txBody>
          </p:sp>
          <p:sp>
            <p:nvSpPr>
              <p:cNvPr id="6370" name="Freeform 55"/>
              <p:cNvSpPr/>
              <p:nvPr/>
            </p:nvSpPr>
            <p:spPr>
              <a:xfrm>
                <a:off x="2838" y="2266"/>
                <a:ext cx="180" cy="174"/>
              </a:xfrm>
              <a:custGeom>
                <a:avLst/>
                <a:gdLst>
                  <a:gd name="txL" fmla="*/ 0 w 361"/>
                  <a:gd name="txT" fmla="*/ 0 h 348"/>
                  <a:gd name="txR" fmla="*/ 361 w 361"/>
                  <a:gd name="txB" fmla="*/ 348 h 348"/>
                </a:gdLst>
                <a:ahLst/>
                <a:cxnLst>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61" h="348">
                    <a:moveTo>
                      <a:pt x="8" y="6"/>
                    </a:moveTo>
                    <a:lnTo>
                      <a:pt x="0" y="1"/>
                    </a:lnTo>
                    <a:lnTo>
                      <a:pt x="0" y="0"/>
                    </a:lnTo>
                    <a:lnTo>
                      <a:pt x="8" y="0"/>
                    </a:lnTo>
                    <a:lnTo>
                      <a:pt x="23" y="4"/>
                    </a:lnTo>
                    <a:lnTo>
                      <a:pt x="44" y="8"/>
                    </a:lnTo>
                    <a:lnTo>
                      <a:pt x="69" y="16"/>
                    </a:lnTo>
                    <a:lnTo>
                      <a:pt x="98" y="27"/>
                    </a:lnTo>
                    <a:lnTo>
                      <a:pt x="129" y="39"/>
                    </a:lnTo>
                    <a:lnTo>
                      <a:pt x="162" y="55"/>
                    </a:lnTo>
                    <a:lnTo>
                      <a:pt x="196" y="74"/>
                    </a:lnTo>
                    <a:lnTo>
                      <a:pt x="229" y="96"/>
                    </a:lnTo>
                    <a:lnTo>
                      <a:pt x="262" y="120"/>
                    </a:lnTo>
                    <a:lnTo>
                      <a:pt x="291" y="146"/>
                    </a:lnTo>
                    <a:lnTo>
                      <a:pt x="317" y="178"/>
                    </a:lnTo>
                    <a:lnTo>
                      <a:pt x="340" y="210"/>
                    </a:lnTo>
                    <a:lnTo>
                      <a:pt x="356" y="247"/>
                    </a:lnTo>
                    <a:lnTo>
                      <a:pt x="361" y="267"/>
                    </a:lnTo>
                    <a:lnTo>
                      <a:pt x="358" y="287"/>
                    </a:lnTo>
                    <a:lnTo>
                      <a:pt x="354" y="304"/>
                    </a:lnTo>
                    <a:lnTo>
                      <a:pt x="346" y="319"/>
                    </a:lnTo>
                    <a:lnTo>
                      <a:pt x="336" y="331"/>
                    </a:lnTo>
                    <a:lnTo>
                      <a:pt x="328" y="340"/>
                    </a:lnTo>
                    <a:lnTo>
                      <a:pt x="323" y="346"/>
                    </a:lnTo>
                    <a:lnTo>
                      <a:pt x="320" y="348"/>
                    </a:lnTo>
                    <a:lnTo>
                      <a:pt x="321" y="346"/>
                    </a:lnTo>
                    <a:lnTo>
                      <a:pt x="326" y="341"/>
                    </a:lnTo>
                    <a:lnTo>
                      <a:pt x="331" y="332"/>
                    </a:lnTo>
                    <a:lnTo>
                      <a:pt x="336" y="320"/>
                    </a:lnTo>
                    <a:lnTo>
                      <a:pt x="340" y="305"/>
                    </a:lnTo>
                    <a:lnTo>
                      <a:pt x="342" y="287"/>
                    </a:lnTo>
                    <a:lnTo>
                      <a:pt x="341" y="267"/>
                    </a:lnTo>
                    <a:lnTo>
                      <a:pt x="336" y="244"/>
                    </a:lnTo>
                    <a:lnTo>
                      <a:pt x="326" y="220"/>
                    </a:lnTo>
                    <a:lnTo>
                      <a:pt x="309" y="194"/>
                    </a:lnTo>
                    <a:lnTo>
                      <a:pt x="283" y="165"/>
                    </a:lnTo>
                    <a:lnTo>
                      <a:pt x="250" y="136"/>
                    </a:lnTo>
                    <a:lnTo>
                      <a:pt x="207" y="105"/>
                    </a:lnTo>
                    <a:lnTo>
                      <a:pt x="153" y="73"/>
                    </a:lnTo>
                    <a:lnTo>
                      <a:pt x="88" y="39"/>
                    </a:lnTo>
                    <a:lnTo>
                      <a:pt x="8" y="6"/>
                    </a:lnTo>
                    <a:close/>
                  </a:path>
                </a:pathLst>
              </a:custGeom>
              <a:solidFill>
                <a:srgbClr val="6800E0">
                  <a:alpha val="100000"/>
                </a:srgbClr>
              </a:solidFill>
              <a:ln w="9525">
                <a:noFill/>
              </a:ln>
            </p:spPr>
            <p:txBody>
              <a:bodyPr/>
              <a:p>
                <a:endParaRPr lang="en-US"/>
              </a:p>
            </p:txBody>
          </p:sp>
          <p:sp>
            <p:nvSpPr>
              <p:cNvPr id="6371" name="Freeform 56"/>
              <p:cNvSpPr/>
              <p:nvPr/>
            </p:nvSpPr>
            <p:spPr>
              <a:xfrm>
                <a:off x="2794" y="3106"/>
                <a:ext cx="63" cy="171"/>
              </a:xfrm>
              <a:custGeom>
                <a:avLst/>
                <a:gdLst>
                  <a:gd name="txL" fmla="*/ 0 w 126"/>
                  <a:gd name="txT" fmla="*/ 0 h 343"/>
                  <a:gd name="txR" fmla="*/ 126 w 126"/>
                  <a:gd name="txB" fmla="*/ 343 h 343"/>
                </a:gdLst>
                <a:ahLst/>
                <a:cxnLst>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26" h="343">
                    <a:moveTo>
                      <a:pt x="25" y="0"/>
                    </a:moveTo>
                    <a:lnTo>
                      <a:pt x="10" y="30"/>
                    </a:lnTo>
                    <a:lnTo>
                      <a:pt x="2" y="71"/>
                    </a:lnTo>
                    <a:lnTo>
                      <a:pt x="0" y="121"/>
                    </a:lnTo>
                    <a:lnTo>
                      <a:pt x="5" y="175"/>
                    </a:lnTo>
                    <a:lnTo>
                      <a:pt x="19" y="228"/>
                    </a:lnTo>
                    <a:lnTo>
                      <a:pt x="43" y="276"/>
                    </a:lnTo>
                    <a:lnTo>
                      <a:pt x="79" y="316"/>
                    </a:lnTo>
                    <a:lnTo>
                      <a:pt x="126" y="343"/>
                    </a:lnTo>
                    <a:lnTo>
                      <a:pt x="123" y="341"/>
                    </a:lnTo>
                    <a:lnTo>
                      <a:pt x="115" y="332"/>
                    </a:lnTo>
                    <a:lnTo>
                      <a:pt x="102" y="321"/>
                    </a:lnTo>
                    <a:lnTo>
                      <a:pt x="87" y="306"/>
                    </a:lnTo>
                    <a:lnTo>
                      <a:pt x="71" y="288"/>
                    </a:lnTo>
                    <a:lnTo>
                      <a:pt x="55" y="267"/>
                    </a:lnTo>
                    <a:lnTo>
                      <a:pt x="41" y="245"/>
                    </a:lnTo>
                    <a:lnTo>
                      <a:pt x="30" y="221"/>
                    </a:lnTo>
                    <a:lnTo>
                      <a:pt x="19" y="183"/>
                    </a:lnTo>
                    <a:lnTo>
                      <a:pt x="13" y="145"/>
                    </a:lnTo>
                    <a:lnTo>
                      <a:pt x="12" y="108"/>
                    </a:lnTo>
                    <a:lnTo>
                      <a:pt x="13" y="73"/>
                    </a:lnTo>
                    <a:lnTo>
                      <a:pt x="17" y="43"/>
                    </a:lnTo>
                    <a:lnTo>
                      <a:pt x="20" y="20"/>
                    </a:lnTo>
                    <a:lnTo>
                      <a:pt x="24" y="5"/>
                    </a:lnTo>
                    <a:lnTo>
                      <a:pt x="25" y="0"/>
                    </a:lnTo>
                    <a:close/>
                  </a:path>
                </a:pathLst>
              </a:custGeom>
              <a:solidFill>
                <a:srgbClr val="6800E0">
                  <a:alpha val="100000"/>
                </a:srgbClr>
              </a:solidFill>
              <a:ln w="9525">
                <a:noFill/>
              </a:ln>
            </p:spPr>
            <p:txBody>
              <a:bodyPr/>
              <a:p>
                <a:endParaRPr lang="en-US"/>
              </a:p>
            </p:txBody>
          </p:sp>
          <p:sp>
            <p:nvSpPr>
              <p:cNvPr id="6372" name="Freeform 57"/>
              <p:cNvSpPr/>
              <p:nvPr/>
            </p:nvSpPr>
            <p:spPr>
              <a:xfrm>
                <a:off x="3146" y="3147"/>
                <a:ext cx="165" cy="80"/>
              </a:xfrm>
              <a:custGeom>
                <a:avLst/>
                <a:gdLst>
                  <a:gd name="txL" fmla="*/ 0 w 332"/>
                  <a:gd name="txT" fmla="*/ 0 h 160"/>
                  <a:gd name="txR" fmla="*/ 332 w 332"/>
                  <a:gd name="txB" fmla="*/ 160 h 16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32" h="160">
                    <a:moveTo>
                      <a:pt x="332" y="160"/>
                    </a:moveTo>
                    <a:lnTo>
                      <a:pt x="326" y="146"/>
                    </a:lnTo>
                    <a:lnTo>
                      <a:pt x="318" y="130"/>
                    </a:lnTo>
                    <a:lnTo>
                      <a:pt x="305" y="114"/>
                    </a:lnTo>
                    <a:lnTo>
                      <a:pt x="290" y="96"/>
                    </a:lnTo>
                    <a:lnTo>
                      <a:pt x="273" y="79"/>
                    </a:lnTo>
                    <a:lnTo>
                      <a:pt x="254" y="63"/>
                    </a:lnTo>
                    <a:lnTo>
                      <a:pt x="232" y="48"/>
                    </a:lnTo>
                    <a:lnTo>
                      <a:pt x="208" y="34"/>
                    </a:lnTo>
                    <a:lnTo>
                      <a:pt x="183" y="21"/>
                    </a:lnTo>
                    <a:lnTo>
                      <a:pt x="158" y="11"/>
                    </a:lnTo>
                    <a:lnTo>
                      <a:pt x="132" y="4"/>
                    </a:lnTo>
                    <a:lnTo>
                      <a:pt x="104" y="0"/>
                    </a:lnTo>
                    <a:lnTo>
                      <a:pt x="77" y="0"/>
                    </a:lnTo>
                    <a:lnTo>
                      <a:pt x="51" y="2"/>
                    </a:lnTo>
                    <a:lnTo>
                      <a:pt x="26" y="10"/>
                    </a:lnTo>
                    <a:lnTo>
                      <a:pt x="0" y="23"/>
                    </a:lnTo>
                    <a:lnTo>
                      <a:pt x="5" y="21"/>
                    </a:lnTo>
                    <a:lnTo>
                      <a:pt x="15" y="19"/>
                    </a:lnTo>
                    <a:lnTo>
                      <a:pt x="33" y="17"/>
                    </a:lnTo>
                    <a:lnTo>
                      <a:pt x="54" y="15"/>
                    </a:lnTo>
                    <a:lnTo>
                      <a:pt x="79" y="13"/>
                    </a:lnTo>
                    <a:lnTo>
                      <a:pt x="105" y="15"/>
                    </a:lnTo>
                    <a:lnTo>
                      <a:pt x="132" y="18"/>
                    </a:lnTo>
                    <a:lnTo>
                      <a:pt x="157" y="24"/>
                    </a:lnTo>
                    <a:lnTo>
                      <a:pt x="194" y="39"/>
                    </a:lnTo>
                    <a:lnTo>
                      <a:pt x="226" y="59"/>
                    </a:lnTo>
                    <a:lnTo>
                      <a:pt x="256" y="81"/>
                    </a:lnTo>
                    <a:lnTo>
                      <a:pt x="282" y="104"/>
                    </a:lnTo>
                    <a:lnTo>
                      <a:pt x="303" y="125"/>
                    </a:lnTo>
                    <a:lnTo>
                      <a:pt x="318" y="144"/>
                    </a:lnTo>
                    <a:lnTo>
                      <a:pt x="329" y="155"/>
                    </a:lnTo>
                    <a:lnTo>
                      <a:pt x="332" y="160"/>
                    </a:lnTo>
                    <a:close/>
                  </a:path>
                </a:pathLst>
              </a:custGeom>
              <a:solidFill>
                <a:srgbClr val="6800E0">
                  <a:alpha val="100000"/>
                </a:srgbClr>
              </a:solidFill>
              <a:ln w="9525">
                <a:noFill/>
              </a:ln>
            </p:spPr>
            <p:txBody>
              <a:bodyPr/>
              <a:p>
                <a:endParaRPr lang="en-US"/>
              </a:p>
            </p:txBody>
          </p:sp>
          <p:sp>
            <p:nvSpPr>
              <p:cNvPr id="6373" name="Freeform 58"/>
              <p:cNvSpPr/>
              <p:nvPr/>
            </p:nvSpPr>
            <p:spPr>
              <a:xfrm>
                <a:off x="2926" y="2651"/>
                <a:ext cx="186" cy="670"/>
              </a:xfrm>
              <a:custGeom>
                <a:avLst/>
                <a:gdLst>
                  <a:gd name="txL" fmla="*/ 0 w 373"/>
                  <a:gd name="txT" fmla="*/ 0 h 1340"/>
                  <a:gd name="txR" fmla="*/ 373 w 373"/>
                  <a:gd name="txB" fmla="*/ 1340 h 134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73" h="1340">
                    <a:moveTo>
                      <a:pt x="373" y="1336"/>
                    </a:moveTo>
                    <a:lnTo>
                      <a:pt x="330" y="1333"/>
                    </a:lnTo>
                    <a:lnTo>
                      <a:pt x="286" y="1329"/>
                    </a:lnTo>
                    <a:lnTo>
                      <a:pt x="242" y="1323"/>
                    </a:lnTo>
                    <a:lnTo>
                      <a:pt x="201" y="1315"/>
                    </a:lnTo>
                    <a:lnTo>
                      <a:pt x="162" y="1304"/>
                    </a:lnTo>
                    <a:lnTo>
                      <a:pt x="127" y="1287"/>
                    </a:lnTo>
                    <a:lnTo>
                      <a:pt x="96" y="1268"/>
                    </a:lnTo>
                    <a:lnTo>
                      <a:pt x="72" y="1242"/>
                    </a:lnTo>
                    <a:lnTo>
                      <a:pt x="53" y="1211"/>
                    </a:lnTo>
                    <a:lnTo>
                      <a:pt x="43" y="1175"/>
                    </a:lnTo>
                    <a:lnTo>
                      <a:pt x="42" y="1130"/>
                    </a:lnTo>
                    <a:lnTo>
                      <a:pt x="50" y="1077"/>
                    </a:lnTo>
                    <a:lnTo>
                      <a:pt x="68" y="1017"/>
                    </a:lnTo>
                    <a:lnTo>
                      <a:pt x="99" y="946"/>
                    </a:lnTo>
                    <a:lnTo>
                      <a:pt x="142" y="867"/>
                    </a:lnTo>
                    <a:lnTo>
                      <a:pt x="200" y="777"/>
                    </a:lnTo>
                    <a:lnTo>
                      <a:pt x="248" y="700"/>
                    </a:lnTo>
                    <a:lnTo>
                      <a:pt x="287" y="626"/>
                    </a:lnTo>
                    <a:lnTo>
                      <a:pt x="318" y="556"/>
                    </a:lnTo>
                    <a:lnTo>
                      <a:pt x="341" y="489"/>
                    </a:lnTo>
                    <a:lnTo>
                      <a:pt x="357" y="426"/>
                    </a:lnTo>
                    <a:lnTo>
                      <a:pt x="365" y="366"/>
                    </a:lnTo>
                    <a:lnTo>
                      <a:pt x="368" y="310"/>
                    </a:lnTo>
                    <a:lnTo>
                      <a:pt x="364" y="258"/>
                    </a:lnTo>
                    <a:lnTo>
                      <a:pt x="355" y="210"/>
                    </a:lnTo>
                    <a:lnTo>
                      <a:pt x="341" y="167"/>
                    </a:lnTo>
                    <a:lnTo>
                      <a:pt x="323" y="129"/>
                    </a:lnTo>
                    <a:lnTo>
                      <a:pt x="301" y="94"/>
                    </a:lnTo>
                    <a:lnTo>
                      <a:pt x="276" y="65"/>
                    </a:lnTo>
                    <a:lnTo>
                      <a:pt x="248" y="41"/>
                    </a:lnTo>
                    <a:lnTo>
                      <a:pt x="218" y="22"/>
                    </a:lnTo>
                    <a:lnTo>
                      <a:pt x="186" y="8"/>
                    </a:lnTo>
                    <a:lnTo>
                      <a:pt x="162" y="2"/>
                    </a:lnTo>
                    <a:lnTo>
                      <a:pt x="140" y="0"/>
                    </a:lnTo>
                    <a:lnTo>
                      <a:pt x="119" y="2"/>
                    </a:lnTo>
                    <a:lnTo>
                      <a:pt x="101" y="7"/>
                    </a:lnTo>
                    <a:lnTo>
                      <a:pt x="84" y="15"/>
                    </a:lnTo>
                    <a:lnTo>
                      <a:pt x="69" y="25"/>
                    </a:lnTo>
                    <a:lnTo>
                      <a:pt x="56" y="35"/>
                    </a:lnTo>
                    <a:lnTo>
                      <a:pt x="43" y="48"/>
                    </a:lnTo>
                    <a:lnTo>
                      <a:pt x="33" y="62"/>
                    </a:lnTo>
                    <a:lnTo>
                      <a:pt x="25" y="75"/>
                    </a:lnTo>
                    <a:lnTo>
                      <a:pt x="16" y="87"/>
                    </a:lnTo>
                    <a:lnTo>
                      <a:pt x="11" y="99"/>
                    </a:lnTo>
                    <a:lnTo>
                      <a:pt x="6" y="108"/>
                    </a:lnTo>
                    <a:lnTo>
                      <a:pt x="3" y="116"/>
                    </a:lnTo>
                    <a:lnTo>
                      <a:pt x="1" y="121"/>
                    </a:lnTo>
                    <a:lnTo>
                      <a:pt x="0" y="123"/>
                    </a:lnTo>
                    <a:lnTo>
                      <a:pt x="1" y="122"/>
                    </a:lnTo>
                    <a:lnTo>
                      <a:pt x="4" y="117"/>
                    </a:lnTo>
                    <a:lnTo>
                      <a:pt x="8" y="111"/>
                    </a:lnTo>
                    <a:lnTo>
                      <a:pt x="15" y="103"/>
                    </a:lnTo>
                    <a:lnTo>
                      <a:pt x="23" y="94"/>
                    </a:lnTo>
                    <a:lnTo>
                      <a:pt x="33" y="85"/>
                    </a:lnTo>
                    <a:lnTo>
                      <a:pt x="44" y="75"/>
                    </a:lnTo>
                    <a:lnTo>
                      <a:pt x="56" y="64"/>
                    </a:lnTo>
                    <a:lnTo>
                      <a:pt x="69" y="54"/>
                    </a:lnTo>
                    <a:lnTo>
                      <a:pt x="84" y="45"/>
                    </a:lnTo>
                    <a:lnTo>
                      <a:pt x="99" y="37"/>
                    </a:lnTo>
                    <a:lnTo>
                      <a:pt x="115" y="31"/>
                    </a:lnTo>
                    <a:lnTo>
                      <a:pt x="133" y="27"/>
                    </a:lnTo>
                    <a:lnTo>
                      <a:pt x="151" y="26"/>
                    </a:lnTo>
                    <a:lnTo>
                      <a:pt x="170" y="27"/>
                    </a:lnTo>
                    <a:lnTo>
                      <a:pt x="189" y="33"/>
                    </a:lnTo>
                    <a:lnTo>
                      <a:pt x="210" y="42"/>
                    </a:lnTo>
                    <a:lnTo>
                      <a:pt x="232" y="55"/>
                    </a:lnTo>
                    <a:lnTo>
                      <a:pt x="253" y="72"/>
                    </a:lnTo>
                    <a:lnTo>
                      <a:pt x="273" y="92"/>
                    </a:lnTo>
                    <a:lnTo>
                      <a:pt x="293" y="114"/>
                    </a:lnTo>
                    <a:lnTo>
                      <a:pt x="311" y="140"/>
                    </a:lnTo>
                    <a:lnTo>
                      <a:pt x="327" y="169"/>
                    </a:lnTo>
                    <a:lnTo>
                      <a:pt x="340" y="200"/>
                    </a:lnTo>
                    <a:lnTo>
                      <a:pt x="350" y="236"/>
                    </a:lnTo>
                    <a:lnTo>
                      <a:pt x="357" y="273"/>
                    </a:lnTo>
                    <a:lnTo>
                      <a:pt x="361" y="313"/>
                    </a:lnTo>
                    <a:lnTo>
                      <a:pt x="360" y="357"/>
                    </a:lnTo>
                    <a:lnTo>
                      <a:pt x="353" y="402"/>
                    </a:lnTo>
                    <a:lnTo>
                      <a:pt x="340" y="450"/>
                    </a:lnTo>
                    <a:lnTo>
                      <a:pt x="322" y="501"/>
                    </a:lnTo>
                    <a:lnTo>
                      <a:pt x="297" y="554"/>
                    </a:lnTo>
                    <a:lnTo>
                      <a:pt x="268" y="610"/>
                    </a:lnTo>
                    <a:lnTo>
                      <a:pt x="236" y="663"/>
                    </a:lnTo>
                    <a:lnTo>
                      <a:pt x="205" y="715"/>
                    </a:lnTo>
                    <a:lnTo>
                      <a:pt x="175" y="764"/>
                    </a:lnTo>
                    <a:lnTo>
                      <a:pt x="145" y="813"/>
                    </a:lnTo>
                    <a:lnTo>
                      <a:pt x="118" y="858"/>
                    </a:lnTo>
                    <a:lnTo>
                      <a:pt x="92" y="902"/>
                    </a:lnTo>
                    <a:lnTo>
                      <a:pt x="68" y="944"/>
                    </a:lnTo>
                    <a:lnTo>
                      <a:pt x="49" y="984"/>
                    </a:lnTo>
                    <a:lnTo>
                      <a:pt x="31" y="1022"/>
                    </a:lnTo>
                    <a:lnTo>
                      <a:pt x="19" y="1060"/>
                    </a:lnTo>
                    <a:lnTo>
                      <a:pt x="11" y="1095"/>
                    </a:lnTo>
                    <a:lnTo>
                      <a:pt x="7" y="1130"/>
                    </a:lnTo>
                    <a:lnTo>
                      <a:pt x="11" y="1162"/>
                    </a:lnTo>
                    <a:lnTo>
                      <a:pt x="19" y="1193"/>
                    </a:lnTo>
                    <a:lnTo>
                      <a:pt x="35" y="1223"/>
                    </a:lnTo>
                    <a:lnTo>
                      <a:pt x="56" y="1249"/>
                    </a:lnTo>
                    <a:lnTo>
                      <a:pt x="79" y="1271"/>
                    </a:lnTo>
                    <a:lnTo>
                      <a:pt x="104" y="1290"/>
                    </a:lnTo>
                    <a:lnTo>
                      <a:pt x="130" y="1305"/>
                    </a:lnTo>
                    <a:lnTo>
                      <a:pt x="158" y="1317"/>
                    </a:lnTo>
                    <a:lnTo>
                      <a:pt x="187" y="1325"/>
                    </a:lnTo>
                    <a:lnTo>
                      <a:pt x="215" y="1332"/>
                    </a:lnTo>
                    <a:lnTo>
                      <a:pt x="242" y="1337"/>
                    </a:lnTo>
                    <a:lnTo>
                      <a:pt x="269" y="1339"/>
                    </a:lnTo>
                    <a:lnTo>
                      <a:pt x="293" y="1340"/>
                    </a:lnTo>
                    <a:lnTo>
                      <a:pt x="316" y="1340"/>
                    </a:lnTo>
                    <a:lnTo>
                      <a:pt x="334" y="1339"/>
                    </a:lnTo>
                    <a:lnTo>
                      <a:pt x="350" y="1338"/>
                    </a:lnTo>
                    <a:lnTo>
                      <a:pt x="363" y="1337"/>
                    </a:lnTo>
                    <a:lnTo>
                      <a:pt x="371" y="1336"/>
                    </a:lnTo>
                    <a:lnTo>
                      <a:pt x="373" y="1336"/>
                    </a:lnTo>
                    <a:close/>
                  </a:path>
                </a:pathLst>
              </a:custGeom>
              <a:solidFill>
                <a:srgbClr val="6800E0">
                  <a:alpha val="100000"/>
                </a:srgbClr>
              </a:solidFill>
              <a:ln w="9525">
                <a:noFill/>
              </a:ln>
            </p:spPr>
            <p:txBody>
              <a:bodyPr/>
              <a:p>
                <a:endParaRPr lang="en-US"/>
              </a:p>
            </p:txBody>
          </p:sp>
          <p:sp>
            <p:nvSpPr>
              <p:cNvPr id="6374" name="Freeform 59"/>
              <p:cNvSpPr/>
              <p:nvPr/>
            </p:nvSpPr>
            <p:spPr>
              <a:xfrm>
                <a:off x="3348" y="3352"/>
                <a:ext cx="55" cy="62"/>
              </a:xfrm>
              <a:custGeom>
                <a:avLst/>
                <a:gdLst>
                  <a:gd name="txL" fmla="*/ 0 w 110"/>
                  <a:gd name="txT" fmla="*/ 0 h 123"/>
                  <a:gd name="txR" fmla="*/ 110 w 110"/>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0" h="123">
                    <a:moveTo>
                      <a:pt x="99" y="62"/>
                    </a:moveTo>
                    <a:lnTo>
                      <a:pt x="105" y="56"/>
                    </a:lnTo>
                    <a:lnTo>
                      <a:pt x="110" y="48"/>
                    </a:lnTo>
                    <a:lnTo>
                      <a:pt x="110" y="39"/>
                    </a:lnTo>
                    <a:lnTo>
                      <a:pt x="108" y="31"/>
                    </a:lnTo>
                    <a:lnTo>
                      <a:pt x="102" y="25"/>
                    </a:lnTo>
                    <a:lnTo>
                      <a:pt x="94" y="21"/>
                    </a:lnTo>
                    <a:lnTo>
                      <a:pt x="86" y="20"/>
                    </a:lnTo>
                    <a:lnTo>
                      <a:pt x="77" y="23"/>
                    </a:lnTo>
                    <a:lnTo>
                      <a:pt x="74" y="13"/>
                    </a:lnTo>
                    <a:lnTo>
                      <a:pt x="70" y="6"/>
                    </a:lnTo>
                    <a:lnTo>
                      <a:pt x="63" y="2"/>
                    </a:lnTo>
                    <a:lnTo>
                      <a:pt x="55" y="0"/>
                    </a:lnTo>
                    <a:lnTo>
                      <a:pt x="48" y="2"/>
                    </a:lnTo>
                    <a:lnTo>
                      <a:pt x="41" y="6"/>
                    </a:lnTo>
                    <a:lnTo>
                      <a:pt x="36" y="13"/>
                    </a:lnTo>
                    <a:lnTo>
                      <a:pt x="34" y="23"/>
                    </a:lnTo>
                    <a:lnTo>
                      <a:pt x="25" y="20"/>
                    </a:lnTo>
                    <a:lnTo>
                      <a:pt x="17" y="20"/>
                    </a:lnTo>
                    <a:lnTo>
                      <a:pt x="9" y="24"/>
                    </a:lnTo>
                    <a:lnTo>
                      <a:pt x="3" y="31"/>
                    </a:lnTo>
                    <a:lnTo>
                      <a:pt x="1" y="39"/>
                    </a:lnTo>
                    <a:lnTo>
                      <a:pt x="1" y="47"/>
                    </a:lnTo>
                    <a:lnTo>
                      <a:pt x="4" y="55"/>
                    </a:lnTo>
                    <a:lnTo>
                      <a:pt x="11" y="61"/>
                    </a:lnTo>
                    <a:lnTo>
                      <a:pt x="4" y="66"/>
                    </a:lnTo>
                    <a:lnTo>
                      <a:pt x="0" y="74"/>
                    </a:lnTo>
                    <a:lnTo>
                      <a:pt x="0" y="84"/>
                    </a:lnTo>
                    <a:lnTo>
                      <a:pt x="2" y="92"/>
                    </a:lnTo>
                    <a:lnTo>
                      <a:pt x="8" y="97"/>
                    </a:lnTo>
                    <a:lnTo>
                      <a:pt x="16" y="101"/>
                    </a:lnTo>
                    <a:lnTo>
                      <a:pt x="24" y="102"/>
                    </a:lnTo>
                    <a:lnTo>
                      <a:pt x="33" y="100"/>
                    </a:lnTo>
                    <a:lnTo>
                      <a:pt x="35" y="109"/>
                    </a:lnTo>
                    <a:lnTo>
                      <a:pt x="40" y="116"/>
                    </a:lnTo>
                    <a:lnTo>
                      <a:pt x="46" y="121"/>
                    </a:lnTo>
                    <a:lnTo>
                      <a:pt x="54" y="123"/>
                    </a:lnTo>
                    <a:lnTo>
                      <a:pt x="62" y="121"/>
                    </a:lnTo>
                    <a:lnTo>
                      <a:pt x="69" y="116"/>
                    </a:lnTo>
                    <a:lnTo>
                      <a:pt x="73" y="109"/>
                    </a:lnTo>
                    <a:lnTo>
                      <a:pt x="76" y="101"/>
                    </a:lnTo>
                    <a:lnTo>
                      <a:pt x="85" y="103"/>
                    </a:lnTo>
                    <a:lnTo>
                      <a:pt x="93" y="102"/>
                    </a:lnTo>
                    <a:lnTo>
                      <a:pt x="101" y="99"/>
                    </a:lnTo>
                    <a:lnTo>
                      <a:pt x="107" y="93"/>
                    </a:lnTo>
                    <a:lnTo>
                      <a:pt x="109" y="85"/>
                    </a:lnTo>
                    <a:lnTo>
                      <a:pt x="109" y="77"/>
                    </a:lnTo>
                    <a:lnTo>
                      <a:pt x="105" y="69"/>
                    </a:lnTo>
                    <a:lnTo>
                      <a:pt x="99" y="62"/>
                    </a:lnTo>
                    <a:close/>
                  </a:path>
                </a:pathLst>
              </a:custGeom>
              <a:solidFill>
                <a:srgbClr val="6800E0">
                  <a:alpha val="100000"/>
                </a:srgbClr>
              </a:solidFill>
              <a:ln w="9525">
                <a:noFill/>
              </a:ln>
            </p:spPr>
            <p:txBody>
              <a:bodyPr/>
              <a:p>
                <a:endParaRPr lang="en-US"/>
              </a:p>
            </p:txBody>
          </p:sp>
          <p:sp>
            <p:nvSpPr>
              <p:cNvPr id="6375" name="Freeform 60"/>
              <p:cNvSpPr/>
              <p:nvPr/>
            </p:nvSpPr>
            <p:spPr>
              <a:xfrm>
                <a:off x="3367" y="3375"/>
                <a:ext cx="16" cy="16"/>
              </a:xfrm>
              <a:custGeom>
                <a:avLst/>
                <a:gdLst>
                  <a:gd name="txL" fmla="*/ 0 w 31"/>
                  <a:gd name="txT" fmla="*/ 0 h 33"/>
                  <a:gd name="txR" fmla="*/ 31 w 31"/>
                  <a:gd name="txB" fmla="*/ 33 h 33"/>
                </a:gdLst>
                <a:ahLst/>
                <a:cxnLst>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1" h="33">
                    <a:moveTo>
                      <a:pt x="15" y="33"/>
                    </a:moveTo>
                    <a:lnTo>
                      <a:pt x="9" y="32"/>
                    </a:lnTo>
                    <a:lnTo>
                      <a:pt x="4" y="28"/>
                    </a:lnTo>
                    <a:lnTo>
                      <a:pt x="1" y="24"/>
                    </a:lnTo>
                    <a:lnTo>
                      <a:pt x="0" y="17"/>
                    </a:lnTo>
                    <a:lnTo>
                      <a:pt x="1" y="10"/>
                    </a:lnTo>
                    <a:lnTo>
                      <a:pt x="4" y="5"/>
                    </a:lnTo>
                    <a:lnTo>
                      <a:pt x="9" y="2"/>
                    </a:lnTo>
                    <a:lnTo>
                      <a:pt x="15" y="0"/>
                    </a:lnTo>
                    <a:lnTo>
                      <a:pt x="22" y="2"/>
                    </a:lnTo>
                    <a:lnTo>
                      <a:pt x="26" y="5"/>
                    </a:lnTo>
                    <a:lnTo>
                      <a:pt x="30" y="10"/>
                    </a:lnTo>
                    <a:lnTo>
                      <a:pt x="31" y="17"/>
                    </a:lnTo>
                    <a:lnTo>
                      <a:pt x="30" y="24"/>
                    </a:lnTo>
                    <a:lnTo>
                      <a:pt x="26" y="28"/>
                    </a:lnTo>
                    <a:lnTo>
                      <a:pt x="22" y="32"/>
                    </a:lnTo>
                    <a:lnTo>
                      <a:pt x="15" y="33"/>
                    </a:lnTo>
                    <a:close/>
                  </a:path>
                </a:pathLst>
              </a:custGeom>
              <a:solidFill>
                <a:srgbClr val="FFFF93">
                  <a:alpha val="100000"/>
                </a:srgbClr>
              </a:solidFill>
              <a:ln w="9525">
                <a:noFill/>
              </a:ln>
            </p:spPr>
            <p:txBody>
              <a:bodyPr/>
              <a:p>
                <a:endParaRPr lang="en-US"/>
              </a:p>
            </p:txBody>
          </p:sp>
          <p:sp>
            <p:nvSpPr>
              <p:cNvPr id="6376" name="Freeform 61"/>
              <p:cNvSpPr/>
              <p:nvPr/>
            </p:nvSpPr>
            <p:spPr>
              <a:xfrm>
                <a:off x="2828" y="3366"/>
                <a:ext cx="56" cy="61"/>
              </a:xfrm>
              <a:custGeom>
                <a:avLst/>
                <a:gdLst>
                  <a:gd name="txL" fmla="*/ 0 w 111"/>
                  <a:gd name="txT" fmla="*/ 0 h 122"/>
                  <a:gd name="txR" fmla="*/ 111 w 111"/>
                  <a:gd name="txB" fmla="*/ 122 h 122"/>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1" h="122">
                    <a:moveTo>
                      <a:pt x="101" y="61"/>
                    </a:moveTo>
                    <a:lnTo>
                      <a:pt x="108" y="55"/>
                    </a:lnTo>
                    <a:lnTo>
                      <a:pt x="111" y="47"/>
                    </a:lnTo>
                    <a:lnTo>
                      <a:pt x="111" y="39"/>
                    </a:lnTo>
                    <a:lnTo>
                      <a:pt x="109" y="31"/>
                    </a:lnTo>
                    <a:lnTo>
                      <a:pt x="103" y="24"/>
                    </a:lnTo>
                    <a:lnTo>
                      <a:pt x="96" y="21"/>
                    </a:lnTo>
                    <a:lnTo>
                      <a:pt x="88" y="20"/>
                    </a:lnTo>
                    <a:lnTo>
                      <a:pt x="79" y="22"/>
                    </a:lnTo>
                    <a:lnTo>
                      <a:pt x="77" y="13"/>
                    </a:lnTo>
                    <a:lnTo>
                      <a:pt x="71" y="6"/>
                    </a:lnTo>
                    <a:lnTo>
                      <a:pt x="64" y="1"/>
                    </a:lnTo>
                    <a:lnTo>
                      <a:pt x="56" y="0"/>
                    </a:lnTo>
                    <a:lnTo>
                      <a:pt x="48" y="1"/>
                    </a:lnTo>
                    <a:lnTo>
                      <a:pt x="41" y="6"/>
                    </a:lnTo>
                    <a:lnTo>
                      <a:pt x="36" y="13"/>
                    </a:lnTo>
                    <a:lnTo>
                      <a:pt x="34" y="22"/>
                    </a:lnTo>
                    <a:lnTo>
                      <a:pt x="25" y="20"/>
                    </a:lnTo>
                    <a:lnTo>
                      <a:pt x="17" y="20"/>
                    </a:lnTo>
                    <a:lnTo>
                      <a:pt x="9" y="23"/>
                    </a:lnTo>
                    <a:lnTo>
                      <a:pt x="3" y="30"/>
                    </a:lnTo>
                    <a:lnTo>
                      <a:pt x="1" y="38"/>
                    </a:lnTo>
                    <a:lnTo>
                      <a:pt x="1" y="46"/>
                    </a:lnTo>
                    <a:lnTo>
                      <a:pt x="4" y="54"/>
                    </a:lnTo>
                    <a:lnTo>
                      <a:pt x="11" y="60"/>
                    </a:lnTo>
                    <a:lnTo>
                      <a:pt x="4" y="66"/>
                    </a:lnTo>
                    <a:lnTo>
                      <a:pt x="1" y="74"/>
                    </a:lnTo>
                    <a:lnTo>
                      <a:pt x="0" y="83"/>
                    </a:lnTo>
                    <a:lnTo>
                      <a:pt x="2" y="91"/>
                    </a:lnTo>
                    <a:lnTo>
                      <a:pt x="8" y="98"/>
                    </a:lnTo>
                    <a:lnTo>
                      <a:pt x="16" y="102"/>
                    </a:lnTo>
                    <a:lnTo>
                      <a:pt x="24" y="102"/>
                    </a:lnTo>
                    <a:lnTo>
                      <a:pt x="33" y="99"/>
                    </a:lnTo>
                    <a:lnTo>
                      <a:pt x="35" y="108"/>
                    </a:lnTo>
                    <a:lnTo>
                      <a:pt x="40" y="115"/>
                    </a:lnTo>
                    <a:lnTo>
                      <a:pt x="47" y="120"/>
                    </a:lnTo>
                    <a:lnTo>
                      <a:pt x="55" y="122"/>
                    </a:lnTo>
                    <a:lnTo>
                      <a:pt x="63" y="120"/>
                    </a:lnTo>
                    <a:lnTo>
                      <a:pt x="70" y="115"/>
                    </a:lnTo>
                    <a:lnTo>
                      <a:pt x="76" y="108"/>
                    </a:lnTo>
                    <a:lnTo>
                      <a:pt x="78" y="100"/>
                    </a:lnTo>
                    <a:lnTo>
                      <a:pt x="87" y="103"/>
                    </a:lnTo>
                    <a:lnTo>
                      <a:pt x="95" y="102"/>
                    </a:lnTo>
                    <a:lnTo>
                      <a:pt x="103" y="98"/>
                    </a:lnTo>
                    <a:lnTo>
                      <a:pt x="109" y="92"/>
                    </a:lnTo>
                    <a:lnTo>
                      <a:pt x="111" y="84"/>
                    </a:lnTo>
                    <a:lnTo>
                      <a:pt x="110" y="76"/>
                    </a:lnTo>
                    <a:lnTo>
                      <a:pt x="107" y="68"/>
                    </a:lnTo>
                    <a:lnTo>
                      <a:pt x="101" y="61"/>
                    </a:lnTo>
                    <a:close/>
                  </a:path>
                </a:pathLst>
              </a:custGeom>
              <a:solidFill>
                <a:srgbClr val="6800E0">
                  <a:alpha val="100000"/>
                </a:srgbClr>
              </a:solidFill>
              <a:ln w="9525">
                <a:noFill/>
              </a:ln>
            </p:spPr>
            <p:txBody>
              <a:bodyPr/>
              <a:p>
                <a:endParaRPr lang="en-US"/>
              </a:p>
            </p:txBody>
          </p:sp>
          <p:sp>
            <p:nvSpPr>
              <p:cNvPr id="6377" name="Freeform 62"/>
              <p:cNvSpPr/>
              <p:nvPr/>
            </p:nvSpPr>
            <p:spPr>
              <a:xfrm>
                <a:off x="2847" y="3388"/>
                <a:ext cx="16" cy="16"/>
              </a:xfrm>
              <a:custGeom>
                <a:avLst/>
                <a:gdLst>
                  <a:gd name="txL" fmla="*/ 0 w 32"/>
                  <a:gd name="txT" fmla="*/ 0 h 32"/>
                  <a:gd name="txR" fmla="*/ 32 w 32"/>
                  <a:gd name="txB" fmla="*/ 32 h 32"/>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2" h="32">
                    <a:moveTo>
                      <a:pt x="16" y="32"/>
                    </a:moveTo>
                    <a:lnTo>
                      <a:pt x="9" y="31"/>
                    </a:lnTo>
                    <a:lnTo>
                      <a:pt x="4" y="28"/>
                    </a:lnTo>
                    <a:lnTo>
                      <a:pt x="1" y="23"/>
                    </a:lnTo>
                    <a:lnTo>
                      <a:pt x="0" y="16"/>
                    </a:lnTo>
                    <a:lnTo>
                      <a:pt x="1" y="9"/>
                    </a:lnTo>
                    <a:lnTo>
                      <a:pt x="4" y="5"/>
                    </a:lnTo>
                    <a:lnTo>
                      <a:pt x="9" y="1"/>
                    </a:lnTo>
                    <a:lnTo>
                      <a:pt x="16" y="0"/>
                    </a:lnTo>
                    <a:lnTo>
                      <a:pt x="23" y="1"/>
                    </a:lnTo>
                    <a:lnTo>
                      <a:pt x="27" y="5"/>
                    </a:lnTo>
                    <a:lnTo>
                      <a:pt x="31" y="9"/>
                    </a:lnTo>
                    <a:lnTo>
                      <a:pt x="32" y="16"/>
                    </a:lnTo>
                    <a:lnTo>
                      <a:pt x="31" y="23"/>
                    </a:lnTo>
                    <a:lnTo>
                      <a:pt x="27" y="28"/>
                    </a:lnTo>
                    <a:lnTo>
                      <a:pt x="23" y="31"/>
                    </a:lnTo>
                    <a:lnTo>
                      <a:pt x="16" y="32"/>
                    </a:lnTo>
                    <a:close/>
                  </a:path>
                </a:pathLst>
              </a:custGeom>
              <a:solidFill>
                <a:srgbClr val="FFFF93">
                  <a:alpha val="100000"/>
                </a:srgbClr>
              </a:solidFill>
              <a:ln w="9525">
                <a:noFill/>
              </a:ln>
            </p:spPr>
            <p:txBody>
              <a:bodyPr/>
              <a:p>
                <a:endParaRPr lang="en-US"/>
              </a:p>
            </p:txBody>
          </p:sp>
          <p:sp>
            <p:nvSpPr>
              <p:cNvPr id="6378" name="Freeform 63"/>
              <p:cNvSpPr/>
              <p:nvPr/>
            </p:nvSpPr>
            <p:spPr>
              <a:xfrm>
                <a:off x="2862" y="2353"/>
                <a:ext cx="68" cy="74"/>
              </a:xfrm>
              <a:custGeom>
                <a:avLst/>
                <a:gdLst>
                  <a:gd name="txL" fmla="*/ 0 w 136"/>
                  <a:gd name="txT" fmla="*/ 0 h 149"/>
                  <a:gd name="txR" fmla="*/ 136 w 136"/>
                  <a:gd name="txB" fmla="*/ 149 h 14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6" h="149">
                    <a:moveTo>
                      <a:pt x="123" y="75"/>
                    </a:moveTo>
                    <a:lnTo>
                      <a:pt x="131" y="67"/>
                    </a:lnTo>
                    <a:lnTo>
                      <a:pt x="135" y="58"/>
                    </a:lnTo>
                    <a:lnTo>
                      <a:pt x="136" y="47"/>
                    </a:lnTo>
                    <a:lnTo>
                      <a:pt x="133" y="38"/>
                    </a:lnTo>
                    <a:lnTo>
                      <a:pt x="129" y="34"/>
                    </a:lnTo>
                    <a:lnTo>
                      <a:pt x="126" y="30"/>
                    </a:lnTo>
                    <a:lnTo>
                      <a:pt x="121" y="28"/>
                    </a:lnTo>
                    <a:lnTo>
                      <a:pt x="117" y="26"/>
                    </a:lnTo>
                    <a:lnTo>
                      <a:pt x="112" y="26"/>
                    </a:lnTo>
                    <a:lnTo>
                      <a:pt x="106" y="26"/>
                    </a:lnTo>
                    <a:lnTo>
                      <a:pt x="102" y="26"/>
                    </a:lnTo>
                    <a:lnTo>
                      <a:pt x="96" y="28"/>
                    </a:lnTo>
                    <a:lnTo>
                      <a:pt x="94" y="18"/>
                    </a:lnTo>
                    <a:lnTo>
                      <a:pt x="88" y="8"/>
                    </a:lnTo>
                    <a:lnTo>
                      <a:pt x="79" y="3"/>
                    </a:lnTo>
                    <a:lnTo>
                      <a:pt x="68" y="0"/>
                    </a:lnTo>
                    <a:lnTo>
                      <a:pt x="58" y="3"/>
                    </a:lnTo>
                    <a:lnTo>
                      <a:pt x="50" y="8"/>
                    </a:lnTo>
                    <a:lnTo>
                      <a:pt x="44" y="16"/>
                    </a:lnTo>
                    <a:lnTo>
                      <a:pt x="42" y="27"/>
                    </a:lnTo>
                    <a:lnTo>
                      <a:pt x="36" y="24"/>
                    </a:lnTo>
                    <a:lnTo>
                      <a:pt x="30" y="24"/>
                    </a:lnTo>
                    <a:lnTo>
                      <a:pt x="25" y="24"/>
                    </a:lnTo>
                    <a:lnTo>
                      <a:pt x="20" y="24"/>
                    </a:lnTo>
                    <a:lnTo>
                      <a:pt x="15" y="27"/>
                    </a:lnTo>
                    <a:lnTo>
                      <a:pt x="11" y="29"/>
                    </a:lnTo>
                    <a:lnTo>
                      <a:pt x="7" y="32"/>
                    </a:lnTo>
                    <a:lnTo>
                      <a:pt x="4" y="37"/>
                    </a:lnTo>
                    <a:lnTo>
                      <a:pt x="0" y="46"/>
                    </a:lnTo>
                    <a:lnTo>
                      <a:pt x="2" y="57"/>
                    </a:lnTo>
                    <a:lnTo>
                      <a:pt x="6" y="66"/>
                    </a:lnTo>
                    <a:lnTo>
                      <a:pt x="13" y="74"/>
                    </a:lnTo>
                    <a:lnTo>
                      <a:pt x="5" y="81"/>
                    </a:lnTo>
                    <a:lnTo>
                      <a:pt x="0" y="90"/>
                    </a:lnTo>
                    <a:lnTo>
                      <a:pt x="0" y="100"/>
                    </a:lnTo>
                    <a:lnTo>
                      <a:pt x="4" y="111"/>
                    </a:lnTo>
                    <a:lnTo>
                      <a:pt x="7" y="115"/>
                    </a:lnTo>
                    <a:lnTo>
                      <a:pt x="11" y="119"/>
                    </a:lnTo>
                    <a:lnTo>
                      <a:pt x="14" y="121"/>
                    </a:lnTo>
                    <a:lnTo>
                      <a:pt x="19" y="122"/>
                    </a:lnTo>
                    <a:lnTo>
                      <a:pt x="25" y="123"/>
                    </a:lnTo>
                    <a:lnTo>
                      <a:pt x="29" y="123"/>
                    </a:lnTo>
                    <a:lnTo>
                      <a:pt x="34" y="122"/>
                    </a:lnTo>
                    <a:lnTo>
                      <a:pt x="40" y="121"/>
                    </a:lnTo>
                    <a:lnTo>
                      <a:pt x="42" y="132"/>
                    </a:lnTo>
                    <a:lnTo>
                      <a:pt x="49" y="141"/>
                    </a:lnTo>
                    <a:lnTo>
                      <a:pt x="57" y="147"/>
                    </a:lnTo>
                    <a:lnTo>
                      <a:pt x="67" y="149"/>
                    </a:lnTo>
                    <a:lnTo>
                      <a:pt x="78" y="147"/>
                    </a:lnTo>
                    <a:lnTo>
                      <a:pt x="86" y="141"/>
                    </a:lnTo>
                    <a:lnTo>
                      <a:pt x="91" y="133"/>
                    </a:lnTo>
                    <a:lnTo>
                      <a:pt x="94" y="122"/>
                    </a:lnTo>
                    <a:lnTo>
                      <a:pt x="100" y="123"/>
                    </a:lnTo>
                    <a:lnTo>
                      <a:pt x="105" y="125"/>
                    </a:lnTo>
                    <a:lnTo>
                      <a:pt x="111" y="125"/>
                    </a:lnTo>
                    <a:lnTo>
                      <a:pt x="116" y="123"/>
                    </a:lnTo>
                    <a:lnTo>
                      <a:pt x="120" y="122"/>
                    </a:lnTo>
                    <a:lnTo>
                      <a:pt x="125" y="120"/>
                    </a:lnTo>
                    <a:lnTo>
                      <a:pt x="128" y="117"/>
                    </a:lnTo>
                    <a:lnTo>
                      <a:pt x="132" y="112"/>
                    </a:lnTo>
                    <a:lnTo>
                      <a:pt x="135" y="103"/>
                    </a:lnTo>
                    <a:lnTo>
                      <a:pt x="134" y="92"/>
                    </a:lnTo>
                    <a:lnTo>
                      <a:pt x="129" y="83"/>
                    </a:lnTo>
                    <a:lnTo>
                      <a:pt x="123" y="75"/>
                    </a:lnTo>
                    <a:close/>
                  </a:path>
                </a:pathLst>
              </a:custGeom>
              <a:solidFill>
                <a:srgbClr val="6800E0">
                  <a:alpha val="100000"/>
                </a:srgbClr>
              </a:solidFill>
              <a:ln w="9525">
                <a:noFill/>
              </a:ln>
            </p:spPr>
            <p:txBody>
              <a:bodyPr/>
              <a:p>
                <a:endParaRPr lang="en-US"/>
              </a:p>
            </p:txBody>
          </p:sp>
          <p:sp>
            <p:nvSpPr>
              <p:cNvPr id="6379" name="Freeform 64"/>
              <p:cNvSpPr/>
              <p:nvPr/>
            </p:nvSpPr>
            <p:spPr>
              <a:xfrm>
                <a:off x="2885" y="2380"/>
                <a:ext cx="20" cy="20"/>
              </a:xfrm>
              <a:custGeom>
                <a:avLst/>
                <a:gdLst>
                  <a:gd name="txL" fmla="*/ 0 w 39"/>
                  <a:gd name="txT" fmla="*/ 0 h 40"/>
                  <a:gd name="txR" fmla="*/ 39 w 39"/>
                  <a:gd name="txB" fmla="*/ 40 h 40"/>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9" h="40">
                    <a:moveTo>
                      <a:pt x="19" y="40"/>
                    </a:moveTo>
                    <a:lnTo>
                      <a:pt x="11" y="38"/>
                    </a:lnTo>
                    <a:lnTo>
                      <a:pt x="5" y="34"/>
                    </a:lnTo>
                    <a:lnTo>
                      <a:pt x="1" y="27"/>
                    </a:lnTo>
                    <a:lnTo>
                      <a:pt x="0" y="20"/>
                    </a:lnTo>
                    <a:lnTo>
                      <a:pt x="1" y="12"/>
                    </a:lnTo>
                    <a:lnTo>
                      <a:pt x="5" y="6"/>
                    </a:lnTo>
                    <a:lnTo>
                      <a:pt x="11" y="2"/>
                    </a:lnTo>
                    <a:lnTo>
                      <a:pt x="19" y="0"/>
                    </a:lnTo>
                    <a:lnTo>
                      <a:pt x="26" y="2"/>
                    </a:lnTo>
                    <a:lnTo>
                      <a:pt x="33" y="6"/>
                    </a:lnTo>
                    <a:lnTo>
                      <a:pt x="38" y="12"/>
                    </a:lnTo>
                    <a:lnTo>
                      <a:pt x="39" y="20"/>
                    </a:lnTo>
                    <a:lnTo>
                      <a:pt x="38" y="27"/>
                    </a:lnTo>
                    <a:lnTo>
                      <a:pt x="33" y="34"/>
                    </a:lnTo>
                    <a:lnTo>
                      <a:pt x="26" y="38"/>
                    </a:lnTo>
                    <a:lnTo>
                      <a:pt x="19" y="40"/>
                    </a:lnTo>
                    <a:close/>
                  </a:path>
                </a:pathLst>
              </a:custGeom>
              <a:solidFill>
                <a:srgbClr val="FFFF93">
                  <a:alpha val="100000"/>
                </a:srgbClr>
              </a:solidFill>
              <a:ln w="9525">
                <a:noFill/>
              </a:ln>
            </p:spPr>
            <p:txBody>
              <a:bodyPr/>
              <a:p>
                <a:endParaRPr lang="en-US"/>
              </a:p>
            </p:txBody>
          </p:sp>
          <p:sp>
            <p:nvSpPr>
              <p:cNvPr id="6380" name="Freeform 65"/>
              <p:cNvSpPr/>
              <p:nvPr/>
            </p:nvSpPr>
            <p:spPr>
              <a:xfrm>
                <a:off x="3744" y="3196"/>
                <a:ext cx="64" cy="90"/>
              </a:xfrm>
              <a:custGeom>
                <a:avLst/>
                <a:gdLst>
                  <a:gd name="txL" fmla="*/ 0 w 129"/>
                  <a:gd name="txT" fmla="*/ 0 h 181"/>
                  <a:gd name="txR" fmla="*/ 129 w 129"/>
                  <a:gd name="txB" fmla="*/ 181 h 181"/>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29" h="181">
                    <a:moveTo>
                      <a:pt x="0" y="181"/>
                    </a:moveTo>
                    <a:lnTo>
                      <a:pt x="25" y="172"/>
                    </a:lnTo>
                    <a:lnTo>
                      <a:pt x="52" y="158"/>
                    </a:lnTo>
                    <a:lnTo>
                      <a:pt x="76" y="141"/>
                    </a:lnTo>
                    <a:lnTo>
                      <a:pt x="97" y="120"/>
                    </a:lnTo>
                    <a:lnTo>
                      <a:pt x="114" y="98"/>
                    </a:lnTo>
                    <a:lnTo>
                      <a:pt x="124" y="74"/>
                    </a:lnTo>
                    <a:lnTo>
                      <a:pt x="129" y="50"/>
                    </a:lnTo>
                    <a:lnTo>
                      <a:pt x="124" y="26"/>
                    </a:lnTo>
                    <a:lnTo>
                      <a:pt x="114" y="8"/>
                    </a:lnTo>
                    <a:lnTo>
                      <a:pt x="100" y="0"/>
                    </a:lnTo>
                    <a:lnTo>
                      <a:pt x="86" y="1"/>
                    </a:lnTo>
                    <a:lnTo>
                      <a:pt x="72" y="8"/>
                    </a:lnTo>
                    <a:lnTo>
                      <a:pt x="61" y="21"/>
                    </a:lnTo>
                    <a:lnTo>
                      <a:pt x="53" y="38"/>
                    </a:lnTo>
                    <a:lnTo>
                      <a:pt x="49" y="58"/>
                    </a:lnTo>
                    <a:lnTo>
                      <a:pt x="52" y="79"/>
                    </a:lnTo>
                    <a:lnTo>
                      <a:pt x="54" y="95"/>
                    </a:lnTo>
                    <a:lnTo>
                      <a:pt x="49" y="113"/>
                    </a:lnTo>
                    <a:lnTo>
                      <a:pt x="41" y="129"/>
                    </a:lnTo>
                    <a:lnTo>
                      <a:pt x="31" y="145"/>
                    </a:lnTo>
                    <a:lnTo>
                      <a:pt x="19" y="160"/>
                    </a:lnTo>
                    <a:lnTo>
                      <a:pt x="10" y="171"/>
                    </a:lnTo>
                    <a:lnTo>
                      <a:pt x="2" y="179"/>
                    </a:lnTo>
                    <a:lnTo>
                      <a:pt x="0" y="181"/>
                    </a:lnTo>
                    <a:close/>
                  </a:path>
                </a:pathLst>
              </a:custGeom>
              <a:solidFill>
                <a:srgbClr val="6800E0">
                  <a:alpha val="100000"/>
                </a:srgbClr>
              </a:solidFill>
              <a:ln w="9525">
                <a:noFill/>
              </a:ln>
            </p:spPr>
            <p:txBody>
              <a:bodyPr/>
              <a:p>
                <a:endParaRPr lang="en-US"/>
              </a:p>
            </p:txBody>
          </p:sp>
          <p:sp>
            <p:nvSpPr>
              <p:cNvPr id="6381" name="Freeform 66"/>
              <p:cNvSpPr/>
              <p:nvPr/>
            </p:nvSpPr>
            <p:spPr>
              <a:xfrm>
                <a:off x="3713" y="3180"/>
                <a:ext cx="45" cy="103"/>
              </a:xfrm>
              <a:custGeom>
                <a:avLst/>
                <a:gdLst>
                  <a:gd name="txL" fmla="*/ 0 w 90"/>
                  <a:gd name="txT" fmla="*/ 0 h 206"/>
                  <a:gd name="txR" fmla="*/ 90 w 90"/>
                  <a:gd name="txB" fmla="*/ 206 h 206"/>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90" h="206">
                    <a:moveTo>
                      <a:pt x="50" y="206"/>
                    </a:moveTo>
                    <a:lnTo>
                      <a:pt x="65" y="183"/>
                    </a:lnTo>
                    <a:lnTo>
                      <a:pt x="77" y="157"/>
                    </a:lnTo>
                    <a:lnTo>
                      <a:pt x="85" y="128"/>
                    </a:lnTo>
                    <a:lnTo>
                      <a:pt x="90" y="99"/>
                    </a:lnTo>
                    <a:lnTo>
                      <a:pt x="88" y="70"/>
                    </a:lnTo>
                    <a:lnTo>
                      <a:pt x="83" y="45"/>
                    </a:lnTo>
                    <a:lnTo>
                      <a:pt x="70" y="23"/>
                    </a:lnTo>
                    <a:lnTo>
                      <a:pt x="52" y="7"/>
                    </a:lnTo>
                    <a:lnTo>
                      <a:pt x="33" y="0"/>
                    </a:lnTo>
                    <a:lnTo>
                      <a:pt x="18" y="2"/>
                    </a:lnTo>
                    <a:lnTo>
                      <a:pt x="7" y="12"/>
                    </a:lnTo>
                    <a:lnTo>
                      <a:pt x="1" y="26"/>
                    </a:lnTo>
                    <a:lnTo>
                      <a:pt x="0" y="43"/>
                    </a:lnTo>
                    <a:lnTo>
                      <a:pt x="3" y="61"/>
                    </a:lnTo>
                    <a:lnTo>
                      <a:pt x="12" y="80"/>
                    </a:lnTo>
                    <a:lnTo>
                      <a:pt x="27" y="93"/>
                    </a:lnTo>
                    <a:lnTo>
                      <a:pt x="39" y="106"/>
                    </a:lnTo>
                    <a:lnTo>
                      <a:pt x="47" y="122"/>
                    </a:lnTo>
                    <a:lnTo>
                      <a:pt x="52" y="141"/>
                    </a:lnTo>
                    <a:lnTo>
                      <a:pt x="53" y="159"/>
                    </a:lnTo>
                    <a:lnTo>
                      <a:pt x="53" y="178"/>
                    </a:lnTo>
                    <a:lnTo>
                      <a:pt x="53" y="193"/>
                    </a:lnTo>
                    <a:lnTo>
                      <a:pt x="50" y="203"/>
                    </a:lnTo>
                    <a:lnTo>
                      <a:pt x="50" y="206"/>
                    </a:lnTo>
                    <a:close/>
                  </a:path>
                </a:pathLst>
              </a:custGeom>
              <a:solidFill>
                <a:srgbClr val="6800E0">
                  <a:alpha val="100000"/>
                </a:srgbClr>
              </a:solidFill>
              <a:ln w="9525">
                <a:noFill/>
              </a:ln>
            </p:spPr>
            <p:txBody>
              <a:bodyPr/>
              <a:p>
                <a:endParaRPr lang="en-US"/>
              </a:p>
            </p:txBody>
          </p:sp>
          <p:sp>
            <p:nvSpPr>
              <p:cNvPr id="6382" name="Freeform 67"/>
              <p:cNvSpPr/>
              <p:nvPr/>
            </p:nvSpPr>
            <p:spPr>
              <a:xfrm>
                <a:off x="3745" y="3250"/>
                <a:ext cx="100" cy="50"/>
              </a:xfrm>
              <a:custGeom>
                <a:avLst/>
                <a:gdLst>
                  <a:gd name="txL" fmla="*/ 0 w 201"/>
                  <a:gd name="txT" fmla="*/ 0 h 99"/>
                  <a:gd name="txR" fmla="*/ 201 w 201"/>
                  <a:gd name="txB" fmla="*/ 99 h 99"/>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01" h="99">
                    <a:moveTo>
                      <a:pt x="0" y="78"/>
                    </a:moveTo>
                    <a:lnTo>
                      <a:pt x="13" y="84"/>
                    </a:lnTo>
                    <a:lnTo>
                      <a:pt x="26" y="88"/>
                    </a:lnTo>
                    <a:lnTo>
                      <a:pt x="39" y="92"/>
                    </a:lnTo>
                    <a:lnTo>
                      <a:pt x="53" y="95"/>
                    </a:lnTo>
                    <a:lnTo>
                      <a:pt x="68" y="98"/>
                    </a:lnTo>
                    <a:lnTo>
                      <a:pt x="83" y="99"/>
                    </a:lnTo>
                    <a:lnTo>
                      <a:pt x="98" y="99"/>
                    </a:lnTo>
                    <a:lnTo>
                      <a:pt x="113" y="99"/>
                    </a:lnTo>
                    <a:lnTo>
                      <a:pt x="127" y="96"/>
                    </a:lnTo>
                    <a:lnTo>
                      <a:pt x="140" y="93"/>
                    </a:lnTo>
                    <a:lnTo>
                      <a:pt x="152" y="90"/>
                    </a:lnTo>
                    <a:lnTo>
                      <a:pt x="165" y="84"/>
                    </a:lnTo>
                    <a:lnTo>
                      <a:pt x="175" y="77"/>
                    </a:lnTo>
                    <a:lnTo>
                      <a:pt x="184" y="68"/>
                    </a:lnTo>
                    <a:lnTo>
                      <a:pt x="191" y="58"/>
                    </a:lnTo>
                    <a:lnTo>
                      <a:pt x="197" y="47"/>
                    </a:lnTo>
                    <a:lnTo>
                      <a:pt x="201" y="27"/>
                    </a:lnTo>
                    <a:lnTo>
                      <a:pt x="196" y="12"/>
                    </a:lnTo>
                    <a:lnTo>
                      <a:pt x="186" y="3"/>
                    </a:lnTo>
                    <a:lnTo>
                      <a:pt x="171" y="0"/>
                    </a:lnTo>
                    <a:lnTo>
                      <a:pt x="153" y="2"/>
                    </a:lnTo>
                    <a:lnTo>
                      <a:pt x="136" y="9"/>
                    </a:lnTo>
                    <a:lnTo>
                      <a:pt x="120" y="20"/>
                    </a:lnTo>
                    <a:lnTo>
                      <a:pt x="108" y="38"/>
                    </a:lnTo>
                    <a:lnTo>
                      <a:pt x="98" y="52"/>
                    </a:lnTo>
                    <a:lnTo>
                      <a:pt x="83" y="62"/>
                    </a:lnTo>
                    <a:lnTo>
                      <a:pt x="66" y="69"/>
                    </a:lnTo>
                    <a:lnTo>
                      <a:pt x="47" y="73"/>
                    </a:lnTo>
                    <a:lnTo>
                      <a:pt x="29" y="76"/>
                    </a:lnTo>
                    <a:lnTo>
                      <a:pt x="14" y="78"/>
                    </a:lnTo>
                    <a:lnTo>
                      <a:pt x="4" y="78"/>
                    </a:lnTo>
                    <a:lnTo>
                      <a:pt x="0" y="78"/>
                    </a:lnTo>
                    <a:close/>
                  </a:path>
                </a:pathLst>
              </a:custGeom>
              <a:solidFill>
                <a:srgbClr val="6800E0">
                  <a:alpha val="100000"/>
                </a:srgbClr>
              </a:solidFill>
              <a:ln w="9525">
                <a:noFill/>
              </a:ln>
            </p:spPr>
            <p:txBody>
              <a:bodyPr/>
              <a:p>
                <a:endParaRPr lang="en-US"/>
              </a:p>
            </p:txBody>
          </p:sp>
          <p:sp>
            <p:nvSpPr>
              <p:cNvPr id="6383" name="Freeform 68"/>
              <p:cNvSpPr/>
              <p:nvPr/>
            </p:nvSpPr>
            <p:spPr>
              <a:xfrm>
                <a:off x="3743" y="3295"/>
                <a:ext cx="99" cy="50"/>
              </a:xfrm>
              <a:custGeom>
                <a:avLst/>
                <a:gdLst>
                  <a:gd name="txL" fmla="*/ 0 w 198"/>
                  <a:gd name="txT" fmla="*/ 0 h 100"/>
                  <a:gd name="txR" fmla="*/ 198 w 198"/>
                  <a:gd name="txB" fmla="*/ 100 h 100"/>
                </a:gdLst>
                <a:ahLst/>
                <a:cxnLst>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98" h="100">
                    <a:moveTo>
                      <a:pt x="0" y="0"/>
                    </a:moveTo>
                    <a:lnTo>
                      <a:pt x="15" y="23"/>
                    </a:lnTo>
                    <a:lnTo>
                      <a:pt x="33" y="44"/>
                    </a:lnTo>
                    <a:lnTo>
                      <a:pt x="55" y="65"/>
                    </a:lnTo>
                    <a:lnTo>
                      <a:pt x="79" y="81"/>
                    </a:lnTo>
                    <a:lnTo>
                      <a:pt x="105" y="94"/>
                    </a:lnTo>
                    <a:lnTo>
                      <a:pt x="130" y="100"/>
                    </a:lnTo>
                    <a:lnTo>
                      <a:pt x="154" y="99"/>
                    </a:lnTo>
                    <a:lnTo>
                      <a:pt x="177" y="89"/>
                    </a:lnTo>
                    <a:lnTo>
                      <a:pt x="192" y="76"/>
                    </a:lnTo>
                    <a:lnTo>
                      <a:pt x="198" y="61"/>
                    </a:lnTo>
                    <a:lnTo>
                      <a:pt x="194" y="47"/>
                    </a:lnTo>
                    <a:lnTo>
                      <a:pt x="184" y="35"/>
                    </a:lnTo>
                    <a:lnTo>
                      <a:pt x="169" y="26"/>
                    </a:lnTo>
                    <a:lnTo>
                      <a:pt x="151" y="21"/>
                    </a:lnTo>
                    <a:lnTo>
                      <a:pt x="131" y="23"/>
                    </a:lnTo>
                    <a:lnTo>
                      <a:pt x="111" y="29"/>
                    </a:lnTo>
                    <a:lnTo>
                      <a:pt x="95" y="34"/>
                    </a:lnTo>
                    <a:lnTo>
                      <a:pt x="78" y="34"/>
                    </a:lnTo>
                    <a:lnTo>
                      <a:pt x="58" y="29"/>
                    </a:lnTo>
                    <a:lnTo>
                      <a:pt x="41" y="23"/>
                    </a:lnTo>
                    <a:lnTo>
                      <a:pt x="25" y="15"/>
                    </a:lnTo>
                    <a:lnTo>
                      <a:pt x="11" y="8"/>
                    </a:lnTo>
                    <a:lnTo>
                      <a:pt x="3" y="2"/>
                    </a:lnTo>
                    <a:lnTo>
                      <a:pt x="0" y="0"/>
                    </a:lnTo>
                    <a:close/>
                  </a:path>
                </a:pathLst>
              </a:custGeom>
              <a:solidFill>
                <a:srgbClr val="6800E0">
                  <a:alpha val="100000"/>
                </a:srgbClr>
              </a:solidFill>
              <a:ln w="9525">
                <a:noFill/>
              </a:ln>
            </p:spPr>
            <p:txBody>
              <a:bodyPr/>
              <a:p>
                <a:endParaRPr lang="en-US"/>
              </a:p>
            </p:txBody>
          </p:sp>
          <p:sp>
            <p:nvSpPr>
              <p:cNvPr id="6384" name="Freeform 69"/>
              <p:cNvSpPr/>
              <p:nvPr/>
            </p:nvSpPr>
            <p:spPr>
              <a:xfrm>
                <a:off x="3735" y="3304"/>
                <a:ext cx="68" cy="87"/>
              </a:xfrm>
              <a:custGeom>
                <a:avLst/>
                <a:gdLst>
                  <a:gd name="txL" fmla="*/ 0 w 136"/>
                  <a:gd name="txT" fmla="*/ 0 h 174"/>
                  <a:gd name="txR" fmla="*/ 136 w 136"/>
                  <a:gd name="txB" fmla="*/ 174 h 174"/>
                </a:gdLst>
                <a:ahLst/>
                <a:cxnLst>
                  <a:cxn ang="0">
                    <a:pos x="0"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36" h="174">
                    <a:moveTo>
                      <a:pt x="0" y="0"/>
                    </a:moveTo>
                    <a:lnTo>
                      <a:pt x="0" y="28"/>
                    </a:lnTo>
                    <a:lnTo>
                      <a:pt x="2" y="56"/>
                    </a:lnTo>
                    <a:lnTo>
                      <a:pt x="10" y="85"/>
                    </a:lnTo>
                    <a:lnTo>
                      <a:pt x="20" y="113"/>
                    </a:lnTo>
                    <a:lnTo>
                      <a:pt x="35" y="137"/>
                    </a:lnTo>
                    <a:lnTo>
                      <a:pt x="53" y="157"/>
                    </a:lnTo>
                    <a:lnTo>
                      <a:pt x="74" y="169"/>
                    </a:lnTo>
                    <a:lnTo>
                      <a:pt x="99" y="174"/>
                    </a:lnTo>
                    <a:lnTo>
                      <a:pt x="118" y="170"/>
                    </a:lnTo>
                    <a:lnTo>
                      <a:pt x="131" y="161"/>
                    </a:lnTo>
                    <a:lnTo>
                      <a:pt x="136" y="147"/>
                    </a:lnTo>
                    <a:lnTo>
                      <a:pt x="133" y="132"/>
                    </a:lnTo>
                    <a:lnTo>
                      <a:pt x="126" y="116"/>
                    </a:lnTo>
                    <a:lnTo>
                      <a:pt x="114" y="102"/>
                    </a:lnTo>
                    <a:lnTo>
                      <a:pt x="96" y="92"/>
                    </a:lnTo>
                    <a:lnTo>
                      <a:pt x="77" y="88"/>
                    </a:lnTo>
                    <a:lnTo>
                      <a:pt x="61" y="83"/>
                    </a:lnTo>
                    <a:lnTo>
                      <a:pt x="46" y="73"/>
                    </a:lnTo>
                    <a:lnTo>
                      <a:pt x="32" y="59"/>
                    </a:lnTo>
                    <a:lnTo>
                      <a:pt x="21" y="43"/>
                    </a:lnTo>
                    <a:lnTo>
                      <a:pt x="12" y="26"/>
                    </a:lnTo>
                    <a:lnTo>
                      <a:pt x="5" y="13"/>
                    </a:lnTo>
                    <a:lnTo>
                      <a:pt x="1" y="3"/>
                    </a:lnTo>
                    <a:lnTo>
                      <a:pt x="0" y="0"/>
                    </a:lnTo>
                    <a:close/>
                  </a:path>
                </a:pathLst>
              </a:custGeom>
              <a:solidFill>
                <a:srgbClr val="6800E0">
                  <a:alpha val="100000"/>
                </a:srgbClr>
              </a:solidFill>
              <a:ln w="9525">
                <a:noFill/>
              </a:ln>
            </p:spPr>
            <p:txBody>
              <a:bodyPr/>
              <a:p>
                <a:endParaRPr lang="en-US"/>
              </a:p>
            </p:txBody>
          </p:sp>
          <p:sp>
            <p:nvSpPr>
              <p:cNvPr id="6385" name="Freeform 70"/>
              <p:cNvSpPr/>
              <p:nvPr/>
            </p:nvSpPr>
            <p:spPr>
              <a:xfrm>
                <a:off x="3490" y="3260"/>
                <a:ext cx="234" cy="81"/>
              </a:xfrm>
              <a:custGeom>
                <a:avLst/>
                <a:gdLst>
                  <a:gd name="txL" fmla="*/ 0 w 469"/>
                  <a:gd name="txT" fmla="*/ 0 h 163"/>
                  <a:gd name="txR" fmla="*/ 469 w 469"/>
                  <a:gd name="txB" fmla="*/ 163 h 16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469" h="163">
                    <a:moveTo>
                      <a:pt x="9" y="5"/>
                    </a:moveTo>
                    <a:lnTo>
                      <a:pt x="1" y="0"/>
                    </a:lnTo>
                    <a:lnTo>
                      <a:pt x="0" y="2"/>
                    </a:lnTo>
                    <a:lnTo>
                      <a:pt x="6" y="8"/>
                    </a:lnTo>
                    <a:lnTo>
                      <a:pt x="16" y="19"/>
                    </a:lnTo>
                    <a:lnTo>
                      <a:pt x="32" y="34"/>
                    </a:lnTo>
                    <a:lnTo>
                      <a:pt x="53" y="50"/>
                    </a:lnTo>
                    <a:lnTo>
                      <a:pt x="78" y="67"/>
                    </a:lnTo>
                    <a:lnTo>
                      <a:pt x="107" y="85"/>
                    </a:lnTo>
                    <a:lnTo>
                      <a:pt x="138" y="104"/>
                    </a:lnTo>
                    <a:lnTo>
                      <a:pt x="173" y="121"/>
                    </a:lnTo>
                    <a:lnTo>
                      <a:pt x="210" y="137"/>
                    </a:lnTo>
                    <a:lnTo>
                      <a:pt x="248" y="149"/>
                    </a:lnTo>
                    <a:lnTo>
                      <a:pt x="287" y="158"/>
                    </a:lnTo>
                    <a:lnTo>
                      <a:pt x="326" y="163"/>
                    </a:lnTo>
                    <a:lnTo>
                      <a:pt x="366" y="161"/>
                    </a:lnTo>
                    <a:lnTo>
                      <a:pt x="405" y="154"/>
                    </a:lnTo>
                    <a:lnTo>
                      <a:pt x="425" y="146"/>
                    </a:lnTo>
                    <a:lnTo>
                      <a:pt x="440" y="135"/>
                    </a:lnTo>
                    <a:lnTo>
                      <a:pt x="451" y="121"/>
                    </a:lnTo>
                    <a:lnTo>
                      <a:pt x="460" y="106"/>
                    </a:lnTo>
                    <a:lnTo>
                      <a:pt x="464" y="91"/>
                    </a:lnTo>
                    <a:lnTo>
                      <a:pt x="468" y="80"/>
                    </a:lnTo>
                    <a:lnTo>
                      <a:pt x="469" y="72"/>
                    </a:lnTo>
                    <a:lnTo>
                      <a:pt x="469" y="68"/>
                    </a:lnTo>
                    <a:lnTo>
                      <a:pt x="468" y="70"/>
                    </a:lnTo>
                    <a:lnTo>
                      <a:pt x="465" y="76"/>
                    </a:lnTo>
                    <a:lnTo>
                      <a:pt x="462" y="85"/>
                    </a:lnTo>
                    <a:lnTo>
                      <a:pt x="455" y="97"/>
                    </a:lnTo>
                    <a:lnTo>
                      <a:pt x="445" y="108"/>
                    </a:lnTo>
                    <a:lnTo>
                      <a:pt x="432" y="121"/>
                    </a:lnTo>
                    <a:lnTo>
                      <a:pt x="415" y="131"/>
                    </a:lnTo>
                    <a:lnTo>
                      <a:pt x="393" y="139"/>
                    </a:lnTo>
                    <a:lnTo>
                      <a:pt x="366" y="145"/>
                    </a:lnTo>
                    <a:lnTo>
                      <a:pt x="335" y="145"/>
                    </a:lnTo>
                    <a:lnTo>
                      <a:pt x="297" y="142"/>
                    </a:lnTo>
                    <a:lnTo>
                      <a:pt x="255" y="130"/>
                    </a:lnTo>
                    <a:lnTo>
                      <a:pt x="204" y="113"/>
                    </a:lnTo>
                    <a:lnTo>
                      <a:pt x="146" y="87"/>
                    </a:lnTo>
                    <a:lnTo>
                      <a:pt x="82" y="51"/>
                    </a:lnTo>
                    <a:lnTo>
                      <a:pt x="9" y="5"/>
                    </a:lnTo>
                    <a:close/>
                  </a:path>
                </a:pathLst>
              </a:custGeom>
              <a:solidFill>
                <a:srgbClr val="6800E0">
                  <a:alpha val="100000"/>
                </a:srgbClr>
              </a:solidFill>
              <a:ln w="9525">
                <a:noFill/>
              </a:ln>
            </p:spPr>
            <p:txBody>
              <a:bodyPr/>
              <a:p>
                <a:endParaRPr lang="en-US"/>
              </a:p>
            </p:txBody>
          </p:sp>
          <p:sp>
            <p:nvSpPr>
              <p:cNvPr id="6386" name="Freeform 71"/>
              <p:cNvSpPr/>
              <p:nvPr/>
            </p:nvSpPr>
            <p:spPr>
              <a:xfrm>
                <a:off x="3587" y="3175"/>
                <a:ext cx="71" cy="73"/>
              </a:xfrm>
              <a:custGeom>
                <a:avLst/>
                <a:gdLst>
                  <a:gd name="txL" fmla="*/ 0 w 142"/>
                  <a:gd name="txT" fmla="*/ 0 h 145"/>
                  <a:gd name="txR" fmla="*/ 142 w 142"/>
                  <a:gd name="txB" fmla="*/ 145 h 145"/>
                </a:gdLst>
                <a:ahLst/>
                <a:cxnLst>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42" h="145">
                    <a:moveTo>
                      <a:pt x="89" y="123"/>
                    </a:moveTo>
                    <a:lnTo>
                      <a:pt x="85" y="134"/>
                    </a:lnTo>
                    <a:lnTo>
                      <a:pt x="76" y="140"/>
                    </a:lnTo>
                    <a:lnTo>
                      <a:pt x="67" y="145"/>
                    </a:lnTo>
                    <a:lnTo>
                      <a:pt x="57" y="145"/>
                    </a:lnTo>
                    <a:lnTo>
                      <a:pt x="48" y="140"/>
                    </a:lnTo>
                    <a:lnTo>
                      <a:pt x="41" y="134"/>
                    </a:lnTo>
                    <a:lnTo>
                      <a:pt x="37" y="124"/>
                    </a:lnTo>
                    <a:lnTo>
                      <a:pt x="36" y="113"/>
                    </a:lnTo>
                    <a:lnTo>
                      <a:pt x="30" y="114"/>
                    </a:lnTo>
                    <a:lnTo>
                      <a:pt x="25" y="114"/>
                    </a:lnTo>
                    <a:lnTo>
                      <a:pt x="20" y="113"/>
                    </a:lnTo>
                    <a:lnTo>
                      <a:pt x="15" y="112"/>
                    </a:lnTo>
                    <a:lnTo>
                      <a:pt x="11" y="108"/>
                    </a:lnTo>
                    <a:lnTo>
                      <a:pt x="7" y="105"/>
                    </a:lnTo>
                    <a:lnTo>
                      <a:pt x="4" y="101"/>
                    </a:lnTo>
                    <a:lnTo>
                      <a:pt x="2" y="97"/>
                    </a:lnTo>
                    <a:lnTo>
                      <a:pt x="0" y="86"/>
                    </a:lnTo>
                    <a:lnTo>
                      <a:pt x="3" y="76"/>
                    </a:lnTo>
                    <a:lnTo>
                      <a:pt x="9" y="68"/>
                    </a:lnTo>
                    <a:lnTo>
                      <a:pt x="18" y="62"/>
                    </a:lnTo>
                    <a:lnTo>
                      <a:pt x="12" y="53"/>
                    </a:lnTo>
                    <a:lnTo>
                      <a:pt x="10" y="43"/>
                    </a:lnTo>
                    <a:lnTo>
                      <a:pt x="11" y="32"/>
                    </a:lnTo>
                    <a:lnTo>
                      <a:pt x="15" y="23"/>
                    </a:lnTo>
                    <a:lnTo>
                      <a:pt x="19" y="20"/>
                    </a:lnTo>
                    <a:lnTo>
                      <a:pt x="24" y="17"/>
                    </a:lnTo>
                    <a:lnTo>
                      <a:pt x="28" y="16"/>
                    </a:lnTo>
                    <a:lnTo>
                      <a:pt x="33" y="15"/>
                    </a:lnTo>
                    <a:lnTo>
                      <a:pt x="38" y="15"/>
                    </a:lnTo>
                    <a:lnTo>
                      <a:pt x="43" y="16"/>
                    </a:lnTo>
                    <a:lnTo>
                      <a:pt x="49" y="18"/>
                    </a:lnTo>
                    <a:lnTo>
                      <a:pt x="53" y="21"/>
                    </a:lnTo>
                    <a:lnTo>
                      <a:pt x="58" y="10"/>
                    </a:lnTo>
                    <a:lnTo>
                      <a:pt x="66" y="3"/>
                    </a:lnTo>
                    <a:lnTo>
                      <a:pt x="75" y="0"/>
                    </a:lnTo>
                    <a:lnTo>
                      <a:pt x="86" y="0"/>
                    </a:lnTo>
                    <a:lnTo>
                      <a:pt x="95" y="3"/>
                    </a:lnTo>
                    <a:lnTo>
                      <a:pt x="102" y="10"/>
                    </a:lnTo>
                    <a:lnTo>
                      <a:pt x="106" y="21"/>
                    </a:lnTo>
                    <a:lnTo>
                      <a:pt x="106" y="31"/>
                    </a:lnTo>
                    <a:lnTo>
                      <a:pt x="112" y="30"/>
                    </a:lnTo>
                    <a:lnTo>
                      <a:pt x="118" y="30"/>
                    </a:lnTo>
                    <a:lnTo>
                      <a:pt x="123" y="31"/>
                    </a:lnTo>
                    <a:lnTo>
                      <a:pt x="128" y="33"/>
                    </a:lnTo>
                    <a:lnTo>
                      <a:pt x="133" y="36"/>
                    </a:lnTo>
                    <a:lnTo>
                      <a:pt x="136" y="39"/>
                    </a:lnTo>
                    <a:lnTo>
                      <a:pt x="139" y="44"/>
                    </a:lnTo>
                    <a:lnTo>
                      <a:pt x="141" y="48"/>
                    </a:lnTo>
                    <a:lnTo>
                      <a:pt x="142" y="58"/>
                    </a:lnTo>
                    <a:lnTo>
                      <a:pt x="140" y="68"/>
                    </a:lnTo>
                    <a:lnTo>
                      <a:pt x="134" y="76"/>
                    </a:lnTo>
                    <a:lnTo>
                      <a:pt x="125" y="83"/>
                    </a:lnTo>
                    <a:lnTo>
                      <a:pt x="131" y="92"/>
                    </a:lnTo>
                    <a:lnTo>
                      <a:pt x="133" y="101"/>
                    </a:lnTo>
                    <a:lnTo>
                      <a:pt x="132" y="112"/>
                    </a:lnTo>
                    <a:lnTo>
                      <a:pt x="127" y="121"/>
                    </a:lnTo>
                    <a:lnTo>
                      <a:pt x="124" y="124"/>
                    </a:lnTo>
                    <a:lnTo>
                      <a:pt x="119" y="127"/>
                    </a:lnTo>
                    <a:lnTo>
                      <a:pt x="114" y="129"/>
                    </a:lnTo>
                    <a:lnTo>
                      <a:pt x="110" y="129"/>
                    </a:lnTo>
                    <a:lnTo>
                      <a:pt x="104" y="129"/>
                    </a:lnTo>
                    <a:lnTo>
                      <a:pt x="100" y="128"/>
                    </a:lnTo>
                    <a:lnTo>
                      <a:pt x="94" y="127"/>
                    </a:lnTo>
                    <a:lnTo>
                      <a:pt x="89" y="123"/>
                    </a:lnTo>
                    <a:close/>
                  </a:path>
                </a:pathLst>
              </a:custGeom>
              <a:solidFill>
                <a:srgbClr val="6800E0">
                  <a:alpha val="100000"/>
                </a:srgbClr>
              </a:solidFill>
              <a:ln w="9525">
                <a:noFill/>
              </a:ln>
            </p:spPr>
            <p:txBody>
              <a:bodyPr/>
              <a:p>
                <a:endParaRPr lang="en-US"/>
              </a:p>
            </p:txBody>
          </p:sp>
          <p:sp>
            <p:nvSpPr>
              <p:cNvPr id="6387" name="Freeform 72"/>
              <p:cNvSpPr/>
              <p:nvPr/>
            </p:nvSpPr>
            <p:spPr>
              <a:xfrm>
                <a:off x="3611" y="3201"/>
                <a:ext cx="21" cy="20"/>
              </a:xfrm>
              <a:custGeom>
                <a:avLst/>
                <a:gdLst>
                  <a:gd name="txL" fmla="*/ 0 w 40"/>
                  <a:gd name="txT" fmla="*/ 0 h 39"/>
                  <a:gd name="txR" fmla="*/ 40 w 40"/>
                  <a:gd name="txB" fmla="*/ 39 h 39"/>
                </a:gdLst>
                <a:ahLst/>
                <a:cxnLst>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40" h="39">
                    <a:moveTo>
                      <a:pt x="39" y="14"/>
                    </a:moveTo>
                    <a:lnTo>
                      <a:pt x="36" y="7"/>
                    </a:lnTo>
                    <a:lnTo>
                      <a:pt x="29" y="2"/>
                    </a:lnTo>
                    <a:lnTo>
                      <a:pt x="22" y="0"/>
                    </a:lnTo>
                    <a:lnTo>
                      <a:pt x="14" y="1"/>
                    </a:lnTo>
                    <a:lnTo>
                      <a:pt x="7" y="4"/>
                    </a:lnTo>
                    <a:lnTo>
                      <a:pt x="2" y="11"/>
                    </a:lnTo>
                    <a:lnTo>
                      <a:pt x="0" y="18"/>
                    </a:lnTo>
                    <a:lnTo>
                      <a:pt x="1" y="26"/>
                    </a:lnTo>
                    <a:lnTo>
                      <a:pt x="5" y="32"/>
                    </a:lnTo>
                    <a:lnTo>
                      <a:pt x="12" y="37"/>
                    </a:lnTo>
                    <a:lnTo>
                      <a:pt x="18" y="39"/>
                    </a:lnTo>
                    <a:lnTo>
                      <a:pt x="26" y="38"/>
                    </a:lnTo>
                    <a:lnTo>
                      <a:pt x="33" y="34"/>
                    </a:lnTo>
                    <a:lnTo>
                      <a:pt x="38" y="29"/>
                    </a:lnTo>
                    <a:lnTo>
                      <a:pt x="40" y="22"/>
                    </a:lnTo>
                    <a:lnTo>
                      <a:pt x="39" y="14"/>
                    </a:lnTo>
                    <a:close/>
                  </a:path>
                </a:pathLst>
              </a:custGeom>
              <a:solidFill>
                <a:srgbClr val="FFFF93">
                  <a:alpha val="100000"/>
                </a:srgbClr>
              </a:solidFill>
              <a:ln w="9525">
                <a:noFill/>
              </a:ln>
            </p:spPr>
            <p:txBody>
              <a:bodyPr/>
              <a:p>
                <a:endParaRPr lang="en-US"/>
              </a:p>
            </p:txBody>
          </p:sp>
          <p:sp>
            <p:nvSpPr>
              <p:cNvPr id="6388" name="Freeform 73"/>
              <p:cNvSpPr/>
              <p:nvPr/>
            </p:nvSpPr>
            <p:spPr>
              <a:xfrm>
                <a:off x="3406" y="3166"/>
                <a:ext cx="26" cy="26"/>
              </a:xfrm>
              <a:custGeom>
                <a:avLst/>
                <a:gdLst>
                  <a:gd name="txL" fmla="*/ 0 w 52"/>
                  <a:gd name="txT" fmla="*/ 0 h 50"/>
                  <a:gd name="txR" fmla="*/ 52 w 52"/>
                  <a:gd name="txB" fmla="*/ 50 h 5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52" h="50">
                    <a:moveTo>
                      <a:pt x="26" y="50"/>
                    </a:moveTo>
                    <a:lnTo>
                      <a:pt x="37" y="48"/>
                    </a:lnTo>
                    <a:lnTo>
                      <a:pt x="45" y="42"/>
                    </a:lnTo>
                    <a:lnTo>
                      <a:pt x="49" y="34"/>
                    </a:lnTo>
                    <a:lnTo>
                      <a:pt x="52" y="25"/>
                    </a:lnTo>
                    <a:lnTo>
                      <a:pt x="49" y="15"/>
                    </a:lnTo>
                    <a:lnTo>
                      <a:pt x="45" y="6"/>
                    </a:lnTo>
                    <a:lnTo>
                      <a:pt x="37" y="2"/>
                    </a:lnTo>
                    <a:lnTo>
                      <a:pt x="26" y="0"/>
                    </a:lnTo>
                    <a:lnTo>
                      <a:pt x="16" y="2"/>
                    </a:lnTo>
                    <a:lnTo>
                      <a:pt x="8" y="6"/>
                    </a:lnTo>
                    <a:lnTo>
                      <a:pt x="2" y="15"/>
                    </a:lnTo>
                    <a:lnTo>
                      <a:pt x="0" y="25"/>
                    </a:lnTo>
                    <a:lnTo>
                      <a:pt x="2" y="34"/>
                    </a:lnTo>
                    <a:lnTo>
                      <a:pt x="8" y="42"/>
                    </a:lnTo>
                    <a:lnTo>
                      <a:pt x="16" y="48"/>
                    </a:lnTo>
                    <a:lnTo>
                      <a:pt x="26" y="50"/>
                    </a:lnTo>
                    <a:close/>
                  </a:path>
                </a:pathLst>
              </a:custGeom>
              <a:solidFill>
                <a:srgbClr val="FFFF93">
                  <a:alpha val="100000"/>
                </a:srgbClr>
              </a:solidFill>
              <a:ln w="9525">
                <a:noFill/>
              </a:ln>
            </p:spPr>
            <p:txBody>
              <a:bodyPr/>
              <a:p>
                <a:endParaRPr lang="en-US"/>
              </a:p>
            </p:txBody>
          </p:sp>
          <p:sp>
            <p:nvSpPr>
              <p:cNvPr id="6389" name="Freeform 74"/>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6390" name="Freeform 75"/>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6391" name="Freeform 76"/>
              <p:cNvSpPr/>
              <p:nvPr/>
            </p:nvSpPr>
            <p:spPr>
              <a:xfrm>
                <a:off x="3434" y="3114"/>
                <a:ext cx="76" cy="61"/>
              </a:xfrm>
              <a:custGeom>
                <a:avLst/>
                <a:gdLst>
                  <a:gd name="txL" fmla="*/ 0 w 152"/>
                  <a:gd name="txT" fmla="*/ 0 h 123"/>
                  <a:gd name="txR" fmla="*/ 152 w 152"/>
                  <a:gd name="txB" fmla="*/ 123 h 123"/>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52" h="123">
                    <a:moveTo>
                      <a:pt x="13" y="122"/>
                    </a:moveTo>
                    <a:lnTo>
                      <a:pt x="0" y="100"/>
                    </a:lnTo>
                    <a:lnTo>
                      <a:pt x="4" y="93"/>
                    </a:lnTo>
                    <a:lnTo>
                      <a:pt x="14" y="75"/>
                    </a:lnTo>
                    <a:lnTo>
                      <a:pt x="29" y="52"/>
                    </a:lnTo>
                    <a:lnTo>
                      <a:pt x="48" y="27"/>
                    </a:lnTo>
                    <a:lnTo>
                      <a:pt x="70" y="9"/>
                    </a:lnTo>
                    <a:lnTo>
                      <a:pt x="93" y="0"/>
                    </a:lnTo>
                    <a:lnTo>
                      <a:pt x="118" y="5"/>
                    </a:lnTo>
                    <a:lnTo>
                      <a:pt x="141" y="32"/>
                    </a:lnTo>
                    <a:lnTo>
                      <a:pt x="149" y="50"/>
                    </a:lnTo>
                    <a:lnTo>
                      <a:pt x="152" y="65"/>
                    </a:lnTo>
                    <a:lnTo>
                      <a:pt x="151" y="79"/>
                    </a:lnTo>
                    <a:lnTo>
                      <a:pt x="146" y="91"/>
                    </a:lnTo>
                    <a:lnTo>
                      <a:pt x="138" y="99"/>
                    </a:lnTo>
                    <a:lnTo>
                      <a:pt x="127" y="107"/>
                    </a:lnTo>
                    <a:lnTo>
                      <a:pt x="114" y="113"/>
                    </a:lnTo>
                    <a:lnTo>
                      <a:pt x="99" y="116"/>
                    </a:lnTo>
                    <a:lnTo>
                      <a:pt x="84" y="120"/>
                    </a:lnTo>
                    <a:lnTo>
                      <a:pt x="69" y="121"/>
                    </a:lnTo>
                    <a:lnTo>
                      <a:pt x="54" y="122"/>
                    </a:lnTo>
                    <a:lnTo>
                      <a:pt x="42" y="123"/>
                    </a:lnTo>
                    <a:lnTo>
                      <a:pt x="30" y="123"/>
                    </a:lnTo>
                    <a:lnTo>
                      <a:pt x="21" y="122"/>
                    </a:lnTo>
                    <a:lnTo>
                      <a:pt x="15" y="122"/>
                    </a:lnTo>
                    <a:lnTo>
                      <a:pt x="13" y="122"/>
                    </a:lnTo>
                    <a:close/>
                  </a:path>
                </a:pathLst>
              </a:custGeom>
              <a:solidFill>
                <a:srgbClr val="6800E0">
                  <a:alpha val="100000"/>
                </a:srgbClr>
              </a:solidFill>
              <a:ln w="9525">
                <a:noFill/>
              </a:ln>
            </p:spPr>
            <p:txBody>
              <a:bodyPr/>
              <a:p>
                <a:endParaRPr lang="en-US"/>
              </a:p>
            </p:txBody>
          </p:sp>
          <p:sp>
            <p:nvSpPr>
              <p:cNvPr id="6392" name="Freeform 77"/>
              <p:cNvSpPr/>
              <p:nvPr/>
            </p:nvSpPr>
            <p:spPr>
              <a:xfrm>
                <a:off x="3434" y="3184"/>
                <a:ext cx="76" cy="61"/>
              </a:xfrm>
              <a:custGeom>
                <a:avLst/>
                <a:gdLst>
                  <a:gd name="txL" fmla="*/ 0 w 153"/>
                  <a:gd name="txT" fmla="*/ 0 h 122"/>
                  <a:gd name="txR" fmla="*/ 153 w 153"/>
                  <a:gd name="txB" fmla="*/ 122 h 122"/>
                </a:gdLst>
                <a:ahLst/>
                <a:cxnLst>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153" h="122">
                    <a:moveTo>
                      <a:pt x="0" y="23"/>
                    </a:moveTo>
                    <a:lnTo>
                      <a:pt x="13" y="1"/>
                    </a:lnTo>
                    <a:lnTo>
                      <a:pt x="15" y="1"/>
                    </a:lnTo>
                    <a:lnTo>
                      <a:pt x="21" y="1"/>
                    </a:lnTo>
                    <a:lnTo>
                      <a:pt x="30" y="0"/>
                    </a:lnTo>
                    <a:lnTo>
                      <a:pt x="42" y="0"/>
                    </a:lnTo>
                    <a:lnTo>
                      <a:pt x="54" y="1"/>
                    </a:lnTo>
                    <a:lnTo>
                      <a:pt x="69" y="2"/>
                    </a:lnTo>
                    <a:lnTo>
                      <a:pt x="84" y="4"/>
                    </a:lnTo>
                    <a:lnTo>
                      <a:pt x="99" y="7"/>
                    </a:lnTo>
                    <a:lnTo>
                      <a:pt x="114" y="10"/>
                    </a:lnTo>
                    <a:lnTo>
                      <a:pt x="127" y="16"/>
                    </a:lnTo>
                    <a:lnTo>
                      <a:pt x="138" y="23"/>
                    </a:lnTo>
                    <a:lnTo>
                      <a:pt x="146" y="32"/>
                    </a:lnTo>
                    <a:lnTo>
                      <a:pt x="152" y="43"/>
                    </a:lnTo>
                    <a:lnTo>
                      <a:pt x="153" y="55"/>
                    </a:lnTo>
                    <a:lnTo>
                      <a:pt x="150" y="70"/>
                    </a:lnTo>
                    <a:lnTo>
                      <a:pt x="142" y="89"/>
                    </a:lnTo>
                    <a:lnTo>
                      <a:pt x="118" y="115"/>
                    </a:lnTo>
                    <a:lnTo>
                      <a:pt x="93" y="122"/>
                    </a:lnTo>
                    <a:lnTo>
                      <a:pt x="70" y="114"/>
                    </a:lnTo>
                    <a:lnTo>
                      <a:pt x="48" y="95"/>
                    </a:lnTo>
                    <a:lnTo>
                      <a:pt x="29" y="72"/>
                    </a:lnTo>
                    <a:lnTo>
                      <a:pt x="14" y="48"/>
                    </a:lnTo>
                    <a:lnTo>
                      <a:pt x="4" y="30"/>
                    </a:lnTo>
                    <a:lnTo>
                      <a:pt x="0" y="23"/>
                    </a:lnTo>
                    <a:close/>
                  </a:path>
                </a:pathLst>
              </a:custGeom>
              <a:solidFill>
                <a:srgbClr val="6800E0">
                  <a:alpha val="100000"/>
                </a:srgbClr>
              </a:solidFill>
              <a:ln w="9525">
                <a:noFill/>
              </a:ln>
            </p:spPr>
            <p:txBody>
              <a:bodyPr/>
              <a:p>
                <a:endParaRPr lang="en-US"/>
              </a:p>
            </p:txBody>
          </p:sp>
          <p:sp>
            <p:nvSpPr>
              <p:cNvPr id="6393" name="Freeform 78"/>
              <p:cNvSpPr/>
              <p:nvPr/>
            </p:nvSpPr>
            <p:spPr>
              <a:xfrm>
                <a:off x="3392" y="3199"/>
                <a:ext cx="55" cy="78"/>
              </a:xfrm>
              <a:custGeom>
                <a:avLst/>
                <a:gdLst>
                  <a:gd name="txL" fmla="*/ 0 w 112"/>
                  <a:gd name="txT" fmla="*/ 0 h 156"/>
                  <a:gd name="txR" fmla="*/ 112 w 112"/>
                  <a:gd name="txB" fmla="*/ 156 h 156"/>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12" h="156">
                    <a:moveTo>
                      <a:pt x="43" y="0"/>
                    </a:moveTo>
                    <a:lnTo>
                      <a:pt x="68" y="0"/>
                    </a:lnTo>
                    <a:lnTo>
                      <a:pt x="73" y="7"/>
                    </a:lnTo>
                    <a:lnTo>
                      <a:pt x="83" y="24"/>
                    </a:lnTo>
                    <a:lnTo>
                      <a:pt x="96" y="50"/>
                    </a:lnTo>
                    <a:lnTo>
                      <a:pt x="106" y="77"/>
                    </a:lnTo>
                    <a:lnTo>
                      <a:pt x="112" y="106"/>
                    </a:lnTo>
                    <a:lnTo>
                      <a:pt x="108" y="131"/>
                    </a:lnTo>
                    <a:lnTo>
                      <a:pt x="91" y="149"/>
                    </a:lnTo>
                    <a:lnTo>
                      <a:pt x="56" y="156"/>
                    </a:lnTo>
                    <a:lnTo>
                      <a:pt x="22" y="149"/>
                    </a:lnTo>
                    <a:lnTo>
                      <a:pt x="4" y="131"/>
                    </a:lnTo>
                    <a:lnTo>
                      <a:pt x="0" y="106"/>
                    </a:lnTo>
                    <a:lnTo>
                      <a:pt x="5" y="77"/>
                    </a:lnTo>
                    <a:lnTo>
                      <a:pt x="15" y="50"/>
                    </a:lnTo>
                    <a:lnTo>
                      <a:pt x="28" y="24"/>
                    </a:lnTo>
                    <a:lnTo>
                      <a:pt x="38" y="7"/>
                    </a:lnTo>
                    <a:lnTo>
                      <a:pt x="43" y="0"/>
                    </a:lnTo>
                    <a:close/>
                  </a:path>
                </a:pathLst>
              </a:custGeom>
              <a:solidFill>
                <a:srgbClr val="6800E0">
                  <a:alpha val="100000"/>
                </a:srgbClr>
              </a:solidFill>
              <a:ln w="9525">
                <a:noFill/>
              </a:ln>
            </p:spPr>
            <p:txBody>
              <a:bodyPr/>
              <a:p>
                <a:endParaRPr lang="en-US"/>
              </a:p>
            </p:txBody>
          </p:sp>
          <p:sp>
            <p:nvSpPr>
              <p:cNvPr id="6394" name="Freeform 79"/>
              <p:cNvSpPr/>
              <p:nvPr/>
            </p:nvSpPr>
            <p:spPr>
              <a:xfrm>
                <a:off x="3330" y="3182"/>
                <a:ext cx="75" cy="62"/>
              </a:xfrm>
              <a:custGeom>
                <a:avLst/>
                <a:gdLst>
                  <a:gd name="txL" fmla="*/ 0 w 151"/>
                  <a:gd name="txT" fmla="*/ 0 h 123"/>
                  <a:gd name="txR" fmla="*/ 151 w 151"/>
                  <a:gd name="txB" fmla="*/ 123 h 123"/>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51" h="123">
                    <a:moveTo>
                      <a:pt x="138" y="1"/>
                    </a:moveTo>
                    <a:lnTo>
                      <a:pt x="151" y="23"/>
                    </a:lnTo>
                    <a:lnTo>
                      <a:pt x="147" y="30"/>
                    </a:lnTo>
                    <a:lnTo>
                      <a:pt x="137" y="48"/>
                    </a:lnTo>
                    <a:lnTo>
                      <a:pt x="122" y="71"/>
                    </a:lnTo>
                    <a:lnTo>
                      <a:pt x="103" y="95"/>
                    </a:lnTo>
                    <a:lnTo>
                      <a:pt x="82" y="114"/>
                    </a:lnTo>
                    <a:lnTo>
                      <a:pt x="57" y="123"/>
                    </a:lnTo>
                    <a:lnTo>
                      <a:pt x="34" y="117"/>
                    </a:lnTo>
                    <a:lnTo>
                      <a:pt x="11" y="91"/>
                    </a:lnTo>
                    <a:lnTo>
                      <a:pt x="3" y="72"/>
                    </a:lnTo>
                    <a:lnTo>
                      <a:pt x="0" y="57"/>
                    </a:lnTo>
                    <a:lnTo>
                      <a:pt x="0" y="44"/>
                    </a:lnTo>
                    <a:lnTo>
                      <a:pt x="6" y="32"/>
                    </a:lnTo>
                    <a:lnTo>
                      <a:pt x="14" y="24"/>
                    </a:lnTo>
                    <a:lnTo>
                      <a:pt x="25" y="16"/>
                    </a:lnTo>
                    <a:lnTo>
                      <a:pt x="38" y="10"/>
                    </a:lnTo>
                    <a:lnTo>
                      <a:pt x="52" y="7"/>
                    </a:lnTo>
                    <a:lnTo>
                      <a:pt x="67" y="3"/>
                    </a:lnTo>
                    <a:lnTo>
                      <a:pt x="82" y="2"/>
                    </a:lnTo>
                    <a:lnTo>
                      <a:pt x="97" y="1"/>
                    </a:lnTo>
                    <a:lnTo>
                      <a:pt x="109" y="0"/>
                    </a:lnTo>
                    <a:lnTo>
                      <a:pt x="121" y="0"/>
                    </a:lnTo>
                    <a:lnTo>
                      <a:pt x="130" y="1"/>
                    </a:lnTo>
                    <a:lnTo>
                      <a:pt x="136" y="1"/>
                    </a:lnTo>
                    <a:lnTo>
                      <a:pt x="138" y="1"/>
                    </a:lnTo>
                    <a:close/>
                  </a:path>
                </a:pathLst>
              </a:custGeom>
              <a:solidFill>
                <a:srgbClr val="6800E0">
                  <a:alpha val="100000"/>
                </a:srgbClr>
              </a:solidFill>
              <a:ln w="9525">
                <a:noFill/>
              </a:ln>
            </p:spPr>
            <p:txBody>
              <a:bodyPr/>
              <a:p>
                <a:endParaRPr lang="en-US"/>
              </a:p>
            </p:txBody>
          </p:sp>
          <p:sp>
            <p:nvSpPr>
              <p:cNvPr id="6395" name="Freeform 80"/>
              <p:cNvSpPr/>
              <p:nvPr/>
            </p:nvSpPr>
            <p:spPr>
              <a:xfrm>
                <a:off x="3329" y="3113"/>
                <a:ext cx="76" cy="62"/>
              </a:xfrm>
              <a:custGeom>
                <a:avLst/>
                <a:gdLst>
                  <a:gd name="txL" fmla="*/ 0 w 152"/>
                  <a:gd name="txT" fmla="*/ 0 h 123"/>
                  <a:gd name="txR" fmla="*/ 152 w 152"/>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Lst>
                <a:rect l="txL" t="txT" r="txR" b="txB"/>
                <a:pathLst>
                  <a:path w="152" h="123">
                    <a:moveTo>
                      <a:pt x="152" y="99"/>
                    </a:moveTo>
                    <a:lnTo>
                      <a:pt x="139" y="122"/>
                    </a:lnTo>
                    <a:lnTo>
                      <a:pt x="137" y="122"/>
                    </a:lnTo>
                    <a:lnTo>
                      <a:pt x="131" y="122"/>
                    </a:lnTo>
                    <a:lnTo>
                      <a:pt x="122" y="123"/>
                    </a:lnTo>
                    <a:lnTo>
                      <a:pt x="110" y="122"/>
                    </a:lnTo>
                    <a:lnTo>
                      <a:pt x="98" y="122"/>
                    </a:lnTo>
                    <a:lnTo>
                      <a:pt x="83" y="121"/>
                    </a:lnTo>
                    <a:lnTo>
                      <a:pt x="68" y="118"/>
                    </a:lnTo>
                    <a:lnTo>
                      <a:pt x="53" y="116"/>
                    </a:lnTo>
                    <a:lnTo>
                      <a:pt x="39" y="111"/>
                    </a:lnTo>
                    <a:lnTo>
                      <a:pt x="26" y="106"/>
                    </a:lnTo>
                    <a:lnTo>
                      <a:pt x="15" y="99"/>
                    </a:lnTo>
                    <a:lnTo>
                      <a:pt x="7" y="91"/>
                    </a:lnTo>
                    <a:lnTo>
                      <a:pt x="1" y="79"/>
                    </a:lnTo>
                    <a:lnTo>
                      <a:pt x="0" y="66"/>
                    </a:lnTo>
                    <a:lnTo>
                      <a:pt x="3" y="51"/>
                    </a:lnTo>
                    <a:lnTo>
                      <a:pt x="11" y="33"/>
                    </a:lnTo>
                    <a:lnTo>
                      <a:pt x="34" y="6"/>
                    </a:lnTo>
                    <a:lnTo>
                      <a:pt x="58" y="0"/>
                    </a:lnTo>
                    <a:lnTo>
                      <a:pt x="83" y="8"/>
                    </a:lnTo>
                    <a:lnTo>
                      <a:pt x="104" y="27"/>
                    </a:lnTo>
                    <a:lnTo>
                      <a:pt x="123" y="50"/>
                    </a:lnTo>
                    <a:lnTo>
                      <a:pt x="138" y="73"/>
                    </a:lnTo>
                    <a:lnTo>
                      <a:pt x="148" y="92"/>
                    </a:lnTo>
                    <a:lnTo>
                      <a:pt x="152" y="99"/>
                    </a:lnTo>
                    <a:close/>
                  </a:path>
                </a:pathLst>
              </a:custGeom>
              <a:solidFill>
                <a:srgbClr val="6800E0">
                  <a:alpha val="100000"/>
                </a:srgbClr>
              </a:solidFill>
              <a:ln w="9525">
                <a:noFill/>
              </a:ln>
            </p:spPr>
            <p:txBody>
              <a:bodyPr/>
              <a:p>
                <a:endParaRPr lang="en-US"/>
              </a:p>
            </p:txBody>
          </p:sp>
          <p:sp>
            <p:nvSpPr>
              <p:cNvPr id="6396" name="Freeform 81"/>
              <p:cNvSpPr/>
              <p:nvPr/>
            </p:nvSpPr>
            <p:spPr>
              <a:xfrm>
                <a:off x="3017" y="3114"/>
                <a:ext cx="68" cy="74"/>
              </a:xfrm>
              <a:custGeom>
                <a:avLst/>
                <a:gdLst>
                  <a:gd name="txL" fmla="*/ 0 w 136"/>
                  <a:gd name="txT" fmla="*/ 0 h 148"/>
                  <a:gd name="txR" fmla="*/ 136 w 136"/>
                  <a:gd name="txB" fmla="*/ 148 h 148"/>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8">
                    <a:moveTo>
                      <a:pt x="14" y="75"/>
                    </a:moveTo>
                    <a:lnTo>
                      <a:pt x="6" y="67"/>
                    </a:lnTo>
                    <a:lnTo>
                      <a:pt x="1" y="57"/>
                    </a:lnTo>
                    <a:lnTo>
                      <a:pt x="0" y="47"/>
                    </a:lnTo>
                    <a:lnTo>
                      <a:pt x="4" y="38"/>
                    </a:lnTo>
                    <a:lnTo>
                      <a:pt x="7" y="33"/>
                    </a:lnTo>
                    <a:lnTo>
                      <a:pt x="11" y="30"/>
                    </a:lnTo>
                    <a:lnTo>
                      <a:pt x="15" y="27"/>
                    </a:lnTo>
                    <a:lnTo>
                      <a:pt x="20" y="25"/>
                    </a:lnTo>
                    <a:lnTo>
                      <a:pt x="24" y="25"/>
                    </a:lnTo>
                    <a:lnTo>
                      <a:pt x="30" y="25"/>
                    </a:lnTo>
                    <a:lnTo>
                      <a:pt x="35" y="25"/>
                    </a:lnTo>
                    <a:lnTo>
                      <a:pt x="41" y="27"/>
                    </a:lnTo>
                    <a:lnTo>
                      <a:pt x="43" y="16"/>
                    </a:lnTo>
                    <a:lnTo>
                      <a:pt x="50" y="8"/>
                    </a:lnTo>
                    <a:lnTo>
                      <a:pt x="58" y="2"/>
                    </a:lnTo>
                    <a:lnTo>
                      <a:pt x="68" y="0"/>
                    </a:lnTo>
                    <a:lnTo>
                      <a:pt x="79" y="2"/>
                    </a:lnTo>
                    <a:lnTo>
                      <a:pt x="87" y="8"/>
                    </a:lnTo>
                    <a:lnTo>
                      <a:pt x="92" y="16"/>
                    </a:lnTo>
                    <a:lnTo>
                      <a:pt x="95" y="26"/>
                    </a:lnTo>
                    <a:lnTo>
                      <a:pt x="100" y="24"/>
                    </a:lnTo>
                    <a:lnTo>
                      <a:pt x="105" y="23"/>
                    </a:lnTo>
                    <a:lnTo>
                      <a:pt x="111" y="23"/>
                    </a:lnTo>
                    <a:lnTo>
                      <a:pt x="117" y="24"/>
                    </a:lnTo>
                    <a:lnTo>
                      <a:pt x="121" y="26"/>
                    </a:lnTo>
                    <a:lnTo>
                      <a:pt x="126" y="29"/>
                    </a:lnTo>
                    <a:lnTo>
                      <a:pt x="129" y="32"/>
                    </a:lnTo>
                    <a:lnTo>
                      <a:pt x="133" y="37"/>
                    </a:lnTo>
                    <a:lnTo>
                      <a:pt x="136" y="46"/>
                    </a:lnTo>
                    <a:lnTo>
                      <a:pt x="135" y="56"/>
                    </a:lnTo>
                    <a:lnTo>
                      <a:pt x="130" y="65"/>
                    </a:lnTo>
                    <a:lnTo>
                      <a:pt x="122" y="73"/>
                    </a:lnTo>
                    <a:lnTo>
                      <a:pt x="130" y="80"/>
                    </a:lnTo>
                    <a:lnTo>
                      <a:pt x="135" y="90"/>
                    </a:lnTo>
                    <a:lnTo>
                      <a:pt x="136" y="100"/>
                    </a:lnTo>
                    <a:lnTo>
                      <a:pt x="133" y="110"/>
                    </a:lnTo>
                    <a:lnTo>
                      <a:pt x="129" y="115"/>
                    </a:lnTo>
                    <a:lnTo>
                      <a:pt x="126" y="118"/>
                    </a:lnTo>
                    <a:lnTo>
                      <a:pt x="121" y="121"/>
                    </a:lnTo>
                    <a:lnTo>
                      <a:pt x="117" y="122"/>
                    </a:lnTo>
                    <a:lnTo>
                      <a:pt x="112" y="123"/>
                    </a:lnTo>
                    <a:lnTo>
                      <a:pt x="106" y="123"/>
                    </a:lnTo>
                    <a:lnTo>
                      <a:pt x="102" y="122"/>
                    </a:lnTo>
                    <a:lnTo>
                      <a:pt x="96" y="121"/>
                    </a:lnTo>
                    <a:lnTo>
                      <a:pt x="94" y="131"/>
                    </a:lnTo>
                    <a:lnTo>
                      <a:pt x="88" y="140"/>
                    </a:lnTo>
                    <a:lnTo>
                      <a:pt x="80" y="146"/>
                    </a:lnTo>
                    <a:lnTo>
                      <a:pt x="69" y="148"/>
                    </a:lnTo>
                    <a:lnTo>
                      <a:pt x="59" y="146"/>
                    </a:lnTo>
                    <a:lnTo>
                      <a:pt x="51" y="140"/>
                    </a:lnTo>
                    <a:lnTo>
                      <a:pt x="45" y="131"/>
                    </a:lnTo>
                    <a:lnTo>
                      <a:pt x="42" y="121"/>
                    </a:lnTo>
                    <a:lnTo>
                      <a:pt x="36" y="123"/>
                    </a:lnTo>
                    <a:lnTo>
                      <a:pt x="31" y="124"/>
                    </a:lnTo>
                    <a:lnTo>
                      <a:pt x="26" y="124"/>
                    </a:lnTo>
                    <a:lnTo>
                      <a:pt x="21" y="123"/>
                    </a:lnTo>
                    <a:lnTo>
                      <a:pt x="16" y="122"/>
                    </a:lnTo>
                    <a:lnTo>
                      <a:pt x="12" y="120"/>
                    </a:lnTo>
                    <a:lnTo>
                      <a:pt x="8" y="116"/>
                    </a:lnTo>
                    <a:lnTo>
                      <a:pt x="5" y="111"/>
                    </a:lnTo>
                    <a:lnTo>
                      <a:pt x="1" y="101"/>
                    </a:lnTo>
                    <a:lnTo>
                      <a:pt x="3" y="92"/>
                    </a:lnTo>
                    <a:lnTo>
                      <a:pt x="7" y="83"/>
                    </a:lnTo>
                    <a:lnTo>
                      <a:pt x="14" y="75"/>
                    </a:lnTo>
                    <a:close/>
                  </a:path>
                </a:pathLst>
              </a:custGeom>
              <a:solidFill>
                <a:srgbClr val="6800E0">
                  <a:alpha val="100000"/>
                </a:srgbClr>
              </a:solidFill>
              <a:ln w="9525">
                <a:noFill/>
              </a:ln>
            </p:spPr>
            <p:txBody>
              <a:bodyPr/>
              <a:p>
                <a:endParaRPr lang="en-US"/>
              </a:p>
            </p:txBody>
          </p:sp>
          <p:sp>
            <p:nvSpPr>
              <p:cNvPr id="6397" name="Freeform 82"/>
              <p:cNvSpPr/>
              <p:nvPr/>
            </p:nvSpPr>
            <p:spPr>
              <a:xfrm>
                <a:off x="3041" y="3140"/>
                <a:ext cx="20" cy="21"/>
              </a:xfrm>
              <a:custGeom>
                <a:avLst/>
                <a:gdLst>
                  <a:gd name="txL" fmla="*/ 0 w 39"/>
                  <a:gd name="txT" fmla="*/ 0 h 40"/>
                  <a:gd name="txR" fmla="*/ 39 w 39"/>
                  <a:gd name="txB" fmla="*/ 40 h 4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40">
                    <a:moveTo>
                      <a:pt x="19" y="40"/>
                    </a:moveTo>
                    <a:lnTo>
                      <a:pt x="27" y="39"/>
                    </a:lnTo>
                    <a:lnTo>
                      <a:pt x="33" y="34"/>
                    </a:lnTo>
                    <a:lnTo>
                      <a:pt x="38" y="27"/>
                    </a:lnTo>
                    <a:lnTo>
                      <a:pt x="39" y="20"/>
                    </a:lnTo>
                    <a:lnTo>
                      <a:pt x="38" y="12"/>
                    </a:lnTo>
                    <a:lnTo>
                      <a:pt x="33" y="5"/>
                    </a:lnTo>
                    <a:lnTo>
                      <a:pt x="27" y="1"/>
                    </a:lnTo>
                    <a:lnTo>
                      <a:pt x="19" y="0"/>
                    </a:lnTo>
                    <a:lnTo>
                      <a:pt x="12" y="1"/>
                    </a:lnTo>
                    <a:lnTo>
                      <a:pt x="6" y="5"/>
                    </a:lnTo>
                    <a:lnTo>
                      <a:pt x="1" y="12"/>
                    </a:lnTo>
                    <a:lnTo>
                      <a:pt x="0" y="20"/>
                    </a:lnTo>
                    <a:lnTo>
                      <a:pt x="1" y="27"/>
                    </a:lnTo>
                    <a:lnTo>
                      <a:pt x="6" y="34"/>
                    </a:lnTo>
                    <a:lnTo>
                      <a:pt x="12" y="39"/>
                    </a:lnTo>
                    <a:lnTo>
                      <a:pt x="19" y="40"/>
                    </a:lnTo>
                    <a:close/>
                  </a:path>
                </a:pathLst>
              </a:custGeom>
              <a:solidFill>
                <a:srgbClr val="FFFF93">
                  <a:alpha val="100000"/>
                </a:srgbClr>
              </a:solidFill>
              <a:ln w="9525">
                <a:noFill/>
              </a:ln>
            </p:spPr>
            <p:txBody>
              <a:bodyPr/>
              <a:p>
                <a:endParaRPr lang="en-US"/>
              </a:p>
            </p:txBody>
          </p:sp>
          <p:sp>
            <p:nvSpPr>
              <p:cNvPr id="6398" name="Freeform 83"/>
              <p:cNvSpPr/>
              <p:nvPr/>
            </p:nvSpPr>
            <p:spPr>
              <a:xfrm>
                <a:off x="3104" y="2590"/>
                <a:ext cx="68" cy="74"/>
              </a:xfrm>
              <a:custGeom>
                <a:avLst/>
                <a:gdLst>
                  <a:gd name="txL" fmla="*/ 0 w 136"/>
                  <a:gd name="txT" fmla="*/ 0 h 147"/>
                  <a:gd name="txR" fmla="*/ 136 w 136"/>
                  <a:gd name="txB" fmla="*/ 147 h 147"/>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7">
                    <a:moveTo>
                      <a:pt x="14" y="74"/>
                    </a:moveTo>
                    <a:lnTo>
                      <a:pt x="6" y="66"/>
                    </a:lnTo>
                    <a:lnTo>
                      <a:pt x="1" y="57"/>
                    </a:lnTo>
                    <a:lnTo>
                      <a:pt x="0" y="47"/>
                    </a:lnTo>
                    <a:lnTo>
                      <a:pt x="4" y="36"/>
                    </a:lnTo>
                    <a:lnTo>
                      <a:pt x="7" y="33"/>
                    </a:lnTo>
                    <a:lnTo>
                      <a:pt x="11" y="30"/>
                    </a:lnTo>
                    <a:lnTo>
                      <a:pt x="15" y="26"/>
                    </a:lnTo>
                    <a:lnTo>
                      <a:pt x="20" y="25"/>
                    </a:lnTo>
                    <a:lnTo>
                      <a:pt x="25" y="24"/>
                    </a:lnTo>
                    <a:lnTo>
                      <a:pt x="30" y="24"/>
                    </a:lnTo>
                    <a:lnTo>
                      <a:pt x="35" y="25"/>
                    </a:lnTo>
                    <a:lnTo>
                      <a:pt x="41" y="27"/>
                    </a:lnTo>
                    <a:lnTo>
                      <a:pt x="43" y="16"/>
                    </a:lnTo>
                    <a:lnTo>
                      <a:pt x="50" y="8"/>
                    </a:lnTo>
                    <a:lnTo>
                      <a:pt x="58" y="2"/>
                    </a:lnTo>
                    <a:lnTo>
                      <a:pt x="68" y="0"/>
                    </a:lnTo>
                    <a:lnTo>
                      <a:pt x="79" y="2"/>
                    </a:lnTo>
                    <a:lnTo>
                      <a:pt x="87" y="8"/>
                    </a:lnTo>
                    <a:lnTo>
                      <a:pt x="92" y="16"/>
                    </a:lnTo>
                    <a:lnTo>
                      <a:pt x="95" y="26"/>
                    </a:lnTo>
                    <a:lnTo>
                      <a:pt x="101" y="24"/>
                    </a:lnTo>
                    <a:lnTo>
                      <a:pt x="105" y="23"/>
                    </a:lnTo>
                    <a:lnTo>
                      <a:pt x="111" y="23"/>
                    </a:lnTo>
                    <a:lnTo>
                      <a:pt x="116" y="24"/>
                    </a:lnTo>
                    <a:lnTo>
                      <a:pt x="121" y="25"/>
                    </a:lnTo>
                    <a:lnTo>
                      <a:pt x="126" y="28"/>
                    </a:lnTo>
                    <a:lnTo>
                      <a:pt x="129" y="32"/>
                    </a:lnTo>
                    <a:lnTo>
                      <a:pt x="133" y="35"/>
                    </a:lnTo>
                    <a:lnTo>
                      <a:pt x="136" y="46"/>
                    </a:lnTo>
                    <a:lnTo>
                      <a:pt x="135" y="55"/>
                    </a:lnTo>
                    <a:lnTo>
                      <a:pt x="130" y="65"/>
                    </a:lnTo>
                    <a:lnTo>
                      <a:pt x="122" y="72"/>
                    </a:lnTo>
                    <a:lnTo>
                      <a:pt x="130" y="80"/>
                    </a:lnTo>
                    <a:lnTo>
                      <a:pt x="135" y="89"/>
                    </a:lnTo>
                    <a:lnTo>
                      <a:pt x="136" y="100"/>
                    </a:lnTo>
                    <a:lnTo>
                      <a:pt x="133" y="110"/>
                    </a:lnTo>
                    <a:lnTo>
                      <a:pt x="129" y="114"/>
                    </a:lnTo>
                    <a:lnTo>
                      <a:pt x="126" y="117"/>
                    </a:lnTo>
                    <a:lnTo>
                      <a:pt x="121" y="121"/>
                    </a:lnTo>
                    <a:lnTo>
                      <a:pt x="117" y="122"/>
                    </a:lnTo>
                    <a:lnTo>
                      <a:pt x="112" y="123"/>
                    </a:lnTo>
                    <a:lnTo>
                      <a:pt x="106" y="123"/>
                    </a:lnTo>
                    <a:lnTo>
                      <a:pt x="102" y="122"/>
                    </a:lnTo>
                    <a:lnTo>
                      <a:pt x="96" y="121"/>
                    </a:lnTo>
                    <a:lnTo>
                      <a:pt x="94" y="131"/>
                    </a:lnTo>
                    <a:lnTo>
                      <a:pt x="88" y="139"/>
                    </a:lnTo>
                    <a:lnTo>
                      <a:pt x="80" y="145"/>
                    </a:lnTo>
                    <a:lnTo>
                      <a:pt x="69" y="147"/>
                    </a:lnTo>
                    <a:lnTo>
                      <a:pt x="59" y="145"/>
                    </a:lnTo>
                    <a:lnTo>
                      <a:pt x="51" y="139"/>
                    </a:lnTo>
                    <a:lnTo>
                      <a:pt x="45" y="131"/>
                    </a:lnTo>
                    <a:lnTo>
                      <a:pt x="42" y="121"/>
                    </a:lnTo>
                    <a:lnTo>
                      <a:pt x="36" y="123"/>
                    </a:lnTo>
                    <a:lnTo>
                      <a:pt x="31" y="124"/>
                    </a:lnTo>
                    <a:lnTo>
                      <a:pt x="26" y="124"/>
                    </a:lnTo>
                    <a:lnTo>
                      <a:pt x="21" y="123"/>
                    </a:lnTo>
                    <a:lnTo>
                      <a:pt x="16" y="122"/>
                    </a:lnTo>
                    <a:lnTo>
                      <a:pt x="12" y="119"/>
                    </a:lnTo>
                    <a:lnTo>
                      <a:pt x="8" y="116"/>
                    </a:lnTo>
                    <a:lnTo>
                      <a:pt x="5" y="111"/>
                    </a:lnTo>
                    <a:lnTo>
                      <a:pt x="1" y="101"/>
                    </a:lnTo>
                    <a:lnTo>
                      <a:pt x="3" y="92"/>
                    </a:lnTo>
                    <a:lnTo>
                      <a:pt x="7" y="83"/>
                    </a:lnTo>
                    <a:lnTo>
                      <a:pt x="14" y="74"/>
                    </a:lnTo>
                    <a:close/>
                  </a:path>
                </a:pathLst>
              </a:custGeom>
              <a:solidFill>
                <a:srgbClr val="6800E0">
                  <a:alpha val="100000"/>
                </a:srgbClr>
              </a:solidFill>
              <a:ln w="9525">
                <a:noFill/>
              </a:ln>
            </p:spPr>
            <p:txBody>
              <a:bodyPr/>
              <a:p>
                <a:endParaRPr lang="en-US"/>
              </a:p>
            </p:txBody>
          </p:sp>
          <p:sp>
            <p:nvSpPr>
              <p:cNvPr id="6399" name="Freeform 84"/>
              <p:cNvSpPr/>
              <p:nvPr/>
            </p:nvSpPr>
            <p:spPr>
              <a:xfrm>
                <a:off x="3129" y="2616"/>
                <a:ext cx="20" cy="20"/>
              </a:xfrm>
              <a:custGeom>
                <a:avLst/>
                <a:gdLst>
                  <a:gd name="txL" fmla="*/ 0 w 39"/>
                  <a:gd name="txT" fmla="*/ 0 h 39"/>
                  <a:gd name="txR" fmla="*/ 39 w 39"/>
                  <a:gd name="txB" fmla="*/ 39 h 3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39">
                    <a:moveTo>
                      <a:pt x="19" y="39"/>
                    </a:moveTo>
                    <a:lnTo>
                      <a:pt x="28" y="38"/>
                    </a:lnTo>
                    <a:lnTo>
                      <a:pt x="33" y="33"/>
                    </a:lnTo>
                    <a:lnTo>
                      <a:pt x="38" y="27"/>
                    </a:lnTo>
                    <a:lnTo>
                      <a:pt x="39" y="19"/>
                    </a:lnTo>
                    <a:lnTo>
                      <a:pt x="38" y="12"/>
                    </a:lnTo>
                    <a:lnTo>
                      <a:pt x="33" y="5"/>
                    </a:lnTo>
                    <a:lnTo>
                      <a:pt x="28" y="1"/>
                    </a:lnTo>
                    <a:lnTo>
                      <a:pt x="19" y="0"/>
                    </a:lnTo>
                    <a:lnTo>
                      <a:pt x="13" y="1"/>
                    </a:lnTo>
                    <a:lnTo>
                      <a:pt x="6" y="5"/>
                    </a:lnTo>
                    <a:lnTo>
                      <a:pt x="1" y="12"/>
                    </a:lnTo>
                    <a:lnTo>
                      <a:pt x="0" y="19"/>
                    </a:lnTo>
                    <a:lnTo>
                      <a:pt x="1" y="27"/>
                    </a:lnTo>
                    <a:lnTo>
                      <a:pt x="6" y="33"/>
                    </a:lnTo>
                    <a:lnTo>
                      <a:pt x="13" y="38"/>
                    </a:lnTo>
                    <a:lnTo>
                      <a:pt x="19" y="39"/>
                    </a:lnTo>
                    <a:close/>
                  </a:path>
                </a:pathLst>
              </a:custGeom>
              <a:solidFill>
                <a:srgbClr val="FFFF93">
                  <a:alpha val="100000"/>
                </a:srgbClr>
              </a:solidFill>
              <a:ln w="9525">
                <a:noFill/>
              </a:ln>
            </p:spPr>
            <p:txBody>
              <a:bodyPr/>
              <a:p>
                <a:endParaRPr lang="en-US"/>
              </a:p>
            </p:txBody>
          </p:sp>
          <p:sp>
            <p:nvSpPr>
              <p:cNvPr id="6400" name="Freeform 85"/>
              <p:cNvSpPr/>
              <p:nvPr/>
            </p:nvSpPr>
            <p:spPr>
              <a:xfrm>
                <a:off x="3055" y="2362"/>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5" y="13"/>
                    </a:lnTo>
                    <a:lnTo>
                      <a:pt x="51" y="9"/>
                    </a:lnTo>
                    <a:lnTo>
                      <a:pt x="47" y="5"/>
                    </a:lnTo>
                    <a:lnTo>
                      <a:pt x="42" y="2"/>
                    </a:lnTo>
                    <a:lnTo>
                      <a:pt x="36" y="1"/>
                    </a:lnTo>
                    <a:lnTo>
                      <a:pt x="30" y="0"/>
                    </a:lnTo>
                    <a:lnTo>
                      <a:pt x="19" y="2"/>
                    </a:lnTo>
                    <a:lnTo>
                      <a:pt x="10" y="9"/>
                    </a:lnTo>
                    <a:lnTo>
                      <a:pt x="3" y="18"/>
                    </a:lnTo>
                    <a:lnTo>
                      <a:pt x="0" y="29"/>
                    </a:lnTo>
                    <a:lnTo>
                      <a:pt x="2" y="35"/>
                    </a:lnTo>
                    <a:lnTo>
                      <a:pt x="3" y="41"/>
                    </a:lnTo>
                    <a:lnTo>
                      <a:pt x="6" y="46"/>
                    </a:lnTo>
                    <a:lnTo>
                      <a:pt x="10" y="50"/>
                    </a:lnTo>
                    <a:lnTo>
                      <a:pt x="14" y="54"/>
                    </a:lnTo>
                    <a:lnTo>
                      <a:pt x="19" y="57"/>
                    </a:lnTo>
                    <a:lnTo>
                      <a:pt x="25" y="58"/>
                    </a:lnTo>
                    <a:lnTo>
                      <a:pt x="30" y="59"/>
                    </a:lnTo>
                    <a:lnTo>
                      <a:pt x="36" y="58"/>
                    </a:lnTo>
                    <a:lnTo>
                      <a:pt x="42" y="57"/>
                    </a:lnTo>
                    <a:lnTo>
                      <a:pt x="47" y="54"/>
                    </a:lnTo>
                    <a:lnTo>
                      <a:pt x="51" y="50"/>
                    </a:lnTo>
                    <a:lnTo>
                      <a:pt x="55"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6401" name="Freeform 86"/>
              <p:cNvSpPr/>
              <p:nvPr/>
            </p:nvSpPr>
            <p:spPr>
              <a:xfrm>
                <a:off x="3063" y="236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4"/>
                    </a:lnTo>
                    <a:lnTo>
                      <a:pt x="2" y="20"/>
                    </a:lnTo>
                    <a:lnTo>
                      <a:pt x="0" y="18"/>
                    </a:lnTo>
                    <a:lnTo>
                      <a:pt x="0" y="15"/>
                    </a:lnTo>
                    <a:lnTo>
                      <a:pt x="0" y="12"/>
                    </a:lnTo>
                    <a:lnTo>
                      <a:pt x="2" y="10"/>
                    </a:lnTo>
                    <a:lnTo>
                      <a:pt x="4" y="7"/>
                    </a:lnTo>
                    <a:lnTo>
                      <a:pt x="5" y="5"/>
                    </a:lnTo>
                    <a:lnTo>
                      <a:pt x="7" y="3"/>
                    </a:lnTo>
                    <a:lnTo>
                      <a:pt x="11" y="2"/>
                    </a:lnTo>
                    <a:lnTo>
                      <a:pt x="13" y="0"/>
                    </a:lnTo>
                    <a:lnTo>
                      <a:pt x="15" y="0"/>
                    </a:lnTo>
                    <a:lnTo>
                      <a:pt x="19" y="0"/>
                    </a:lnTo>
                    <a:lnTo>
                      <a:pt x="21" y="2"/>
                    </a:lnTo>
                    <a:lnTo>
                      <a:pt x="23" y="3"/>
                    </a:lnTo>
                    <a:lnTo>
                      <a:pt x="26" y="5"/>
                    </a:lnTo>
                    <a:lnTo>
                      <a:pt x="28" y="7"/>
                    </a:lnTo>
                    <a:lnTo>
                      <a:pt x="29" y="10"/>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6402" name="Freeform 87"/>
              <p:cNvSpPr/>
              <p:nvPr/>
            </p:nvSpPr>
            <p:spPr>
              <a:xfrm>
                <a:off x="2814" y="247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7" y="19"/>
                    </a:lnTo>
                    <a:lnTo>
                      <a:pt x="54" y="14"/>
                    </a:lnTo>
                    <a:lnTo>
                      <a:pt x="51" y="10"/>
                    </a:lnTo>
                    <a:lnTo>
                      <a:pt x="46" y="6"/>
                    </a:lnTo>
                    <a:lnTo>
                      <a:pt x="41" y="3"/>
                    </a:lnTo>
                    <a:lnTo>
                      <a:pt x="36" y="1"/>
                    </a:lnTo>
                    <a:lnTo>
                      <a:pt x="30" y="0"/>
                    </a:lnTo>
                    <a:lnTo>
                      <a:pt x="18" y="3"/>
                    </a:lnTo>
                    <a:lnTo>
                      <a:pt x="8" y="10"/>
                    </a:lnTo>
                    <a:lnTo>
                      <a:pt x="2" y="19"/>
                    </a:lnTo>
                    <a:lnTo>
                      <a:pt x="0" y="30"/>
                    </a:lnTo>
                    <a:lnTo>
                      <a:pt x="0" y="36"/>
                    </a:lnTo>
                    <a:lnTo>
                      <a:pt x="2" y="42"/>
                    </a:lnTo>
                    <a:lnTo>
                      <a:pt x="4" y="46"/>
                    </a:lnTo>
                    <a:lnTo>
                      <a:pt x="8" y="51"/>
                    </a:lnTo>
                    <a:lnTo>
                      <a:pt x="13" y="54"/>
                    </a:lnTo>
                    <a:lnTo>
                      <a:pt x="18" y="58"/>
                    </a:lnTo>
                    <a:lnTo>
                      <a:pt x="24" y="59"/>
                    </a:lnTo>
                    <a:lnTo>
                      <a:pt x="30" y="60"/>
                    </a:lnTo>
                    <a:lnTo>
                      <a:pt x="36" y="59"/>
                    </a:lnTo>
                    <a:lnTo>
                      <a:pt x="41" y="58"/>
                    </a:lnTo>
                    <a:lnTo>
                      <a:pt x="46" y="54"/>
                    </a:lnTo>
                    <a:lnTo>
                      <a:pt x="51" y="51"/>
                    </a:lnTo>
                    <a:lnTo>
                      <a:pt x="54" y="46"/>
                    </a:lnTo>
                    <a:lnTo>
                      <a:pt x="57" y="42"/>
                    </a:lnTo>
                    <a:lnTo>
                      <a:pt x="59" y="36"/>
                    </a:lnTo>
                    <a:lnTo>
                      <a:pt x="60" y="30"/>
                    </a:lnTo>
                    <a:close/>
                  </a:path>
                </a:pathLst>
              </a:custGeom>
              <a:solidFill>
                <a:srgbClr val="5900BC">
                  <a:alpha val="100000"/>
                </a:srgbClr>
              </a:solidFill>
              <a:ln w="9525">
                <a:noFill/>
              </a:ln>
            </p:spPr>
            <p:txBody>
              <a:bodyPr/>
              <a:p>
                <a:endParaRPr lang="en-US"/>
              </a:p>
            </p:txBody>
          </p:sp>
          <p:sp>
            <p:nvSpPr>
              <p:cNvPr id="6403" name="Freeform 88"/>
              <p:cNvSpPr/>
              <p:nvPr/>
            </p:nvSpPr>
            <p:spPr>
              <a:xfrm>
                <a:off x="2821" y="2486"/>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1" y="30"/>
                    </a:lnTo>
                    <a:lnTo>
                      <a:pt x="9" y="29"/>
                    </a:lnTo>
                    <a:lnTo>
                      <a:pt x="7" y="27"/>
                    </a:lnTo>
                    <a:lnTo>
                      <a:pt x="4" y="26"/>
                    </a:lnTo>
                    <a:lnTo>
                      <a:pt x="2" y="23"/>
                    </a:lnTo>
                    <a:lnTo>
                      <a:pt x="1" y="21"/>
                    </a:lnTo>
                    <a:lnTo>
                      <a:pt x="0" y="18"/>
                    </a:lnTo>
                    <a:lnTo>
                      <a:pt x="0" y="15"/>
                    </a:lnTo>
                    <a:lnTo>
                      <a:pt x="0" y="13"/>
                    </a:lnTo>
                    <a:lnTo>
                      <a:pt x="1" y="10"/>
                    </a:lnTo>
                    <a:lnTo>
                      <a:pt x="2" y="7"/>
                    </a:lnTo>
                    <a:lnTo>
                      <a:pt x="4" y="5"/>
                    </a:lnTo>
                    <a:lnTo>
                      <a:pt x="7" y="3"/>
                    </a:lnTo>
                    <a:lnTo>
                      <a:pt x="9" y="1"/>
                    </a:lnTo>
                    <a:lnTo>
                      <a:pt x="11" y="0"/>
                    </a:lnTo>
                    <a:lnTo>
                      <a:pt x="15" y="0"/>
                    </a:lnTo>
                    <a:lnTo>
                      <a:pt x="17" y="0"/>
                    </a:lnTo>
                    <a:lnTo>
                      <a:pt x="21" y="1"/>
                    </a:lnTo>
                    <a:lnTo>
                      <a:pt x="23" y="3"/>
                    </a:lnTo>
                    <a:lnTo>
                      <a:pt x="25" y="5"/>
                    </a:lnTo>
                    <a:lnTo>
                      <a:pt x="26" y="7"/>
                    </a:lnTo>
                    <a:lnTo>
                      <a:pt x="28" y="10"/>
                    </a:lnTo>
                    <a:lnTo>
                      <a:pt x="29" y="13"/>
                    </a:lnTo>
                    <a:lnTo>
                      <a:pt x="29" y="15"/>
                    </a:lnTo>
                    <a:lnTo>
                      <a:pt x="28"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6404" name="Freeform 89"/>
              <p:cNvSpPr/>
              <p:nvPr/>
            </p:nvSpPr>
            <p:spPr>
              <a:xfrm>
                <a:off x="2798" y="2274"/>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8" y="24"/>
                    </a:lnTo>
                    <a:lnTo>
                      <a:pt x="57" y="19"/>
                    </a:lnTo>
                    <a:lnTo>
                      <a:pt x="54" y="13"/>
                    </a:lnTo>
                    <a:lnTo>
                      <a:pt x="50" y="8"/>
                    </a:lnTo>
                    <a:lnTo>
                      <a:pt x="46" y="5"/>
                    </a:lnTo>
                    <a:lnTo>
                      <a:pt x="41" y="3"/>
                    </a:lnTo>
                    <a:lnTo>
                      <a:pt x="35" y="0"/>
                    </a:lnTo>
                    <a:lnTo>
                      <a:pt x="30" y="0"/>
                    </a:lnTo>
                    <a:lnTo>
                      <a:pt x="18" y="3"/>
                    </a:lnTo>
                    <a:lnTo>
                      <a:pt x="9" y="8"/>
                    </a:lnTo>
                    <a:lnTo>
                      <a:pt x="2" y="19"/>
                    </a:lnTo>
                    <a:lnTo>
                      <a:pt x="0" y="30"/>
                    </a:lnTo>
                    <a:lnTo>
                      <a:pt x="1" y="36"/>
                    </a:lnTo>
                    <a:lnTo>
                      <a:pt x="2" y="41"/>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6405" name="Freeform 90"/>
              <p:cNvSpPr/>
              <p:nvPr/>
            </p:nvSpPr>
            <p:spPr>
              <a:xfrm>
                <a:off x="2805" y="2281"/>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1" y="29"/>
                    </a:lnTo>
                    <a:lnTo>
                      <a:pt x="9" y="28"/>
                    </a:lnTo>
                    <a:lnTo>
                      <a:pt x="7" y="27"/>
                    </a:lnTo>
                    <a:lnTo>
                      <a:pt x="4" y="26"/>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1"/>
                    </a:lnTo>
                    <a:lnTo>
                      <a:pt x="25" y="26"/>
                    </a:lnTo>
                    <a:lnTo>
                      <a:pt x="20" y="28"/>
                    </a:lnTo>
                    <a:lnTo>
                      <a:pt x="15" y="29"/>
                    </a:lnTo>
                    <a:close/>
                  </a:path>
                </a:pathLst>
              </a:custGeom>
              <a:solidFill>
                <a:srgbClr val="FFFF93">
                  <a:alpha val="100000"/>
                </a:srgbClr>
              </a:solidFill>
              <a:ln w="9525">
                <a:noFill/>
              </a:ln>
            </p:spPr>
            <p:txBody>
              <a:bodyPr/>
              <a:p>
                <a:endParaRPr lang="en-US"/>
              </a:p>
            </p:txBody>
          </p:sp>
          <p:sp>
            <p:nvSpPr>
              <p:cNvPr id="6406" name="Freeform 91"/>
              <p:cNvSpPr/>
              <p:nvPr/>
            </p:nvSpPr>
            <p:spPr>
              <a:xfrm>
                <a:off x="2918" y="259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5" y="13"/>
                    </a:lnTo>
                    <a:lnTo>
                      <a:pt x="52" y="8"/>
                    </a:lnTo>
                    <a:lnTo>
                      <a:pt x="47" y="5"/>
                    </a:lnTo>
                    <a:lnTo>
                      <a:pt x="42" y="3"/>
                    </a:lnTo>
                    <a:lnTo>
                      <a:pt x="36" y="0"/>
                    </a:lnTo>
                    <a:lnTo>
                      <a:pt x="30" y="0"/>
                    </a:lnTo>
                    <a:lnTo>
                      <a:pt x="19" y="3"/>
                    </a:lnTo>
                    <a:lnTo>
                      <a:pt x="9" y="8"/>
                    </a:lnTo>
                    <a:lnTo>
                      <a:pt x="2" y="19"/>
                    </a:lnTo>
                    <a:lnTo>
                      <a:pt x="0" y="30"/>
                    </a:lnTo>
                    <a:lnTo>
                      <a:pt x="1" y="36"/>
                    </a:lnTo>
                    <a:lnTo>
                      <a:pt x="2" y="42"/>
                    </a:lnTo>
                    <a:lnTo>
                      <a:pt x="6" y="46"/>
                    </a:lnTo>
                    <a:lnTo>
                      <a:pt x="9" y="51"/>
                    </a:lnTo>
                    <a:lnTo>
                      <a:pt x="14" y="54"/>
                    </a:lnTo>
                    <a:lnTo>
                      <a:pt x="19" y="58"/>
                    </a:lnTo>
                    <a:lnTo>
                      <a:pt x="24" y="59"/>
                    </a:lnTo>
                    <a:lnTo>
                      <a:pt x="30" y="60"/>
                    </a:lnTo>
                    <a:lnTo>
                      <a:pt x="36" y="59"/>
                    </a:lnTo>
                    <a:lnTo>
                      <a:pt x="42" y="58"/>
                    </a:lnTo>
                    <a:lnTo>
                      <a:pt x="47" y="54"/>
                    </a:lnTo>
                    <a:lnTo>
                      <a:pt x="52" y="51"/>
                    </a:lnTo>
                    <a:lnTo>
                      <a:pt x="55"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6407" name="Freeform 92"/>
              <p:cNvSpPr/>
              <p:nvPr/>
            </p:nvSpPr>
            <p:spPr>
              <a:xfrm>
                <a:off x="2925" y="260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3"/>
                    </a:lnTo>
                    <a:lnTo>
                      <a:pt x="1" y="20"/>
                    </a:lnTo>
                    <a:lnTo>
                      <a:pt x="0" y="18"/>
                    </a:lnTo>
                    <a:lnTo>
                      <a:pt x="0" y="15"/>
                    </a:lnTo>
                    <a:lnTo>
                      <a:pt x="0" y="12"/>
                    </a:lnTo>
                    <a:lnTo>
                      <a:pt x="1" y="9"/>
                    </a:lnTo>
                    <a:lnTo>
                      <a:pt x="4" y="7"/>
                    </a:lnTo>
                    <a:lnTo>
                      <a:pt x="5" y="5"/>
                    </a:lnTo>
                    <a:lnTo>
                      <a:pt x="7" y="3"/>
                    </a:lnTo>
                    <a:lnTo>
                      <a:pt x="11" y="1"/>
                    </a:lnTo>
                    <a:lnTo>
                      <a:pt x="13" y="0"/>
                    </a:lnTo>
                    <a:lnTo>
                      <a:pt x="15" y="0"/>
                    </a:lnTo>
                    <a:lnTo>
                      <a:pt x="19" y="0"/>
                    </a:lnTo>
                    <a:lnTo>
                      <a:pt x="21" y="1"/>
                    </a:lnTo>
                    <a:lnTo>
                      <a:pt x="23" y="3"/>
                    </a:lnTo>
                    <a:lnTo>
                      <a:pt x="26" y="5"/>
                    </a:lnTo>
                    <a:lnTo>
                      <a:pt x="28" y="7"/>
                    </a:lnTo>
                    <a:lnTo>
                      <a:pt x="29" y="9"/>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6408" name="Freeform 93"/>
              <p:cNvSpPr/>
              <p:nvPr/>
            </p:nvSpPr>
            <p:spPr>
              <a:xfrm>
                <a:off x="2819" y="2655"/>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4" y="12"/>
                    </a:lnTo>
                    <a:lnTo>
                      <a:pt x="51" y="8"/>
                    </a:lnTo>
                    <a:lnTo>
                      <a:pt x="46" y="4"/>
                    </a:lnTo>
                    <a:lnTo>
                      <a:pt x="42" y="2"/>
                    </a:lnTo>
                    <a:lnTo>
                      <a:pt x="36" y="0"/>
                    </a:lnTo>
                    <a:lnTo>
                      <a:pt x="30" y="0"/>
                    </a:lnTo>
                    <a:lnTo>
                      <a:pt x="19" y="2"/>
                    </a:lnTo>
                    <a:lnTo>
                      <a:pt x="9" y="8"/>
                    </a:lnTo>
                    <a:lnTo>
                      <a:pt x="3" y="18"/>
                    </a:lnTo>
                    <a:lnTo>
                      <a:pt x="0" y="30"/>
                    </a:lnTo>
                    <a:lnTo>
                      <a:pt x="1" y="35"/>
                    </a:lnTo>
                    <a:lnTo>
                      <a:pt x="3" y="40"/>
                    </a:lnTo>
                    <a:lnTo>
                      <a:pt x="6" y="46"/>
                    </a:lnTo>
                    <a:lnTo>
                      <a:pt x="9" y="50"/>
                    </a:lnTo>
                    <a:lnTo>
                      <a:pt x="14" y="54"/>
                    </a:lnTo>
                    <a:lnTo>
                      <a:pt x="19" y="56"/>
                    </a:lnTo>
                    <a:lnTo>
                      <a:pt x="24" y="59"/>
                    </a:lnTo>
                    <a:lnTo>
                      <a:pt x="30" y="59"/>
                    </a:lnTo>
                    <a:lnTo>
                      <a:pt x="36" y="59"/>
                    </a:lnTo>
                    <a:lnTo>
                      <a:pt x="42" y="56"/>
                    </a:lnTo>
                    <a:lnTo>
                      <a:pt x="46" y="54"/>
                    </a:lnTo>
                    <a:lnTo>
                      <a:pt x="51" y="50"/>
                    </a:lnTo>
                    <a:lnTo>
                      <a:pt x="54" y="46"/>
                    </a:lnTo>
                    <a:lnTo>
                      <a:pt x="58" y="40"/>
                    </a:lnTo>
                    <a:lnTo>
                      <a:pt x="59" y="35"/>
                    </a:lnTo>
                    <a:lnTo>
                      <a:pt x="60" y="30"/>
                    </a:lnTo>
                    <a:close/>
                  </a:path>
                </a:pathLst>
              </a:custGeom>
              <a:solidFill>
                <a:srgbClr val="5900BC">
                  <a:alpha val="100000"/>
                </a:srgbClr>
              </a:solidFill>
              <a:ln w="9525">
                <a:noFill/>
              </a:ln>
            </p:spPr>
            <p:txBody>
              <a:bodyPr/>
              <a:p>
                <a:endParaRPr lang="en-US"/>
              </a:p>
            </p:txBody>
          </p:sp>
          <p:sp>
            <p:nvSpPr>
              <p:cNvPr id="6409" name="Freeform 94"/>
              <p:cNvSpPr/>
              <p:nvPr/>
            </p:nvSpPr>
            <p:spPr>
              <a:xfrm>
                <a:off x="2827" y="2662"/>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9" y="27"/>
                    </a:lnTo>
                    <a:lnTo>
                      <a:pt x="7" y="26"/>
                    </a:lnTo>
                    <a:lnTo>
                      <a:pt x="5" y="25"/>
                    </a:lnTo>
                    <a:lnTo>
                      <a:pt x="3" y="23"/>
                    </a:lnTo>
                    <a:lnTo>
                      <a:pt x="1" y="19"/>
                    </a:lnTo>
                    <a:lnTo>
                      <a:pt x="0" y="17"/>
                    </a:lnTo>
                    <a:lnTo>
                      <a:pt x="0" y="15"/>
                    </a:lnTo>
                    <a:lnTo>
                      <a:pt x="0" y="11"/>
                    </a:lnTo>
                    <a:lnTo>
                      <a:pt x="1" y="9"/>
                    </a:lnTo>
                    <a:lnTo>
                      <a:pt x="3" y="6"/>
                    </a:lnTo>
                    <a:lnTo>
                      <a:pt x="5" y="3"/>
                    </a:lnTo>
                    <a:lnTo>
                      <a:pt x="7" y="2"/>
                    </a:lnTo>
                    <a:lnTo>
                      <a:pt x="9" y="1"/>
                    </a:lnTo>
                    <a:lnTo>
                      <a:pt x="13" y="0"/>
                    </a:lnTo>
                    <a:lnTo>
                      <a:pt x="15" y="0"/>
                    </a:lnTo>
                    <a:lnTo>
                      <a:pt x="18" y="0"/>
                    </a:lnTo>
                    <a:lnTo>
                      <a:pt x="21" y="1"/>
                    </a:lnTo>
                    <a:lnTo>
                      <a:pt x="23" y="2"/>
                    </a:lnTo>
                    <a:lnTo>
                      <a:pt x="26" y="3"/>
                    </a:lnTo>
                    <a:lnTo>
                      <a:pt x="27" y="6"/>
                    </a:lnTo>
                    <a:lnTo>
                      <a:pt x="29" y="9"/>
                    </a:lnTo>
                    <a:lnTo>
                      <a:pt x="30" y="11"/>
                    </a:lnTo>
                    <a:lnTo>
                      <a:pt x="30" y="15"/>
                    </a:lnTo>
                    <a:lnTo>
                      <a:pt x="29" y="20"/>
                    </a:lnTo>
                    <a:lnTo>
                      <a:pt x="26" y="25"/>
                    </a:lnTo>
                    <a:lnTo>
                      <a:pt x="21" y="27"/>
                    </a:lnTo>
                    <a:lnTo>
                      <a:pt x="15" y="29"/>
                    </a:lnTo>
                    <a:close/>
                  </a:path>
                </a:pathLst>
              </a:custGeom>
              <a:solidFill>
                <a:srgbClr val="FFFF93">
                  <a:alpha val="100000"/>
                </a:srgbClr>
              </a:solidFill>
              <a:ln w="9525">
                <a:noFill/>
              </a:ln>
            </p:spPr>
            <p:txBody>
              <a:bodyPr/>
              <a:p>
                <a:endParaRPr lang="en-US"/>
              </a:p>
            </p:txBody>
          </p:sp>
          <p:sp>
            <p:nvSpPr>
              <p:cNvPr id="6410" name="Freeform 95"/>
              <p:cNvSpPr/>
              <p:nvPr/>
            </p:nvSpPr>
            <p:spPr>
              <a:xfrm>
                <a:off x="3120" y="2711"/>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3"/>
                    </a:lnTo>
                    <a:lnTo>
                      <a:pt x="50" y="9"/>
                    </a:lnTo>
                    <a:lnTo>
                      <a:pt x="46" y="5"/>
                    </a:lnTo>
                    <a:lnTo>
                      <a:pt x="41" y="3"/>
                    </a:lnTo>
                    <a:lnTo>
                      <a:pt x="35" y="2"/>
                    </a:lnTo>
                    <a:lnTo>
                      <a:pt x="30" y="0"/>
                    </a:lnTo>
                    <a:lnTo>
                      <a:pt x="18" y="3"/>
                    </a:lnTo>
                    <a:lnTo>
                      <a:pt x="9" y="9"/>
                    </a:lnTo>
                    <a:lnTo>
                      <a:pt x="2" y="19"/>
                    </a:lnTo>
                    <a:lnTo>
                      <a:pt x="0" y="30"/>
                    </a:lnTo>
                    <a:lnTo>
                      <a:pt x="1" y="36"/>
                    </a:lnTo>
                    <a:lnTo>
                      <a:pt x="2" y="42"/>
                    </a:lnTo>
                    <a:lnTo>
                      <a:pt x="5" y="47"/>
                    </a:lnTo>
                    <a:lnTo>
                      <a:pt x="9" y="51"/>
                    </a:lnTo>
                    <a:lnTo>
                      <a:pt x="13" y="55"/>
                    </a:lnTo>
                    <a:lnTo>
                      <a:pt x="18" y="58"/>
                    </a:lnTo>
                    <a:lnTo>
                      <a:pt x="24" y="59"/>
                    </a:lnTo>
                    <a:lnTo>
                      <a:pt x="30" y="60"/>
                    </a:lnTo>
                    <a:lnTo>
                      <a:pt x="35" y="59"/>
                    </a:lnTo>
                    <a:lnTo>
                      <a:pt x="41" y="58"/>
                    </a:lnTo>
                    <a:lnTo>
                      <a:pt x="46" y="55"/>
                    </a:lnTo>
                    <a:lnTo>
                      <a:pt x="50" y="51"/>
                    </a:lnTo>
                    <a:lnTo>
                      <a:pt x="54" y="47"/>
                    </a:lnTo>
                    <a:lnTo>
                      <a:pt x="57" y="42"/>
                    </a:lnTo>
                    <a:lnTo>
                      <a:pt x="58" y="36"/>
                    </a:lnTo>
                    <a:lnTo>
                      <a:pt x="59" y="30"/>
                    </a:lnTo>
                    <a:close/>
                  </a:path>
                </a:pathLst>
              </a:custGeom>
              <a:solidFill>
                <a:srgbClr val="6800E0">
                  <a:alpha val="100000"/>
                </a:srgbClr>
              </a:solidFill>
              <a:ln w="9525">
                <a:noFill/>
              </a:ln>
            </p:spPr>
            <p:txBody>
              <a:bodyPr/>
              <a:p>
                <a:endParaRPr lang="en-US"/>
              </a:p>
            </p:txBody>
          </p:sp>
          <p:sp>
            <p:nvSpPr>
              <p:cNvPr id="6411" name="Freeform 96"/>
              <p:cNvSpPr/>
              <p:nvPr/>
            </p:nvSpPr>
            <p:spPr>
              <a:xfrm>
                <a:off x="3128" y="271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6" y="27"/>
                    </a:lnTo>
                    <a:lnTo>
                      <a:pt x="4" y="26"/>
                    </a:lnTo>
                    <a:lnTo>
                      <a:pt x="3" y="24"/>
                    </a:lnTo>
                    <a:lnTo>
                      <a:pt x="1" y="20"/>
                    </a:lnTo>
                    <a:lnTo>
                      <a:pt x="0" y="18"/>
                    </a:lnTo>
                    <a:lnTo>
                      <a:pt x="0" y="15"/>
                    </a:lnTo>
                    <a:lnTo>
                      <a:pt x="0" y="12"/>
                    </a:lnTo>
                    <a:lnTo>
                      <a:pt x="1" y="10"/>
                    </a:lnTo>
                    <a:lnTo>
                      <a:pt x="3" y="7"/>
                    </a:lnTo>
                    <a:lnTo>
                      <a:pt x="4" y="5"/>
                    </a:lnTo>
                    <a:lnTo>
                      <a:pt x="6" y="3"/>
                    </a:lnTo>
                    <a:lnTo>
                      <a:pt x="9" y="2"/>
                    </a:lnTo>
                    <a:lnTo>
                      <a:pt x="12" y="0"/>
                    </a:lnTo>
                    <a:lnTo>
                      <a:pt x="15" y="0"/>
                    </a:lnTo>
                    <a:lnTo>
                      <a:pt x="18" y="0"/>
                    </a:lnTo>
                    <a:lnTo>
                      <a:pt x="20" y="2"/>
                    </a:lnTo>
                    <a:lnTo>
                      <a:pt x="23" y="3"/>
                    </a:lnTo>
                    <a:lnTo>
                      <a:pt x="25" y="5"/>
                    </a:lnTo>
                    <a:lnTo>
                      <a:pt x="27" y="7"/>
                    </a:lnTo>
                    <a:lnTo>
                      <a:pt x="28" y="10"/>
                    </a:lnTo>
                    <a:lnTo>
                      <a:pt x="30" y="12"/>
                    </a:lnTo>
                    <a:lnTo>
                      <a:pt x="30" y="15"/>
                    </a:lnTo>
                    <a:lnTo>
                      <a:pt x="28" y="21"/>
                    </a:lnTo>
                    <a:lnTo>
                      <a:pt x="25" y="26"/>
                    </a:lnTo>
                    <a:lnTo>
                      <a:pt x="20" y="29"/>
                    </a:lnTo>
                    <a:lnTo>
                      <a:pt x="15" y="30"/>
                    </a:lnTo>
                    <a:close/>
                  </a:path>
                </a:pathLst>
              </a:custGeom>
              <a:solidFill>
                <a:srgbClr val="FFFF93">
                  <a:alpha val="100000"/>
                </a:srgbClr>
              </a:solidFill>
              <a:ln w="9525">
                <a:noFill/>
              </a:ln>
            </p:spPr>
            <p:txBody>
              <a:bodyPr/>
              <a:p>
                <a:endParaRPr lang="en-US"/>
              </a:p>
            </p:txBody>
          </p:sp>
          <p:sp>
            <p:nvSpPr>
              <p:cNvPr id="6412" name="Freeform 97"/>
              <p:cNvSpPr/>
              <p:nvPr/>
            </p:nvSpPr>
            <p:spPr>
              <a:xfrm>
                <a:off x="3136" y="2454"/>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4"/>
                    </a:lnTo>
                    <a:lnTo>
                      <a:pt x="51" y="9"/>
                    </a:lnTo>
                    <a:lnTo>
                      <a:pt x="46" y="6"/>
                    </a:lnTo>
                    <a:lnTo>
                      <a:pt x="41" y="2"/>
                    </a:lnTo>
                    <a:lnTo>
                      <a:pt x="36" y="1"/>
                    </a:lnTo>
                    <a:lnTo>
                      <a:pt x="30" y="0"/>
                    </a:lnTo>
                    <a:lnTo>
                      <a:pt x="18" y="2"/>
                    </a:lnTo>
                    <a:lnTo>
                      <a:pt x="9" y="9"/>
                    </a:lnTo>
                    <a:lnTo>
                      <a:pt x="2" y="18"/>
                    </a:lnTo>
                    <a:lnTo>
                      <a:pt x="0" y="30"/>
                    </a:lnTo>
                    <a:lnTo>
                      <a:pt x="1" y="36"/>
                    </a:lnTo>
                    <a:lnTo>
                      <a:pt x="2" y="41"/>
                    </a:lnTo>
                    <a:lnTo>
                      <a:pt x="6" y="47"/>
                    </a:lnTo>
                    <a:lnTo>
                      <a:pt x="9" y="52"/>
                    </a:lnTo>
                    <a:lnTo>
                      <a:pt x="14" y="55"/>
                    </a:lnTo>
                    <a:lnTo>
                      <a:pt x="18" y="58"/>
                    </a:lnTo>
                    <a:lnTo>
                      <a:pt x="24" y="60"/>
                    </a:lnTo>
                    <a:lnTo>
                      <a:pt x="30" y="60"/>
                    </a:lnTo>
                    <a:lnTo>
                      <a:pt x="36" y="60"/>
                    </a:lnTo>
                    <a:lnTo>
                      <a:pt x="41" y="58"/>
                    </a:lnTo>
                    <a:lnTo>
                      <a:pt x="46" y="55"/>
                    </a:lnTo>
                    <a:lnTo>
                      <a:pt x="51" y="52"/>
                    </a:lnTo>
                    <a:lnTo>
                      <a:pt x="54" y="47"/>
                    </a:lnTo>
                    <a:lnTo>
                      <a:pt x="57" y="41"/>
                    </a:lnTo>
                    <a:lnTo>
                      <a:pt x="59" y="36"/>
                    </a:lnTo>
                    <a:lnTo>
                      <a:pt x="60" y="30"/>
                    </a:lnTo>
                    <a:close/>
                  </a:path>
                </a:pathLst>
              </a:custGeom>
              <a:solidFill>
                <a:srgbClr val="5900BC">
                  <a:alpha val="100000"/>
                </a:srgbClr>
              </a:solidFill>
              <a:ln w="9525">
                <a:noFill/>
              </a:ln>
            </p:spPr>
            <p:txBody>
              <a:bodyPr/>
              <a:p>
                <a:endParaRPr lang="en-US"/>
              </a:p>
            </p:txBody>
          </p:sp>
          <p:sp>
            <p:nvSpPr>
              <p:cNvPr id="6413" name="Freeform 98"/>
              <p:cNvSpPr/>
              <p:nvPr/>
            </p:nvSpPr>
            <p:spPr>
              <a:xfrm>
                <a:off x="3144" y="2462"/>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8"/>
                    </a:lnTo>
                    <a:lnTo>
                      <a:pt x="4" y="25"/>
                    </a:lnTo>
                    <a:lnTo>
                      <a:pt x="2" y="23"/>
                    </a:lnTo>
                    <a:lnTo>
                      <a:pt x="1" y="21"/>
                    </a:lnTo>
                    <a:lnTo>
                      <a:pt x="0" y="18"/>
                    </a:lnTo>
                    <a:lnTo>
                      <a:pt x="0" y="15"/>
                    </a:lnTo>
                    <a:lnTo>
                      <a:pt x="0" y="13"/>
                    </a:lnTo>
                    <a:lnTo>
                      <a:pt x="1" y="9"/>
                    </a:lnTo>
                    <a:lnTo>
                      <a:pt x="2" y="7"/>
                    </a:lnTo>
                    <a:lnTo>
                      <a:pt x="4" y="5"/>
                    </a:lnTo>
                    <a:lnTo>
                      <a:pt x="7" y="3"/>
                    </a:lnTo>
                    <a:lnTo>
                      <a:pt x="9" y="1"/>
                    </a:lnTo>
                    <a:lnTo>
                      <a:pt x="11" y="0"/>
                    </a:lnTo>
                    <a:lnTo>
                      <a:pt x="15" y="0"/>
                    </a:lnTo>
                    <a:lnTo>
                      <a:pt x="17" y="0"/>
                    </a:lnTo>
                    <a:lnTo>
                      <a:pt x="21" y="1"/>
                    </a:lnTo>
                    <a:lnTo>
                      <a:pt x="23" y="3"/>
                    </a:lnTo>
                    <a:lnTo>
                      <a:pt x="25" y="5"/>
                    </a:lnTo>
                    <a:lnTo>
                      <a:pt x="26" y="7"/>
                    </a:lnTo>
                    <a:lnTo>
                      <a:pt x="29" y="9"/>
                    </a:lnTo>
                    <a:lnTo>
                      <a:pt x="30" y="13"/>
                    </a:lnTo>
                    <a:lnTo>
                      <a:pt x="30" y="15"/>
                    </a:lnTo>
                    <a:lnTo>
                      <a:pt x="29" y="21"/>
                    </a:lnTo>
                    <a:lnTo>
                      <a:pt x="25" y="25"/>
                    </a:lnTo>
                    <a:lnTo>
                      <a:pt x="21" y="29"/>
                    </a:lnTo>
                    <a:lnTo>
                      <a:pt x="15" y="30"/>
                    </a:lnTo>
                    <a:close/>
                  </a:path>
                </a:pathLst>
              </a:custGeom>
              <a:solidFill>
                <a:srgbClr val="FFFF93">
                  <a:alpha val="100000"/>
                </a:srgbClr>
              </a:solidFill>
              <a:ln w="9525">
                <a:noFill/>
              </a:ln>
            </p:spPr>
            <p:txBody>
              <a:bodyPr/>
              <a:p>
                <a:endParaRPr lang="en-US"/>
              </a:p>
            </p:txBody>
          </p:sp>
          <p:sp>
            <p:nvSpPr>
              <p:cNvPr id="6414" name="Freeform 99"/>
              <p:cNvSpPr/>
              <p:nvPr/>
            </p:nvSpPr>
            <p:spPr>
              <a:xfrm>
                <a:off x="3139" y="2831"/>
                <a:ext cx="30" cy="29"/>
              </a:xfrm>
              <a:custGeom>
                <a:avLst/>
                <a:gdLst>
                  <a:gd name="txL" fmla="*/ 0 w 58"/>
                  <a:gd name="txT" fmla="*/ 0 h 60"/>
                  <a:gd name="txR" fmla="*/ 58 w 58"/>
                  <a:gd name="txB" fmla="*/ 60 h 60"/>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8" h="60">
                    <a:moveTo>
                      <a:pt x="58" y="30"/>
                    </a:moveTo>
                    <a:lnTo>
                      <a:pt x="58" y="24"/>
                    </a:lnTo>
                    <a:lnTo>
                      <a:pt x="56" y="18"/>
                    </a:lnTo>
                    <a:lnTo>
                      <a:pt x="54" y="14"/>
                    </a:lnTo>
                    <a:lnTo>
                      <a:pt x="50" y="9"/>
                    </a:lnTo>
                    <a:lnTo>
                      <a:pt x="46" y="6"/>
                    </a:lnTo>
                    <a:lnTo>
                      <a:pt x="40" y="2"/>
                    </a:lnTo>
                    <a:lnTo>
                      <a:pt x="34" y="1"/>
                    </a:lnTo>
                    <a:lnTo>
                      <a:pt x="28" y="0"/>
                    </a:lnTo>
                    <a:lnTo>
                      <a:pt x="17" y="2"/>
                    </a:lnTo>
                    <a:lnTo>
                      <a:pt x="8" y="9"/>
                    </a:lnTo>
                    <a:lnTo>
                      <a:pt x="2" y="18"/>
                    </a:lnTo>
                    <a:lnTo>
                      <a:pt x="0" y="30"/>
                    </a:lnTo>
                    <a:lnTo>
                      <a:pt x="0" y="36"/>
                    </a:lnTo>
                    <a:lnTo>
                      <a:pt x="2" y="42"/>
                    </a:lnTo>
                    <a:lnTo>
                      <a:pt x="4" y="46"/>
                    </a:lnTo>
                    <a:lnTo>
                      <a:pt x="8" y="51"/>
                    </a:lnTo>
                    <a:lnTo>
                      <a:pt x="12" y="54"/>
                    </a:lnTo>
                    <a:lnTo>
                      <a:pt x="18" y="58"/>
                    </a:lnTo>
                    <a:lnTo>
                      <a:pt x="23" y="59"/>
                    </a:lnTo>
                    <a:lnTo>
                      <a:pt x="28" y="60"/>
                    </a:lnTo>
                    <a:lnTo>
                      <a:pt x="34" y="59"/>
                    </a:lnTo>
                    <a:lnTo>
                      <a:pt x="40" y="58"/>
                    </a:lnTo>
                    <a:lnTo>
                      <a:pt x="46" y="54"/>
                    </a:lnTo>
                    <a:lnTo>
                      <a:pt x="50" y="51"/>
                    </a:lnTo>
                    <a:lnTo>
                      <a:pt x="54" y="46"/>
                    </a:lnTo>
                    <a:lnTo>
                      <a:pt x="56" y="42"/>
                    </a:lnTo>
                    <a:lnTo>
                      <a:pt x="58" y="36"/>
                    </a:lnTo>
                    <a:lnTo>
                      <a:pt x="58" y="30"/>
                    </a:lnTo>
                    <a:close/>
                  </a:path>
                </a:pathLst>
              </a:custGeom>
              <a:solidFill>
                <a:srgbClr val="5900BC">
                  <a:alpha val="100000"/>
                </a:srgbClr>
              </a:solidFill>
              <a:ln w="9525">
                <a:noFill/>
              </a:ln>
            </p:spPr>
            <p:txBody>
              <a:bodyPr/>
              <a:p>
                <a:endParaRPr lang="en-US"/>
              </a:p>
            </p:txBody>
          </p:sp>
          <p:sp>
            <p:nvSpPr>
              <p:cNvPr id="6415" name="Freeform 100"/>
              <p:cNvSpPr/>
              <p:nvPr/>
            </p:nvSpPr>
            <p:spPr>
              <a:xfrm>
                <a:off x="3147" y="2838"/>
                <a:ext cx="14" cy="15"/>
              </a:xfrm>
              <a:custGeom>
                <a:avLst/>
                <a:gdLst>
                  <a:gd name="txL" fmla="*/ 0 w 28"/>
                  <a:gd name="txT" fmla="*/ 0 h 30"/>
                  <a:gd name="txR" fmla="*/ 28 w 28"/>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8" h="30">
                    <a:moveTo>
                      <a:pt x="13" y="30"/>
                    </a:moveTo>
                    <a:lnTo>
                      <a:pt x="11" y="30"/>
                    </a:lnTo>
                    <a:lnTo>
                      <a:pt x="9" y="29"/>
                    </a:lnTo>
                    <a:lnTo>
                      <a:pt x="5" y="28"/>
                    </a:lnTo>
                    <a:lnTo>
                      <a:pt x="3" y="25"/>
                    </a:lnTo>
                    <a:lnTo>
                      <a:pt x="2" y="23"/>
                    </a:lnTo>
                    <a:lnTo>
                      <a:pt x="1" y="21"/>
                    </a:lnTo>
                    <a:lnTo>
                      <a:pt x="0" y="18"/>
                    </a:lnTo>
                    <a:lnTo>
                      <a:pt x="0" y="15"/>
                    </a:lnTo>
                    <a:lnTo>
                      <a:pt x="0" y="13"/>
                    </a:lnTo>
                    <a:lnTo>
                      <a:pt x="1" y="9"/>
                    </a:lnTo>
                    <a:lnTo>
                      <a:pt x="2" y="7"/>
                    </a:lnTo>
                    <a:lnTo>
                      <a:pt x="3" y="5"/>
                    </a:lnTo>
                    <a:lnTo>
                      <a:pt x="5" y="3"/>
                    </a:lnTo>
                    <a:lnTo>
                      <a:pt x="9" y="1"/>
                    </a:lnTo>
                    <a:lnTo>
                      <a:pt x="11" y="0"/>
                    </a:lnTo>
                    <a:lnTo>
                      <a:pt x="13" y="0"/>
                    </a:lnTo>
                    <a:lnTo>
                      <a:pt x="17" y="0"/>
                    </a:lnTo>
                    <a:lnTo>
                      <a:pt x="19" y="1"/>
                    </a:lnTo>
                    <a:lnTo>
                      <a:pt x="23" y="3"/>
                    </a:lnTo>
                    <a:lnTo>
                      <a:pt x="25" y="5"/>
                    </a:lnTo>
                    <a:lnTo>
                      <a:pt x="26" y="7"/>
                    </a:lnTo>
                    <a:lnTo>
                      <a:pt x="27" y="9"/>
                    </a:lnTo>
                    <a:lnTo>
                      <a:pt x="28" y="13"/>
                    </a:lnTo>
                    <a:lnTo>
                      <a:pt x="28" y="15"/>
                    </a:lnTo>
                    <a:lnTo>
                      <a:pt x="27" y="21"/>
                    </a:lnTo>
                    <a:lnTo>
                      <a:pt x="25" y="25"/>
                    </a:lnTo>
                    <a:lnTo>
                      <a:pt x="19" y="29"/>
                    </a:lnTo>
                    <a:lnTo>
                      <a:pt x="13" y="30"/>
                    </a:lnTo>
                    <a:close/>
                  </a:path>
                </a:pathLst>
              </a:custGeom>
              <a:solidFill>
                <a:srgbClr val="FFFF93">
                  <a:alpha val="100000"/>
                </a:srgbClr>
              </a:solidFill>
              <a:ln w="9525">
                <a:noFill/>
              </a:ln>
            </p:spPr>
            <p:txBody>
              <a:bodyPr/>
              <a:p>
                <a:endParaRPr lang="en-US"/>
              </a:p>
            </p:txBody>
          </p:sp>
          <p:sp>
            <p:nvSpPr>
              <p:cNvPr id="6416" name="Freeform 101"/>
              <p:cNvSpPr/>
              <p:nvPr/>
            </p:nvSpPr>
            <p:spPr>
              <a:xfrm>
                <a:off x="3001" y="2926"/>
                <a:ext cx="29" cy="30"/>
              </a:xfrm>
              <a:custGeom>
                <a:avLst/>
                <a:gdLst>
                  <a:gd name="txL" fmla="*/ 0 w 60"/>
                  <a:gd name="txT" fmla="*/ 0 h 60"/>
                  <a:gd name="txR" fmla="*/ 60 w 60"/>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60" h="60">
                    <a:moveTo>
                      <a:pt x="60" y="30"/>
                    </a:moveTo>
                    <a:lnTo>
                      <a:pt x="59" y="24"/>
                    </a:lnTo>
                    <a:lnTo>
                      <a:pt x="58" y="19"/>
                    </a:lnTo>
                    <a:lnTo>
                      <a:pt x="54" y="13"/>
                    </a:lnTo>
                    <a:lnTo>
                      <a:pt x="51" y="8"/>
                    </a:lnTo>
                    <a:lnTo>
                      <a:pt x="46" y="5"/>
                    </a:lnTo>
                    <a:lnTo>
                      <a:pt x="42" y="3"/>
                    </a:lnTo>
                    <a:lnTo>
                      <a:pt x="36" y="1"/>
                    </a:lnTo>
                    <a:lnTo>
                      <a:pt x="30" y="0"/>
                    </a:lnTo>
                    <a:lnTo>
                      <a:pt x="18" y="3"/>
                    </a:lnTo>
                    <a:lnTo>
                      <a:pt x="8" y="8"/>
                    </a:lnTo>
                    <a:lnTo>
                      <a:pt x="2" y="19"/>
                    </a:lnTo>
                    <a:lnTo>
                      <a:pt x="0" y="30"/>
                    </a:lnTo>
                    <a:lnTo>
                      <a:pt x="1" y="36"/>
                    </a:lnTo>
                    <a:lnTo>
                      <a:pt x="2" y="42"/>
                    </a:lnTo>
                    <a:lnTo>
                      <a:pt x="5" y="46"/>
                    </a:lnTo>
                    <a:lnTo>
                      <a:pt x="8" y="51"/>
                    </a:lnTo>
                    <a:lnTo>
                      <a:pt x="13" y="54"/>
                    </a:lnTo>
                    <a:lnTo>
                      <a:pt x="18" y="58"/>
                    </a:lnTo>
                    <a:lnTo>
                      <a:pt x="24" y="59"/>
                    </a:lnTo>
                    <a:lnTo>
                      <a:pt x="30" y="60"/>
                    </a:lnTo>
                    <a:lnTo>
                      <a:pt x="36" y="59"/>
                    </a:lnTo>
                    <a:lnTo>
                      <a:pt x="42"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6417" name="Freeform 102"/>
              <p:cNvSpPr/>
              <p:nvPr/>
            </p:nvSpPr>
            <p:spPr>
              <a:xfrm>
                <a:off x="3008" y="293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9"/>
                    </a:lnTo>
                    <a:lnTo>
                      <a:pt x="2" y="7"/>
                    </a:lnTo>
                    <a:lnTo>
                      <a:pt x="5" y="5"/>
                    </a:lnTo>
                    <a:lnTo>
                      <a:pt x="7" y="3"/>
                    </a:lnTo>
                    <a:lnTo>
                      <a:pt x="9" y="1"/>
                    </a:lnTo>
                    <a:lnTo>
                      <a:pt x="12" y="0"/>
                    </a:lnTo>
                    <a:lnTo>
                      <a:pt x="15" y="0"/>
                    </a:lnTo>
                    <a:lnTo>
                      <a:pt x="17" y="0"/>
                    </a:lnTo>
                    <a:lnTo>
                      <a:pt x="21" y="1"/>
                    </a:lnTo>
                    <a:lnTo>
                      <a:pt x="23" y="3"/>
                    </a:lnTo>
                    <a:lnTo>
                      <a:pt x="25" y="5"/>
                    </a:lnTo>
                    <a:lnTo>
                      <a:pt x="27"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6418" name="Freeform 103"/>
              <p:cNvSpPr/>
              <p:nvPr/>
            </p:nvSpPr>
            <p:spPr>
              <a:xfrm>
                <a:off x="2878" y="295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8" y="24"/>
                    </a:lnTo>
                    <a:lnTo>
                      <a:pt x="57" y="18"/>
                    </a:lnTo>
                    <a:lnTo>
                      <a:pt x="54" y="13"/>
                    </a:lnTo>
                    <a:lnTo>
                      <a:pt x="50" y="9"/>
                    </a:lnTo>
                    <a:lnTo>
                      <a:pt x="46" y="5"/>
                    </a:lnTo>
                    <a:lnTo>
                      <a:pt x="41" y="2"/>
                    </a:lnTo>
                    <a:lnTo>
                      <a:pt x="35" y="1"/>
                    </a:lnTo>
                    <a:lnTo>
                      <a:pt x="30" y="0"/>
                    </a:lnTo>
                    <a:lnTo>
                      <a:pt x="18" y="2"/>
                    </a:lnTo>
                    <a:lnTo>
                      <a:pt x="9" y="9"/>
                    </a:lnTo>
                    <a:lnTo>
                      <a:pt x="2" y="18"/>
                    </a:lnTo>
                    <a:lnTo>
                      <a:pt x="0" y="30"/>
                    </a:lnTo>
                    <a:lnTo>
                      <a:pt x="1" y="35"/>
                    </a:lnTo>
                    <a:lnTo>
                      <a:pt x="2" y="41"/>
                    </a:lnTo>
                    <a:lnTo>
                      <a:pt x="4" y="47"/>
                    </a:lnTo>
                    <a:lnTo>
                      <a:pt x="8" y="51"/>
                    </a:lnTo>
                    <a:lnTo>
                      <a:pt x="12" y="55"/>
                    </a:lnTo>
                    <a:lnTo>
                      <a:pt x="18" y="57"/>
                    </a:lnTo>
                    <a:lnTo>
                      <a:pt x="24" y="59"/>
                    </a:lnTo>
                    <a:lnTo>
                      <a:pt x="30" y="59"/>
                    </a:lnTo>
                    <a:lnTo>
                      <a:pt x="35" y="59"/>
                    </a:lnTo>
                    <a:lnTo>
                      <a:pt x="41" y="57"/>
                    </a:lnTo>
                    <a:lnTo>
                      <a:pt x="46" y="55"/>
                    </a:lnTo>
                    <a:lnTo>
                      <a:pt x="50" y="51"/>
                    </a:lnTo>
                    <a:lnTo>
                      <a:pt x="54" y="47"/>
                    </a:lnTo>
                    <a:lnTo>
                      <a:pt x="57" y="41"/>
                    </a:lnTo>
                    <a:lnTo>
                      <a:pt x="58" y="35"/>
                    </a:lnTo>
                    <a:lnTo>
                      <a:pt x="60" y="30"/>
                    </a:lnTo>
                    <a:close/>
                  </a:path>
                </a:pathLst>
              </a:custGeom>
              <a:solidFill>
                <a:srgbClr val="5900BC">
                  <a:alpha val="100000"/>
                </a:srgbClr>
              </a:solidFill>
              <a:ln w="9525">
                <a:noFill/>
              </a:ln>
            </p:spPr>
            <p:txBody>
              <a:bodyPr/>
              <a:p>
                <a:endParaRPr lang="en-US"/>
              </a:p>
            </p:txBody>
          </p:sp>
          <p:sp>
            <p:nvSpPr>
              <p:cNvPr id="6419" name="Freeform 104"/>
              <p:cNvSpPr/>
              <p:nvPr/>
            </p:nvSpPr>
            <p:spPr>
              <a:xfrm>
                <a:off x="2885" y="2965"/>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8"/>
                    </a:lnTo>
                    <a:lnTo>
                      <a:pt x="7" y="27"/>
                    </a:lnTo>
                    <a:lnTo>
                      <a:pt x="4" y="25"/>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0"/>
                    </a:lnTo>
                    <a:lnTo>
                      <a:pt x="25" y="25"/>
                    </a:lnTo>
                    <a:lnTo>
                      <a:pt x="20" y="28"/>
                    </a:lnTo>
                    <a:lnTo>
                      <a:pt x="15" y="30"/>
                    </a:lnTo>
                    <a:close/>
                  </a:path>
                </a:pathLst>
              </a:custGeom>
              <a:solidFill>
                <a:srgbClr val="FFFF93">
                  <a:alpha val="100000"/>
                </a:srgbClr>
              </a:solidFill>
              <a:ln w="9525">
                <a:noFill/>
              </a:ln>
            </p:spPr>
            <p:txBody>
              <a:bodyPr/>
              <a:p>
                <a:endParaRPr lang="en-US"/>
              </a:p>
            </p:txBody>
          </p:sp>
          <p:sp>
            <p:nvSpPr>
              <p:cNvPr id="6420" name="Freeform 105"/>
              <p:cNvSpPr/>
              <p:nvPr/>
            </p:nvSpPr>
            <p:spPr>
              <a:xfrm>
                <a:off x="2806" y="2879"/>
                <a:ext cx="30" cy="29"/>
              </a:xfrm>
              <a:custGeom>
                <a:avLst/>
                <a:gdLst>
                  <a:gd name="txL" fmla="*/ 0 w 60"/>
                  <a:gd name="txT" fmla="*/ 0 h 57"/>
                  <a:gd name="txR" fmla="*/ 60 w 60"/>
                  <a:gd name="txB" fmla="*/ 57 h 57"/>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7">
                    <a:moveTo>
                      <a:pt x="60" y="27"/>
                    </a:moveTo>
                    <a:lnTo>
                      <a:pt x="59" y="23"/>
                    </a:lnTo>
                    <a:lnTo>
                      <a:pt x="57" y="17"/>
                    </a:lnTo>
                    <a:lnTo>
                      <a:pt x="54" y="12"/>
                    </a:lnTo>
                    <a:lnTo>
                      <a:pt x="50" y="8"/>
                    </a:lnTo>
                    <a:lnTo>
                      <a:pt x="46" y="4"/>
                    </a:lnTo>
                    <a:lnTo>
                      <a:pt x="41" y="2"/>
                    </a:lnTo>
                    <a:lnTo>
                      <a:pt x="35" y="0"/>
                    </a:lnTo>
                    <a:lnTo>
                      <a:pt x="30" y="0"/>
                    </a:lnTo>
                    <a:lnTo>
                      <a:pt x="18" y="2"/>
                    </a:lnTo>
                    <a:lnTo>
                      <a:pt x="9" y="8"/>
                    </a:lnTo>
                    <a:lnTo>
                      <a:pt x="2" y="17"/>
                    </a:lnTo>
                    <a:lnTo>
                      <a:pt x="0" y="27"/>
                    </a:lnTo>
                    <a:lnTo>
                      <a:pt x="1" y="33"/>
                    </a:lnTo>
                    <a:lnTo>
                      <a:pt x="2" y="39"/>
                    </a:lnTo>
                    <a:lnTo>
                      <a:pt x="4" y="45"/>
                    </a:lnTo>
                    <a:lnTo>
                      <a:pt x="8" y="49"/>
                    </a:lnTo>
                    <a:lnTo>
                      <a:pt x="12" y="53"/>
                    </a:lnTo>
                    <a:lnTo>
                      <a:pt x="18" y="55"/>
                    </a:lnTo>
                    <a:lnTo>
                      <a:pt x="24" y="57"/>
                    </a:lnTo>
                    <a:lnTo>
                      <a:pt x="30" y="57"/>
                    </a:lnTo>
                    <a:lnTo>
                      <a:pt x="35" y="57"/>
                    </a:lnTo>
                    <a:lnTo>
                      <a:pt x="41" y="55"/>
                    </a:lnTo>
                    <a:lnTo>
                      <a:pt x="46" y="53"/>
                    </a:lnTo>
                    <a:lnTo>
                      <a:pt x="50" y="49"/>
                    </a:lnTo>
                    <a:lnTo>
                      <a:pt x="54" y="45"/>
                    </a:lnTo>
                    <a:lnTo>
                      <a:pt x="57" y="39"/>
                    </a:lnTo>
                    <a:lnTo>
                      <a:pt x="59" y="33"/>
                    </a:lnTo>
                    <a:lnTo>
                      <a:pt x="60" y="27"/>
                    </a:lnTo>
                    <a:close/>
                  </a:path>
                </a:pathLst>
              </a:custGeom>
              <a:solidFill>
                <a:srgbClr val="5900BC">
                  <a:alpha val="100000"/>
                </a:srgbClr>
              </a:solidFill>
              <a:ln w="9525">
                <a:noFill/>
              </a:ln>
            </p:spPr>
            <p:txBody>
              <a:bodyPr/>
              <a:p>
                <a:endParaRPr lang="en-US"/>
              </a:p>
            </p:txBody>
          </p:sp>
          <p:sp>
            <p:nvSpPr>
              <p:cNvPr id="6421" name="Freeform 106"/>
              <p:cNvSpPr/>
              <p:nvPr/>
            </p:nvSpPr>
            <p:spPr>
              <a:xfrm>
                <a:off x="2813" y="2886"/>
                <a:ext cx="15" cy="14"/>
              </a:xfrm>
              <a:custGeom>
                <a:avLst/>
                <a:gdLst>
                  <a:gd name="txL" fmla="*/ 0 w 30"/>
                  <a:gd name="txT" fmla="*/ 0 h 27"/>
                  <a:gd name="txR" fmla="*/ 30 w 30"/>
                  <a:gd name="txB" fmla="*/ 27 h 27"/>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7">
                    <a:moveTo>
                      <a:pt x="15" y="27"/>
                    </a:moveTo>
                    <a:lnTo>
                      <a:pt x="11" y="27"/>
                    </a:lnTo>
                    <a:lnTo>
                      <a:pt x="9" y="26"/>
                    </a:lnTo>
                    <a:lnTo>
                      <a:pt x="7" y="25"/>
                    </a:lnTo>
                    <a:lnTo>
                      <a:pt x="4" y="23"/>
                    </a:lnTo>
                    <a:lnTo>
                      <a:pt x="2" y="21"/>
                    </a:lnTo>
                    <a:lnTo>
                      <a:pt x="1" y="18"/>
                    </a:lnTo>
                    <a:lnTo>
                      <a:pt x="0" y="16"/>
                    </a:lnTo>
                    <a:lnTo>
                      <a:pt x="0" y="12"/>
                    </a:lnTo>
                    <a:lnTo>
                      <a:pt x="0" y="10"/>
                    </a:lnTo>
                    <a:lnTo>
                      <a:pt x="1" y="7"/>
                    </a:lnTo>
                    <a:lnTo>
                      <a:pt x="2" y="4"/>
                    </a:lnTo>
                    <a:lnTo>
                      <a:pt x="4" y="2"/>
                    </a:lnTo>
                    <a:lnTo>
                      <a:pt x="7" y="1"/>
                    </a:lnTo>
                    <a:lnTo>
                      <a:pt x="9" y="0"/>
                    </a:lnTo>
                    <a:lnTo>
                      <a:pt x="11" y="0"/>
                    </a:lnTo>
                    <a:lnTo>
                      <a:pt x="15" y="0"/>
                    </a:lnTo>
                    <a:lnTo>
                      <a:pt x="17" y="0"/>
                    </a:lnTo>
                    <a:lnTo>
                      <a:pt x="20" y="0"/>
                    </a:lnTo>
                    <a:lnTo>
                      <a:pt x="23" y="1"/>
                    </a:lnTo>
                    <a:lnTo>
                      <a:pt x="25" y="2"/>
                    </a:lnTo>
                    <a:lnTo>
                      <a:pt x="26" y="4"/>
                    </a:lnTo>
                    <a:lnTo>
                      <a:pt x="29" y="7"/>
                    </a:lnTo>
                    <a:lnTo>
                      <a:pt x="30" y="10"/>
                    </a:lnTo>
                    <a:lnTo>
                      <a:pt x="30" y="12"/>
                    </a:lnTo>
                    <a:lnTo>
                      <a:pt x="29" y="18"/>
                    </a:lnTo>
                    <a:lnTo>
                      <a:pt x="25" y="23"/>
                    </a:lnTo>
                    <a:lnTo>
                      <a:pt x="20" y="26"/>
                    </a:lnTo>
                    <a:lnTo>
                      <a:pt x="15" y="27"/>
                    </a:lnTo>
                    <a:close/>
                  </a:path>
                </a:pathLst>
              </a:custGeom>
              <a:solidFill>
                <a:srgbClr val="FFFF93">
                  <a:alpha val="100000"/>
                </a:srgbClr>
              </a:solidFill>
              <a:ln w="9525">
                <a:noFill/>
              </a:ln>
            </p:spPr>
            <p:txBody>
              <a:bodyPr/>
              <a:p>
                <a:endParaRPr lang="en-US"/>
              </a:p>
            </p:txBody>
          </p:sp>
          <p:sp>
            <p:nvSpPr>
              <p:cNvPr id="6422" name="Freeform 107"/>
              <p:cNvSpPr/>
              <p:nvPr/>
            </p:nvSpPr>
            <p:spPr>
              <a:xfrm>
                <a:off x="2920" y="307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4" y="13"/>
                    </a:lnTo>
                    <a:lnTo>
                      <a:pt x="51" y="8"/>
                    </a:lnTo>
                    <a:lnTo>
                      <a:pt x="46" y="5"/>
                    </a:lnTo>
                    <a:lnTo>
                      <a:pt x="41" y="3"/>
                    </a:lnTo>
                    <a:lnTo>
                      <a:pt x="36" y="1"/>
                    </a:lnTo>
                    <a:lnTo>
                      <a:pt x="30" y="0"/>
                    </a:lnTo>
                    <a:lnTo>
                      <a:pt x="18" y="3"/>
                    </a:lnTo>
                    <a:lnTo>
                      <a:pt x="9" y="8"/>
                    </a:lnTo>
                    <a:lnTo>
                      <a:pt x="2" y="19"/>
                    </a:lnTo>
                    <a:lnTo>
                      <a:pt x="0" y="30"/>
                    </a:lnTo>
                    <a:lnTo>
                      <a:pt x="1" y="36"/>
                    </a:lnTo>
                    <a:lnTo>
                      <a:pt x="2" y="42"/>
                    </a:lnTo>
                    <a:lnTo>
                      <a:pt x="6" y="46"/>
                    </a:lnTo>
                    <a:lnTo>
                      <a:pt x="9" y="51"/>
                    </a:lnTo>
                    <a:lnTo>
                      <a:pt x="14" y="54"/>
                    </a:lnTo>
                    <a:lnTo>
                      <a:pt x="18" y="58"/>
                    </a:lnTo>
                    <a:lnTo>
                      <a:pt x="24" y="59"/>
                    </a:lnTo>
                    <a:lnTo>
                      <a:pt x="30" y="60"/>
                    </a:lnTo>
                    <a:lnTo>
                      <a:pt x="36" y="59"/>
                    </a:lnTo>
                    <a:lnTo>
                      <a:pt x="41"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6423" name="Freeform 108"/>
              <p:cNvSpPr/>
              <p:nvPr/>
            </p:nvSpPr>
            <p:spPr>
              <a:xfrm>
                <a:off x="2928" y="307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7"/>
                    </a:lnTo>
                    <a:lnTo>
                      <a:pt x="5" y="26"/>
                    </a:lnTo>
                    <a:lnTo>
                      <a:pt x="2" y="23"/>
                    </a:lnTo>
                    <a:lnTo>
                      <a:pt x="1" y="20"/>
                    </a:lnTo>
                    <a:lnTo>
                      <a:pt x="0" y="17"/>
                    </a:lnTo>
                    <a:lnTo>
                      <a:pt x="0" y="15"/>
                    </a:lnTo>
                    <a:lnTo>
                      <a:pt x="0" y="12"/>
                    </a:lnTo>
                    <a:lnTo>
                      <a:pt x="1" y="9"/>
                    </a:lnTo>
                    <a:lnTo>
                      <a:pt x="2" y="7"/>
                    </a:lnTo>
                    <a:lnTo>
                      <a:pt x="5" y="5"/>
                    </a:lnTo>
                    <a:lnTo>
                      <a:pt x="7" y="2"/>
                    </a:lnTo>
                    <a:lnTo>
                      <a:pt x="9" y="1"/>
                    </a:lnTo>
                    <a:lnTo>
                      <a:pt x="11" y="0"/>
                    </a:lnTo>
                    <a:lnTo>
                      <a:pt x="15" y="0"/>
                    </a:lnTo>
                    <a:lnTo>
                      <a:pt x="17" y="0"/>
                    </a:lnTo>
                    <a:lnTo>
                      <a:pt x="21" y="1"/>
                    </a:lnTo>
                    <a:lnTo>
                      <a:pt x="23" y="2"/>
                    </a:lnTo>
                    <a:lnTo>
                      <a:pt x="25" y="5"/>
                    </a:lnTo>
                    <a:lnTo>
                      <a:pt x="26"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6424" name="Freeform 109"/>
              <p:cNvSpPr/>
              <p:nvPr/>
            </p:nvSpPr>
            <p:spPr>
              <a:xfrm>
                <a:off x="2865" y="320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8" y="9"/>
                    </a:lnTo>
                    <a:lnTo>
                      <a:pt x="3" y="18"/>
                    </a:lnTo>
                    <a:lnTo>
                      <a:pt x="0" y="30"/>
                    </a:lnTo>
                    <a:lnTo>
                      <a:pt x="0" y="36"/>
                    </a:lnTo>
                    <a:lnTo>
                      <a:pt x="3" y="41"/>
                    </a:lnTo>
                    <a:lnTo>
                      <a:pt x="5" y="46"/>
                    </a:lnTo>
                    <a:lnTo>
                      <a:pt x="8" y="51"/>
                    </a:lnTo>
                    <a:lnTo>
                      <a:pt x="13"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6425" name="Freeform 110"/>
              <p:cNvSpPr/>
              <p:nvPr/>
            </p:nvSpPr>
            <p:spPr>
              <a:xfrm>
                <a:off x="2872" y="3213"/>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2" y="30"/>
                    </a:lnTo>
                    <a:lnTo>
                      <a:pt x="9" y="29"/>
                    </a:lnTo>
                    <a:lnTo>
                      <a:pt x="7" y="26"/>
                    </a:lnTo>
                    <a:lnTo>
                      <a:pt x="5" y="25"/>
                    </a:lnTo>
                    <a:lnTo>
                      <a:pt x="3" y="23"/>
                    </a:lnTo>
                    <a:lnTo>
                      <a:pt x="1" y="21"/>
                    </a:lnTo>
                    <a:lnTo>
                      <a:pt x="0" y="17"/>
                    </a:lnTo>
                    <a:lnTo>
                      <a:pt x="0" y="15"/>
                    </a:lnTo>
                    <a:lnTo>
                      <a:pt x="0" y="12"/>
                    </a:lnTo>
                    <a:lnTo>
                      <a:pt x="1" y="9"/>
                    </a:lnTo>
                    <a:lnTo>
                      <a:pt x="3" y="7"/>
                    </a:lnTo>
                    <a:lnTo>
                      <a:pt x="5" y="5"/>
                    </a:lnTo>
                    <a:lnTo>
                      <a:pt x="7" y="2"/>
                    </a:lnTo>
                    <a:lnTo>
                      <a:pt x="9" y="1"/>
                    </a:lnTo>
                    <a:lnTo>
                      <a:pt x="12" y="0"/>
                    </a:lnTo>
                    <a:lnTo>
                      <a:pt x="15" y="0"/>
                    </a:lnTo>
                    <a:lnTo>
                      <a:pt x="17" y="0"/>
                    </a:lnTo>
                    <a:lnTo>
                      <a:pt x="21" y="1"/>
                    </a:lnTo>
                    <a:lnTo>
                      <a:pt x="23" y="2"/>
                    </a:lnTo>
                    <a:lnTo>
                      <a:pt x="26" y="5"/>
                    </a:lnTo>
                    <a:lnTo>
                      <a:pt x="27" y="7"/>
                    </a:lnTo>
                    <a:lnTo>
                      <a:pt x="28" y="9"/>
                    </a:lnTo>
                    <a:lnTo>
                      <a:pt x="29" y="12"/>
                    </a:lnTo>
                    <a:lnTo>
                      <a:pt x="29" y="15"/>
                    </a:lnTo>
                    <a:lnTo>
                      <a:pt x="28"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6426" name="Freeform 111"/>
              <p:cNvSpPr/>
              <p:nvPr/>
            </p:nvSpPr>
            <p:spPr>
              <a:xfrm>
                <a:off x="2942" y="3332"/>
                <a:ext cx="30" cy="29"/>
              </a:xfrm>
              <a:custGeom>
                <a:avLst/>
                <a:gdLst>
                  <a:gd name="txL" fmla="*/ 0 w 59"/>
                  <a:gd name="txT" fmla="*/ 0 h 59"/>
                  <a:gd name="txR" fmla="*/ 59 w 59"/>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9" h="59">
                    <a:moveTo>
                      <a:pt x="59" y="29"/>
                    </a:moveTo>
                    <a:lnTo>
                      <a:pt x="58" y="23"/>
                    </a:lnTo>
                    <a:lnTo>
                      <a:pt x="57" y="19"/>
                    </a:lnTo>
                    <a:lnTo>
                      <a:pt x="54" y="13"/>
                    </a:lnTo>
                    <a:lnTo>
                      <a:pt x="50" y="8"/>
                    </a:lnTo>
                    <a:lnTo>
                      <a:pt x="46" y="5"/>
                    </a:lnTo>
                    <a:lnTo>
                      <a:pt x="41" y="2"/>
                    </a:lnTo>
                    <a:lnTo>
                      <a:pt x="35" y="0"/>
                    </a:lnTo>
                    <a:lnTo>
                      <a:pt x="30" y="0"/>
                    </a:lnTo>
                    <a:lnTo>
                      <a:pt x="18" y="2"/>
                    </a:lnTo>
                    <a:lnTo>
                      <a:pt x="9" y="8"/>
                    </a:lnTo>
                    <a:lnTo>
                      <a:pt x="2" y="17"/>
                    </a:lnTo>
                    <a:lnTo>
                      <a:pt x="0" y="29"/>
                    </a:lnTo>
                    <a:lnTo>
                      <a:pt x="1" y="35"/>
                    </a:lnTo>
                    <a:lnTo>
                      <a:pt x="2" y="40"/>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0"/>
                    </a:lnTo>
                    <a:lnTo>
                      <a:pt x="58" y="35"/>
                    </a:lnTo>
                    <a:lnTo>
                      <a:pt x="59" y="29"/>
                    </a:lnTo>
                    <a:close/>
                  </a:path>
                </a:pathLst>
              </a:custGeom>
              <a:solidFill>
                <a:srgbClr val="5900BC">
                  <a:alpha val="100000"/>
                </a:srgbClr>
              </a:solidFill>
              <a:ln w="9525">
                <a:noFill/>
              </a:ln>
            </p:spPr>
            <p:txBody>
              <a:bodyPr/>
              <a:p>
                <a:endParaRPr lang="en-US"/>
              </a:p>
            </p:txBody>
          </p:sp>
          <p:sp>
            <p:nvSpPr>
              <p:cNvPr id="6427" name="Freeform 112"/>
              <p:cNvSpPr/>
              <p:nvPr/>
            </p:nvSpPr>
            <p:spPr>
              <a:xfrm>
                <a:off x="2949" y="3339"/>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5" y="29"/>
                    </a:moveTo>
                    <a:lnTo>
                      <a:pt x="11" y="29"/>
                    </a:lnTo>
                    <a:lnTo>
                      <a:pt x="9" y="28"/>
                    </a:lnTo>
                    <a:lnTo>
                      <a:pt x="6" y="27"/>
                    </a:lnTo>
                    <a:lnTo>
                      <a:pt x="4" y="25"/>
                    </a:lnTo>
                    <a:lnTo>
                      <a:pt x="2" y="23"/>
                    </a:lnTo>
                    <a:lnTo>
                      <a:pt x="1" y="20"/>
                    </a:lnTo>
                    <a:lnTo>
                      <a:pt x="0" y="17"/>
                    </a:lnTo>
                    <a:lnTo>
                      <a:pt x="0" y="14"/>
                    </a:lnTo>
                    <a:lnTo>
                      <a:pt x="0" y="12"/>
                    </a:lnTo>
                    <a:lnTo>
                      <a:pt x="1" y="8"/>
                    </a:lnTo>
                    <a:lnTo>
                      <a:pt x="2" y="6"/>
                    </a:lnTo>
                    <a:lnTo>
                      <a:pt x="4" y="4"/>
                    </a:lnTo>
                    <a:lnTo>
                      <a:pt x="6" y="2"/>
                    </a:lnTo>
                    <a:lnTo>
                      <a:pt x="9" y="1"/>
                    </a:lnTo>
                    <a:lnTo>
                      <a:pt x="11" y="0"/>
                    </a:lnTo>
                    <a:lnTo>
                      <a:pt x="15" y="0"/>
                    </a:lnTo>
                    <a:lnTo>
                      <a:pt x="17" y="0"/>
                    </a:lnTo>
                    <a:lnTo>
                      <a:pt x="20" y="1"/>
                    </a:lnTo>
                    <a:lnTo>
                      <a:pt x="23" y="2"/>
                    </a:lnTo>
                    <a:lnTo>
                      <a:pt x="25" y="4"/>
                    </a:lnTo>
                    <a:lnTo>
                      <a:pt x="26" y="6"/>
                    </a:lnTo>
                    <a:lnTo>
                      <a:pt x="28" y="8"/>
                    </a:lnTo>
                    <a:lnTo>
                      <a:pt x="29" y="12"/>
                    </a:lnTo>
                    <a:lnTo>
                      <a:pt x="29"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6428" name="Freeform 113"/>
              <p:cNvSpPr/>
              <p:nvPr/>
            </p:nvSpPr>
            <p:spPr>
              <a:xfrm>
                <a:off x="3086" y="3252"/>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5" y="13"/>
                    </a:lnTo>
                    <a:lnTo>
                      <a:pt x="51" y="8"/>
                    </a:lnTo>
                    <a:lnTo>
                      <a:pt x="47" y="5"/>
                    </a:lnTo>
                    <a:lnTo>
                      <a:pt x="42" y="2"/>
                    </a:lnTo>
                    <a:lnTo>
                      <a:pt x="36" y="0"/>
                    </a:lnTo>
                    <a:lnTo>
                      <a:pt x="30" y="0"/>
                    </a:lnTo>
                    <a:lnTo>
                      <a:pt x="19" y="2"/>
                    </a:lnTo>
                    <a:lnTo>
                      <a:pt x="10" y="8"/>
                    </a:lnTo>
                    <a:lnTo>
                      <a:pt x="3" y="18"/>
                    </a:lnTo>
                    <a:lnTo>
                      <a:pt x="0" y="30"/>
                    </a:lnTo>
                    <a:lnTo>
                      <a:pt x="2" y="36"/>
                    </a:lnTo>
                    <a:lnTo>
                      <a:pt x="3" y="40"/>
                    </a:lnTo>
                    <a:lnTo>
                      <a:pt x="6" y="46"/>
                    </a:lnTo>
                    <a:lnTo>
                      <a:pt x="10" y="51"/>
                    </a:lnTo>
                    <a:lnTo>
                      <a:pt x="14" y="54"/>
                    </a:lnTo>
                    <a:lnTo>
                      <a:pt x="19" y="56"/>
                    </a:lnTo>
                    <a:lnTo>
                      <a:pt x="25" y="59"/>
                    </a:lnTo>
                    <a:lnTo>
                      <a:pt x="30" y="59"/>
                    </a:lnTo>
                    <a:lnTo>
                      <a:pt x="36" y="59"/>
                    </a:lnTo>
                    <a:lnTo>
                      <a:pt x="42" y="56"/>
                    </a:lnTo>
                    <a:lnTo>
                      <a:pt x="47" y="54"/>
                    </a:lnTo>
                    <a:lnTo>
                      <a:pt x="51" y="51"/>
                    </a:lnTo>
                    <a:lnTo>
                      <a:pt x="55" y="46"/>
                    </a:lnTo>
                    <a:lnTo>
                      <a:pt x="58" y="40"/>
                    </a:lnTo>
                    <a:lnTo>
                      <a:pt x="59" y="36"/>
                    </a:lnTo>
                    <a:lnTo>
                      <a:pt x="60" y="30"/>
                    </a:lnTo>
                    <a:close/>
                  </a:path>
                </a:pathLst>
              </a:custGeom>
              <a:solidFill>
                <a:srgbClr val="5900BC">
                  <a:alpha val="100000"/>
                </a:srgbClr>
              </a:solidFill>
              <a:ln w="9525">
                <a:noFill/>
              </a:ln>
            </p:spPr>
            <p:txBody>
              <a:bodyPr/>
              <a:p>
                <a:endParaRPr lang="en-US"/>
              </a:p>
            </p:txBody>
          </p:sp>
          <p:sp>
            <p:nvSpPr>
              <p:cNvPr id="6429" name="Freeform 114"/>
              <p:cNvSpPr/>
              <p:nvPr/>
            </p:nvSpPr>
            <p:spPr>
              <a:xfrm>
                <a:off x="3093" y="3259"/>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10" y="28"/>
                    </a:lnTo>
                    <a:lnTo>
                      <a:pt x="7" y="26"/>
                    </a:lnTo>
                    <a:lnTo>
                      <a:pt x="5" y="25"/>
                    </a:lnTo>
                    <a:lnTo>
                      <a:pt x="3" y="23"/>
                    </a:lnTo>
                    <a:lnTo>
                      <a:pt x="2" y="20"/>
                    </a:lnTo>
                    <a:lnTo>
                      <a:pt x="0" y="17"/>
                    </a:lnTo>
                    <a:lnTo>
                      <a:pt x="0" y="15"/>
                    </a:lnTo>
                    <a:lnTo>
                      <a:pt x="0" y="11"/>
                    </a:lnTo>
                    <a:lnTo>
                      <a:pt x="2" y="9"/>
                    </a:lnTo>
                    <a:lnTo>
                      <a:pt x="3" y="7"/>
                    </a:lnTo>
                    <a:lnTo>
                      <a:pt x="5" y="5"/>
                    </a:lnTo>
                    <a:lnTo>
                      <a:pt x="7" y="2"/>
                    </a:lnTo>
                    <a:lnTo>
                      <a:pt x="10" y="1"/>
                    </a:lnTo>
                    <a:lnTo>
                      <a:pt x="12" y="0"/>
                    </a:lnTo>
                    <a:lnTo>
                      <a:pt x="15" y="0"/>
                    </a:lnTo>
                    <a:lnTo>
                      <a:pt x="18" y="0"/>
                    </a:lnTo>
                    <a:lnTo>
                      <a:pt x="21" y="1"/>
                    </a:lnTo>
                    <a:lnTo>
                      <a:pt x="23" y="2"/>
                    </a:lnTo>
                    <a:lnTo>
                      <a:pt x="26" y="5"/>
                    </a:lnTo>
                    <a:lnTo>
                      <a:pt x="27" y="7"/>
                    </a:lnTo>
                    <a:lnTo>
                      <a:pt x="29" y="9"/>
                    </a:lnTo>
                    <a:lnTo>
                      <a:pt x="30" y="11"/>
                    </a:lnTo>
                    <a:lnTo>
                      <a:pt x="30" y="15"/>
                    </a:lnTo>
                    <a:lnTo>
                      <a:pt x="29" y="21"/>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6430" name="Freeform 115"/>
              <p:cNvSpPr/>
              <p:nvPr/>
            </p:nvSpPr>
            <p:spPr>
              <a:xfrm>
                <a:off x="3083" y="300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8" y="24"/>
                    </a:lnTo>
                    <a:lnTo>
                      <a:pt x="57" y="18"/>
                    </a:lnTo>
                    <a:lnTo>
                      <a:pt x="55" y="14"/>
                    </a:lnTo>
                    <a:lnTo>
                      <a:pt x="52" y="9"/>
                    </a:lnTo>
                    <a:lnTo>
                      <a:pt x="47" y="6"/>
                    </a:lnTo>
                    <a:lnTo>
                      <a:pt x="41" y="2"/>
                    </a:lnTo>
                    <a:lnTo>
                      <a:pt x="35" y="1"/>
                    </a:lnTo>
                    <a:lnTo>
                      <a:pt x="30" y="0"/>
                    </a:lnTo>
                    <a:lnTo>
                      <a:pt x="18" y="2"/>
                    </a:lnTo>
                    <a:lnTo>
                      <a:pt x="9" y="9"/>
                    </a:lnTo>
                    <a:lnTo>
                      <a:pt x="2" y="18"/>
                    </a:lnTo>
                    <a:lnTo>
                      <a:pt x="0" y="30"/>
                    </a:lnTo>
                    <a:lnTo>
                      <a:pt x="1" y="36"/>
                    </a:lnTo>
                    <a:lnTo>
                      <a:pt x="2" y="41"/>
                    </a:lnTo>
                    <a:lnTo>
                      <a:pt x="5" y="47"/>
                    </a:lnTo>
                    <a:lnTo>
                      <a:pt x="9" y="52"/>
                    </a:lnTo>
                    <a:lnTo>
                      <a:pt x="14" y="55"/>
                    </a:lnTo>
                    <a:lnTo>
                      <a:pt x="18" y="57"/>
                    </a:lnTo>
                    <a:lnTo>
                      <a:pt x="24" y="60"/>
                    </a:lnTo>
                    <a:lnTo>
                      <a:pt x="30" y="60"/>
                    </a:lnTo>
                    <a:lnTo>
                      <a:pt x="35" y="60"/>
                    </a:lnTo>
                    <a:lnTo>
                      <a:pt x="41" y="57"/>
                    </a:lnTo>
                    <a:lnTo>
                      <a:pt x="47" y="55"/>
                    </a:lnTo>
                    <a:lnTo>
                      <a:pt x="52" y="52"/>
                    </a:lnTo>
                    <a:lnTo>
                      <a:pt x="55" y="47"/>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6431" name="Freeform 116"/>
              <p:cNvSpPr/>
              <p:nvPr/>
            </p:nvSpPr>
            <p:spPr>
              <a:xfrm>
                <a:off x="3090" y="3008"/>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2" y="29"/>
                    </a:lnTo>
                    <a:lnTo>
                      <a:pt x="10" y="28"/>
                    </a:lnTo>
                    <a:lnTo>
                      <a:pt x="7" y="26"/>
                    </a:lnTo>
                    <a:lnTo>
                      <a:pt x="4" y="24"/>
                    </a:lnTo>
                    <a:lnTo>
                      <a:pt x="3" y="22"/>
                    </a:lnTo>
                    <a:lnTo>
                      <a:pt x="1" y="20"/>
                    </a:lnTo>
                    <a:lnTo>
                      <a:pt x="0" y="17"/>
                    </a:lnTo>
                    <a:lnTo>
                      <a:pt x="0" y="14"/>
                    </a:lnTo>
                    <a:lnTo>
                      <a:pt x="0" y="11"/>
                    </a:lnTo>
                    <a:lnTo>
                      <a:pt x="1" y="8"/>
                    </a:lnTo>
                    <a:lnTo>
                      <a:pt x="3" y="6"/>
                    </a:lnTo>
                    <a:lnTo>
                      <a:pt x="4" y="3"/>
                    </a:lnTo>
                    <a:lnTo>
                      <a:pt x="7" y="2"/>
                    </a:lnTo>
                    <a:lnTo>
                      <a:pt x="10" y="1"/>
                    </a:lnTo>
                    <a:lnTo>
                      <a:pt x="12" y="0"/>
                    </a:lnTo>
                    <a:lnTo>
                      <a:pt x="15" y="0"/>
                    </a:lnTo>
                    <a:lnTo>
                      <a:pt x="18" y="0"/>
                    </a:lnTo>
                    <a:lnTo>
                      <a:pt x="20" y="1"/>
                    </a:lnTo>
                    <a:lnTo>
                      <a:pt x="23" y="2"/>
                    </a:lnTo>
                    <a:lnTo>
                      <a:pt x="25" y="3"/>
                    </a:lnTo>
                    <a:lnTo>
                      <a:pt x="27" y="6"/>
                    </a:lnTo>
                    <a:lnTo>
                      <a:pt x="28" y="8"/>
                    </a:lnTo>
                    <a:lnTo>
                      <a:pt x="30" y="11"/>
                    </a:lnTo>
                    <a:lnTo>
                      <a:pt x="30"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6432" name="Freeform 117"/>
              <p:cNvSpPr/>
              <p:nvPr/>
            </p:nvSpPr>
            <p:spPr>
              <a:xfrm>
                <a:off x="3171" y="3193"/>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4" y="12"/>
                    </a:lnTo>
                    <a:lnTo>
                      <a:pt x="51" y="8"/>
                    </a:lnTo>
                    <a:lnTo>
                      <a:pt x="46" y="4"/>
                    </a:lnTo>
                    <a:lnTo>
                      <a:pt x="41" y="2"/>
                    </a:lnTo>
                    <a:lnTo>
                      <a:pt x="36" y="1"/>
                    </a:lnTo>
                    <a:lnTo>
                      <a:pt x="30" y="0"/>
                    </a:lnTo>
                    <a:lnTo>
                      <a:pt x="18" y="2"/>
                    </a:lnTo>
                    <a:lnTo>
                      <a:pt x="9" y="8"/>
                    </a:lnTo>
                    <a:lnTo>
                      <a:pt x="2" y="18"/>
                    </a:lnTo>
                    <a:lnTo>
                      <a:pt x="0" y="29"/>
                    </a:lnTo>
                    <a:lnTo>
                      <a:pt x="1" y="35"/>
                    </a:lnTo>
                    <a:lnTo>
                      <a:pt x="2" y="41"/>
                    </a:lnTo>
                    <a:lnTo>
                      <a:pt x="6" y="46"/>
                    </a:lnTo>
                    <a:lnTo>
                      <a:pt x="9" y="50"/>
                    </a:lnTo>
                    <a:lnTo>
                      <a:pt x="14" y="54"/>
                    </a:lnTo>
                    <a:lnTo>
                      <a:pt x="18" y="57"/>
                    </a:lnTo>
                    <a:lnTo>
                      <a:pt x="24" y="58"/>
                    </a:lnTo>
                    <a:lnTo>
                      <a:pt x="30" y="59"/>
                    </a:lnTo>
                    <a:lnTo>
                      <a:pt x="36" y="58"/>
                    </a:lnTo>
                    <a:lnTo>
                      <a:pt x="41" y="57"/>
                    </a:lnTo>
                    <a:lnTo>
                      <a:pt x="46" y="54"/>
                    </a:lnTo>
                    <a:lnTo>
                      <a:pt x="51" y="50"/>
                    </a:lnTo>
                    <a:lnTo>
                      <a:pt x="54"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6433" name="Freeform 118"/>
              <p:cNvSpPr/>
              <p:nvPr/>
            </p:nvSpPr>
            <p:spPr>
              <a:xfrm>
                <a:off x="3178" y="3200"/>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7"/>
                    </a:lnTo>
                    <a:lnTo>
                      <a:pt x="5" y="26"/>
                    </a:lnTo>
                    <a:lnTo>
                      <a:pt x="3" y="24"/>
                    </a:lnTo>
                    <a:lnTo>
                      <a:pt x="1" y="20"/>
                    </a:lnTo>
                    <a:lnTo>
                      <a:pt x="0" y="18"/>
                    </a:lnTo>
                    <a:lnTo>
                      <a:pt x="0" y="15"/>
                    </a:lnTo>
                    <a:lnTo>
                      <a:pt x="0" y="12"/>
                    </a:lnTo>
                    <a:lnTo>
                      <a:pt x="1" y="10"/>
                    </a:lnTo>
                    <a:lnTo>
                      <a:pt x="3" y="7"/>
                    </a:lnTo>
                    <a:lnTo>
                      <a:pt x="5" y="5"/>
                    </a:lnTo>
                    <a:lnTo>
                      <a:pt x="7" y="3"/>
                    </a:lnTo>
                    <a:lnTo>
                      <a:pt x="9" y="2"/>
                    </a:lnTo>
                    <a:lnTo>
                      <a:pt x="13" y="0"/>
                    </a:lnTo>
                    <a:lnTo>
                      <a:pt x="15" y="0"/>
                    </a:lnTo>
                    <a:lnTo>
                      <a:pt x="17"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6434" name="Freeform 119"/>
              <p:cNvSpPr/>
              <p:nvPr/>
            </p:nvSpPr>
            <p:spPr>
              <a:xfrm>
                <a:off x="3283" y="3094"/>
                <a:ext cx="30" cy="30"/>
              </a:xfrm>
              <a:custGeom>
                <a:avLst/>
                <a:gdLst>
                  <a:gd name="txL" fmla="*/ 0 w 58"/>
                  <a:gd name="txT" fmla="*/ 0 h 58"/>
                  <a:gd name="txR" fmla="*/ 58 w 58"/>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8">
                    <a:moveTo>
                      <a:pt x="58" y="28"/>
                    </a:moveTo>
                    <a:lnTo>
                      <a:pt x="58" y="23"/>
                    </a:lnTo>
                    <a:lnTo>
                      <a:pt x="56" y="18"/>
                    </a:lnTo>
                    <a:lnTo>
                      <a:pt x="54" y="12"/>
                    </a:lnTo>
                    <a:lnTo>
                      <a:pt x="50" y="8"/>
                    </a:lnTo>
                    <a:lnTo>
                      <a:pt x="46" y="4"/>
                    </a:lnTo>
                    <a:lnTo>
                      <a:pt x="40" y="2"/>
                    </a:lnTo>
                    <a:lnTo>
                      <a:pt x="34" y="0"/>
                    </a:lnTo>
                    <a:lnTo>
                      <a:pt x="28" y="0"/>
                    </a:lnTo>
                    <a:lnTo>
                      <a:pt x="17" y="2"/>
                    </a:lnTo>
                    <a:lnTo>
                      <a:pt x="8" y="8"/>
                    </a:lnTo>
                    <a:lnTo>
                      <a:pt x="2" y="17"/>
                    </a:lnTo>
                    <a:lnTo>
                      <a:pt x="0" y="28"/>
                    </a:lnTo>
                    <a:lnTo>
                      <a:pt x="0" y="34"/>
                    </a:lnTo>
                    <a:lnTo>
                      <a:pt x="2" y="40"/>
                    </a:lnTo>
                    <a:lnTo>
                      <a:pt x="4" y="46"/>
                    </a:lnTo>
                    <a:lnTo>
                      <a:pt x="8" y="50"/>
                    </a:lnTo>
                    <a:lnTo>
                      <a:pt x="12" y="54"/>
                    </a:lnTo>
                    <a:lnTo>
                      <a:pt x="18" y="56"/>
                    </a:lnTo>
                    <a:lnTo>
                      <a:pt x="23" y="58"/>
                    </a:lnTo>
                    <a:lnTo>
                      <a:pt x="28" y="58"/>
                    </a:lnTo>
                    <a:lnTo>
                      <a:pt x="34" y="58"/>
                    </a:lnTo>
                    <a:lnTo>
                      <a:pt x="40" y="56"/>
                    </a:lnTo>
                    <a:lnTo>
                      <a:pt x="46" y="54"/>
                    </a:lnTo>
                    <a:lnTo>
                      <a:pt x="50" y="50"/>
                    </a:lnTo>
                    <a:lnTo>
                      <a:pt x="54" y="46"/>
                    </a:lnTo>
                    <a:lnTo>
                      <a:pt x="56" y="40"/>
                    </a:lnTo>
                    <a:lnTo>
                      <a:pt x="58" y="34"/>
                    </a:lnTo>
                    <a:lnTo>
                      <a:pt x="58" y="28"/>
                    </a:lnTo>
                    <a:close/>
                  </a:path>
                </a:pathLst>
              </a:custGeom>
              <a:solidFill>
                <a:srgbClr val="5900BC">
                  <a:alpha val="100000"/>
                </a:srgbClr>
              </a:solidFill>
              <a:ln w="9525">
                <a:noFill/>
              </a:ln>
            </p:spPr>
            <p:txBody>
              <a:bodyPr/>
              <a:p>
                <a:endParaRPr lang="en-US"/>
              </a:p>
            </p:txBody>
          </p:sp>
          <p:sp>
            <p:nvSpPr>
              <p:cNvPr id="6435" name="Freeform 120"/>
              <p:cNvSpPr/>
              <p:nvPr/>
            </p:nvSpPr>
            <p:spPr>
              <a:xfrm>
                <a:off x="3291" y="3102"/>
                <a:ext cx="14" cy="14"/>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4" y="28"/>
                    </a:moveTo>
                    <a:lnTo>
                      <a:pt x="12" y="28"/>
                    </a:lnTo>
                    <a:lnTo>
                      <a:pt x="10" y="27"/>
                    </a:lnTo>
                    <a:lnTo>
                      <a:pt x="6" y="26"/>
                    </a:lnTo>
                    <a:lnTo>
                      <a:pt x="4" y="24"/>
                    </a:lnTo>
                    <a:lnTo>
                      <a:pt x="3" y="21"/>
                    </a:lnTo>
                    <a:lnTo>
                      <a:pt x="2" y="19"/>
                    </a:lnTo>
                    <a:lnTo>
                      <a:pt x="0" y="17"/>
                    </a:lnTo>
                    <a:lnTo>
                      <a:pt x="0" y="13"/>
                    </a:lnTo>
                    <a:lnTo>
                      <a:pt x="0" y="11"/>
                    </a:lnTo>
                    <a:lnTo>
                      <a:pt x="2" y="8"/>
                    </a:lnTo>
                    <a:lnTo>
                      <a:pt x="3" y="5"/>
                    </a:lnTo>
                    <a:lnTo>
                      <a:pt x="4" y="3"/>
                    </a:lnTo>
                    <a:lnTo>
                      <a:pt x="6" y="2"/>
                    </a:lnTo>
                    <a:lnTo>
                      <a:pt x="10" y="1"/>
                    </a:lnTo>
                    <a:lnTo>
                      <a:pt x="12" y="0"/>
                    </a:lnTo>
                    <a:lnTo>
                      <a:pt x="14" y="0"/>
                    </a:lnTo>
                    <a:lnTo>
                      <a:pt x="18" y="0"/>
                    </a:lnTo>
                    <a:lnTo>
                      <a:pt x="20" y="1"/>
                    </a:lnTo>
                    <a:lnTo>
                      <a:pt x="24" y="2"/>
                    </a:lnTo>
                    <a:lnTo>
                      <a:pt x="26" y="3"/>
                    </a:lnTo>
                    <a:lnTo>
                      <a:pt x="27" y="5"/>
                    </a:lnTo>
                    <a:lnTo>
                      <a:pt x="28" y="8"/>
                    </a:lnTo>
                    <a:lnTo>
                      <a:pt x="29" y="11"/>
                    </a:lnTo>
                    <a:lnTo>
                      <a:pt x="29" y="13"/>
                    </a:lnTo>
                    <a:lnTo>
                      <a:pt x="28" y="19"/>
                    </a:lnTo>
                    <a:lnTo>
                      <a:pt x="26" y="24"/>
                    </a:lnTo>
                    <a:lnTo>
                      <a:pt x="20" y="27"/>
                    </a:lnTo>
                    <a:lnTo>
                      <a:pt x="14" y="28"/>
                    </a:lnTo>
                    <a:close/>
                  </a:path>
                </a:pathLst>
              </a:custGeom>
              <a:solidFill>
                <a:srgbClr val="FFFF93">
                  <a:alpha val="100000"/>
                </a:srgbClr>
              </a:solidFill>
              <a:ln w="9525">
                <a:noFill/>
              </a:ln>
            </p:spPr>
            <p:txBody>
              <a:bodyPr/>
              <a:p>
                <a:endParaRPr lang="en-US"/>
              </a:p>
            </p:txBody>
          </p:sp>
          <p:sp>
            <p:nvSpPr>
              <p:cNvPr id="6436" name="Freeform 121"/>
              <p:cNvSpPr/>
              <p:nvPr/>
            </p:nvSpPr>
            <p:spPr>
              <a:xfrm>
                <a:off x="3280" y="3273"/>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2"/>
                    </a:lnTo>
                    <a:lnTo>
                      <a:pt x="50" y="8"/>
                    </a:lnTo>
                    <a:lnTo>
                      <a:pt x="46" y="4"/>
                    </a:lnTo>
                    <a:lnTo>
                      <a:pt x="41" y="2"/>
                    </a:lnTo>
                    <a:lnTo>
                      <a:pt x="35" y="0"/>
                    </a:lnTo>
                    <a:lnTo>
                      <a:pt x="30" y="0"/>
                    </a:lnTo>
                    <a:lnTo>
                      <a:pt x="18" y="2"/>
                    </a:lnTo>
                    <a:lnTo>
                      <a:pt x="9" y="8"/>
                    </a:lnTo>
                    <a:lnTo>
                      <a:pt x="2" y="18"/>
                    </a:lnTo>
                    <a:lnTo>
                      <a:pt x="0" y="30"/>
                    </a:lnTo>
                    <a:lnTo>
                      <a:pt x="1" y="35"/>
                    </a:lnTo>
                    <a:lnTo>
                      <a:pt x="2" y="41"/>
                    </a:lnTo>
                    <a:lnTo>
                      <a:pt x="6" y="46"/>
                    </a:lnTo>
                    <a:lnTo>
                      <a:pt x="9" y="50"/>
                    </a:lnTo>
                    <a:lnTo>
                      <a:pt x="14" y="54"/>
                    </a:lnTo>
                    <a:lnTo>
                      <a:pt x="18" y="57"/>
                    </a:lnTo>
                    <a:lnTo>
                      <a:pt x="24" y="58"/>
                    </a:lnTo>
                    <a:lnTo>
                      <a:pt x="30" y="60"/>
                    </a:lnTo>
                    <a:lnTo>
                      <a:pt x="35" y="58"/>
                    </a:lnTo>
                    <a:lnTo>
                      <a:pt x="41" y="57"/>
                    </a:lnTo>
                    <a:lnTo>
                      <a:pt x="46" y="54"/>
                    </a:lnTo>
                    <a:lnTo>
                      <a:pt x="50" y="50"/>
                    </a:lnTo>
                    <a:lnTo>
                      <a:pt x="54" y="46"/>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6437" name="Freeform 122"/>
              <p:cNvSpPr/>
              <p:nvPr/>
            </p:nvSpPr>
            <p:spPr>
              <a:xfrm>
                <a:off x="3288" y="3280"/>
                <a:ext cx="15" cy="15"/>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7"/>
                    </a:lnTo>
                    <a:lnTo>
                      <a:pt x="4" y="4"/>
                    </a:lnTo>
                    <a:lnTo>
                      <a:pt x="7" y="2"/>
                    </a:lnTo>
                    <a:lnTo>
                      <a:pt x="9" y="1"/>
                    </a:lnTo>
                    <a:lnTo>
                      <a:pt x="11" y="0"/>
                    </a:lnTo>
                    <a:lnTo>
                      <a:pt x="15" y="0"/>
                    </a:lnTo>
                    <a:lnTo>
                      <a:pt x="17" y="0"/>
                    </a:lnTo>
                    <a:lnTo>
                      <a:pt x="20" y="1"/>
                    </a:lnTo>
                    <a:lnTo>
                      <a:pt x="23" y="2"/>
                    </a:lnTo>
                    <a:lnTo>
                      <a:pt x="25" y="4"/>
                    </a:lnTo>
                    <a:lnTo>
                      <a:pt x="26" y="7"/>
                    </a:lnTo>
                    <a:lnTo>
                      <a:pt x="29" y="9"/>
                    </a:lnTo>
                    <a:lnTo>
                      <a:pt x="30" y="11"/>
                    </a:lnTo>
                    <a:lnTo>
                      <a:pt x="30" y="15"/>
                    </a:lnTo>
                    <a:lnTo>
                      <a:pt x="29" y="20"/>
                    </a:lnTo>
                    <a:lnTo>
                      <a:pt x="25" y="25"/>
                    </a:lnTo>
                    <a:lnTo>
                      <a:pt x="20" y="27"/>
                    </a:lnTo>
                    <a:lnTo>
                      <a:pt x="15" y="28"/>
                    </a:lnTo>
                    <a:close/>
                  </a:path>
                </a:pathLst>
              </a:custGeom>
              <a:solidFill>
                <a:srgbClr val="FFFF93">
                  <a:alpha val="100000"/>
                </a:srgbClr>
              </a:solidFill>
              <a:ln w="9525">
                <a:noFill/>
              </a:ln>
            </p:spPr>
            <p:txBody>
              <a:bodyPr/>
              <a:p>
                <a:endParaRPr lang="en-US"/>
              </a:p>
            </p:txBody>
          </p:sp>
          <p:sp>
            <p:nvSpPr>
              <p:cNvPr id="6438" name="Freeform 123"/>
              <p:cNvSpPr/>
              <p:nvPr/>
            </p:nvSpPr>
            <p:spPr>
              <a:xfrm>
                <a:off x="3264" y="3390"/>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4"/>
                    </a:lnTo>
                    <a:lnTo>
                      <a:pt x="50" y="10"/>
                    </a:lnTo>
                    <a:lnTo>
                      <a:pt x="46" y="6"/>
                    </a:lnTo>
                    <a:lnTo>
                      <a:pt x="41" y="3"/>
                    </a:lnTo>
                    <a:lnTo>
                      <a:pt x="35" y="2"/>
                    </a:lnTo>
                    <a:lnTo>
                      <a:pt x="29" y="0"/>
                    </a:lnTo>
                    <a:lnTo>
                      <a:pt x="18" y="3"/>
                    </a:lnTo>
                    <a:lnTo>
                      <a:pt x="9" y="10"/>
                    </a:lnTo>
                    <a:lnTo>
                      <a:pt x="2" y="19"/>
                    </a:lnTo>
                    <a:lnTo>
                      <a:pt x="0" y="30"/>
                    </a:lnTo>
                    <a:lnTo>
                      <a:pt x="1" y="36"/>
                    </a:lnTo>
                    <a:lnTo>
                      <a:pt x="2" y="42"/>
                    </a:lnTo>
                    <a:lnTo>
                      <a:pt x="5" y="48"/>
                    </a:lnTo>
                    <a:lnTo>
                      <a:pt x="9" y="52"/>
                    </a:lnTo>
                    <a:lnTo>
                      <a:pt x="13" y="56"/>
                    </a:lnTo>
                    <a:lnTo>
                      <a:pt x="18" y="58"/>
                    </a:lnTo>
                    <a:lnTo>
                      <a:pt x="24" y="60"/>
                    </a:lnTo>
                    <a:lnTo>
                      <a:pt x="29" y="60"/>
                    </a:lnTo>
                    <a:lnTo>
                      <a:pt x="35" y="60"/>
                    </a:lnTo>
                    <a:lnTo>
                      <a:pt x="41" y="58"/>
                    </a:lnTo>
                    <a:lnTo>
                      <a:pt x="46" y="56"/>
                    </a:lnTo>
                    <a:lnTo>
                      <a:pt x="50" y="52"/>
                    </a:lnTo>
                    <a:lnTo>
                      <a:pt x="54" y="48"/>
                    </a:lnTo>
                    <a:lnTo>
                      <a:pt x="57" y="42"/>
                    </a:lnTo>
                    <a:lnTo>
                      <a:pt x="58" y="36"/>
                    </a:lnTo>
                    <a:lnTo>
                      <a:pt x="59" y="30"/>
                    </a:lnTo>
                    <a:close/>
                  </a:path>
                </a:pathLst>
              </a:custGeom>
              <a:solidFill>
                <a:srgbClr val="5900BC">
                  <a:alpha val="100000"/>
                </a:srgbClr>
              </a:solidFill>
              <a:ln w="9525">
                <a:noFill/>
              </a:ln>
            </p:spPr>
            <p:txBody>
              <a:bodyPr/>
              <a:p>
                <a:endParaRPr lang="en-US"/>
              </a:p>
            </p:txBody>
          </p:sp>
          <p:sp>
            <p:nvSpPr>
              <p:cNvPr id="6439" name="Freeform 124"/>
              <p:cNvSpPr/>
              <p:nvPr/>
            </p:nvSpPr>
            <p:spPr>
              <a:xfrm>
                <a:off x="3272" y="339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8"/>
                    </a:lnTo>
                    <a:lnTo>
                      <a:pt x="5" y="26"/>
                    </a:lnTo>
                    <a:lnTo>
                      <a:pt x="4" y="23"/>
                    </a:lnTo>
                    <a:lnTo>
                      <a:pt x="2" y="21"/>
                    </a:lnTo>
                    <a:lnTo>
                      <a:pt x="0" y="19"/>
                    </a:lnTo>
                    <a:lnTo>
                      <a:pt x="0" y="15"/>
                    </a:lnTo>
                    <a:lnTo>
                      <a:pt x="0" y="13"/>
                    </a:lnTo>
                    <a:lnTo>
                      <a:pt x="2" y="10"/>
                    </a:lnTo>
                    <a:lnTo>
                      <a:pt x="4" y="7"/>
                    </a:lnTo>
                    <a:lnTo>
                      <a:pt x="5" y="5"/>
                    </a:lnTo>
                    <a:lnTo>
                      <a:pt x="7" y="4"/>
                    </a:lnTo>
                    <a:lnTo>
                      <a:pt x="10" y="2"/>
                    </a:lnTo>
                    <a:lnTo>
                      <a:pt x="13" y="0"/>
                    </a:lnTo>
                    <a:lnTo>
                      <a:pt x="15" y="0"/>
                    </a:lnTo>
                    <a:lnTo>
                      <a:pt x="19" y="0"/>
                    </a:lnTo>
                    <a:lnTo>
                      <a:pt x="21" y="2"/>
                    </a:lnTo>
                    <a:lnTo>
                      <a:pt x="24" y="4"/>
                    </a:lnTo>
                    <a:lnTo>
                      <a:pt x="26" y="5"/>
                    </a:lnTo>
                    <a:lnTo>
                      <a:pt x="28" y="7"/>
                    </a:lnTo>
                    <a:lnTo>
                      <a:pt x="29" y="10"/>
                    </a:lnTo>
                    <a:lnTo>
                      <a:pt x="30" y="13"/>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6440" name="Freeform 125"/>
              <p:cNvSpPr/>
              <p:nvPr/>
            </p:nvSpPr>
            <p:spPr>
              <a:xfrm>
                <a:off x="3480" y="331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9" y="9"/>
                    </a:lnTo>
                    <a:lnTo>
                      <a:pt x="3" y="18"/>
                    </a:lnTo>
                    <a:lnTo>
                      <a:pt x="0" y="30"/>
                    </a:lnTo>
                    <a:lnTo>
                      <a:pt x="1" y="36"/>
                    </a:lnTo>
                    <a:lnTo>
                      <a:pt x="3" y="41"/>
                    </a:lnTo>
                    <a:lnTo>
                      <a:pt x="6" y="46"/>
                    </a:lnTo>
                    <a:lnTo>
                      <a:pt x="9" y="51"/>
                    </a:lnTo>
                    <a:lnTo>
                      <a:pt x="14"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6441" name="Freeform 126"/>
              <p:cNvSpPr/>
              <p:nvPr/>
            </p:nvSpPr>
            <p:spPr>
              <a:xfrm>
                <a:off x="3487" y="332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6"/>
                    </a:lnTo>
                    <a:lnTo>
                      <a:pt x="5" y="25"/>
                    </a:lnTo>
                    <a:lnTo>
                      <a:pt x="4" y="23"/>
                    </a:lnTo>
                    <a:lnTo>
                      <a:pt x="1" y="19"/>
                    </a:lnTo>
                    <a:lnTo>
                      <a:pt x="0" y="17"/>
                    </a:lnTo>
                    <a:lnTo>
                      <a:pt x="0" y="15"/>
                    </a:lnTo>
                    <a:lnTo>
                      <a:pt x="0" y="11"/>
                    </a:lnTo>
                    <a:lnTo>
                      <a:pt x="1" y="9"/>
                    </a:lnTo>
                    <a:lnTo>
                      <a:pt x="4" y="7"/>
                    </a:lnTo>
                    <a:lnTo>
                      <a:pt x="5" y="4"/>
                    </a:lnTo>
                    <a:lnTo>
                      <a:pt x="7" y="2"/>
                    </a:lnTo>
                    <a:lnTo>
                      <a:pt x="9" y="1"/>
                    </a:lnTo>
                    <a:lnTo>
                      <a:pt x="13" y="0"/>
                    </a:lnTo>
                    <a:lnTo>
                      <a:pt x="15" y="0"/>
                    </a:lnTo>
                    <a:lnTo>
                      <a:pt x="19" y="0"/>
                    </a:lnTo>
                    <a:lnTo>
                      <a:pt x="21" y="1"/>
                    </a:lnTo>
                    <a:lnTo>
                      <a:pt x="23" y="2"/>
                    </a:lnTo>
                    <a:lnTo>
                      <a:pt x="26" y="4"/>
                    </a:lnTo>
                    <a:lnTo>
                      <a:pt x="28" y="7"/>
                    </a:lnTo>
                    <a:lnTo>
                      <a:pt x="29" y="9"/>
                    </a:lnTo>
                    <a:lnTo>
                      <a:pt x="30" y="11"/>
                    </a:lnTo>
                    <a:lnTo>
                      <a:pt x="30" y="15"/>
                    </a:lnTo>
                    <a:lnTo>
                      <a:pt x="29"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6442" name="Freeform 127"/>
              <p:cNvSpPr/>
              <p:nvPr/>
            </p:nvSpPr>
            <p:spPr>
              <a:xfrm>
                <a:off x="3586" y="339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9" y="24"/>
                    </a:lnTo>
                    <a:lnTo>
                      <a:pt x="58" y="18"/>
                    </a:lnTo>
                    <a:lnTo>
                      <a:pt x="56" y="13"/>
                    </a:lnTo>
                    <a:lnTo>
                      <a:pt x="52" y="9"/>
                    </a:lnTo>
                    <a:lnTo>
                      <a:pt x="48" y="5"/>
                    </a:lnTo>
                    <a:lnTo>
                      <a:pt x="42" y="2"/>
                    </a:lnTo>
                    <a:lnTo>
                      <a:pt x="36" y="1"/>
                    </a:lnTo>
                    <a:lnTo>
                      <a:pt x="30" y="0"/>
                    </a:lnTo>
                    <a:lnTo>
                      <a:pt x="19" y="2"/>
                    </a:lnTo>
                    <a:lnTo>
                      <a:pt x="10" y="9"/>
                    </a:lnTo>
                    <a:lnTo>
                      <a:pt x="3" y="18"/>
                    </a:lnTo>
                    <a:lnTo>
                      <a:pt x="0" y="30"/>
                    </a:lnTo>
                    <a:lnTo>
                      <a:pt x="1" y="35"/>
                    </a:lnTo>
                    <a:lnTo>
                      <a:pt x="3" y="41"/>
                    </a:lnTo>
                    <a:lnTo>
                      <a:pt x="6" y="47"/>
                    </a:lnTo>
                    <a:lnTo>
                      <a:pt x="10" y="51"/>
                    </a:lnTo>
                    <a:lnTo>
                      <a:pt x="14" y="55"/>
                    </a:lnTo>
                    <a:lnTo>
                      <a:pt x="19" y="57"/>
                    </a:lnTo>
                    <a:lnTo>
                      <a:pt x="25" y="58"/>
                    </a:lnTo>
                    <a:lnTo>
                      <a:pt x="30" y="59"/>
                    </a:lnTo>
                    <a:lnTo>
                      <a:pt x="36" y="58"/>
                    </a:lnTo>
                    <a:lnTo>
                      <a:pt x="42" y="57"/>
                    </a:lnTo>
                    <a:lnTo>
                      <a:pt x="48" y="55"/>
                    </a:lnTo>
                    <a:lnTo>
                      <a:pt x="52" y="51"/>
                    </a:lnTo>
                    <a:lnTo>
                      <a:pt x="56"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6443" name="Freeform 128"/>
              <p:cNvSpPr/>
              <p:nvPr/>
            </p:nvSpPr>
            <p:spPr>
              <a:xfrm>
                <a:off x="3594" y="3405"/>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11" y="28"/>
                    </a:lnTo>
                    <a:lnTo>
                      <a:pt x="7" y="27"/>
                    </a:lnTo>
                    <a:lnTo>
                      <a:pt x="5" y="25"/>
                    </a:lnTo>
                    <a:lnTo>
                      <a:pt x="4" y="23"/>
                    </a:lnTo>
                    <a:lnTo>
                      <a:pt x="1" y="20"/>
                    </a:lnTo>
                    <a:lnTo>
                      <a:pt x="0" y="18"/>
                    </a:lnTo>
                    <a:lnTo>
                      <a:pt x="0" y="15"/>
                    </a:lnTo>
                    <a:lnTo>
                      <a:pt x="0" y="12"/>
                    </a:lnTo>
                    <a:lnTo>
                      <a:pt x="1" y="9"/>
                    </a:lnTo>
                    <a:lnTo>
                      <a:pt x="4" y="6"/>
                    </a:lnTo>
                    <a:lnTo>
                      <a:pt x="5" y="4"/>
                    </a:lnTo>
                    <a:lnTo>
                      <a:pt x="7" y="3"/>
                    </a:lnTo>
                    <a:lnTo>
                      <a:pt x="11" y="1"/>
                    </a:lnTo>
                    <a:lnTo>
                      <a:pt x="13" y="0"/>
                    </a:lnTo>
                    <a:lnTo>
                      <a:pt x="15" y="0"/>
                    </a:lnTo>
                    <a:lnTo>
                      <a:pt x="19" y="0"/>
                    </a:lnTo>
                    <a:lnTo>
                      <a:pt x="21" y="1"/>
                    </a:lnTo>
                    <a:lnTo>
                      <a:pt x="23" y="3"/>
                    </a:lnTo>
                    <a:lnTo>
                      <a:pt x="26" y="4"/>
                    </a:lnTo>
                    <a:lnTo>
                      <a:pt x="28" y="6"/>
                    </a:lnTo>
                    <a:lnTo>
                      <a:pt x="29" y="9"/>
                    </a:lnTo>
                    <a:lnTo>
                      <a:pt x="30" y="12"/>
                    </a:lnTo>
                    <a:lnTo>
                      <a:pt x="30" y="15"/>
                    </a:lnTo>
                    <a:lnTo>
                      <a:pt x="29" y="20"/>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6444" name="Freeform 129"/>
              <p:cNvSpPr/>
              <p:nvPr/>
            </p:nvSpPr>
            <p:spPr>
              <a:xfrm>
                <a:off x="3541" y="3129"/>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9" y="24"/>
                    </a:lnTo>
                    <a:lnTo>
                      <a:pt x="57" y="18"/>
                    </a:lnTo>
                    <a:lnTo>
                      <a:pt x="55" y="12"/>
                    </a:lnTo>
                    <a:lnTo>
                      <a:pt x="51" y="8"/>
                    </a:lnTo>
                    <a:lnTo>
                      <a:pt x="47" y="4"/>
                    </a:lnTo>
                    <a:lnTo>
                      <a:pt x="41" y="2"/>
                    </a:lnTo>
                    <a:lnTo>
                      <a:pt x="36" y="0"/>
                    </a:lnTo>
                    <a:lnTo>
                      <a:pt x="30" y="0"/>
                    </a:lnTo>
                    <a:lnTo>
                      <a:pt x="19" y="2"/>
                    </a:lnTo>
                    <a:lnTo>
                      <a:pt x="9" y="8"/>
                    </a:lnTo>
                    <a:lnTo>
                      <a:pt x="3" y="18"/>
                    </a:lnTo>
                    <a:lnTo>
                      <a:pt x="0" y="30"/>
                    </a:lnTo>
                    <a:lnTo>
                      <a:pt x="0" y="35"/>
                    </a:lnTo>
                    <a:lnTo>
                      <a:pt x="3" y="41"/>
                    </a:lnTo>
                    <a:lnTo>
                      <a:pt x="5" y="46"/>
                    </a:lnTo>
                    <a:lnTo>
                      <a:pt x="9" y="50"/>
                    </a:lnTo>
                    <a:lnTo>
                      <a:pt x="13" y="54"/>
                    </a:lnTo>
                    <a:lnTo>
                      <a:pt x="19" y="57"/>
                    </a:lnTo>
                    <a:lnTo>
                      <a:pt x="25" y="58"/>
                    </a:lnTo>
                    <a:lnTo>
                      <a:pt x="30" y="60"/>
                    </a:lnTo>
                    <a:lnTo>
                      <a:pt x="36" y="58"/>
                    </a:lnTo>
                    <a:lnTo>
                      <a:pt x="41" y="57"/>
                    </a:lnTo>
                    <a:lnTo>
                      <a:pt x="47" y="54"/>
                    </a:lnTo>
                    <a:lnTo>
                      <a:pt x="51" y="50"/>
                    </a:lnTo>
                    <a:lnTo>
                      <a:pt x="55" y="46"/>
                    </a:lnTo>
                    <a:lnTo>
                      <a:pt x="57" y="41"/>
                    </a:lnTo>
                    <a:lnTo>
                      <a:pt x="59" y="35"/>
                    </a:lnTo>
                    <a:lnTo>
                      <a:pt x="59" y="30"/>
                    </a:lnTo>
                    <a:close/>
                  </a:path>
                </a:pathLst>
              </a:custGeom>
              <a:solidFill>
                <a:srgbClr val="5900BC">
                  <a:alpha val="100000"/>
                </a:srgbClr>
              </a:solidFill>
              <a:ln w="9525">
                <a:noFill/>
              </a:ln>
            </p:spPr>
            <p:txBody>
              <a:bodyPr/>
              <a:p>
                <a:endParaRPr lang="en-US"/>
              </a:p>
            </p:txBody>
          </p:sp>
          <p:sp>
            <p:nvSpPr>
              <p:cNvPr id="6445" name="Freeform 130"/>
              <p:cNvSpPr/>
              <p:nvPr/>
            </p:nvSpPr>
            <p:spPr>
              <a:xfrm>
                <a:off x="3549" y="3136"/>
                <a:ext cx="14" cy="15"/>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5" y="28"/>
                    </a:moveTo>
                    <a:lnTo>
                      <a:pt x="12" y="28"/>
                    </a:lnTo>
                    <a:lnTo>
                      <a:pt x="10" y="27"/>
                    </a:lnTo>
                    <a:lnTo>
                      <a:pt x="6" y="26"/>
                    </a:lnTo>
                    <a:lnTo>
                      <a:pt x="4" y="25"/>
                    </a:lnTo>
                    <a:lnTo>
                      <a:pt x="3" y="23"/>
                    </a:lnTo>
                    <a:lnTo>
                      <a:pt x="2" y="19"/>
                    </a:lnTo>
                    <a:lnTo>
                      <a:pt x="0" y="17"/>
                    </a:lnTo>
                    <a:lnTo>
                      <a:pt x="0" y="15"/>
                    </a:lnTo>
                    <a:lnTo>
                      <a:pt x="0" y="11"/>
                    </a:lnTo>
                    <a:lnTo>
                      <a:pt x="2" y="9"/>
                    </a:lnTo>
                    <a:lnTo>
                      <a:pt x="3" y="7"/>
                    </a:lnTo>
                    <a:lnTo>
                      <a:pt x="4" y="4"/>
                    </a:lnTo>
                    <a:lnTo>
                      <a:pt x="6" y="2"/>
                    </a:lnTo>
                    <a:lnTo>
                      <a:pt x="10" y="1"/>
                    </a:lnTo>
                    <a:lnTo>
                      <a:pt x="12" y="0"/>
                    </a:lnTo>
                    <a:lnTo>
                      <a:pt x="15" y="0"/>
                    </a:lnTo>
                    <a:lnTo>
                      <a:pt x="18" y="0"/>
                    </a:lnTo>
                    <a:lnTo>
                      <a:pt x="21" y="1"/>
                    </a:lnTo>
                    <a:lnTo>
                      <a:pt x="23" y="2"/>
                    </a:lnTo>
                    <a:lnTo>
                      <a:pt x="26" y="4"/>
                    </a:lnTo>
                    <a:lnTo>
                      <a:pt x="27" y="7"/>
                    </a:lnTo>
                    <a:lnTo>
                      <a:pt x="28" y="9"/>
                    </a:lnTo>
                    <a:lnTo>
                      <a:pt x="29" y="11"/>
                    </a:lnTo>
                    <a:lnTo>
                      <a:pt x="29" y="15"/>
                    </a:lnTo>
                    <a:lnTo>
                      <a:pt x="28" y="20"/>
                    </a:lnTo>
                    <a:lnTo>
                      <a:pt x="26" y="25"/>
                    </a:lnTo>
                    <a:lnTo>
                      <a:pt x="21" y="27"/>
                    </a:lnTo>
                    <a:lnTo>
                      <a:pt x="15" y="28"/>
                    </a:lnTo>
                    <a:close/>
                  </a:path>
                </a:pathLst>
              </a:custGeom>
              <a:solidFill>
                <a:srgbClr val="FFFF93">
                  <a:alpha val="100000"/>
                </a:srgbClr>
              </a:solidFill>
              <a:ln w="9525">
                <a:noFill/>
              </a:ln>
            </p:spPr>
            <p:txBody>
              <a:bodyPr/>
              <a:p>
                <a:endParaRPr lang="en-US"/>
              </a:p>
            </p:txBody>
          </p:sp>
          <p:sp>
            <p:nvSpPr>
              <p:cNvPr id="6446" name="Freeform 131"/>
              <p:cNvSpPr/>
              <p:nvPr/>
            </p:nvSpPr>
            <p:spPr>
              <a:xfrm>
                <a:off x="3696" y="311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3"/>
                    </a:lnTo>
                    <a:lnTo>
                      <a:pt x="51" y="9"/>
                    </a:lnTo>
                    <a:lnTo>
                      <a:pt x="46" y="5"/>
                    </a:lnTo>
                    <a:lnTo>
                      <a:pt x="42" y="2"/>
                    </a:lnTo>
                    <a:lnTo>
                      <a:pt x="36" y="1"/>
                    </a:lnTo>
                    <a:lnTo>
                      <a:pt x="30" y="0"/>
                    </a:lnTo>
                    <a:lnTo>
                      <a:pt x="19" y="2"/>
                    </a:lnTo>
                    <a:lnTo>
                      <a:pt x="9" y="9"/>
                    </a:lnTo>
                    <a:lnTo>
                      <a:pt x="2" y="18"/>
                    </a:lnTo>
                    <a:lnTo>
                      <a:pt x="0" y="30"/>
                    </a:lnTo>
                    <a:lnTo>
                      <a:pt x="1" y="35"/>
                    </a:lnTo>
                    <a:lnTo>
                      <a:pt x="2" y="41"/>
                    </a:lnTo>
                    <a:lnTo>
                      <a:pt x="6" y="47"/>
                    </a:lnTo>
                    <a:lnTo>
                      <a:pt x="9" y="52"/>
                    </a:lnTo>
                    <a:lnTo>
                      <a:pt x="14" y="55"/>
                    </a:lnTo>
                    <a:lnTo>
                      <a:pt x="19" y="57"/>
                    </a:lnTo>
                    <a:lnTo>
                      <a:pt x="24" y="58"/>
                    </a:lnTo>
                    <a:lnTo>
                      <a:pt x="30" y="60"/>
                    </a:lnTo>
                    <a:lnTo>
                      <a:pt x="36" y="58"/>
                    </a:lnTo>
                    <a:lnTo>
                      <a:pt x="42" y="57"/>
                    </a:lnTo>
                    <a:lnTo>
                      <a:pt x="46" y="55"/>
                    </a:lnTo>
                    <a:lnTo>
                      <a:pt x="51" y="52"/>
                    </a:lnTo>
                    <a:lnTo>
                      <a:pt x="54"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6447" name="Freeform 132"/>
              <p:cNvSpPr/>
              <p:nvPr/>
            </p:nvSpPr>
            <p:spPr>
              <a:xfrm>
                <a:off x="3703" y="311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8"/>
                    </a:lnTo>
                    <a:lnTo>
                      <a:pt x="7" y="27"/>
                    </a:lnTo>
                    <a:lnTo>
                      <a:pt x="5" y="25"/>
                    </a:lnTo>
                    <a:lnTo>
                      <a:pt x="4" y="23"/>
                    </a:lnTo>
                    <a:lnTo>
                      <a:pt x="1" y="20"/>
                    </a:lnTo>
                    <a:lnTo>
                      <a:pt x="0" y="18"/>
                    </a:lnTo>
                    <a:lnTo>
                      <a:pt x="0" y="15"/>
                    </a:lnTo>
                    <a:lnTo>
                      <a:pt x="0" y="12"/>
                    </a:lnTo>
                    <a:lnTo>
                      <a:pt x="1" y="9"/>
                    </a:lnTo>
                    <a:lnTo>
                      <a:pt x="4" y="7"/>
                    </a:lnTo>
                    <a:lnTo>
                      <a:pt x="5" y="4"/>
                    </a:lnTo>
                    <a:lnTo>
                      <a:pt x="7" y="3"/>
                    </a:lnTo>
                    <a:lnTo>
                      <a:pt x="9" y="1"/>
                    </a:lnTo>
                    <a:lnTo>
                      <a:pt x="13" y="0"/>
                    </a:lnTo>
                    <a:lnTo>
                      <a:pt x="15" y="0"/>
                    </a:lnTo>
                    <a:lnTo>
                      <a:pt x="19" y="0"/>
                    </a:lnTo>
                    <a:lnTo>
                      <a:pt x="21" y="1"/>
                    </a:lnTo>
                    <a:lnTo>
                      <a:pt x="23" y="3"/>
                    </a:lnTo>
                    <a:lnTo>
                      <a:pt x="25" y="4"/>
                    </a:lnTo>
                    <a:lnTo>
                      <a:pt x="28"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6448" name="Freeform 133"/>
              <p:cNvSpPr/>
              <p:nvPr/>
            </p:nvSpPr>
            <p:spPr>
              <a:xfrm>
                <a:off x="3669" y="3257"/>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4"/>
                    </a:lnTo>
                    <a:lnTo>
                      <a:pt x="51" y="10"/>
                    </a:lnTo>
                    <a:lnTo>
                      <a:pt x="46" y="6"/>
                    </a:lnTo>
                    <a:lnTo>
                      <a:pt x="42" y="3"/>
                    </a:lnTo>
                    <a:lnTo>
                      <a:pt x="36" y="2"/>
                    </a:lnTo>
                    <a:lnTo>
                      <a:pt x="30" y="0"/>
                    </a:lnTo>
                    <a:lnTo>
                      <a:pt x="19" y="3"/>
                    </a:lnTo>
                    <a:lnTo>
                      <a:pt x="9" y="10"/>
                    </a:lnTo>
                    <a:lnTo>
                      <a:pt x="2" y="19"/>
                    </a:lnTo>
                    <a:lnTo>
                      <a:pt x="0" y="30"/>
                    </a:lnTo>
                    <a:lnTo>
                      <a:pt x="1" y="36"/>
                    </a:lnTo>
                    <a:lnTo>
                      <a:pt x="2" y="42"/>
                    </a:lnTo>
                    <a:lnTo>
                      <a:pt x="5" y="46"/>
                    </a:lnTo>
                    <a:lnTo>
                      <a:pt x="8" y="51"/>
                    </a:lnTo>
                    <a:lnTo>
                      <a:pt x="13" y="55"/>
                    </a:lnTo>
                    <a:lnTo>
                      <a:pt x="19" y="58"/>
                    </a:lnTo>
                    <a:lnTo>
                      <a:pt x="24" y="59"/>
                    </a:lnTo>
                    <a:lnTo>
                      <a:pt x="30" y="60"/>
                    </a:lnTo>
                    <a:lnTo>
                      <a:pt x="36" y="59"/>
                    </a:lnTo>
                    <a:lnTo>
                      <a:pt x="42" y="58"/>
                    </a:lnTo>
                    <a:lnTo>
                      <a:pt x="46" y="55"/>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6449" name="Freeform 134"/>
              <p:cNvSpPr/>
              <p:nvPr/>
            </p:nvSpPr>
            <p:spPr>
              <a:xfrm>
                <a:off x="3677" y="326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10"/>
                    </a:lnTo>
                    <a:lnTo>
                      <a:pt x="2" y="7"/>
                    </a:lnTo>
                    <a:lnTo>
                      <a:pt x="5" y="5"/>
                    </a:lnTo>
                    <a:lnTo>
                      <a:pt x="7" y="3"/>
                    </a:lnTo>
                    <a:lnTo>
                      <a:pt x="9" y="1"/>
                    </a:lnTo>
                    <a:lnTo>
                      <a:pt x="12" y="0"/>
                    </a:lnTo>
                    <a:lnTo>
                      <a:pt x="15" y="0"/>
                    </a:lnTo>
                    <a:lnTo>
                      <a:pt x="17" y="0"/>
                    </a:lnTo>
                    <a:lnTo>
                      <a:pt x="21" y="1"/>
                    </a:lnTo>
                    <a:lnTo>
                      <a:pt x="23" y="3"/>
                    </a:lnTo>
                    <a:lnTo>
                      <a:pt x="25" y="5"/>
                    </a:lnTo>
                    <a:lnTo>
                      <a:pt x="27"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6450" name="Freeform 135"/>
              <p:cNvSpPr/>
              <p:nvPr/>
            </p:nvSpPr>
            <p:spPr>
              <a:xfrm>
                <a:off x="3693" y="3382"/>
                <a:ext cx="30"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3"/>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8"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6451" name="Freeform 136"/>
              <p:cNvSpPr/>
              <p:nvPr/>
            </p:nvSpPr>
            <p:spPr>
              <a:xfrm>
                <a:off x="3701" y="3390"/>
                <a:ext cx="14" cy="14"/>
              </a:xfrm>
              <a:custGeom>
                <a:avLst/>
                <a:gdLst>
                  <a:gd name="txL" fmla="*/ 0 w 28"/>
                  <a:gd name="txT" fmla="*/ 0 h 29"/>
                  <a:gd name="txR" fmla="*/ 28 w 28"/>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8" h="29">
                    <a:moveTo>
                      <a:pt x="13" y="29"/>
                    </a:moveTo>
                    <a:lnTo>
                      <a:pt x="11" y="29"/>
                    </a:lnTo>
                    <a:lnTo>
                      <a:pt x="9" y="28"/>
                    </a:lnTo>
                    <a:lnTo>
                      <a:pt x="5" y="27"/>
                    </a:lnTo>
                    <a:lnTo>
                      <a:pt x="3" y="25"/>
                    </a:lnTo>
                    <a:lnTo>
                      <a:pt x="2" y="22"/>
                    </a:lnTo>
                    <a:lnTo>
                      <a:pt x="1" y="20"/>
                    </a:lnTo>
                    <a:lnTo>
                      <a:pt x="0" y="18"/>
                    </a:lnTo>
                    <a:lnTo>
                      <a:pt x="0" y="14"/>
                    </a:lnTo>
                    <a:lnTo>
                      <a:pt x="0" y="12"/>
                    </a:lnTo>
                    <a:lnTo>
                      <a:pt x="1" y="8"/>
                    </a:lnTo>
                    <a:lnTo>
                      <a:pt x="2" y="6"/>
                    </a:lnTo>
                    <a:lnTo>
                      <a:pt x="3" y="4"/>
                    </a:lnTo>
                    <a:lnTo>
                      <a:pt x="5" y="3"/>
                    </a:lnTo>
                    <a:lnTo>
                      <a:pt x="9" y="2"/>
                    </a:lnTo>
                    <a:lnTo>
                      <a:pt x="11" y="0"/>
                    </a:lnTo>
                    <a:lnTo>
                      <a:pt x="13" y="0"/>
                    </a:lnTo>
                    <a:lnTo>
                      <a:pt x="17" y="0"/>
                    </a:lnTo>
                    <a:lnTo>
                      <a:pt x="19" y="2"/>
                    </a:lnTo>
                    <a:lnTo>
                      <a:pt x="23" y="3"/>
                    </a:lnTo>
                    <a:lnTo>
                      <a:pt x="25" y="4"/>
                    </a:lnTo>
                    <a:lnTo>
                      <a:pt x="26" y="6"/>
                    </a:lnTo>
                    <a:lnTo>
                      <a:pt x="27" y="8"/>
                    </a:lnTo>
                    <a:lnTo>
                      <a:pt x="28" y="12"/>
                    </a:lnTo>
                    <a:lnTo>
                      <a:pt x="28" y="14"/>
                    </a:lnTo>
                    <a:lnTo>
                      <a:pt x="27" y="20"/>
                    </a:lnTo>
                    <a:lnTo>
                      <a:pt x="25" y="25"/>
                    </a:lnTo>
                    <a:lnTo>
                      <a:pt x="19" y="28"/>
                    </a:lnTo>
                    <a:lnTo>
                      <a:pt x="13" y="29"/>
                    </a:lnTo>
                    <a:close/>
                  </a:path>
                </a:pathLst>
              </a:custGeom>
              <a:solidFill>
                <a:srgbClr val="FFFF93">
                  <a:alpha val="100000"/>
                </a:srgbClr>
              </a:solidFill>
              <a:ln w="9525">
                <a:noFill/>
              </a:ln>
            </p:spPr>
            <p:txBody>
              <a:bodyPr/>
              <a:p>
                <a:endParaRPr lang="en-US"/>
              </a:p>
            </p:txBody>
          </p:sp>
          <p:sp>
            <p:nvSpPr>
              <p:cNvPr id="6452" name="Freeform 137"/>
              <p:cNvSpPr/>
              <p:nvPr/>
            </p:nvSpPr>
            <p:spPr>
              <a:xfrm>
                <a:off x="3842" y="3409"/>
                <a:ext cx="30" cy="30"/>
              </a:xfrm>
              <a:custGeom>
                <a:avLst/>
                <a:gdLst>
                  <a:gd name="txL" fmla="*/ 0 w 60"/>
                  <a:gd name="txT" fmla="*/ 0 h 58"/>
                  <a:gd name="txR" fmla="*/ 60 w 60"/>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8">
                    <a:moveTo>
                      <a:pt x="60" y="30"/>
                    </a:moveTo>
                    <a:lnTo>
                      <a:pt x="59" y="24"/>
                    </a:lnTo>
                    <a:lnTo>
                      <a:pt x="57" y="18"/>
                    </a:lnTo>
                    <a:lnTo>
                      <a:pt x="54" y="12"/>
                    </a:lnTo>
                    <a:lnTo>
                      <a:pt x="51" y="8"/>
                    </a:lnTo>
                    <a:lnTo>
                      <a:pt x="46" y="4"/>
                    </a:lnTo>
                    <a:lnTo>
                      <a:pt x="41" y="2"/>
                    </a:lnTo>
                    <a:lnTo>
                      <a:pt x="36" y="0"/>
                    </a:lnTo>
                    <a:lnTo>
                      <a:pt x="30" y="0"/>
                    </a:lnTo>
                    <a:lnTo>
                      <a:pt x="18" y="2"/>
                    </a:lnTo>
                    <a:lnTo>
                      <a:pt x="8" y="8"/>
                    </a:lnTo>
                    <a:lnTo>
                      <a:pt x="2" y="18"/>
                    </a:lnTo>
                    <a:lnTo>
                      <a:pt x="0" y="30"/>
                    </a:lnTo>
                    <a:lnTo>
                      <a:pt x="1" y="35"/>
                    </a:lnTo>
                    <a:lnTo>
                      <a:pt x="2" y="40"/>
                    </a:lnTo>
                    <a:lnTo>
                      <a:pt x="4" y="46"/>
                    </a:lnTo>
                    <a:lnTo>
                      <a:pt x="8" y="50"/>
                    </a:lnTo>
                    <a:lnTo>
                      <a:pt x="12" y="54"/>
                    </a:lnTo>
                    <a:lnTo>
                      <a:pt x="18" y="56"/>
                    </a:lnTo>
                    <a:lnTo>
                      <a:pt x="24" y="58"/>
                    </a:lnTo>
                    <a:lnTo>
                      <a:pt x="30" y="58"/>
                    </a:lnTo>
                    <a:lnTo>
                      <a:pt x="36" y="58"/>
                    </a:lnTo>
                    <a:lnTo>
                      <a:pt x="41" y="56"/>
                    </a:lnTo>
                    <a:lnTo>
                      <a:pt x="46" y="54"/>
                    </a:lnTo>
                    <a:lnTo>
                      <a:pt x="51" y="50"/>
                    </a:lnTo>
                    <a:lnTo>
                      <a:pt x="54" y="46"/>
                    </a:lnTo>
                    <a:lnTo>
                      <a:pt x="57" y="40"/>
                    </a:lnTo>
                    <a:lnTo>
                      <a:pt x="59" y="35"/>
                    </a:lnTo>
                    <a:lnTo>
                      <a:pt x="60" y="30"/>
                    </a:lnTo>
                    <a:close/>
                  </a:path>
                </a:pathLst>
              </a:custGeom>
              <a:solidFill>
                <a:srgbClr val="6800E0">
                  <a:alpha val="100000"/>
                </a:srgbClr>
              </a:solidFill>
              <a:ln w="9525">
                <a:noFill/>
              </a:ln>
            </p:spPr>
            <p:txBody>
              <a:bodyPr/>
              <a:p>
                <a:endParaRPr lang="en-US"/>
              </a:p>
            </p:txBody>
          </p:sp>
          <p:sp>
            <p:nvSpPr>
              <p:cNvPr id="6453" name="Freeform 138"/>
              <p:cNvSpPr/>
              <p:nvPr/>
            </p:nvSpPr>
            <p:spPr>
              <a:xfrm>
                <a:off x="3850" y="3417"/>
                <a:ext cx="15" cy="14"/>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5"/>
                    </a:lnTo>
                    <a:lnTo>
                      <a:pt x="4" y="3"/>
                    </a:lnTo>
                    <a:lnTo>
                      <a:pt x="7" y="2"/>
                    </a:lnTo>
                    <a:lnTo>
                      <a:pt x="9" y="1"/>
                    </a:lnTo>
                    <a:lnTo>
                      <a:pt x="11" y="0"/>
                    </a:lnTo>
                    <a:lnTo>
                      <a:pt x="15" y="0"/>
                    </a:lnTo>
                    <a:lnTo>
                      <a:pt x="17" y="0"/>
                    </a:lnTo>
                    <a:lnTo>
                      <a:pt x="21" y="1"/>
                    </a:lnTo>
                    <a:lnTo>
                      <a:pt x="23" y="2"/>
                    </a:lnTo>
                    <a:lnTo>
                      <a:pt x="25" y="3"/>
                    </a:lnTo>
                    <a:lnTo>
                      <a:pt x="26" y="5"/>
                    </a:lnTo>
                    <a:lnTo>
                      <a:pt x="29" y="9"/>
                    </a:lnTo>
                    <a:lnTo>
                      <a:pt x="30" y="11"/>
                    </a:lnTo>
                    <a:lnTo>
                      <a:pt x="30" y="15"/>
                    </a:lnTo>
                    <a:lnTo>
                      <a:pt x="29" y="20"/>
                    </a:lnTo>
                    <a:lnTo>
                      <a:pt x="25" y="25"/>
                    </a:lnTo>
                    <a:lnTo>
                      <a:pt x="21" y="27"/>
                    </a:lnTo>
                    <a:lnTo>
                      <a:pt x="15" y="28"/>
                    </a:lnTo>
                    <a:close/>
                  </a:path>
                </a:pathLst>
              </a:custGeom>
              <a:solidFill>
                <a:srgbClr val="FFFF93">
                  <a:alpha val="100000"/>
                </a:srgbClr>
              </a:solidFill>
              <a:ln w="9525">
                <a:noFill/>
              </a:ln>
            </p:spPr>
            <p:txBody>
              <a:bodyPr/>
              <a:p>
                <a:endParaRPr lang="en-US"/>
              </a:p>
            </p:txBody>
          </p:sp>
          <p:sp>
            <p:nvSpPr>
              <p:cNvPr id="6454" name="Freeform 139"/>
              <p:cNvSpPr/>
              <p:nvPr/>
            </p:nvSpPr>
            <p:spPr>
              <a:xfrm>
                <a:off x="3869" y="3310"/>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7" y="19"/>
                    </a:lnTo>
                    <a:lnTo>
                      <a:pt x="54" y="13"/>
                    </a:lnTo>
                    <a:lnTo>
                      <a:pt x="50" y="9"/>
                    </a:lnTo>
                    <a:lnTo>
                      <a:pt x="46" y="5"/>
                    </a:lnTo>
                    <a:lnTo>
                      <a:pt x="41" y="3"/>
                    </a:lnTo>
                    <a:lnTo>
                      <a:pt x="36" y="0"/>
                    </a:lnTo>
                    <a:lnTo>
                      <a:pt x="30" y="0"/>
                    </a:lnTo>
                    <a:lnTo>
                      <a:pt x="18" y="3"/>
                    </a:lnTo>
                    <a:lnTo>
                      <a:pt x="9" y="9"/>
                    </a:lnTo>
                    <a:lnTo>
                      <a:pt x="2" y="18"/>
                    </a:lnTo>
                    <a:lnTo>
                      <a:pt x="0" y="29"/>
                    </a:lnTo>
                    <a:lnTo>
                      <a:pt x="1" y="35"/>
                    </a:lnTo>
                    <a:lnTo>
                      <a:pt x="2" y="41"/>
                    </a:lnTo>
                    <a:lnTo>
                      <a:pt x="6" y="47"/>
                    </a:lnTo>
                    <a:lnTo>
                      <a:pt x="9" y="51"/>
                    </a:lnTo>
                    <a:lnTo>
                      <a:pt x="14" y="55"/>
                    </a:lnTo>
                    <a:lnTo>
                      <a:pt x="18" y="57"/>
                    </a:lnTo>
                    <a:lnTo>
                      <a:pt x="24" y="59"/>
                    </a:lnTo>
                    <a:lnTo>
                      <a:pt x="30" y="59"/>
                    </a:lnTo>
                    <a:lnTo>
                      <a:pt x="36" y="59"/>
                    </a:lnTo>
                    <a:lnTo>
                      <a:pt x="41" y="57"/>
                    </a:lnTo>
                    <a:lnTo>
                      <a:pt x="46" y="55"/>
                    </a:lnTo>
                    <a:lnTo>
                      <a:pt x="50" y="51"/>
                    </a:lnTo>
                    <a:lnTo>
                      <a:pt x="54" y="47"/>
                    </a:lnTo>
                    <a:lnTo>
                      <a:pt x="57" y="41"/>
                    </a:lnTo>
                    <a:lnTo>
                      <a:pt x="59" y="35"/>
                    </a:lnTo>
                    <a:lnTo>
                      <a:pt x="60" y="29"/>
                    </a:lnTo>
                    <a:close/>
                  </a:path>
                </a:pathLst>
              </a:custGeom>
              <a:solidFill>
                <a:srgbClr val="5900BC">
                  <a:alpha val="100000"/>
                </a:srgbClr>
              </a:solidFill>
              <a:ln w="9525">
                <a:noFill/>
              </a:ln>
            </p:spPr>
            <p:txBody>
              <a:bodyPr/>
              <a:p>
                <a:endParaRPr lang="en-US"/>
              </a:p>
            </p:txBody>
          </p:sp>
          <p:sp>
            <p:nvSpPr>
              <p:cNvPr id="6455" name="Freeform 140"/>
              <p:cNvSpPr/>
              <p:nvPr/>
            </p:nvSpPr>
            <p:spPr>
              <a:xfrm>
                <a:off x="3876" y="3318"/>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9" y="28"/>
                    </a:lnTo>
                    <a:lnTo>
                      <a:pt x="7" y="27"/>
                    </a:lnTo>
                    <a:lnTo>
                      <a:pt x="4" y="25"/>
                    </a:lnTo>
                    <a:lnTo>
                      <a:pt x="3" y="22"/>
                    </a:lnTo>
                    <a:lnTo>
                      <a:pt x="1" y="20"/>
                    </a:lnTo>
                    <a:lnTo>
                      <a:pt x="0" y="18"/>
                    </a:lnTo>
                    <a:lnTo>
                      <a:pt x="0" y="14"/>
                    </a:lnTo>
                    <a:lnTo>
                      <a:pt x="0" y="12"/>
                    </a:lnTo>
                    <a:lnTo>
                      <a:pt x="1" y="9"/>
                    </a:lnTo>
                    <a:lnTo>
                      <a:pt x="3" y="6"/>
                    </a:lnTo>
                    <a:lnTo>
                      <a:pt x="4" y="4"/>
                    </a:lnTo>
                    <a:lnTo>
                      <a:pt x="7" y="3"/>
                    </a:lnTo>
                    <a:lnTo>
                      <a:pt x="9" y="2"/>
                    </a:lnTo>
                    <a:lnTo>
                      <a:pt x="12" y="0"/>
                    </a:lnTo>
                    <a:lnTo>
                      <a:pt x="15" y="0"/>
                    </a:lnTo>
                    <a:lnTo>
                      <a:pt x="17" y="0"/>
                    </a:lnTo>
                    <a:lnTo>
                      <a:pt x="21" y="2"/>
                    </a:lnTo>
                    <a:lnTo>
                      <a:pt x="23" y="3"/>
                    </a:lnTo>
                    <a:lnTo>
                      <a:pt x="25" y="4"/>
                    </a:lnTo>
                    <a:lnTo>
                      <a:pt x="26" y="6"/>
                    </a:lnTo>
                    <a:lnTo>
                      <a:pt x="29" y="9"/>
                    </a:lnTo>
                    <a:lnTo>
                      <a:pt x="30" y="12"/>
                    </a:lnTo>
                    <a:lnTo>
                      <a:pt x="30" y="14"/>
                    </a:lnTo>
                    <a:lnTo>
                      <a:pt x="29" y="20"/>
                    </a:lnTo>
                    <a:lnTo>
                      <a:pt x="25" y="25"/>
                    </a:lnTo>
                    <a:lnTo>
                      <a:pt x="21" y="28"/>
                    </a:lnTo>
                    <a:lnTo>
                      <a:pt x="15" y="29"/>
                    </a:lnTo>
                    <a:close/>
                  </a:path>
                </a:pathLst>
              </a:custGeom>
              <a:solidFill>
                <a:srgbClr val="FFFF93">
                  <a:alpha val="100000"/>
                </a:srgbClr>
              </a:solidFill>
              <a:ln w="9525">
                <a:noFill/>
              </a:ln>
            </p:spPr>
            <p:txBody>
              <a:bodyPr/>
              <a:p>
                <a:endParaRPr lang="en-US"/>
              </a:p>
            </p:txBody>
          </p:sp>
          <p:sp>
            <p:nvSpPr>
              <p:cNvPr id="6456" name="Freeform 141"/>
              <p:cNvSpPr/>
              <p:nvPr/>
            </p:nvSpPr>
            <p:spPr>
              <a:xfrm>
                <a:off x="3869" y="3182"/>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3"/>
                    </a:lnTo>
                    <a:lnTo>
                      <a:pt x="50" y="9"/>
                    </a:lnTo>
                    <a:lnTo>
                      <a:pt x="46" y="5"/>
                    </a:lnTo>
                    <a:lnTo>
                      <a:pt x="41" y="2"/>
                    </a:lnTo>
                    <a:lnTo>
                      <a:pt x="36" y="1"/>
                    </a:lnTo>
                    <a:lnTo>
                      <a:pt x="30" y="0"/>
                    </a:lnTo>
                    <a:lnTo>
                      <a:pt x="18" y="2"/>
                    </a:lnTo>
                    <a:lnTo>
                      <a:pt x="9" y="9"/>
                    </a:lnTo>
                    <a:lnTo>
                      <a:pt x="2" y="18"/>
                    </a:lnTo>
                    <a:lnTo>
                      <a:pt x="0" y="30"/>
                    </a:lnTo>
                    <a:lnTo>
                      <a:pt x="1" y="35"/>
                    </a:lnTo>
                    <a:lnTo>
                      <a:pt x="2" y="41"/>
                    </a:lnTo>
                    <a:lnTo>
                      <a:pt x="6" y="47"/>
                    </a:lnTo>
                    <a:lnTo>
                      <a:pt x="9" y="51"/>
                    </a:lnTo>
                    <a:lnTo>
                      <a:pt x="14" y="55"/>
                    </a:lnTo>
                    <a:lnTo>
                      <a:pt x="18" y="57"/>
                    </a:lnTo>
                    <a:lnTo>
                      <a:pt x="24" y="58"/>
                    </a:lnTo>
                    <a:lnTo>
                      <a:pt x="30" y="60"/>
                    </a:lnTo>
                    <a:lnTo>
                      <a:pt x="36" y="58"/>
                    </a:lnTo>
                    <a:lnTo>
                      <a:pt x="41" y="57"/>
                    </a:lnTo>
                    <a:lnTo>
                      <a:pt x="46" y="55"/>
                    </a:lnTo>
                    <a:lnTo>
                      <a:pt x="50" y="51"/>
                    </a:lnTo>
                    <a:lnTo>
                      <a:pt x="54" y="47"/>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6457" name="Freeform 142"/>
              <p:cNvSpPr/>
              <p:nvPr/>
            </p:nvSpPr>
            <p:spPr>
              <a:xfrm>
                <a:off x="3876" y="318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8"/>
                    </a:lnTo>
                    <a:lnTo>
                      <a:pt x="7" y="27"/>
                    </a:lnTo>
                    <a:lnTo>
                      <a:pt x="4" y="25"/>
                    </a:lnTo>
                    <a:lnTo>
                      <a:pt x="3" y="23"/>
                    </a:lnTo>
                    <a:lnTo>
                      <a:pt x="1" y="20"/>
                    </a:lnTo>
                    <a:lnTo>
                      <a:pt x="0" y="18"/>
                    </a:lnTo>
                    <a:lnTo>
                      <a:pt x="0" y="15"/>
                    </a:lnTo>
                    <a:lnTo>
                      <a:pt x="0" y="12"/>
                    </a:lnTo>
                    <a:lnTo>
                      <a:pt x="1" y="9"/>
                    </a:lnTo>
                    <a:lnTo>
                      <a:pt x="3" y="7"/>
                    </a:lnTo>
                    <a:lnTo>
                      <a:pt x="4" y="4"/>
                    </a:lnTo>
                    <a:lnTo>
                      <a:pt x="7" y="3"/>
                    </a:lnTo>
                    <a:lnTo>
                      <a:pt x="9" y="1"/>
                    </a:lnTo>
                    <a:lnTo>
                      <a:pt x="12" y="0"/>
                    </a:lnTo>
                    <a:lnTo>
                      <a:pt x="15" y="0"/>
                    </a:lnTo>
                    <a:lnTo>
                      <a:pt x="17" y="0"/>
                    </a:lnTo>
                    <a:lnTo>
                      <a:pt x="21" y="1"/>
                    </a:lnTo>
                    <a:lnTo>
                      <a:pt x="23" y="3"/>
                    </a:lnTo>
                    <a:lnTo>
                      <a:pt x="25" y="4"/>
                    </a:lnTo>
                    <a:lnTo>
                      <a:pt x="26"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6458" name="Freeform 143"/>
              <p:cNvSpPr/>
              <p:nvPr/>
            </p:nvSpPr>
            <p:spPr>
              <a:xfrm>
                <a:off x="2809" y="3310"/>
                <a:ext cx="29"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4"/>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7"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6459" name="Freeform 144"/>
              <p:cNvSpPr/>
              <p:nvPr/>
            </p:nvSpPr>
            <p:spPr>
              <a:xfrm>
                <a:off x="2816" y="3318"/>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4" y="29"/>
                    </a:moveTo>
                    <a:lnTo>
                      <a:pt x="12" y="29"/>
                    </a:lnTo>
                    <a:lnTo>
                      <a:pt x="10" y="28"/>
                    </a:lnTo>
                    <a:lnTo>
                      <a:pt x="6" y="27"/>
                    </a:lnTo>
                    <a:lnTo>
                      <a:pt x="4" y="25"/>
                    </a:lnTo>
                    <a:lnTo>
                      <a:pt x="3" y="22"/>
                    </a:lnTo>
                    <a:lnTo>
                      <a:pt x="2" y="20"/>
                    </a:lnTo>
                    <a:lnTo>
                      <a:pt x="0" y="18"/>
                    </a:lnTo>
                    <a:lnTo>
                      <a:pt x="0" y="14"/>
                    </a:lnTo>
                    <a:lnTo>
                      <a:pt x="0" y="12"/>
                    </a:lnTo>
                    <a:lnTo>
                      <a:pt x="2" y="9"/>
                    </a:lnTo>
                    <a:lnTo>
                      <a:pt x="3" y="6"/>
                    </a:lnTo>
                    <a:lnTo>
                      <a:pt x="4" y="4"/>
                    </a:lnTo>
                    <a:lnTo>
                      <a:pt x="6" y="3"/>
                    </a:lnTo>
                    <a:lnTo>
                      <a:pt x="10" y="2"/>
                    </a:lnTo>
                    <a:lnTo>
                      <a:pt x="12" y="0"/>
                    </a:lnTo>
                    <a:lnTo>
                      <a:pt x="14" y="0"/>
                    </a:lnTo>
                    <a:lnTo>
                      <a:pt x="18" y="0"/>
                    </a:lnTo>
                    <a:lnTo>
                      <a:pt x="20" y="2"/>
                    </a:lnTo>
                    <a:lnTo>
                      <a:pt x="22" y="3"/>
                    </a:lnTo>
                    <a:lnTo>
                      <a:pt x="25" y="4"/>
                    </a:lnTo>
                    <a:lnTo>
                      <a:pt x="27" y="6"/>
                    </a:lnTo>
                    <a:lnTo>
                      <a:pt x="28" y="9"/>
                    </a:lnTo>
                    <a:lnTo>
                      <a:pt x="29" y="12"/>
                    </a:lnTo>
                    <a:lnTo>
                      <a:pt x="29" y="14"/>
                    </a:lnTo>
                    <a:lnTo>
                      <a:pt x="28" y="20"/>
                    </a:lnTo>
                    <a:lnTo>
                      <a:pt x="25" y="25"/>
                    </a:lnTo>
                    <a:lnTo>
                      <a:pt x="20" y="28"/>
                    </a:lnTo>
                    <a:lnTo>
                      <a:pt x="14" y="29"/>
                    </a:lnTo>
                    <a:close/>
                  </a:path>
                </a:pathLst>
              </a:custGeom>
              <a:solidFill>
                <a:srgbClr val="FFFF93">
                  <a:alpha val="100000"/>
                </a:srgbClr>
              </a:solidFill>
              <a:ln w="9525">
                <a:noFill/>
              </a:ln>
            </p:spPr>
            <p:txBody>
              <a:bodyPr/>
              <a:p>
                <a:endParaRPr lang="en-US"/>
              </a:p>
            </p:txBody>
          </p:sp>
          <p:sp>
            <p:nvSpPr>
              <p:cNvPr id="6460" name="Freeform 145"/>
              <p:cNvSpPr/>
              <p:nvPr/>
            </p:nvSpPr>
            <p:spPr>
              <a:xfrm>
                <a:off x="2947" y="223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3"/>
                    </a:lnTo>
                    <a:lnTo>
                      <a:pt x="51" y="8"/>
                    </a:lnTo>
                    <a:lnTo>
                      <a:pt x="46" y="5"/>
                    </a:lnTo>
                    <a:lnTo>
                      <a:pt x="41" y="3"/>
                    </a:lnTo>
                    <a:lnTo>
                      <a:pt x="36" y="0"/>
                    </a:lnTo>
                    <a:lnTo>
                      <a:pt x="30" y="0"/>
                    </a:lnTo>
                    <a:lnTo>
                      <a:pt x="18" y="3"/>
                    </a:lnTo>
                    <a:lnTo>
                      <a:pt x="9" y="8"/>
                    </a:lnTo>
                    <a:lnTo>
                      <a:pt x="2" y="19"/>
                    </a:lnTo>
                    <a:lnTo>
                      <a:pt x="0" y="30"/>
                    </a:lnTo>
                    <a:lnTo>
                      <a:pt x="1" y="36"/>
                    </a:lnTo>
                    <a:lnTo>
                      <a:pt x="2" y="42"/>
                    </a:lnTo>
                    <a:lnTo>
                      <a:pt x="6" y="47"/>
                    </a:lnTo>
                    <a:lnTo>
                      <a:pt x="9" y="51"/>
                    </a:lnTo>
                    <a:lnTo>
                      <a:pt x="14" y="55"/>
                    </a:lnTo>
                    <a:lnTo>
                      <a:pt x="18" y="58"/>
                    </a:lnTo>
                    <a:lnTo>
                      <a:pt x="24" y="59"/>
                    </a:lnTo>
                    <a:lnTo>
                      <a:pt x="30" y="60"/>
                    </a:lnTo>
                    <a:lnTo>
                      <a:pt x="36" y="59"/>
                    </a:lnTo>
                    <a:lnTo>
                      <a:pt x="41" y="58"/>
                    </a:lnTo>
                    <a:lnTo>
                      <a:pt x="46" y="55"/>
                    </a:lnTo>
                    <a:lnTo>
                      <a:pt x="51" y="51"/>
                    </a:lnTo>
                    <a:lnTo>
                      <a:pt x="54" y="47"/>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6461" name="Freeform 146"/>
              <p:cNvSpPr/>
              <p:nvPr/>
            </p:nvSpPr>
            <p:spPr>
              <a:xfrm>
                <a:off x="2954" y="224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7"/>
                    </a:lnTo>
                    <a:lnTo>
                      <a:pt x="5" y="26"/>
                    </a:lnTo>
                    <a:lnTo>
                      <a:pt x="3" y="23"/>
                    </a:lnTo>
                    <a:lnTo>
                      <a:pt x="1" y="20"/>
                    </a:lnTo>
                    <a:lnTo>
                      <a:pt x="0" y="18"/>
                    </a:lnTo>
                    <a:lnTo>
                      <a:pt x="0" y="15"/>
                    </a:lnTo>
                    <a:lnTo>
                      <a:pt x="0" y="12"/>
                    </a:lnTo>
                    <a:lnTo>
                      <a:pt x="1" y="10"/>
                    </a:lnTo>
                    <a:lnTo>
                      <a:pt x="3" y="7"/>
                    </a:lnTo>
                    <a:lnTo>
                      <a:pt x="5" y="5"/>
                    </a:lnTo>
                    <a:lnTo>
                      <a:pt x="7" y="3"/>
                    </a:lnTo>
                    <a:lnTo>
                      <a:pt x="10" y="2"/>
                    </a:lnTo>
                    <a:lnTo>
                      <a:pt x="13" y="0"/>
                    </a:lnTo>
                    <a:lnTo>
                      <a:pt x="15" y="0"/>
                    </a:lnTo>
                    <a:lnTo>
                      <a:pt x="18"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grpSp>
        <p:grpSp>
          <p:nvGrpSpPr>
            <p:cNvPr id="6181" name="Group 147"/>
            <p:cNvGrpSpPr/>
            <p:nvPr/>
          </p:nvGrpSpPr>
          <p:grpSpPr>
            <a:xfrm flipH="1">
              <a:off x="4810" y="3312"/>
              <a:ext cx="854" cy="912"/>
              <a:chOff x="2794" y="2160"/>
              <a:chExt cx="1154" cy="1279"/>
            </a:xfrm>
          </p:grpSpPr>
          <p:sp>
            <p:nvSpPr>
              <p:cNvPr id="6182" name="AutoShape 148"/>
              <p:cNvSpPr>
                <a:spLocks noChangeAspect="1" noTextEdit="1"/>
              </p:cNvSpPr>
              <p:nvPr/>
            </p:nvSpPr>
            <p:spPr>
              <a:xfrm>
                <a:off x="2832" y="2160"/>
                <a:ext cx="1116" cy="1237"/>
              </a:xfrm>
              <a:prstGeom prst="rect">
                <a:avLst/>
              </a:prstGeom>
              <a:noFill/>
              <a:ln w="9525">
                <a:noFill/>
              </a:ln>
            </p:spPr>
            <p:txBody>
              <a:bodyPr/>
              <a:p>
                <a:endParaRPr lang="en-US"/>
              </a:p>
            </p:txBody>
          </p:sp>
          <p:sp>
            <p:nvSpPr>
              <p:cNvPr id="6183" name="Freeform 149"/>
              <p:cNvSpPr/>
              <p:nvPr/>
            </p:nvSpPr>
            <p:spPr>
              <a:xfrm>
                <a:off x="2912" y="2780"/>
                <a:ext cx="30" cy="30"/>
              </a:xfrm>
              <a:custGeom>
                <a:avLst/>
                <a:gdLst>
                  <a:gd name="txL" fmla="*/ 0 w 61"/>
                  <a:gd name="txT" fmla="*/ 0 h 60"/>
                  <a:gd name="txR" fmla="*/ 61 w 61"/>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61" h="60">
                    <a:moveTo>
                      <a:pt x="31" y="60"/>
                    </a:moveTo>
                    <a:lnTo>
                      <a:pt x="18" y="57"/>
                    </a:lnTo>
                    <a:lnTo>
                      <a:pt x="9" y="50"/>
                    </a:lnTo>
                    <a:lnTo>
                      <a:pt x="2" y="41"/>
                    </a:lnTo>
                    <a:lnTo>
                      <a:pt x="0" y="30"/>
                    </a:lnTo>
                    <a:lnTo>
                      <a:pt x="2" y="18"/>
                    </a:lnTo>
                    <a:lnTo>
                      <a:pt x="9" y="8"/>
                    </a:lnTo>
                    <a:lnTo>
                      <a:pt x="18" y="2"/>
                    </a:lnTo>
                    <a:lnTo>
                      <a:pt x="31" y="0"/>
                    </a:lnTo>
                    <a:lnTo>
                      <a:pt x="42" y="2"/>
                    </a:lnTo>
                    <a:lnTo>
                      <a:pt x="52" y="8"/>
                    </a:lnTo>
                    <a:lnTo>
                      <a:pt x="58" y="18"/>
                    </a:lnTo>
                    <a:lnTo>
                      <a:pt x="61" y="30"/>
                    </a:lnTo>
                    <a:lnTo>
                      <a:pt x="58" y="41"/>
                    </a:lnTo>
                    <a:lnTo>
                      <a:pt x="52" y="50"/>
                    </a:lnTo>
                    <a:lnTo>
                      <a:pt x="42" y="57"/>
                    </a:lnTo>
                    <a:lnTo>
                      <a:pt x="31" y="60"/>
                    </a:lnTo>
                    <a:close/>
                  </a:path>
                </a:pathLst>
              </a:custGeom>
              <a:solidFill>
                <a:srgbClr val="FFFF93">
                  <a:alpha val="100000"/>
                </a:srgbClr>
              </a:solidFill>
              <a:ln w="9525">
                <a:noFill/>
              </a:ln>
            </p:spPr>
            <p:txBody>
              <a:bodyPr/>
              <a:p>
                <a:endParaRPr lang="en-US"/>
              </a:p>
            </p:txBody>
          </p:sp>
          <p:sp>
            <p:nvSpPr>
              <p:cNvPr id="6184" name="Freeform 150"/>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6185" name="Freeform 151"/>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6186" name="Freeform 152"/>
              <p:cNvSpPr/>
              <p:nvPr/>
            </p:nvSpPr>
            <p:spPr>
              <a:xfrm>
                <a:off x="2821" y="2718"/>
                <a:ext cx="89" cy="73"/>
              </a:xfrm>
              <a:custGeom>
                <a:avLst/>
                <a:gdLst>
                  <a:gd name="txL" fmla="*/ 0 w 177"/>
                  <a:gd name="txT" fmla="*/ 0 h 146"/>
                  <a:gd name="txR" fmla="*/ 177 w 177"/>
                  <a:gd name="txB" fmla="*/ 146 h 146"/>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77" h="146">
                    <a:moveTo>
                      <a:pt x="163" y="144"/>
                    </a:moveTo>
                    <a:lnTo>
                      <a:pt x="177" y="118"/>
                    </a:lnTo>
                    <a:lnTo>
                      <a:pt x="172" y="110"/>
                    </a:lnTo>
                    <a:lnTo>
                      <a:pt x="161" y="89"/>
                    </a:lnTo>
                    <a:lnTo>
                      <a:pt x="144" y="62"/>
                    </a:lnTo>
                    <a:lnTo>
                      <a:pt x="122" y="33"/>
                    </a:lnTo>
                    <a:lnTo>
                      <a:pt x="95" y="11"/>
                    </a:lnTo>
                    <a:lnTo>
                      <a:pt x="69" y="0"/>
                    </a:lnTo>
                    <a:lnTo>
                      <a:pt x="40" y="7"/>
                    </a:lnTo>
                    <a:lnTo>
                      <a:pt x="14" y="38"/>
                    </a:lnTo>
                    <a:lnTo>
                      <a:pt x="3" y="60"/>
                    </a:lnTo>
                    <a:lnTo>
                      <a:pt x="0" y="78"/>
                    </a:lnTo>
                    <a:lnTo>
                      <a:pt x="1" y="94"/>
                    </a:lnTo>
                    <a:lnTo>
                      <a:pt x="8" y="106"/>
                    </a:lnTo>
                    <a:lnTo>
                      <a:pt x="17" y="117"/>
                    </a:lnTo>
                    <a:lnTo>
                      <a:pt x="30" y="126"/>
                    </a:lnTo>
                    <a:lnTo>
                      <a:pt x="46" y="132"/>
                    </a:lnTo>
                    <a:lnTo>
                      <a:pt x="62" y="138"/>
                    </a:lnTo>
                    <a:lnTo>
                      <a:pt x="79" y="141"/>
                    </a:lnTo>
                    <a:lnTo>
                      <a:pt x="98" y="143"/>
                    </a:lnTo>
                    <a:lnTo>
                      <a:pt x="115" y="144"/>
                    </a:lnTo>
                    <a:lnTo>
                      <a:pt x="130" y="146"/>
                    </a:lnTo>
                    <a:lnTo>
                      <a:pt x="144" y="146"/>
                    </a:lnTo>
                    <a:lnTo>
                      <a:pt x="154" y="144"/>
                    </a:lnTo>
                    <a:lnTo>
                      <a:pt x="161" y="144"/>
                    </a:lnTo>
                    <a:lnTo>
                      <a:pt x="163" y="144"/>
                    </a:lnTo>
                    <a:close/>
                  </a:path>
                </a:pathLst>
              </a:custGeom>
              <a:solidFill>
                <a:srgbClr val="6800E0">
                  <a:alpha val="100000"/>
                </a:srgbClr>
              </a:solidFill>
              <a:ln w="9525">
                <a:noFill/>
              </a:ln>
            </p:spPr>
            <p:txBody>
              <a:bodyPr/>
              <a:p>
                <a:endParaRPr lang="en-US"/>
              </a:p>
            </p:txBody>
          </p:sp>
          <p:sp>
            <p:nvSpPr>
              <p:cNvPr id="6187" name="Freeform 153"/>
              <p:cNvSpPr/>
              <p:nvPr/>
            </p:nvSpPr>
            <p:spPr>
              <a:xfrm>
                <a:off x="2821" y="2800"/>
                <a:ext cx="89" cy="71"/>
              </a:xfrm>
              <a:custGeom>
                <a:avLst/>
                <a:gdLst>
                  <a:gd name="txL" fmla="*/ 0 w 178"/>
                  <a:gd name="txT" fmla="*/ 0 h 143"/>
                  <a:gd name="txR" fmla="*/ 178 w 178"/>
                  <a:gd name="txB" fmla="*/ 143 h 14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78" h="143">
                    <a:moveTo>
                      <a:pt x="178" y="27"/>
                    </a:moveTo>
                    <a:lnTo>
                      <a:pt x="164" y="1"/>
                    </a:lnTo>
                    <a:lnTo>
                      <a:pt x="162" y="1"/>
                    </a:lnTo>
                    <a:lnTo>
                      <a:pt x="155" y="1"/>
                    </a:lnTo>
                    <a:lnTo>
                      <a:pt x="145" y="0"/>
                    </a:lnTo>
                    <a:lnTo>
                      <a:pt x="131" y="0"/>
                    </a:lnTo>
                    <a:lnTo>
                      <a:pt x="116" y="1"/>
                    </a:lnTo>
                    <a:lnTo>
                      <a:pt x="99" y="2"/>
                    </a:lnTo>
                    <a:lnTo>
                      <a:pt x="80" y="5"/>
                    </a:lnTo>
                    <a:lnTo>
                      <a:pt x="63" y="7"/>
                    </a:lnTo>
                    <a:lnTo>
                      <a:pt x="46" y="13"/>
                    </a:lnTo>
                    <a:lnTo>
                      <a:pt x="31" y="18"/>
                    </a:lnTo>
                    <a:lnTo>
                      <a:pt x="18" y="27"/>
                    </a:lnTo>
                    <a:lnTo>
                      <a:pt x="8" y="37"/>
                    </a:lnTo>
                    <a:lnTo>
                      <a:pt x="2" y="50"/>
                    </a:lnTo>
                    <a:lnTo>
                      <a:pt x="0" y="65"/>
                    </a:lnTo>
                    <a:lnTo>
                      <a:pt x="4" y="83"/>
                    </a:lnTo>
                    <a:lnTo>
                      <a:pt x="14" y="104"/>
                    </a:lnTo>
                    <a:lnTo>
                      <a:pt x="41" y="135"/>
                    </a:lnTo>
                    <a:lnTo>
                      <a:pt x="69" y="143"/>
                    </a:lnTo>
                    <a:lnTo>
                      <a:pt x="96" y="132"/>
                    </a:lnTo>
                    <a:lnTo>
                      <a:pt x="122" y="111"/>
                    </a:lnTo>
                    <a:lnTo>
                      <a:pt x="145" y="83"/>
                    </a:lnTo>
                    <a:lnTo>
                      <a:pt x="162" y="55"/>
                    </a:lnTo>
                    <a:lnTo>
                      <a:pt x="174" y="35"/>
                    </a:lnTo>
                    <a:lnTo>
                      <a:pt x="178" y="27"/>
                    </a:lnTo>
                    <a:close/>
                  </a:path>
                </a:pathLst>
              </a:custGeom>
              <a:solidFill>
                <a:srgbClr val="6800E0">
                  <a:alpha val="100000"/>
                </a:srgbClr>
              </a:solidFill>
              <a:ln w="9525">
                <a:noFill/>
              </a:ln>
            </p:spPr>
            <p:txBody>
              <a:bodyPr/>
              <a:p>
                <a:endParaRPr lang="en-US"/>
              </a:p>
            </p:txBody>
          </p:sp>
          <p:sp>
            <p:nvSpPr>
              <p:cNvPr id="6188" name="Freeform 154"/>
              <p:cNvSpPr/>
              <p:nvPr/>
            </p:nvSpPr>
            <p:spPr>
              <a:xfrm>
                <a:off x="2894" y="2818"/>
                <a:ext cx="66" cy="90"/>
              </a:xfrm>
              <a:custGeom>
                <a:avLst/>
                <a:gdLst>
                  <a:gd name="txL" fmla="*/ 0 w 132"/>
                  <a:gd name="txT" fmla="*/ 0 h 181"/>
                  <a:gd name="txR" fmla="*/ 132 w 132"/>
                  <a:gd name="txB" fmla="*/ 181 h 181"/>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2" h="181">
                    <a:moveTo>
                      <a:pt x="82" y="0"/>
                    </a:moveTo>
                    <a:lnTo>
                      <a:pt x="52" y="0"/>
                    </a:lnTo>
                    <a:lnTo>
                      <a:pt x="47" y="8"/>
                    </a:lnTo>
                    <a:lnTo>
                      <a:pt x="35" y="29"/>
                    </a:lnTo>
                    <a:lnTo>
                      <a:pt x="20" y="57"/>
                    </a:lnTo>
                    <a:lnTo>
                      <a:pt x="7" y="90"/>
                    </a:lnTo>
                    <a:lnTo>
                      <a:pt x="0" y="123"/>
                    </a:lnTo>
                    <a:lnTo>
                      <a:pt x="5" y="152"/>
                    </a:lnTo>
                    <a:lnTo>
                      <a:pt x="24" y="172"/>
                    </a:lnTo>
                    <a:lnTo>
                      <a:pt x="64" y="181"/>
                    </a:lnTo>
                    <a:lnTo>
                      <a:pt x="106" y="172"/>
                    </a:lnTo>
                    <a:lnTo>
                      <a:pt x="127" y="152"/>
                    </a:lnTo>
                    <a:lnTo>
                      <a:pt x="132" y="123"/>
                    </a:lnTo>
                    <a:lnTo>
                      <a:pt x="127" y="90"/>
                    </a:lnTo>
                    <a:lnTo>
                      <a:pt x="114" y="57"/>
                    </a:lnTo>
                    <a:lnTo>
                      <a:pt x="99" y="29"/>
                    </a:lnTo>
                    <a:lnTo>
                      <a:pt x="86" y="8"/>
                    </a:lnTo>
                    <a:lnTo>
                      <a:pt x="82" y="0"/>
                    </a:lnTo>
                    <a:close/>
                  </a:path>
                </a:pathLst>
              </a:custGeom>
              <a:solidFill>
                <a:srgbClr val="6800E0">
                  <a:alpha val="100000"/>
                </a:srgbClr>
              </a:solidFill>
              <a:ln w="9525">
                <a:noFill/>
              </a:ln>
            </p:spPr>
            <p:txBody>
              <a:bodyPr/>
              <a:p>
                <a:endParaRPr lang="en-US"/>
              </a:p>
            </p:txBody>
          </p:sp>
          <p:sp>
            <p:nvSpPr>
              <p:cNvPr id="6189" name="Freeform 155"/>
              <p:cNvSpPr/>
              <p:nvPr/>
            </p:nvSpPr>
            <p:spPr>
              <a:xfrm>
                <a:off x="2944" y="2799"/>
                <a:ext cx="88" cy="72"/>
              </a:xfrm>
              <a:custGeom>
                <a:avLst/>
                <a:gdLst>
                  <a:gd name="txL" fmla="*/ 0 w 177"/>
                  <a:gd name="txT" fmla="*/ 0 h 144"/>
                  <a:gd name="txR" fmla="*/ 177 w 177"/>
                  <a:gd name="txB" fmla="*/ 144 h 144"/>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77" h="144">
                    <a:moveTo>
                      <a:pt x="15" y="1"/>
                    </a:moveTo>
                    <a:lnTo>
                      <a:pt x="0" y="26"/>
                    </a:lnTo>
                    <a:lnTo>
                      <a:pt x="5" y="34"/>
                    </a:lnTo>
                    <a:lnTo>
                      <a:pt x="16" y="55"/>
                    </a:lnTo>
                    <a:lnTo>
                      <a:pt x="33" y="83"/>
                    </a:lnTo>
                    <a:lnTo>
                      <a:pt x="56" y="110"/>
                    </a:lnTo>
                    <a:lnTo>
                      <a:pt x="82" y="132"/>
                    </a:lnTo>
                    <a:lnTo>
                      <a:pt x="109" y="144"/>
                    </a:lnTo>
                    <a:lnTo>
                      <a:pt x="137" y="137"/>
                    </a:lnTo>
                    <a:lnTo>
                      <a:pt x="164" y="106"/>
                    </a:lnTo>
                    <a:lnTo>
                      <a:pt x="174" y="85"/>
                    </a:lnTo>
                    <a:lnTo>
                      <a:pt x="177" y="67"/>
                    </a:lnTo>
                    <a:lnTo>
                      <a:pt x="176" y="50"/>
                    </a:lnTo>
                    <a:lnTo>
                      <a:pt x="170" y="38"/>
                    </a:lnTo>
                    <a:lnTo>
                      <a:pt x="161" y="27"/>
                    </a:lnTo>
                    <a:lnTo>
                      <a:pt x="147" y="19"/>
                    </a:lnTo>
                    <a:lnTo>
                      <a:pt x="132" y="12"/>
                    </a:lnTo>
                    <a:lnTo>
                      <a:pt x="116" y="8"/>
                    </a:lnTo>
                    <a:lnTo>
                      <a:pt x="98" y="4"/>
                    </a:lnTo>
                    <a:lnTo>
                      <a:pt x="81" y="2"/>
                    </a:lnTo>
                    <a:lnTo>
                      <a:pt x="63" y="1"/>
                    </a:lnTo>
                    <a:lnTo>
                      <a:pt x="48" y="0"/>
                    </a:lnTo>
                    <a:lnTo>
                      <a:pt x="35" y="0"/>
                    </a:lnTo>
                    <a:lnTo>
                      <a:pt x="24" y="1"/>
                    </a:lnTo>
                    <a:lnTo>
                      <a:pt x="17" y="1"/>
                    </a:lnTo>
                    <a:lnTo>
                      <a:pt x="15" y="1"/>
                    </a:lnTo>
                    <a:close/>
                  </a:path>
                </a:pathLst>
              </a:custGeom>
              <a:solidFill>
                <a:srgbClr val="6800E0">
                  <a:alpha val="100000"/>
                </a:srgbClr>
              </a:solidFill>
              <a:ln w="9525">
                <a:noFill/>
              </a:ln>
            </p:spPr>
            <p:txBody>
              <a:bodyPr/>
              <a:p>
                <a:endParaRPr lang="en-US"/>
              </a:p>
            </p:txBody>
          </p:sp>
          <p:sp>
            <p:nvSpPr>
              <p:cNvPr id="6190" name="Freeform 156"/>
              <p:cNvSpPr/>
              <p:nvPr/>
            </p:nvSpPr>
            <p:spPr>
              <a:xfrm>
                <a:off x="2943" y="2718"/>
                <a:ext cx="90" cy="72"/>
              </a:xfrm>
              <a:custGeom>
                <a:avLst/>
                <a:gdLst>
                  <a:gd name="txL" fmla="*/ 0 w 180"/>
                  <a:gd name="txT" fmla="*/ 0 h 143"/>
                  <a:gd name="txR" fmla="*/ 180 w 180"/>
                  <a:gd name="txB" fmla="*/ 143 h 143"/>
                </a:gdLst>
                <a:ahLst/>
                <a:cxnLst>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0" y="1"/>
                  </a:cxn>
                </a:cxnLst>
                <a:rect l="txL" t="txT" r="txR" b="txB"/>
                <a:pathLst>
                  <a:path w="180" h="143">
                    <a:moveTo>
                      <a:pt x="0" y="116"/>
                    </a:moveTo>
                    <a:lnTo>
                      <a:pt x="15" y="142"/>
                    </a:lnTo>
                    <a:lnTo>
                      <a:pt x="17" y="142"/>
                    </a:lnTo>
                    <a:lnTo>
                      <a:pt x="24" y="142"/>
                    </a:lnTo>
                    <a:lnTo>
                      <a:pt x="34" y="143"/>
                    </a:lnTo>
                    <a:lnTo>
                      <a:pt x="48" y="143"/>
                    </a:lnTo>
                    <a:lnTo>
                      <a:pt x="63" y="142"/>
                    </a:lnTo>
                    <a:lnTo>
                      <a:pt x="80" y="141"/>
                    </a:lnTo>
                    <a:lnTo>
                      <a:pt x="99" y="139"/>
                    </a:lnTo>
                    <a:lnTo>
                      <a:pt x="116" y="135"/>
                    </a:lnTo>
                    <a:lnTo>
                      <a:pt x="133" y="131"/>
                    </a:lnTo>
                    <a:lnTo>
                      <a:pt x="148" y="125"/>
                    </a:lnTo>
                    <a:lnTo>
                      <a:pt x="161" y="117"/>
                    </a:lnTo>
                    <a:lnTo>
                      <a:pt x="171" y="106"/>
                    </a:lnTo>
                    <a:lnTo>
                      <a:pt x="177" y="94"/>
                    </a:lnTo>
                    <a:lnTo>
                      <a:pt x="180" y="79"/>
                    </a:lnTo>
                    <a:lnTo>
                      <a:pt x="175" y="60"/>
                    </a:lnTo>
                    <a:lnTo>
                      <a:pt x="166" y="40"/>
                    </a:lnTo>
                    <a:lnTo>
                      <a:pt x="138" y="7"/>
                    </a:lnTo>
                    <a:lnTo>
                      <a:pt x="109" y="0"/>
                    </a:lnTo>
                    <a:lnTo>
                      <a:pt x="82" y="10"/>
                    </a:lnTo>
                    <a:lnTo>
                      <a:pt x="56" y="32"/>
                    </a:lnTo>
                    <a:lnTo>
                      <a:pt x="33" y="59"/>
                    </a:lnTo>
                    <a:lnTo>
                      <a:pt x="16" y="87"/>
                    </a:lnTo>
                    <a:lnTo>
                      <a:pt x="4" y="108"/>
                    </a:lnTo>
                    <a:lnTo>
                      <a:pt x="0" y="116"/>
                    </a:lnTo>
                    <a:close/>
                  </a:path>
                </a:pathLst>
              </a:custGeom>
              <a:solidFill>
                <a:srgbClr val="6800E0">
                  <a:alpha val="100000"/>
                </a:srgbClr>
              </a:solidFill>
              <a:ln w="9525">
                <a:noFill/>
              </a:ln>
            </p:spPr>
            <p:txBody>
              <a:bodyPr/>
              <a:p>
                <a:endParaRPr lang="en-US"/>
              </a:p>
            </p:txBody>
          </p:sp>
          <p:sp>
            <p:nvSpPr>
              <p:cNvPr id="6191" name="Freeform 157"/>
              <p:cNvSpPr/>
              <p:nvPr/>
            </p:nvSpPr>
            <p:spPr>
              <a:xfrm>
                <a:off x="3116" y="2261"/>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2" y="24"/>
                    </a:moveTo>
                    <a:lnTo>
                      <a:pt x="8" y="23"/>
                    </a:lnTo>
                    <a:lnTo>
                      <a:pt x="3" y="21"/>
                    </a:lnTo>
                    <a:lnTo>
                      <a:pt x="1" y="16"/>
                    </a:lnTo>
                    <a:lnTo>
                      <a:pt x="0" y="11"/>
                    </a:lnTo>
                    <a:lnTo>
                      <a:pt x="1" y="7"/>
                    </a:lnTo>
                    <a:lnTo>
                      <a:pt x="3" y="3"/>
                    </a:lnTo>
                    <a:lnTo>
                      <a:pt x="8" y="1"/>
                    </a:lnTo>
                    <a:lnTo>
                      <a:pt x="12" y="0"/>
                    </a:lnTo>
                    <a:lnTo>
                      <a:pt x="17" y="1"/>
                    </a:lnTo>
                    <a:lnTo>
                      <a:pt x="20" y="3"/>
                    </a:lnTo>
                    <a:lnTo>
                      <a:pt x="23" y="7"/>
                    </a:lnTo>
                    <a:lnTo>
                      <a:pt x="24" y="11"/>
                    </a:lnTo>
                    <a:lnTo>
                      <a:pt x="23" y="16"/>
                    </a:lnTo>
                    <a:lnTo>
                      <a:pt x="20" y="21"/>
                    </a:lnTo>
                    <a:lnTo>
                      <a:pt x="17" y="23"/>
                    </a:lnTo>
                    <a:lnTo>
                      <a:pt x="12" y="24"/>
                    </a:lnTo>
                    <a:close/>
                  </a:path>
                </a:pathLst>
              </a:custGeom>
              <a:solidFill>
                <a:srgbClr val="FFFF93">
                  <a:alpha val="100000"/>
                </a:srgbClr>
              </a:solidFill>
              <a:ln w="9525">
                <a:noFill/>
              </a:ln>
            </p:spPr>
            <p:txBody>
              <a:bodyPr/>
              <a:p>
                <a:endParaRPr lang="en-US"/>
              </a:p>
            </p:txBody>
          </p:sp>
          <p:sp>
            <p:nvSpPr>
              <p:cNvPr id="6192" name="Freeform 158"/>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6193" name="Freeform 159"/>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6194" name="Freeform 160"/>
              <p:cNvSpPr/>
              <p:nvPr/>
            </p:nvSpPr>
            <p:spPr>
              <a:xfrm>
                <a:off x="3080" y="2236"/>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8"/>
                    </a:lnTo>
                    <a:lnTo>
                      <a:pt x="70" y="44"/>
                    </a:lnTo>
                    <a:lnTo>
                      <a:pt x="64" y="36"/>
                    </a:lnTo>
                    <a:lnTo>
                      <a:pt x="58" y="25"/>
                    </a:lnTo>
                    <a:lnTo>
                      <a:pt x="49" y="14"/>
                    </a:lnTo>
                    <a:lnTo>
                      <a:pt x="39" y="5"/>
                    </a:lnTo>
                    <a:lnTo>
                      <a:pt x="28" y="0"/>
                    </a:lnTo>
                    <a:lnTo>
                      <a:pt x="16" y="4"/>
                    </a:lnTo>
                    <a:lnTo>
                      <a:pt x="6" y="17"/>
                    </a:lnTo>
                    <a:lnTo>
                      <a:pt x="0" y="33"/>
                    </a:lnTo>
                    <a:lnTo>
                      <a:pt x="3" y="43"/>
                    </a:lnTo>
                    <a:lnTo>
                      <a:pt x="11" y="51"/>
                    </a:lnTo>
                    <a:lnTo>
                      <a:pt x="25" y="56"/>
                    </a:lnTo>
                    <a:lnTo>
                      <a:pt x="39" y="58"/>
                    </a:lnTo>
                    <a:lnTo>
                      <a:pt x="52" y="58"/>
                    </a:lnTo>
                    <a:lnTo>
                      <a:pt x="62" y="58"/>
                    </a:lnTo>
                    <a:lnTo>
                      <a:pt x="66" y="58"/>
                    </a:lnTo>
                    <a:close/>
                  </a:path>
                </a:pathLst>
              </a:custGeom>
              <a:solidFill>
                <a:srgbClr val="6800E0">
                  <a:alpha val="100000"/>
                </a:srgbClr>
              </a:solidFill>
              <a:ln w="9525">
                <a:noFill/>
              </a:ln>
            </p:spPr>
            <p:txBody>
              <a:bodyPr/>
              <a:p>
                <a:endParaRPr lang="en-US"/>
              </a:p>
            </p:txBody>
          </p:sp>
          <p:sp>
            <p:nvSpPr>
              <p:cNvPr id="6195" name="Freeform 161"/>
              <p:cNvSpPr/>
              <p:nvPr/>
            </p:nvSpPr>
            <p:spPr>
              <a:xfrm>
                <a:off x="3080" y="2269"/>
                <a:ext cx="36" cy="28"/>
              </a:xfrm>
              <a:custGeom>
                <a:avLst/>
                <a:gdLst>
                  <a:gd name="txL" fmla="*/ 0 w 71"/>
                  <a:gd name="txT" fmla="*/ 0 h 57"/>
                  <a:gd name="txR" fmla="*/ 71 w 71"/>
                  <a:gd name="txB" fmla="*/ 57 h 57"/>
                </a:gdLst>
                <a:ahLst/>
                <a:cxnLst>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71" y="10"/>
                    </a:moveTo>
                    <a:lnTo>
                      <a:pt x="66" y="0"/>
                    </a:lnTo>
                    <a:lnTo>
                      <a:pt x="62" y="0"/>
                    </a:lnTo>
                    <a:lnTo>
                      <a:pt x="53" y="0"/>
                    </a:lnTo>
                    <a:lnTo>
                      <a:pt x="39" y="0"/>
                    </a:lnTo>
                    <a:lnTo>
                      <a:pt x="25" y="2"/>
                    </a:lnTo>
                    <a:lnTo>
                      <a:pt x="13" y="7"/>
                    </a:lnTo>
                    <a:lnTo>
                      <a:pt x="3" y="15"/>
                    </a:lnTo>
                    <a:lnTo>
                      <a:pt x="0" y="25"/>
                    </a:lnTo>
                    <a:lnTo>
                      <a:pt x="6" y="42"/>
                    </a:lnTo>
                    <a:lnTo>
                      <a:pt x="16" y="54"/>
                    </a:lnTo>
                    <a:lnTo>
                      <a:pt x="28" y="57"/>
                    </a:lnTo>
                    <a:lnTo>
                      <a:pt x="39" y="53"/>
                    </a:lnTo>
                    <a:lnTo>
                      <a:pt x="49" y="44"/>
                    </a:lnTo>
                    <a:lnTo>
                      <a:pt x="58" y="33"/>
                    </a:lnTo>
                    <a:lnTo>
                      <a:pt x="64" y="22"/>
                    </a:lnTo>
                    <a:lnTo>
                      <a:pt x="70" y="14"/>
                    </a:lnTo>
                    <a:lnTo>
                      <a:pt x="71" y="10"/>
                    </a:lnTo>
                    <a:close/>
                  </a:path>
                </a:pathLst>
              </a:custGeom>
              <a:solidFill>
                <a:srgbClr val="6800E0">
                  <a:alpha val="100000"/>
                </a:srgbClr>
              </a:solidFill>
              <a:ln w="9525">
                <a:noFill/>
              </a:ln>
            </p:spPr>
            <p:txBody>
              <a:bodyPr/>
              <a:p>
                <a:endParaRPr lang="en-US"/>
              </a:p>
            </p:txBody>
          </p:sp>
          <p:sp>
            <p:nvSpPr>
              <p:cNvPr id="6196" name="Freeform 162"/>
              <p:cNvSpPr/>
              <p:nvPr/>
            </p:nvSpPr>
            <p:spPr>
              <a:xfrm>
                <a:off x="3109" y="2277"/>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2" h="73">
                    <a:moveTo>
                      <a:pt x="32" y="0"/>
                    </a:moveTo>
                    <a:lnTo>
                      <a:pt x="20" y="0"/>
                    </a:lnTo>
                    <a:lnTo>
                      <a:pt x="18" y="4"/>
                    </a:lnTo>
                    <a:lnTo>
                      <a:pt x="14" y="12"/>
                    </a:lnTo>
                    <a:lnTo>
                      <a:pt x="8" y="23"/>
                    </a:lnTo>
                    <a:lnTo>
                      <a:pt x="2" y="36"/>
                    </a:lnTo>
                    <a:lnTo>
                      <a:pt x="0" y="50"/>
                    </a:lnTo>
                    <a:lnTo>
                      <a:pt x="1" y="61"/>
                    </a:lnTo>
                    <a:lnTo>
                      <a:pt x="9" y="69"/>
                    </a:lnTo>
                    <a:lnTo>
                      <a:pt x="25" y="73"/>
                    </a:lnTo>
                    <a:lnTo>
                      <a:pt x="41" y="69"/>
                    </a:lnTo>
                    <a:lnTo>
                      <a:pt x="50" y="61"/>
                    </a:lnTo>
                    <a:lnTo>
                      <a:pt x="52" y="50"/>
                    </a:lnTo>
                    <a:lnTo>
                      <a:pt x="49" y="36"/>
                    </a:lnTo>
                    <a:lnTo>
                      <a:pt x="45" y="23"/>
                    </a:lnTo>
                    <a:lnTo>
                      <a:pt x="39" y="12"/>
                    </a:lnTo>
                    <a:lnTo>
                      <a:pt x="34" y="4"/>
                    </a:lnTo>
                    <a:lnTo>
                      <a:pt x="32" y="0"/>
                    </a:lnTo>
                    <a:close/>
                  </a:path>
                </a:pathLst>
              </a:custGeom>
              <a:solidFill>
                <a:srgbClr val="6800E0">
                  <a:alpha val="100000"/>
                </a:srgbClr>
              </a:solidFill>
              <a:ln w="9525">
                <a:noFill/>
              </a:ln>
            </p:spPr>
            <p:txBody>
              <a:bodyPr/>
              <a:p>
                <a:endParaRPr lang="en-US"/>
              </a:p>
            </p:txBody>
          </p:sp>
          <p:sp>
            <p:nvSpPr>
              <p:cNvPr id="6197" name="Freeform 163"/>
              <p:cNvSpPr/>
              <p:nvPr/>
            </p:nvSpPr>
            <p:spPr>
              <a:xfrm>
                <a:off x="3129" y="2269"/>
                <a:ext cx="36" cy="28"/>
              </a:xfrm>
              <a:custGeom>
                <a:avLst/>
                <a:gdLst>
                  <a:gd name="txL" fmla="*/ 0 w 71"/>
                  <a:gd name="txT" fmla="*/ 0 h 57"/>
                  <a:gd name="txR" fmla="*/ 71 w 71"/>
                  <a:gd name="txB" fmla="*/ 57 h 57"/>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6" y="0"/>
                    </a:moveTo>
                    <a:lnTo>
                      <a:pt x="0" y="10"/>
                    </a:lnTo>
                    <a:lnTo>
                      <a:pt x="1" y="14"/>
                    </a:lnTo>
                    <a:lnTo>
                      <a:pt x="7" y="22"/>
                    </a:lnTo>
                    <a:lnTo>
                      <a:pt x="14" y="33"/>
                    </a:lnTo>
                    <a:lnTo>
                      <a:pt x="23" y="44"/>
                    </a:lnTo>
                    <a:lnTo>
                      <a:pt x="32" y="53"/>
                    </a:lnTo>
                    <a:lnTo>
                      <a:pt x="44" y="57"/>
                    </a:lnTo>
                    <a:lnTo>
                      <a:pt x="55" y="54"/>
                    </a:lnTo>
                    <a:lnTo>
                      <a:pt x="66" y="42"/>
                    </a:lnTo>
                    <a:lnTo>
                      <a:pt x="71" y="25"/>
                    </a:lnTo>
                    <a:lnTo>
                      <a:pt x="68" y="15"/>
                    </a:lnTo>
                    <a:lnTo>
                      <a:pt x="60" y="7"/>
                    </a:lnTo>
                    <a:lnTo>
                      <a:pt x="46" y="2"/>
                    </a:lnTo>
                    <a:lnTo>
                      <a:pt x="32" y="0"/>
                    </a:lnTo>
                    <a:lnTo>
                      <a:pt x="19" y="0"/>
                    </a:lnTo>
                    <a:lnTo>
                      <a:pt x="9" y="0"/>
                    </a:lnTo>
                    <a:lnTo>
                      <a:pt x="6" y="0"/>
                    </a:lnTo>
                    <a:close/>
                  </a:path>
                </a:pathLst>
              </a:custGeom>
              <a:solidFill>
                <a:srgbClr val="6800E0">
                  <a:alpha val="100000"/>
                </a:srgbClr>
              </a:solidFill>
              <a:ln w="9525">
                <a:noFill/>
              </a:ln>
            </p:spPr>
            <p:txBody>
              <a:bodyPr/>
              <a:p>
                <a:endParaRPr lang="en-US"/>
              </a:p>
            </p:txBody>
          </p:sp>
          <p:sp>
            <p:nvSpPr>
              <p:cNvPr id="6198" name="Freeform 164"/>
              <p:cNvSpPr/>
              <p:nvPr/>
            </p:nvSpPr>
            <p:spPr>
              <a:xfrm>
                <a:off x="3129" y="2236"/>
                <a:ext cx="36" cy="28"/>
              </a:xfrm>
              <a:custGeom>
                <a:avLst/>
                <a:gdLst>
                  <a:gd name="txL" fmla="*/ 0 w 71"/>
                  <a:gd name="txT" fmla="*/ 0 h 57"/>
                  <a:gd name="txR" fmla="*/ 71 w 71"/>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1" h="57">
                    <a:moveTo>
                      <a:pt x="0" y="47"/>
                    </a:moveTo>
                    <a:lnTo>
                      <a:pt x="6" y="57"/>
                    </a:lnTo>
                    <a:lnTo>
                      <a:pt x="9" y="57"/>
                    </a:lnTo>
                    <a:lnTo>
                      <a:pt x="19" y="57"/>
                    </a:lnTo>
                    <a:lnTo>
                      <a:pt x="32" y="57"/>
                    </a:lnTo>
                    <a:lnTo>
                      <a:pt x="46" y="55"/>
                    </a:lnTo>
                    <a:lnTo>
                      <a:pt x="59" y="50"/>
                    </a:lnTo>
                    <a:lnTo>
                      <a:pt x="68" y="43"/>
                    </a:lnTo>
                    <a:lnTo>
                      <a:pt x="71" y="32"/>
                    </a:lnTo>
                    <a:lnTo>
                      <a:pt x="66" y="17"/>
                    </a:lnTo>
                    <a:lnTo>
                      <a:pt x="55" y="4"/>
                    </a:lnTo>
                    <a:lnTo>
                      <a:pt x="44" y="0"/>
                    </a:lnTo>
                    <a:lnTo>
                      <a:pt x="32" y="4"/>
                    </a:lnTo>
                    <a:lnTo>
                      <a:pt x="23" y="13"/>
                    </a:lnTo>
                    <a:lnTo>
                      <a:pt x="14" y="23"/>
                    </a:lnTo>
                    <a:lnTo>
                      <a:pt x="7" y="35"/>
                    </a:lnTo>
                    <a:lnTo>
                      <a:pt x="1" y="43"/>
                    </a:lnTo>
                    <a:lnTo>
                      <a:pt x="0" y="47"/>
                    </a:lnTo>
                    <a:close/>
                  </a:path>
                </a:pathLst>
              </a:custGeom>
              <a:solidFill>
                <a:srgbClr val="6800E0">
                  <a:alpha val="100000"/>
                </a:srgbClr>
              </a:solidFill>
              <a:ln w="9525">
                <a:noFill/>
              </a:ln>
            </p:spPr>
            <p:txBody>
              <a:bodyPr/>
              <a:p>
                <a:endParaRPr lang="en-US"/>
              </a:p>
            </p:txBody>
          </p:sp>
          <p:sp>
            <p:nvSpPr>
              <p:cNvPr id="6199" name="Freeform 165"/>
              <p:cNvSpPr/>
              <p:nvPr/>
            </p:nvSpPr>
            <p:spPr>
              <a:xfrm>
                <a:off x="3830" y="3106"/>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1" y="24"/>
                    </a:moveTo>
                    <a:lnTo>
                      <a:pt x="7" y="23"/>
                    </a:lnTo>
                    <a:lnTo>
                      <a:pt x="3" y="20"/>
                    </a:lnTo>
                    <a:lnTo>
                      <a:pt x="1" y="16"/>
                    </a:lnTo>
                    <a:lnTo>
                      <a:pt x="0" y="11"/>
                    </a:lnTo>
                    <a:lnTo>
                      <a:pt x="1" y="7"/>
                    </a:lnTo>
                    <a:lnTo>
                      <a:pt x="3" y="3"/>
                    </a:lnTo>
                    <a:lnTo>
                      <a:pt x="7" y="1"/>
                    </a:lnTo>
                    <a:lnTo>
                      <a:pt x="11" y="0"/>
                    </a:lnTo>
                    <a:lnTo>
                      <a:pt x="16" y="1"/>
                    </a:lnTo>
                    <a:lnTo>
                      <a:pt x="20" y="3"/>
                    </a:lnTo>
                    <a:lnTo>
                      <a:pt x="23" y="7"/>
                    </a:lnTo>
                    <a:lnTo>
                      <a:pt x="24" y="11"/>
                    </a:lnTo>
                    <a:lnTo>
                      <a:pt x="23" y="16"/>
                    </a:lnTo>
                    <a:lnTo>
                      <a:pt x="20" y="20"/>
                    </a:lnTo>
                    <a:lnTo>
                      <a:pt x="16" y="23"/>
                    </a:lnTo>
                    <a:lnTo>
                      <a:pt x="11" y="24"/>
                    </a:lnTo>
                    <a:close/>
                  </a:path>
                </a:pathLst>
              </a:custGeom>
              <a:solidFill>
                <a:srgbClr val="FFFF93">
                  <a:alpha val="100000"/>
                </a:srgbClr>
              </a:solidFill>
              <a:ln w="9525">
                <a:noFill/>
              </a:ln>
            </p:spPr>
            <p:txBody>
              <a:bodyPr/>
              <a:p>
                <a:endParaRPr lang="en-US"/>
              </a:p>
            </p:txBody>
          </p:sp>
          <p:sp>
            <p:nvSpPr>
              <p:cNvPr id="6200" name="Freeform 166"/>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6201" name="Freeform 167"/>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6202" name="Freeform 168"/>
              <p:cNvSpPr/>
              <p:nvPr/>
            </p:nvSpPr>
            <p:spPr>
              <a:xfrm>
                <a:off x="3793" y="3081"/>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7"/>
                    </a:lnTo>
                    <a:lnTo>
                      <a:pt x="70" y="44"/>
                    </a:lnTo>
                    <a:lnTo>
                      <a:pt x="64" y="36"/>
                    </a:lnTo>
                    <a:lnTo>
                      <a:pt x="58" y="24"/>
                    </a:lnTo>
                    <a:lnTo>
                      <a:pt x="49" y="14"/>
                    </a:lnTo>
                    <a:lnTo>
                      <a:pt x="39" y="5"/>
                    </a:lnTo>
                    <a:lnTo>
                      <a:pt x="28" y="0"/>
                    </a:lnTo>
                    <a:lnTo>
                      <a:pt x="16" y="4"/>
                    </a:lnTo>
                    <a:lnTo>
                      <a:pt x="6" y="16"/>
                    </a:lnTo>
                    <a:lnTo>
                      <a:pt x="0" y="32"/>
                    </a:lnTo>
                    <a:lnTo>
                      <a:pt x="3" y="43"/>
                    </a:lnTo>
                    <a:lnTo>
                      <a:pt x="13" y="51"/>
                    </a:lnTo>
                    <a:lnTo>
                      <a:pt x="25" y="55"/>
                    </a:lnTo>
                    <a:lnTo>
                      <a:pt x="39" y="58"/>
                    </a:lnTo>
                    <a:lnTo>
                      <a:pt x="53" y="58"/>
                    </a:lnTo>
                    <a:lnTo>
                      <a:pt x="62" y="58"/>
                    </a:lnTo>
                    <a:lnTo>
                      <a:pt x="66" y="58"/>
                    </a:lnTo>
                    <a:close/>
                  </a:path>
                </a:pathLst>
              </a:custGeom>
              <a:solidFill>
                <a:srgbClr val="6800E0">
                  <a:alpha val="100000"/>
                </a:srgbClr>
              </a:solidFill>
              <a:ln w="9525">
                <a:noFill/>
              </a:ln>
            </p:spPr>
            <p:txBody>
              <a:bodyPr/>
              <a:p>
                <a:endParaRPr lang="en-US"/>
              </a:p>
            </p:txBody>
          </p:sp>
          <p:sp>
            <p:nvSpPr>
              <p:cNvPr id="6203" name="Freeform 169"/>
              <p:cNvSpPr/>
              <p:nvPr/>
            </p:nvSpPr>
            <p:spPr>
              <a:xfrm>
                <a:off x="3793" y="3114"/>
                <a:ext cx="37" cy="28"/>
              </a:xfrm>
              <a:custGeom>
                <a:avLst/>
                <a:gdLst>
                  <a:gd name="txL" fmla="*/ 0 w 72"/>
                  <a:gd name="txT" fmla="*/ 0 h 56"/>
                  <a:gd name="txR" fmla="*/ 72 w 72"/>
                  <a:gd name="txB" fmla="*/ 56 h 56"/>
                </a:gdLst>
                <a:ahLst/>
                <a:cxnLst>
                  <a:cxn ang="0">
                    <a:pos x="1" y="1"/>
                  </a:cxn>
                  <a:cxn ang="0">
                    <a:pos x="1" y="0"/>
                  </a:cxn>
                  <a:cxn ang="0">
                    <a:pos x="1" y="0"/>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2" h="56">
                    <a:moveTo>
                      <a:pt x="72" y="10"/>
                    </a:moveTo>
                    <a:lnTo>
                      <a:pt x="67" y="0"/>
                    </a:lnTo>
                    <a:lnTo>
                      <a:pt x="63" y="0"/>
                    </a:lnTo>
                    <a:lnTo>
                      <a:pt x="53" y="0"/>
                    </a:lnTo>
                    <a:lnTo>
                      <a:pt x="40" y="0"/>
                    </a:lnTo>
                    <a:lnTo>
                      <a:pt x="26" y="2"/>
                    </a:lnTo>
                    <a:lnTo>
                      <a:pt x="13" y="7"/>
                    </a:lnTo>
                    <a:lnTo>
                      <a:pt x="3" y="15"/>
                    </a:lnTo>
                    <a:lnTo>
                      <a:pt x="0" y="25"/>
                    </a:lnTo>
                    <a:lnTo>
                      <a:pt x="6" y="41"/>
                    </a:lnTo>
                    <a:lnTo>
                      <a:pt x="17" y="54"/>
                    </a:lnTo>
                    <a:lnTo>
                      <a:pt x="29" y="56"/>
                    </a:lnTo>
                    <a:lnTo>
                      <a:pt x="39" y="53"/>
                    </a:lnTo>
                    <a:lnTo>
                      <a:pt x="49" y="44"/>
                    </a:lnTo>
                    <a:lnTo>
                      <a:pt x="59" y="33"/>
                    </a:lnTo>
                    <a:lnTo>
                      <a:pt x="66" y="22"/>
                    </a:lnTo>
                    <a:lnTo>
                      <a:pt x="71" y="14"/>
                    </a:lnTo>
                    <a:lnTo>
                      <a:pt x="72" y="10"/>
                    </a:lnTo>
                    <a:close/>
                  </a:path>
                </a:pathLst>
              </a:custGeom>
              <a:solidFill>
                <a:srgbClr val="6800E0">
                  <a:alpha val="100000"/>
                </a:srgbClr>
              </a:solidFill>
              <a:ln w="9525">
                <a:noFill/>
              </a:ln>
            </p:spPr>
            <p:txBody>
              <a:bodyPr/>
              <a:p>
                <a:endParaRPr lang="en-US"/>
              </a:p>
            </p:txBody>
          </p:sp>
          <p:sp>
            <p:nvSpPr>
              <p:cNvPr id="6204" name="Freeform 170"/>
              <p:cNvSpPr/>
              <p:nvPr/>
            </p:nvSpPr>
            <p:spPr>
              <a:xfrm>
                <a:off x="3823" y="3121"/>
                <a:ext cx="26" cy="37"/>
              </a:xfrm>
              <a:custGeom>
                <a:avLst/>
                <a:gdLst>
                  <a:gd name="txL" fmla="*/ 0 w 53"/>
                  <a:gd name="txT" fmla="*/ 0 h 72"/>
                  <a:gd name="txR" fmla="*/ 53 w 53"/>
                  <a:gd name="txB" fmla="*/ 72 h 72"/>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53" h="72">
                    <a:moveTo>
                      <a:pt x="33" y="0"/>
                    </a:moveTo>
                    <a:lnTo>
                      <a:pt x="20" y="0"/>
                    </a:lnTo>
                    <a:lnTo>
                      <a:pt x="18" y="3"/>
                    </a:lnTo>
                    <a:lnTo>
                      <a:pt x="13" y="11"/>
                    </a:lnTo>
                    <a:lnTo>
                      <a:pt x="8" y="23"/>
                    </a:lnTo>
                    <a:lnTo>
                      <a:pt x="3" y="35"/>
                    </a:lnTo>
                    <a:lnTo>
                      <a:pt x="0" y="49"/>
                    </a:lnTo>
                    <a:lnTo>
                      <a:pt x="2" y="61"/>
                    </a:lnTo>
                    <a:lnTo>
                      <a:pt x="10" y="69"/>
                    </a:lnTo>
                    <a:lnTo>
                      <a:pt x="26" y="72"/>
                    </a:lnTo>
                    <a:lnTo>
                      <a:pt x="42" y="69"/>
                    </a:lnTo>
                    <a:lnTo>
                      <a:pt x="51" y="61"/>
                    </a:lnTo>
                    <a:lnTo>
                      <a:pt x="53" y="49"/>
                    </a:lnTo>
                    <a:lnTo>
                      <a:pt x="50" y="35"/>
                    </a:lnTo>
                    <a:lnTo>
                      <a:pt x="46" y="23"/>
                    </a:lnTo>
                    <a:lnTo>
                      <a:pt x="40" y="11"/>
                    </a:lnTo>
                    <a:lnTo>
                      <a:pt x="35" y="3"/>
                    </a:lnTo>
                    <a:lnTo>
                      <a:pt x="33" y="0"/>
                    </a:lnTo>
                    <a:close/>
                  </a:path>
                </a:pathLst>
              </a:custGeom>
              <a:solidFill>
                <a:srgbClr val="6800E0">
                  <a:alpha val="100000"/>
                </a:srgbClr>
              </a:solidFill>
              <a:ln w="9525">
                <a:noFill/>
              </a:ln>
            </p:spPr>
            <p:txBody>
              <a:bodyPr/>
              <a:p>
                <a:endParaRPr lang="en-US"/>
              </a:p>
            </p:txBody>
          </p:sp>
          <p:sp>
            <p:nvSpPr>
              <p:cNvPr id="6205" name="Freeform 171"/>
              <p:cNvSpPr/>
              <p:nvPr/>
            </p:nvSpPr>
            <p:spPr>
              <a:xfrm>
                <a:off x="3843" y="3114"/>
                <a:ext cx="36" cy="28"/>
              </a:xfrm>
              <a:custGeom>
                <a:avLst/>
                <a:gdLst>
                  <a:gd name="txL" fmla="*/ 0 w 71"/>
                  <a:gd name="txT" fmla="*/ 0 h 56"/>
                  <a:gd name="txR" fmla="*/ 71 w 71"/>
                  <a:gd name="txB" fmla="*/ 56 h 56"/>
                </a:gdLst>
                <a:ahLst/>
                <a:cxnLst>
                  <a:cxn ang="0">
                    <a:pos x="1"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Lst>
                <a:rect l="txL" t="txT" r="txR" b="txB"/>
                <a:pathLst>
                  <a:path w="71" h="56">
                    <a:moveTo>
                      <a:pt x="6" y="0"/>
                    </a:moveTo>
                    <a:lnTo>
                      <a:pt x="0" y="10"/>
                    </a:lnTo>
                    <a:lnTo>
                      <a:pt x="1" y="14"/>
                    </a:lnTo>
                    <a:lnTo>
                      <a:pt x="7" y="22"/>
                    </a:lnTo>
                    <a:lnTo>
                      <a:pt x="14" y="33"/>
                    </a:lnTo>
                    <a:lnTo>
                      <a:pt x="23" y="44"/>
                    </a:lnTo>
                    <a:lnTo>
                      <a:pt x="32" y="53"/>
                    </a:lnTo>
                    <a:lnTo>
                      <a:pt x="44" y="56"/>
                    </a:lnTo>
                    <a:lnTo>
                      <a:pt x="55" y="54"/>
                    </a:lnTo>
                    <a:lnTo>
                      <a:pt x="66" y="41"/>
                    </a:lnTo>
                    <a:lnTo>
                      <a:pt x="71" y="25"/>
                    </a:lnTo>
                    <a:lnTo>
                      <a:pt x="68" y="15"/>
                    </a:lnTo>
                    <a:lnTo>
                      <a:pt x="59" y="7"/>
                    </a:lnTo>
                    <a:lnTo>
                      <a:pt x="46" y="2"/>
                    </a:lnTo>
                    <a:lnTo>
                      <a:pt x="32"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6206" name="Freeform 172"/>
              <p:cNvSpPr/>
              <p:nvPr/>
            </p:nvSpPr>
            <p:spPr>
              <a:xfrm>
                <a:off x="3842" y="3081"/>
                <a:ext cx="37" cy="28"/>
              </a:xfrm>
              <a:custGeom>
                <a:avLst/>
                <a:gdLst>
                  <a:gd name="txL" fmla="*/ 0 w 72"/>
                  <a:gd name="txT" fmla="*/ 0 h 57"/>
                  <a:gd name="txR" fmla="*/ 72 w 72"/>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2" h="57">
                    <a:moveTo>
                      <a:pt x="0" y="46"/>
                    </a:moveTo>
                    <a:lnTo>
                      <a:pt x="6" y="57"/>
                    </a:lnTo>
                    <a:lnTo>
                      <a:pt x="9" y="57"/>
                    </a:lnTo>
                    <a:lnTo>
                      <a:pt x="19" y="57"/>
                    </a:lnTo>
                    <a:lnTo>
                      <a:pt x="32" y="57"/>
                    </a:lnTo>
                    <a:lnTo>
                      <a:pt x="47" y="54"/>
                    </a:lnTo>
                    <a:lnTo>
                      <a:pt x="60" y="50"/>
                    </a:lnTo>
                    <a:lnTo>
                      <a:pt x="69" y="43"/>
                    </a:lnTo>
                    <a:lnTo>
                      <a:pt x="72" y="31"/>
                    </a:lnTo>
                    <a:lnTo>
                      <a:pt x="67" y="16"/>
                    </a:lnTo>
                    <a:lnTo>
                      <a:pt x="55" y="4"/>
                    </a:lnTo>
                    <a:lnTo>
                      <a:pt x="44" y="0"/>
                    </a:lnTo>
                    <a:lnTo>
                      <a:pt x="33" y="4"/>
                    </a:lnTo>
                    <a:lnTo>
                      <a:pt x="23" y="13"/>
                    </a:lnTo>
                    <a:lnTo>
                      <a:pt x="14" y="23"/>
                    </a:lnTo>
                    <a:lnTo>
                      <a:pt x="7" y="35"/>
                    </a:lnTo>
                    <a:lnTo>
                      <a:pt x="1" y="43"/>
                    </a:lnTo>
                    <a:lnTo>
                      <a:pt x="0" y="46"/>
                    </a:lnTo>
                    <a:close/>
                  </a:path>
                </a:pathLst>
              </a:custGeom>
              <a:solidFill>
                <a:srgbClr val="6800E0">
                  <a:alpha val="100000"/>
                </a:srgbClr>
              </a:solidFill>
              <a:ln w="9525">
                <a:noFill/>
              </a:ln>
            </p:spPr>
            <p:txBody>
              <a:bodyPr/>
              <a:p>
                <a:endParaRPr lang="en-US"/>
              </a:p>
            </p:txBody>
          </p:sp>
          <p:sp>
            <p:nvSpPr>
              <p:cNvPr id="6207" name="Freeform 173"/>
              <p:cNvSpPr/>
              <p:nvPr/>
            </p:nvSpPr>
            <p:spPr>
              <a:xfrm>
                <a:off x="3134" y="3087"/>
                <a:ext cx="11" cy="12"/>
              </a:xfrm>
              <a:custGeom>
                <a:avLst/>
                <a:gdLst>
                  <a:gd name="txL" fmla="*/ 0 w 23"/>
                  <a:gd name="txT" fmla="*/ 0 h 24"/>
                  <a:gd name="txR" fmla="*/ 23 w 23"/>
                  <a:gd name="txB" fmla="*/ 24 h 24"/>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23" h="24">
                    <a:moveTo>
                      <a:pt x="12" y="24"/>
                    </a:moveTo>
                    <a:lnTo>
                      <a:pt x="7" y="23"/>
                    </a:lnTo>
                    <a:lnTo>
                      <a:pt x="4" y="20"/>
                    </a:lnTo>
                    <a:lnTo>
                      <a:pt x="1" y="17"/>
                    </a:lnTo>
                    <a:lnTo>
                      <a:pt x="0" y="12"/>
                    </a:lnTo>
                    <a:lnTo>
                      <a:pt x="1" y="8"/>
                    </a:lnTo>
                    <a:lnTo>
                      <a:pt x="4" y="3"/>
                    </a:lnTo>
                    <a:lnTo>
                      <a:pt x="7" y="1"/>
                    </a:lnTo>
                    <a:lnTo>
                      <a:pt x="12" y="0"/>
                    </a:lnTo>
                    <a:lnTo>
                      <a:pt x="16" y="1"/>
                    </a:lnTo>
                    <a:lnTo>
                      <a:pt x="20" y="3"/>
                    </a:lnTo>
                    <a:lnTo>
                      <a:pt x="22" y="8"/>
                    </a:lnTo>
                    <a:lnTo>
                      <a:pt x="23" y="12"/>
                    </a:lnTo>
                    <a:lnTo>
                      <a:pt x="22" y="17"/>
                    </a:lnTo>
                    <a:lnTo>
                      <a:pt x="20" y="20"/>
                    </a:lnTo>
                    <a:lnTo>
                      <a:pt x="16" y="23"/>
                    </a:lnTo>
                    <a:lnTo>
                      <a:pt x="12" y="24"/>
                    </a:lnTo>
                    <a:close/>
                  </a:path>
                </a:pathLst>
              </a:custGeom>
              <a:solidFill>
                <a:srgbClr val="FFFF93">
                  <a:alpha val="100000"/>
                </a:srgbClr>
              </a:solidFill>
              <a:ln w="9525">
                <a:noFill/>
              </a:ln>
            </p:spPr>
            <p:txBody>
              <a:bodyPr/>
              <a:p>
                <a:endParaRPr lang="en-US"/>
              </a:p>
            </p:txBody>
          </p:sp>
          <p:sp>
            <p:nvSpPr>
              <p:cNvPr id="6208" name="Freeform 174"/>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6209" name="Freeform 175"/>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6210" name="Freeform 176"/>
              <p:cNvSpPr/>
              <p:nvPr/>
            </p:nvSpPr>
            <p:spPr>
              <a:xfrm>
                <a:off x="3097" y="3063"/>
                <a:ext cx="35" cy="28"/>
              </a:xfrm>
              <a:custGeom>
                <a:avLst/>
                <a:gdLst>
                  <a:gd name="txL" fmla="*/ 0 w 72"/>
                  <a:gd name="txT" fmla="*/ 0 h 58"/>
                  <a:gd name="txR" fmla="*/ 72 w 72"/>
                  <a:gd name="txB" fmla="*/ 58 h 58"/>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72" h="58">
                    <a:moveTo>
                      <a:pt x="66" y="58"/>
                    </a:moveTo>
                    <a:lnTo>
                      <a:pt x="72" y="47"/>
                    </a:lnTo>
                    <a:lnTo>
                      <a:pt x="71" y="44"/>
                    </a:lnTo>
                    <a:lnTo>
                      <a:pt x="65" y="36"/>
                    </a:lnTo>
                    <a:lnTo>
                      <a:pt x="58" y="24"/>
                    </a:lnTo>
                    <a:lnTo>
                      <a:pt x="50" y="14"/>
                    </a:lnTo>
                    <a:lnTo>
                      <a:pt x="40" y="5"/>
                    </a:lnTo>
                    <a:lnTo>
                      <a:pt x="28" y="0"/>
                    </a:lnTo>
                    <a:lnTo>
                      <a:pt x="16" y="3"/>
                    </a:lnTo>
                    <a:lnTo>
                      <a:pt x="6" y="15"/>
                    </a:lnTo>
                    <a:lnTo>
                      <a:pt x="0" y="31"/>
                    </a:lnTo>
                    <a:lnTo>
                      <a:pt x="4" y="43"/>
                    </a:lnTo>
                    <a:lnTo>
                      <a:pt x="12" y="51"/>
                    </a:lnTo>
                    <a:lnTo>
                      <a:pt x="26" y="56"/>
                    </a:lnTo>
                    <a:lnTo>
                      <a:pt x="40" y="58"/>
                    </a:lnTo>
                    <a:lnTo>
                      <a:pt x="52" y="58"/>
                    </a:lnTo>
                    <a:lnTo>
                      <a:pt x="63" y="58"/>
                    </a:lnTo>
                    <a:lnTo>
                      <a:pt x="66" y="58"/>
                    </a:lnTo>
                    <a:close/>
                  </a:path>
                </a:pathLst>
              </a:custGeom>
              <a:solidFill>
                <a:srgbClr val="6800E0">
                  <a:alpha val="100000"/>
                </a:srgbClr>
              </a:solidFill>
              <a:ln w="9525">
                <a:noFill/>
              </a:ln>
            </p:spPr>
            <p:txBody>
              <a:bodyPr/>
              <a:p>
                <a:endParaRPr lang="en-US"/>
              </a:p>
            </p:txBody>
          </p:sp>
          <p:sp>
            <p:nvSpPr>
              <p:cNvPr id="6211" name="Freeform 177"/>
              <p:cNvSpPr/>
              <p:nvPr/>
            </p:nvSpPr>
            <p:spPr>
              <a:xfrm>
                <a:off x="3097" y="3095"/>
                <a:ext cx="35" cy="29"/>
              </a:xfrm>
              <a:custGeom>
                <a:avLst/>
                <a:gdLst>
                  <a:gd name="txL" fmla="*/ 0 w 72"/>
                  <a:gd name="txT" fmla="*/ 0 h 56"/>
                  <a:gd name="txR" fmla="*/ 72 w 72"/>
                  <a:gd name="txB" fmla="*/ 56 h 56"/>
                </a:gdLst>
                <a:ahLst/>
                <a:cxnLst>
                  <a:cxn ang="0">
                    <a:pos x="0" y="1"/>
                  </a:cxn>
                  <a:cxn ang="0">
                    <a:pos x="0" y="0"/>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72" h="56">
                    <a:moveTo>
                      <a:pt x="72" y="10"/>
                    </a:moveTo>
                    <a:lnTo>
                      <a:pt x="66" y="0"/>
                    </a:lnTo>
                    <a:lnTo>
                      <a:pt x="63" y="0"/>
                    </a:lnTo>
                    <a:lnTo>
                      <a:pt x="53" y="0"/>
                    </a:lnTo>
                    <a:lnTo>
                      <a:pt x="40" y="0"/>
                    </a:lnTo>
                    <a:lnTo>
                      <a:pt x="26" y="2"/>
                    </a:lnTo>
                    <a:lnTo>
                      <a:pt x="13" y="7"/>
                    </a:lnTo>
                    <a:lnTo>
                      <a:pt x="4" y="14"/>
                    </a:lnTo>
                    <a:lnTo>
                      <a:pt x="0" y="25"/>
                    </a:lnTo>
                    <a:lnTo>
                      <a:pt x="6" y="40"/>
                    </a:lnTo>
                    <a:lnTo>
                      <a:pt x="16" y="53"/>
                    </a:lnTo>
                    <a:lnTo>
                      <a:pt x="28" y="56"/>
                    </a:lnTo>
                    <a:lnTo>
                      <a:pt x="40" y="53"/>
                    </a:lnTo>
                    <a:lnTo>
                      <a:pt x="50" y="44"/>
                    </a:lnTo>
                    <a:lnTo>
                      <a:pt x="58" y="33"/>
                    </a:lnTo>
                    <a:lnTo>
                      <a:pt x="65" y="22"/>
                    </a:lnTo>
                    <a:lnTo>
                      <a:pt x="71" y="14"/>
                    </a:lnTo>
                    <a:lnTo>
                      <a:pt x="72" y="10"/>
                    </a:lnTo>
                    <a:close/>
                  </a:path>
                </a:pathLst>
              </a:custGeom>
              <a:solidFill>
                <a:srgbClr val="6800E0">
                  <a:alpha val="100000"/>
                </a:srgbClr>
              </a:solidFill>
              <a:ln w="9525">
                <a:noFill/>
              </a:ln>
            </p:spPr>
            <p:txBody>
              <a:bodyPr/>
              <a:p>
                <a:endParaRPr lang="en-US"/>
              </a:p>
            </p:txBody>
          </p:sp>
          <p:sp>
            <p:nvSpPr>
              <p:cNvPr id="6212" name="Freeform 178"/>
              <p:cNvSpPr/>
              <p:nvPr/>
            </p:nvSpPr>
            <p:spPr>
              <a:xfrm>
                <a:off x="3126" y="3102"/>
                <a:ext cx="27" cy="37"/>
              </a:xfrm>
              <a:custGeom>
                <a:avLst/>
                <a:gdLst>
                  <a:gd name="txL" fmla="*/ 0 w 53"/>
                  <a:gd name="txT" fmla="*/ 0 h 72"/>
                  <a:gd name="txR" fmla="*/ 53 w 53"/>
                  <a:gd name="txB" fmla="*/ 72 h 72"/>
                </a:gdLst>
                <a:ahLst/>
                <a:cxnLst>
                  <a:cxn ang="0">
                    <a:pos x="1" y="0"/>
                  </a:cxn>
                  <a:cxn ang="0">
                    <a:pos x="1" y="0"/>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53" h="72">
                    <a:moveTo>
                      <a:pt x="32" y="0"/>
                    </a:moveTo>
                    <a:lnTo>
                      <a:pt x="21" y="0"/>
                    </a:lnTo>
                    <a:lnTo>
                      <a:pt x="19" y="3"/>
                    </a:lnTo>
                    <a:lnTo>
                      <a:pt x="14" y="11"/>
                    </a:lnTo>
                    <a:lnTo>
                      <a:pt x="8" y="23"/>
                    </a:lnTo>
                    <a:lnTo>
                      <a:pt x="2" y="35"/>
                    </a:lnTo>
                    <a:lnTo>
                      <a:pt x="0" y="49"/>
                    </a:lnTo>
                    <a:lnTo>
                      <a:pt x="2" y="61"/>
                    </a:lnTo>
                    <a:lnTo>
                      <a:pt x="10" y="69"/>
                    </a:lnTo>
                    <a:lnTo>
                      <a:pt x="27" y="72"/>
                    </a:lnTo>
                    <a:lnTo>
                      <a:pt x="43" y="69"/>
                    </a:lnTo>
                    <a:lnTo>
                      <a:pt x="51" y="61"/>
                    </a:lnTo>
                    <a:lnTo>
                      <a:pt x="53" y="49"/>
                    </a:lnTo>
                    <a:lnTo>
                      <a:pt x="51" y="35"/>
                    </a:lnTo>
                    <a:lnTo>
                      <a:pt x="45" y="23"/>
                    </a:lnTo>
                    <a:lnTo>
                      <a:pt x="39" y="11"/>
                    </a:lnTo>
                    <a:lnTo>
                      <a:pt x="35" y="3"/>
                    </a:lnTo>
                    <a:lnTo>
                      <a:pt x="32" y="0"/>
                    </a:lnTo>
                    <a:close/>
                  </a:path>
                </a:pathLst>
              </a:custGeom>
              <a:solidFill>
                <a:srgbClr val="6800E0">
                  <a:alpha val="100000"/>
                </a:srgbClr>
              </a:solidFill>
              <a:ln w="9525">
                <a:noFill/>
              </a:ln>
            </p:spPr>
            <p:txBody>
              <a:bodyPr/>
              <a:p>
                <a:endParaRPr lang="en-US"/>
              </a:p>
            </p:txBody>
          </p:sp>
          <p:sp>
            <p:nvSpPr>
              <p:cNvPr id="6213" name="Freeform 179"/>
              <p:cNvSpPr/>
              <p:nvPr/>
            </p:nvSpPr>
            <p:spPr>
              <a:xfrm>
                <a:off x="3146" y="3095"/>
                <a:ext cx="35" cy="29"/>
              </a:xfrm>
              <a:custGeom>
                <a:avLst/>
                <a:gdLst>
                  <a:gd name="txL" fmla="*/ 0 w 72"/>
                  <a:gd name="txT" fmla="*/ 0 h 57"/>
                  <a:gd name="txR" fmla="*/ 72 w 72"/>
                  <a:gd name="txB" fmla="*/ 57 h 57"/>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0"/>
                  </a:cxn>
                </a:cxnLst>
                <a:rect l="txL" t="txT" r="txR" b="txB"/>
                <a:pathLst>
                  <a:path w="72" h="57">
                    <a:moveTo>
                      <a:pt x="6" y="0"/>
                    </a:moveTo>
                    <a:lnTo>
                      <a:pt x="0" y="10"/>
                    </a:lnTo>
                    <a:lnTo>
                      <a:pt x="1" y="14"/>
                    </a:lnTo>
                    <a:lnTo>
                      <a:pt x="7" y="22"/>
                    </a:lnTo>
                    <a:lnTo>
                      <a:pt x="14" y="33"/>
                    </a:lnTo>
                    <a:lnTo>
                      <a:pt x="23" y="43"/>
                    </a:lnTo>
                    <a:lnTo>
                      <a:pt x="33" y="53"/>
                    </a:lnTo>
                    <a:lnTo>
                      <a:pt x="44" y="57"/>
                    </a:lnTo>
                    <a:lnTo>
                      <a:pt x="56" y="55"/>
                    </a:lnTo>
                    <a:lnTo>
                      <a:pt x="66" y="42"/>
                    </a:lnTo>
                    <a:lnTo>
                      <a:pt x="72" y="26"/>
                    </a:lnTo>
                    <a:lnTo>
                      <a:pt x="68" y="15"/>
                    </a:lnTo>
                    <a:lnTo>
                      <a:pt x="60" y="7"/>
                    </a:lnTo>
                    <a:lnTo>
                      <a:pt x="46" y="2"/>
                    </a:lnTo>
                    <a:lnTo>
                      <a:pt x="33"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6214" name="Freeform 180"/>
              <p:cNvSpPr/>
              <p:nvPr/>
            </p:nvSpPr>
            <p:spPr>
              <a:xfrm>
                <a:off x="3146" y="3062"/>
                <a:ext cx="35" cy="29"/>
              </a:xfrm>
              <a:custGeom>
                <a:avLst/>
                <a:gdLst>
                  <a:gd name="txL" fmla="*/ 0 w 72"/>
                  <a:gd name="txT" fmla="*/ 0 h 58"/>
                  <a:gd name="txR" fmla="*/ 72 w 72"/>
                  <a:gd name="txB" fmla="*/ 58 h 5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Lst>
                <a:rect l="txL" t="txT" r="txR" b="txB"/>
                <a:pathLst>
                  <a:path w="72" h="58">
                    <a:moveTo>
                      <a:pt x="0" y="47"/>
                    </a:moveTo>
                    <a:lnTo>
                      <a:pt x="6" y="58"/>
                    </a:lnTo>
                    <a:lnTo>
                      <a:pt x="9" y="58"/>
                    </a:lnTo>
                    <a:lnTo>
                      <a:pt x="20" y="58"/>
                    </a:lnTo>
                    <a:lnTo>
                      <a:pt x="33" y="58"/>
                    </a:lnTo>
                    <a:lnTo>
                      <a:pt x="46" y="55"/>
                    </a:lnTo>
                    <a:lnTo>
                      <a:pt x="59" y="51"/>
                    </a:lnTo>
                    <a:lnTo>
                      <a:pt x="68" y="43"/>
                    </a:lnTo>
                    <a:lnTo>
                      <a:pt x="72" y="32"/>
                    </a:lnTo>
                    <a:lnTo>
                      <a:pt x="66" y="16"/>
                    </a:lnTo>
                    <a:lnTo>
                      <a:pt x="56" y="4"/>
                    </a:lnTo>
                    <a:lnTo>
                      <a:pt x="44" y="0"/>
                    </a:lnTo>
                    <a:lnTo>
                      <a:pt x="33" y="5"/>
                    </a:lnTo>
                    <a:lnTo>
                      <a:pt x="23" y="14"/>
                    </a:lnTo>
                    <a:lnTo>
                      <a:pt x="14" y="24"/>
                    </a:lnTo>
                    <a:lnTo>
                      <a:pt x="7" y="36"/>
                    </a:lnTo>
                    <a:lnTo>
                      <a:pt x="1" y="44"/>
                    </a:lnTo>
                    <a:lnTo>
                      <a:pt x="0" y="47"/>
                    </a:lnTo>
                    <a:close/>
                  </a:path>
                </a:pathLst>
              </a:custGeom>
              <a:solidFill>
                <a:srgbClr val="6800E0">
                  <a:alpha val="100000"/>
                </a:srgbClr>
              </a:solidFill>
              <a:ln w="9525">
                <a:noFill/>
              </a:ln>
            </p:spPr>
            <p:txBody>
              <a:bodyPr/>
              <a:p>
                <a:endParaRPr lang="en-US"/>
              </a:p>
            </p:txBody>
          </p:sp>
          <p:sp>
            <p:nvSpPr>
              <p:cNvPr id="6215" name="Freeform 181"/>
              <p:cNvSpPr/>
              <p:nvPr/>
            </p:nvSpPr>
            <p:spPr>
              <a:xfrm>
                <a:off x="2933" y="2482"/>
                <a:ext cx="72" cy="84"/>
              </a:xfrm>
              <a:custGeom>
                <a:avLst/>
                <a:gdLst>
                  <a:gd name="txL" fmla="*/ 0 w 144"/>
                  <a:gd name="txT" fmla="*/ 0 h 167"/>
                  <a:gd name="txR" fmla="*/ 144 w 144"/>
                  <a:gd name="txB" fmla="*/ 167 h 167"/>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144" h="167">
                    <a:moveTo>
                      <a:pt x="144" y="0"/>
                    </a:moveTo>
                    <a:lnTo>
                      <a:pt x="143" y="28"/>
                    </a:lnTo>
                    <a:lnTo>
                      <a:pt x="138" y="57"/>
                    </a:lnTo>
                    <a:lnTo>
                      <a:pt x="129" y="84"/>
                    </a:lnTo>
                    <a:lnTo>
                      <a:pt x="116" y="111"/>
                    </a:lnTo>
                    <a:lnTo>
                      <a:pt x="100" y="135"/>
                    </a:lnTo>
                    <a:lnTo>
                      <a:pt x="82" y="152"/>
                    </a:lnTo>
                    <a:lnTo>
                      <a:pt x="60" y="164"/>
                    </a:lnTo>
                    <a:lnTo>
                      <a:pt x="36" y="167"/>
                    </a:lnTo>
                    <a:lnTo>
                      <a:pt x="16" y="163"/>
                    </a:lnTo>
                    <a:lnTo>
                      <a:pt x="5" y="152"/>
                    </a:lnTo>
                    <a:lnTo>
                      <a:pt x="0" y="140"/>
                    </a:lnTo>
                    <a:lnTo>
                      <a:pt x="2" y="123"/>
                    </a:lnTo>
                    <a:lnTo>
                      <a:pt x="12" y="109"/>
                    </a:lnTo>
                    <a:lnTo>
                      <a:pt x="24" y="96"/>
                    </a:lnTo>
                    <a:lnTo>
                      <a:pt x="42" y="85"/>
                    </a:lnTo>
                    <a:lnTo>
                      <a:pt x="62" y="82"/>
                    </a:lnTo>
                    <a:lnTo>
                      <a:pt x="80" y="79"/>
                    </a:lnTo>
                    <a:lnTo>
                      <a:pt x="95" y="69"/>
                    </a:lnTo>
                    <a:lnTo>
                      <a:pt x="108" y="57"/>
                    </a:lnTo>
                    <a:lnTo>
                      <a:pt x="121" y="41"/>
                    </a:lnTo>
                    <a:lnTo>
                      <a:pt x="130" y="26"/>
                    </a:lnTo>
                    <a:lnTo>
                      <a:pt x="138" y="13"/>
                    </a:lnTo>
                    <a:lnTo>
                      <a:pt x="143" y="4"/>
                    </a:lnTo>
                    <a:lnTo>
                      <a:pt x="144" y="0"/>
                    </a:lnTo>
                    <a:close/>
                  </a:path>
                </a:pathLst>
              </a:custGeom>
              <a:solidFill>
                <a:srgbClr val="6800E0">
                  <a:alpha val="100000"/>
                </a:srgbClr>
              </a:solidFill>
              <a:ln w="9525">
                <a:noFill/>
              </a:ln>
            </p:spPr>
            <p:txBody>
              <a:bodyPr/>
              <a:p>
                <a:endParaRPr lang="en-US"/>
              </a:p>
            </p:txBody>
          </p:sp>
          <p:sp>
            <p:nvSpPr>
              <p:cNvPr id="6216" name="Freeform 182"/>
              <p:cNvSpPr/>
              <p:nvPr/>
            </p:nvSpPr>
            <p:spPr>
              <a:xfrm>
                <a:off x="2898" y="2478"/>
                <a:ext cx="102" cy="40"/>
              </a:xfrm>
              <a:custGeom>
                <a:avLst/>
                <a:gdLst>
                  <a:gd name="txL" fmla="*/ 0 w 204"/>
                  <a:gd name="txT" fmla="*/ 0 h 82"/>
                  <a:gd name="txR" fmla="*/ 204 w 204"/>
                  <a:gd name="txB" fmla="*/ 82 h 82"/>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04" h="82">
                    <a:moveTo>
                      <a:pt x="204" y="0"/>
                    </a:moveTo>
                    <a:lnTo>
                      <a:pt x="196" y="10"/>
                    </a:lnTo>
                    <a:lnTo>
                      <a:pt x="187" y="21"/>
                    </a:lnTo>
                    <a:lnTo>
                      <a:pt x="175" y="31"/>
                    </a:lnTo>
                    <a:lnTo>
                      <a:pt x="165" y="40"/>
                    </a:lnTo>
                    <a:lnTo>
                      <a:pt x="152" y="50"/>
                    </a:lnTo>
                    <a:lnTo>
                      <a:pt x="139" y="58"/>
                    </a:lnTo>
                    <a:lnTo>
                      <a:pt x="127" y="65"/>
                    </a:lnTo>
                    <a:lnTo>
                      <a:pt x="114" y="70"/>
                    </a:lnTo>
                    <a:lnTo>
                      <a:pt x="100" y="76"/>
                    </a:lnTo>
                    <a:lnTo>
                      <a:pt x="88" y="80"/>
                    </a:lnTo>
                    <a:lnTo>
                      <a:pt x="74" y="81"/>
                    </a:lnTo>
                    <a:lnTo>
                      <a:pt x="61" y="82"/>
                    </a:lnTo>
                    <a:lnTo>
                      <a:pt x="48" y="81"/>
                    </a:lnTo>
                    <a:lnTo>
                      <a:pt x="37" y="77"/>
                    </a:lnTo>
                    <a:lnTo>
                      <a:pt x="25" y="71"/>
                    </a:lnTo>
                    <a:lnTo>
                      <a:pt x="15" y="65"/>
                    </a:lnTo>
                    <a:lnTo>
                      <a:pt x="2" y="48"/>
                    </a:lnTo>
                    <a:lnTo>
                      <a:pt x="0" y="33"/>
                    </a:lnTo>
                    <a:lnTo>
                      <a:pt x="6" y="21"/>
                    </a:lnTo>
                    <a:lnTo>
                      <a:pt x="17" y="10"/>
                    </a:lnTo>
                    <a:lnTo>
                      <a:pt x="33" y="3"/>
                    </a:lnTo>
                    <a:lnTo>
                      <a:pt x="52" y="1"/>
                    </a:lnTo>
                    <a:lnTo>
                      <a:pt x="71" y="5"/>
                    </a:lnTo>
                    <a:lnTo>
                      <a:pt x="90" y="15"/>
                    </a:lnTo>
                    <a:lnTo>
                      <a:pt x="105" y="22"/>
                    </a:lnTo>
                    <a:lnTo>
                      <a:pt x="123" y="24"/>
                    </a:lnTo>
                    <a:lnTo>
                      <a:pt x="142" y="22"/>
                    </a:lnTo>
                    <a:lnTo>
                      <a:pt x="160" y="17"/>
                    </a:lnTo>
                    <a:lnTo>
                      <a:pt x="177" y="12"/>
                    </a:lnTo>
                    <a:lnTo>
                      <a:pt x="191" y="6"/>
                    </a:lnTo>
                    <a:lnTo>
                      <a:pt x="200" y="2"/>
                    </a:lnTo>
                    <a:lnTo>
                      <a:pt x="204" y="0"/>
                    </a:lnTo>
                    <a:close/>
                  </a:path>
                </a:pathLst>
              </a:custGeom>
              <a:solidFill>
                <a:srgbClr val="6800E0">
                  <a:alpha val="100000"/>
                </a:srgbClr>
              </a:solidFill>
              <a:ln w="9525">
                <a:noFill/>
              </a:ln>
            </p:spPr>
            <p:txBody>
              <a:bodyPr/>
              <a:p>
                <a:endParaRPr lang="en-US"/>
              </a:p>
            </p:txBody>
          </p:sp>
          <p:sp>
            <p:nvSpPr>
              <p:cNvPr id="6217" name="Freeform 183"/>
              <p:cNvSpPr/>
              <p:nvPr/>
            </p:nvSpPr>
            <p:spPr>
              <a:xfrm>
                <a:off x="2996" y="2482"/>
                <a:ext cx="42" cy="104"/>
              </a:xfrm>
              <a:custGeom>
                <a:avLst/>
                <a:gdLst>
                  <a:gd name="txL" fmla="*/ 0 w 84"/>
                  <a:gd name="txT" fmla="*/ 0 h 208"/>
                  <a:gd name="txR" fmla="*/ 84 w 84"/>
                  <a:gd name="txB" fmla="*/ 208 h 208"/>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0"/>
                  </a:cxn>
                </a:cxnLst>
                <a:rect l="txL" t="txT" r="txR" b="txB"/>
                <a:pathLst>
                  <a:path w="84" h="208">
                    <a:moveTo>
                      <a:pt x="24" y="0"/>
                    </a:moveTo>
                    <a:lnTo>
                      <a:pt x="42" y="21"/>
                    </a:lnTo>
                    <a:lnTo>
                      <a:pt x="59" y="45"/>
                    </a:lnTo>
                    <a:lnTo>
                      <a:pt x="71" y="73"/>
                    </a:lnTo>
                    <a:lnTo>
                      <a:pt x="79" y="100"/>
                    </a:lnTo>
                    <a:lnTo>
                      <a:pt x="84" y="128"/>
                    </a:lnTo>
                    <a:lnTo>
                      <a:pt x="82" y="155"/>
                    </a:lnTo>
                    <a:lnTo>
                      <a:pt x="74" y="178"/>
                    </a:lnTo>
                    <a:lnTo>
                      <a:pt x="57" y="197"/>
                    </a:lnTo>
                    <a:lnTo>
                      <a:pt x="40" y="208"/>
                    </a:lnTo>
                    <a:lnTo>
                      <a:pt x="25" y="208"/>
                    </a:lnTo>
                    <a:lnTo>
                      <a:pt x="12" y="201"/>
                    </a:lnTo>
                    <a:lnTo>
                      <a:pt x="4" y="187"/>
                    </a:lnTo>
                    <a:lnTo>
                      <a:pt x="0" y="170"/>
                    </a:lnTo>
                    <a:lnTo>
                      <a:pt x="1" y="151"/>
                    </a:lnTo>
                    <a:lnTo>
                      <a:pt x="7" y="133"/>
                    </a:lnTo>
                    <a:lnTo>
                      <a:pt x="19" y="115"/>
                    </a:lnTo>
                    <a:lnTo>
                      <a:pt x="34" y="84"/>
                    </a:lnTo>
                    <a:lnTo>
                      <a:pt x="34" y="46"/>
                    </a:lnTo>
                    <a:lnTo>
                      <a:pt x="27" y="14"/>
                    </a:lnTo>
                    <a:lnTo>
                      <a:pt x="24" y="0"/>
                    </a:lnTo>
                    <a:close/>
                  </a:path>
                </a:pathLst>
              </a:custGeom>
              <a:solidFill>
                <a:srgbClr val="6800E0">
                  <a:alpha val="100000"/>
                </a:srgbClr>
              </a:solidFill>
              <a:ln w="9525">
                <a:noFill/>
              </a:ln>
            </p:spPr>
            <p:txBody>
              <a:bodyPr/>
              <a:p>
                <a:endParaRPr lang="en-US"/>
              </a:p>
            </p:txBody>
          </p:sp>
          <p:sp>
            <p:nvSpPr>
              <p:cNvPr id="6218" name="Freeform 184"/>
              <p:cNvSpPr/>
              <p:nvPr/>
            </p:nvSpPr>
            <p:spPr>
              <a:xfrm>
                <a:off x="3013" y="2479"/>
                <a:ext cx="72" cy="84"/>
              </a:xfrm>
              <a:custGeom>
                <a:avLst/>
                <a:gdLst>
                  <a:gd name="txL" fmla="*/ 0 w 144"/>
                  <a:gd name="txT" fmla="*/ 0 h 170"/>
                  <a:gd name="txR" fmla="*/ 144 w 144"/>
                  <a:gd name="txB" fmla="*/ 170 h 170"/>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4" h="170">
                    <a:moveTo>
                      <a:pt x="0" y="0"/>
                    </a:moveTo>
                    <a:lnTo>
                      <a:pt x="27" y="7"/>
                    </a:lnTo>
                    <a:lnTo>
                      <a:pt x="54" y="18"/>
                    </a:lnTo>
                    <a:lnTo>
                      <a:pt x="81" y="33"/>
                    </a:lnTo>
                    <a:lnTo>
                      <a:pt x="104" y="50"/>
                    </a:lnTo>
                    <a:lnTo>
                      <a:pt x="123" y="71"/>
                    </a:lnTo>
                    <a:lnTo>
                      <a:pt x="137" y="92"/>
                    </a:lnTo>
                    <a:lnTo>
                      <a:pt x="144" y="117"/>
                    </a:lnTo>
                    <a:lnTo>
                      <a:pt x="142" y="141"/>
                    </a:lnTo>
                    <a:lnTo>
                      <a:pt x="134" y="159"/>
                    </a:lnTo>
                    <a:lnTo>
                      <a:pt x="121" y="168"/>
                    </a:lnTo>
                    <a:lnTo>
                      <a:pt x="107" y="170"/>
                    </a:lnTo>
                    <a:lnTo>
                      <a:pt x="94" y="164"/>
                    </a:lnTo>
                    <a:lnTo>
                      <a:pt x="80" y="152"/>
                    </a:lnTo>
                    <a:lnTo>
                      <a:pt x="69" y="136"/>
                    </a:lnTo>
                    <a:lnTo>
                      <a:pt x="64" y="118"/>
                    </a:lnTo>
                    <a:lnTo>
                      <a:pt x="65" y="97"/>
                    </a:lnTo>
                    <a:lnTo>
                      <a:pt x="65" y="80"/>
                    </a:lnTo>
                    <a:lnTo>
                      <a:pt x="59" y="63"/>
                    </a:lnTo>
                    <a:lnTo>
                      <a:pt x="49" y="46"/>
                    </a:lnTo>
                    <a:lnTo>
                      <a:pt x="36" y="31"/>
                    </a:lnTo>
                    <a:lnTo>
                      <a:pt x="23" y="19"/>
                    </a:lnTo>
                    <a:lnTo>
                      <a:pt x="12" y="10"/>
                    </a:lnTo>
                    <a:lnTo>
                      <a:pt x="4" y="3"/>
                    </a:lnTo>
                    <a:lnTo>
                      <a:pt x="0" y="0"/>
                    </a:lnTo>
                    <a:close/>
                  </a:path>
                </a:pathLst>
              </a:custGeom>
              <a:solidFill>
                <a:srgbClr val="6800E0">
                  <a:alpha val="100000"/>
                </a:srgbClr>
              </a:solidFill>
              <a:ln w="9525">
                <a:noFill/>
              </a:ln>
            </p:spPr>
            <p:txBody>
              <a:bodyPr/>
              <a:p>
                <a:endParaRPr lang="en-US"/>
              </a:p>
            </p:txBody>
          </p:sp>
          <p:sp>
            <p:nvSpPr>
              <p:cNvPr id="6219" name="Freeform 185"/>
              <p:cNvSpPr/>
              <p:nvPr/>
            </p:nvSpPr>
            <p:spPr>
              <a:xfrm>
                <a:off x="3020" y="2460"/>
                <a:ext cx="99" cy="51"/>
              </a:xfrm>
              <a:custGeom>
                <a:avLst/>
                <a:gdLst>
                  <a:gd name="txL" fmla="*/ 0 w 199"/>
                  <a:gd name="txT" fmla="*/ 0 h 103"/>
                  <a:gd name="txR" fmla="*/ 199 w 199"/>
                  <a:gd name="txB" fmla="*/ 103 h 10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99" h="103">
                    <a:moveTo>
                      <a:pt x="0" y="18"/>
                    </a:moveTo>
                    <a:lnTo>
                      <a:pt x="13" y="13"/>
                    </a:lnTo>
                    <a:lnTo>
                      <a:pt x="27" y="8"/>
                    </a:lnTo>
                    <a:lnTo>
                      <a:pt x="40" y="5"/>
                    </a:lnTo>
                    <a:lnTo>
                      <a:pt x="54" y="3"/>
                    </a:lnTo>
                    <a:lnTo>
                      <a:pt x="69" y="0"/>
                    </a:lnTo>
                    <a:lnTo>
                      <a:pt x="84" y="0"/>
                    </a:lnTo>
                    <a:lnTo>
                      <a:pt x="99" y="0"/>
                    </a:lnTo>
                    <a:lnTo>
                      <a:pt x="114" y="1"/>
                    </a:lnTo>
                    <a:lnTo>
                      <a:pt x="128" y="4"/>
                    </a:lnTo>
                    <a:lnTo>
                      <a:pt x="141" y="8"/>
                    </a:lnTo>
                    <a:lnTo>
                      <a:pt x="153" y="13"/>
                    </a:lnTo>
                    <a:lnTo>
                      <a:pt x="165" y="19"/>
                    </a:lnTo>
                    <a:lnTo>
                      <a:pt x="175" y="27"/>
                    </a:lnTo>
                    <a:lnTo>
                      <a:pt x="183" y="35"/>
                    </a:lnTo>
                    <a:lnTo>
                      <a:pt x="190" y="45"/>
                    </a:lnTo>
                    <a:lnTo>
                      <a:pt x="196" y="57"/>
                    </a:lnTo>
                    <a:lnTo>
                      <a:pt x="199" y="76"/>
                    </a:lnTo>
                    <a:lnTo>
                      <a:pt x="194" y="91"/>
                    </a:lnTo>
                    <a:lnTo>
                      <a:pt x="182" y="99"/>
                    </a:lnTo>
                    <a:lnTo>
                      <a:pt x="167" y="103"/>
                    </a:lnTo>
                    <a:lnTo>
                      <a:pt x="150" y="101"/>
                    </a:lnTo>
                    <a:lnTo>
                      <a:pt x="132" y="92"/>
                    </a:lnTo>
                    <a:lnTo>
                      <a:pt x="118" y="80"/>
                    </a:lnTo>
                    <a:lnTo>
                      <a:pt x="106" y="63"/>
                    </a:lnTo>
                    <a:lnTo>
                      <a:pt x="97" y="49"/>
                    </a:lnTo>
                    <a:lnTo>
                      <a:pt x="82" y="37"/>
                    </a:lnTo>
                    <a:lnTo>
                      <a:pt x="65" y="29"/>
                    </a:lnTo>
                    <a:lnTo>
                      <a:pt x="46" y="25"/>
                    </a:lnTo>
                    <a:lnTo>
                      <a:pt x="29" y="21"/>
                    </a:lnTo>
                    <a:lnTo>
                      <a:pt x="14" y="19"/>
                    </a:lnTo>
                    <a:lnTo>
                      <a:pt x="4" y="18"/>
                    </a:lnTo>
                    <a:lnTo>
                      <a:pt x="0" y="18"/>
                    </a:lnTo>
                    <a:close/>
                  </a:path>
                </a:pathLst>
              </a:custGeom>
              <a:solidFill>
                <a:srgbClr val="6800E0">
                  <a:alpha val="100000"/>
                </a:srgbClr>
              </a:solidFill>
              <a:ln w="9525">
                <a:noFill/>
              </a:ln>
            </p:spPr>
            <p:txBody>
              <a:bodyPr/>
              <a:p>
                <a:endParaRPr lang="en-US"/>
              </a:p>
            </p:txBody>
          </p:sp>
          <p:sp>
            <p:nvSpPr>
              <p:cNvPr id="6220" name="Freeform 186"/>
              <p:cNvSpPr/>
              <p:nvPr/>
            </p:nvSpPr>
            <p:spPr>
              <a:xfrm>
                <a:off x="3093" y="3326"/>
                <a:ext cx="53" cy="98"/>
              </a:xfrm>
              <a:custGeom>
                <a:avLst/>
                <a:gdLst>
                  <a:gd name="txL" fmla="*/ 0 w 107"/>
                  <a:gd name="txT" fmla="*/ 0 h 195"/>
                  <a:gd name="txR" fmla="*/ 107 w 107"/>
                  <a:gd name="txB" fmla="*/ 195 h 195"/>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07" h="195">
                    <a:moveTo>
                      <a:pt x="95" y="0"/>
                    </a:moveTo>
                    <a:lnTo>
                      <a:pt x="103" y="26"/>
                    </a:lnTo>
                    <a:lnTo>
                      <a:pt x="107" y="55"/>
                    </a:lnTo>
                    <a:lnTo>
                      <a:pt x="107" y="85"/>
                    </a:lnTo>
                    <a:lnTo>
                      <a:pt x="104" y="114"/>
                    </a:lnTo>
                    <a:lnTo>
                      <a:pt x="96" y="141"/>
                    </a:lnTo>
                    <a:lnTo>
                      <a:pt x="83" y="164"/>
                    </a:lnTo>
                    <a:lnTo>
                      <a:pt x="66" y="183"/>
                    </a:lnTo>
                    <a:lnTo>
                      <a:pt x="44" y="193"/>
                    </a:lnTo>
                    <a:lnTo>
                      <a:pt x="24" y="195"/>
                    </a:lnTo>
                    <a:lnTo>
                      <a:pt x="10" y="190"/>
                    </a:lnTo>
                    <a:lnTo>
                      <a:pt x="3" y="177"/>
                    </a:lnTo>
                    <a:lnTo>
                      <a:pt x="0" y="162"/>
                    </a:lnTo>
                    <a:lnTo>
                      <a:pt x="3" y="145"/>
                    </a:lnTo>
                    <a:lnTo>
                      <a:pt x="12" y="127"/>
                    </a:lnTo>
                    <a:lnTo>
                      <a:pt x="24" y="114"/>
                    </a:lnTo>
                    <a:lnTo>
                      <a:pt x="43" y="103"/>
                    </a:lnTo>
                    <a:lnTo>
                      <a:pt x="58" y="94"/>
                    </a:lnTo>
                    <a:lnTo>
                      <a:pt x="69" y="80"/>
                    </a:lnTo>
                    <a:lnTo>
                      <a:pt x="79" y="64"/>
                    </a:lnTo>
                    <a:lnTo>
                      <a:pt x="86" y="46"/>
                    </a:lnTo>
                    <a:lnTo>
                      <a:pt x="90" y="28"/>
                    </a:lnTo>
                    <a:lnTo>
                      <a:pt x="92" y="13"/>
                    </a:lnTo>
                    <a:lnTo>
                      <a:pt x="95" y="3"/>
                    </a:lnTo>
                    <a:lnTo>
                      <a:pt x="95" y="0"/>
                    </a:lnTo>
                    <a:close/>
                  </a:path>
                </a:pathLst>
              </a:custGeom>
              <a:solidFill>
                <a:srgbClr val="6800E0">
                  <a:alpha val="100000"/>
                </a:srgbClr>
              </a:solidFill>
              <a:ln w="9525">
                <a:noFill/>
              </a:ln>
            </p:spPr>
            <p:txBody>
              <a:bodyPr/>
              <a:p>
                <a:endParaRPr lang="en-US"/>
              </a:p>
            </p:txBody>
          </p:sp>
          <p:sp>
            <p:nvSpPr>
              <p:cNvPr id="6221" name="Freeform 187"/>
              <p:cNvSpPr/>
              <p:nvPr/>
            </p:nvSpPr>
            <p:spPr>
              <a:xfrm>
                <a:off x="3043" y="3323"/>
                <a:ext cx="91" cy="63"/>
              </a:xfrm>
              <a:custGeom>
                <a:avLst/>
                <a:gdLst>
                  <a:gd name="txL" fmla="*/ 0 w 183"/>
                  <a:gd name="txT" fmla="*/ 0 h 126"/>
                  <a:gd name="txR" fmla="*/ 183 w 183"/>
                  <a:gd name="txB" fmla="*/ 126 h 126"/>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83" h="126">
                    <a:moveTo>
                      <a:pt x="183" y="0"/>
                    </a:moveTo>
                    <a:lnTo>
                      <a:pt x="173" y="25"/>
                    </a:lnTo>
                    <a:lnTo>
                      <a:pt x="159" y="51"/>
                    </a:lnTo>
                    <a:lnTo>
                      <a:pt x="141" y="74"/>
                    </a:lnTo>
                    <a:lnTo>
                      <a:pt x="120" y="94"/>
                    </a:lnTo>
                    <a:lnTo>
                      <a:pt x="97" y="111"/>
                    </a:lnTo>
                    <a:lnTo>
                      <a:pt x="73" y="122"/>
                    </a:lnTo>
                    <a:lnTo>
                      <a:pt x="48" y="126"/>
                    </a:lnTo>
                    <a:lnTo>
                      <a:pt x="24" y="120"/>
                    </a:lnTo>
                    <a:lnTo>
                      <a:pt x="7" y="109"/>
                    </a:lnTo>
                    <a:lnTo>
                      <a:pt x="0" y="96"/>
                    </a:lnTo>
                    <a:lnTo>
                      <a:pt x="1" y="82"/>
                    </a:lnTo>
                    <a:lnTo>
                      <a:pt x="8" y="69"/>
                    </a:lnTo>
                    <a:lnTo>
                      <a:pt x="22" y="58"/>
                    </a:lnTo>
                    <a:lnTo>
                      <a:pt x="39" y="50"/>
                    </a:lnTo>
                    <a:lnTo>
                      <a:pt x="58" y="46"/>
                    </a:lnTo>
                    <a:lnTo>
                      <a:pt x="78" y="50"/>
                    </a:lnTo>
                    <a:lnTo>
                      <a:pt x="96" y="52"/>
                    </a:lnTo>
                    <a:lnTo>
                      <a:pt x="113" y="48"/>
                    </a:lnTo>
                    <a:lnTo>
                      <a:pt x="130" y="40"/>
                    </a:lnTo>
                    <a:lnTo>
                      <a:pt x="148" y="30"/>
                    </a:lnTo>
                    <a:lnTo>
                      <a:pt x="161" y="20"/>
                    </a:lnTo>
                    <a:lnTo>
                      <a:pt x="173" y="10"/>
                    </a:lnTo>
                    <a:lnTo>
                      <a:pt x="181" y="2"/>
                    </a:lnTo>
                    <a:lnTo>
                      <a:pt x="183" y="0"/>
                    </a:lnTo>
                    <a:close/>
                  </a:path>
                </a:pathLst>
              </a:custGeom>
              <a:solidFill>
                <a:srgbClr val="6800E0">
                  <a:alpha val="100000"/>
                </a:srgbClr>
              </a:solidFill>
              <a:ln w="9525">
                <a:noFill/>
              </a:ln>
            </p:spPr>
            <p:txBody>
              <a:bodyPr/>
              <a:p>
                <a:endParaRPr lang="en-US"/>
              </a:p>
            </p:txBody>
          </p:sp>
          <p:sp>
            <p:nvSpPr>
              <p:cNvPr id="6222" name="Freeform 188"/>
              <p:cNvSpPr/>
              <p:nvPr/>
            </p:nvSpPr>
            <p:spPr>
              <a:xfrm>
                <a:off x="3143" y="3325"/>
                <a:ext cx="52" cy="98"/>
              </a:xfrm>
              <a:custGeom>
                <a:avLst/>
                <a:gdLst>
                  <a:gd name="txL" fmla="*/ 0 w 102"/>
                  <a:gd name="txT" fmla="*/ 0 h 197"/>
                  <a:gd name="txR" fmla="*/ 102 w 102"/>
                  <a:gd name="txB" fmla="*/ 197 h 19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02" h="197">
                    <a:moveTo>
                      <a:pt x="0" y="0"/>
                    </a:moveTo>
                    <a:lnTo>
                      <a:pt x="23" y="14"/>
                    </a:lnTo>
                    <a:lnTo>
                      <a:pt x="46" y="33"/>
                    </a:lnTo>
                    <a:lnTo>
                      <a:pt x="66" y="54"/>
                    </a:lnTo>
                    <a:lnTo>
                      <a:pt x="83" y="77"/>
                    </a:lnTo>
                    <a:lnTo>
                      <a:pt x="95" y="103"/>
                    </a:lnTo>
                    <a:lnTo>
                      <a:pt x="102" y="128"/>
                    </a:lnTo>
                    <a:lnTo>
                      <a:pt x="102" y="153"/>
                    </a:lnTo>
                    <a:lnTo>
                      <a:pt x="93" y="177"/>
                    </a:lnTo>
                    <a:lnTo>
                      <a:pt x="79" y="191"/>
                    </a:lnTo>
                    <a:lnTo>
                      <a:pt x="65" y="197"/>
                    </a:lnTo>
                    <a:lnTo>
                      <a:pt x="51" y="194"/>
                    </a:lnTo>
                    <a:lnTo>
                      <a:pt x="39" y="183"/>
                    </a:lnTo>
                    <a:lnTo>
                      <a:pt x="30" y="170"/>
                    </a:lnTo>
                    <a:lnTo>
                      <a:pt x="25" y="151"/>
                    </a:lnTo>
                    <a:lnTo>
                      <a:pt x="25" y="132"/>
                    </a:lnTo>
                    <a:lnTo>
                      <a:pt x="32" y="112"/>
                    </a:lnTo>
                    <a:lnTo>
                      <a:pt x="37" y="96"/>
                    </a:lnTo>
                    <a:lnTo>
                      <a:pt x="35" y="77"/>
                    </a:lnTo>
                    <a:lnTo>
                      <a:pt x="31" y="59"/>
                    </a:lnTo>
                    <a:lnTo>
                      <a:pt x="24" y="41"/>
                    </a:lnTo>
                    <a:lnTo>
                      <a:pt x="16" y="24"/>
                    </a:lnTo>
                    <a:lnTo>
                      <a:pt x="8" y="12"/>
                    </a:lnTo>
                    <a:lnTo>
                      <a:pt x="2" y="4"/>
                    </a:lnTo>
                    <a:lnTo>
                      <a:pt x="0" y="0"/>
                    </a:lnTo>
                    <a:close/>
                  </a:path>
                </a:pathLst>
              </a:custGeom>
              <a:solidFill>
                <a:srgbClr val="6800E0">
                  <a:alpha val="100000"/>
                </a:srgbClr>
              </a:solidFill>
              <a:ln w="9525">
                <a:noFill/>
              </a:ln>
            </p:spPr>
            <p:txBody>
              <a:bodyPr/>
              <a:p>
                <a:endParaRPr lang="en-US"/>
              </a:p>
            </p:txBody>
          </p:sp>
          <p:sp>
            <p:nvSpPr>
              <p:cNvPr id="6223" name="Freeform 189"/>
              <p:cNvSpPr/>
              <p:nvPr/>
            </p:nvSpPr>
            <p:spPr>
              <a:xfrm>
                <a:off x="3146" y="3319"/>
                <a:ext cx="90" cy="64"/>
              </a:xfrm>
              <a:custGeom>
                <a:avLst/>
                <a:gdLst>
                  <a:gd name="txL" fmla="*/ 0 w 180"/>
                  <a:gd name="txT" fmla="*/ 0 h 129"/>
                  <a:gd name="txR" fmla="*/ 180 w 180"/>
                  <a:gd name="txB" fmla="*/ 129 h 12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80" h="129">
                    <a:moveTo>
                      <a:pt x="0" y="2"/>
                    </a:moveTo>
                    <a:lnTo>
                      <a:pt x="28" y="0"/>
                    </a:lnTo>
                    <a:lnTo>
                      <a:pt x="57" y="1"/>
                    </a:lnTo>
                    <a:lnTo>
                      <a:pt x="87" y="7"/>
                    </a:lnTo>
                    <a:lnTo>
                      <a:pt x="114" y="16"/>
                    </a:lnTo>
                    <a:lnTo>
                      <a:pt x="140" y="30"/>
                    </a:lnTo>
                    <a:lnTo>
                      <a:pt x="159" y="46"/>
                    </a:lnTo>
                    <a:lnTo>
                      <a:pt x="173" y="67"/>
                    </a:lnTo>
                    <a:lnTo>
                      <a:pt x="180" y="91"/>
                    </a:lnTo>
                    <a:lnTo>
                      <a:pt x="178" y="110"/>
                    </a:lnTo>
                    <a:lnTo>
                      <a:pt x="170" y="123"/>
                    </a:lnTo>
                    <a:lnTo>
                      <a:pt x="156" y="129"/>
                    </a:lnTo>
                    <a:lnTo>
                      <a:pt x="141" y="128"/>
                    </a:lnTo>
                    <a:lnTo>
                      <a:pt x="125" y="121"/>
                    </a:lnTo>
                    <a:lnTo>
                      <a:pt x="110" y="109"/>
                    </a:lnTo>
                    <a:lnTo>
                      <a:pt x="98" y="93"/>
                    </a:lnTo>
                    <a:lnTo>
                      <a:pt x="93" y="73"/>
                    </a:lnTo>
                    <a:lnTo>
                      <a:pt x="87" y="57"/>
                    </a:lnTo>
                    <a:lnTo>
                      <a:pt x="75" y="44"/>
                    </a:lnTo>
                    <a:lnTo>
                      <a:pt x="60" y="31"/>
                    </a:lnTo>
                    <a:lnTo>
                      <a:pt x="44" y="20"/>
                    </a:lnTo>
                    <a:lnTo>
                      <a:pt x="28" y="12"/>
                    </a:lnTo>
                    <a:lnTo>
                      <a:pt x="14" y="7"/>
                    </a:lnTo>
                    <a:lnTo>
                      <a:pt x="4" y="3"/>
                    </a:lnTo>
                    <a:lnTo>
                      <a:pt x="0" y="2"/>
                    </a:lnTo>
                    <a:close/>
                  </a:path>
                </a:pathLst>
              </a:custGeom>
              <a:solidFill>
                <a:srgbClr val="6800E0">
                  <a:alpha val="100000"/>
                </a:srgbClr>
              </a:solidFill>
              <a:ln w="9525">
                <a:noFill/>
              </a:ln>
            </p:spPr>
            <p:txBody>
              <a:bodyPr/>
              <a:p>
                <a:endParaRPr lang="en-US"/>
              </a:p>
            </p:txBody>
          </p:sp>
          <p:sp>
            <p:nvSpPr>
              <p:cNvPr id="6224" name="Freeform 190"/>
              <p:cNvSpPr/>
              <p:nvPr/>
            </p:nvSpPr>
            <p:spPr>
              <a:xfrm>
                <a:off x="3150" y="3281"/>
                <a:ext cx="103" cy="42"/>
              </a:xfrm>
              <a:custGeom>
                <a:avLst/>
                <a:gdLst>
                  <a:gd name="txL" fmla="*/ 0 w 206"/>
                  <a:gd name="txT" fmla="*/ 0 h 85"/>
                  <a:gd name="txR" fmla="*/ 206 w 206"/>
                  <a:gd name="txB" fmla="*/ 85 h 8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206" h="85">
                    <a:moveTo>
                      <a:pt x="0" y="54"/>
                    </a:moveTo>
                    <a:lnTo>
                      <a:pt x="11" y="45"/>
                    </a:lnTo>
                    <a:lnTo>
                      <a:pt x="22" y="37"/>
                    </a:lnTo>
                    <a:lnTo>
                      <a:pt x="34" y="30"/>
                    </a:lnTo>
                    <a:lnTo>
                      <a:pt x="46" y="23"/>
                    </a:lnTo>
                    <a:lnTo>
                      <a:pt x="60" y="16"/>
                    </a:lnTo>
                    <a:lnTo>
                      <a:pt x="74" y="11"/>
                    </a:lnTo>
                    <a:lnTo>
                      <a:pt x="88" y="7"/>
                    </a:lnTo>
                    <a:lnTo>
                      <a:pt x="103" y="3"/>
                    </a:lnTo>
                    <a:lnTo>
                      <a:pt x="117" y="1"/>
                    </a:lnTo>
                    <a:lnTo>
                      <a:pt x="130" y="0"/>
                    </a:lnTo>
                    <a:lnTo>
                      <a:pt x="143" y="1"/>
                    </a:lnTo>
                    <a:lnTo>
                      <a:pt x="156" y="3"/>
                    </a:lnTo>
                    <a:lnTo>
                      <a:pt x="168" y="7"/>
                    </a:lnTo>
                    <a:lnTo>
                      <a:pt x="179" y="12"/>
                    </a:lnTo>
                    <a:lnTo>
                      <a:pt x="189" y="19"/>
                    </a:lnTo>
                    <a:lnTo>
                      <a:pt x="197" y="29"/>
                    </a:lnTo>
                    <a:lnTo>
                      <a:pt x="206" y="47"/>
                    </a:lnTo>
                    <a:lnTo>
                      <a:pt x="206" y="62"/>
                    </a:lnTo>
                    <a:lnTo>
                      <a:pt x="198" y="73"/>
                    </a:lnTo>
                    <a:lnTo>
                      <a:pt x="185" y="82"/>
                    </a:lnTo>
                    <a:lnTo>
                      <a:pt x="167" y="85"/>
                    </a:lnTo>
                    <a:lnTo>
                      <a:pt x="149" y="84"/>
                    </a:lnTo>
                    <a:lnTo>
                      <a:pt x="132" y="76"/>
                    </a:lnTo>
                    <a:lnTo>
                      <a:pt x="116" y="63"/>
                    </a:lnTo>
                    <a:lnTo>
                      <a:pt x="102" y="53"/>
                    </a:lnTo>
                    <a:lnTo>
                      <a:pt x="84" y="47"/>
                    </a:lnTo>
                    <a:lnTo>
                      <a:pt x="66" y="45"/>
                    </a:lnTo>
                    <a:lnTo>
                      <a:pt x="46" y="46"/>
                    </a:lnTo>
                    <a:lnTo>
                      <a:pt x="29" y="48"/>
                    </a:lnTo>
                    <a:lnTo>
                      <a:pt x="14" y="50"/>
                    </a:lnTo>
                    <a:lnTo>
                      <a:pt x="4" y="53"/>
                    </a:lnTo>
                    <a:lnTo>
                      <a:pt x="0" y="54"/>
                    </a:lnTo>
                    <a:close/>
                  </a:path>
                </a:pathLst>
              </a:custGeom>
              <a:solidFill>
                <a:srgbClr val="6800E0">
                  <a:alpha val="100000"/>
                </a:srgbClr>
              </a:solidFill>
              <a:ln w="9525">
                <a:noFill/>
              </a:ln>
            </p:spPr>
            <p:txBody>
              <a:bodyPr/>
              <a:p>
                <a:endParaRPr lang="en-US"/>
              </a:p>
            </p:txBody>
          </p:sp>
          <p:sp>
            <p:nvSpPr>
              <p:cNvPr id="6225" name="Freeform 191"/>
              <p:cNvSpPr/>
              <p:nvPr/>
            </p:nvSpPr>
            <p:spPr>
              <a:xfrm>
                <a:off x="2822" y="3075"/>
                <a:ext cx="74" cy="47"/>
              </a:xfrm>
              <a:custGeom>
                <a:avLst/>
                <a:gdLst>
                  <a:gd name="txL" fmla="*/ 0 w 147"/>
                  <a:gd name="txT" fmla="*/ 0 h 95"/>
                  <a:gd name="txR" fmla="*/ 147 w 147"/>
                  <a:gd name="txB" fmla="*/ 95 h 9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7" h="95">
                    <a:moveTo>
                      <a:pt x="0" y="5"/>
                    </a:moveTo>
                    <a:lnTo>
                      <a:pt x="22" y="2"/>
                    </a:lnTo>
                    <a:lnTo>
                      <a:pt x="45" y="0"/>
                    </a:lnTo>
                    <a:lnTo>
                      <a:pt x="68" y="3"/>
                    </a:lnTo>
                    <a:lnTo>
                      <a:pt x="91" y="8"/>
                    </a:lnTo>
                    <a:lnTo>
                      <a:pt x="111" y="17"/>
                    </a:lnTo>
                    <a:lnTo>
                      <a:pt x="128" y="29"/>
                    </a:lnTo>
                    <a:lnTo>
                      <a:pt x="141" y="44"/>
                    </a:lnTo>
                    <a:lnTo>
                      <a:pt x="147" y="63"/>
                    </a:lnTo>
                    <a:lnTo>
                      <a:pt x="146" y="79"/>
                    </a:lnTo>
                    <a:lnTo>
                      <a:pt x="141" y="89"/>
                    </a:lnTo>
                    <a:lnTo>
                      <a:pt x="130" y="94"/>
                    </a:lnTo>
                    <a:lnTo>
                      <a:pt x="119" y="95"/>
                    </a:lnTo>
                    <a:lnTo>
                      <a:pt x="105" y="90"/>
                    </a:lnTo>
                    <a:lnTo>
                      <a:pt x="93" y="82"/>
                    </a:lnTo>
                    <a:lnTo>
                      <a:pt x="83" y="70"/>
                    </a:lnTo>
                    <a:lnTo>
                      <a:pt x="77" y="55"/>
                    </a:lnTo>
                    <a:lnTo>
                      <a:pt x="71" y="43"/>
                    </a:lnTo>
                    <a:lnTo>
                      <a:pt x="62" y="33"/>
                    </a:lnTo>
                    <a:lnTo>
                      <a:pt x="50" y="23"/>
                    </a:lnTo>
                    <a:lnTo>
                      <a:pt x="36" y="17"/>
                    </a:lnTo>
                    <a:lnTo>
                      <a:pt x="22" y="12"/>
                    </a:lnTo>
                    <a:lnTo>
                      <a:pt x="10" y="7"/>
                    </a:lnTo>
                    <a:lnTo>
                      <a:pt x="3" y="6"/>
                    </a:lnTo>
                    <a:lnTo>
                      <a:pt x="0" y="5"/>
                    </a:lnTo>
                    <a:close/>
                  </a:path>
                </a:pathLst>
              </a:custGeom>
              <a:solidFill>
                <a:srgbClr val="6800E0">
                  <a:alpha val="100000"/>
                </a:srgbClr>
              </a:solidFill>
              <a:ln w="9525">
                <a:noFill/>
              </a:ln>
            </p:spPr>
            <p:txBody>
              <a:bodyPr/>
              <a:p>
                <a:endParaRPr lang="en-US"/>
              </a:p>
            </p:txBody>
          </p:sp>
          <p:sp>
            <p:nvSpPr>
              <p:cNvPr id="6226" name="Freeform 192"/>
              <p:cNvSpPr/>
              <p:nvPr/>
            </p:nvSpPr>
            <p:spPr>
              <a:xfrm>
                <a:off x="2819" y="3081"/>
                <a:ext cx="43" cy="77"/>
              </a:xfrm>
              <a:custGeom>
                <a:avLst/>
                <a:gdLst>
                  <a:gd name="txL" fmla="*/ 0 w 87"/>
                  <a:gd name="txT" fmla="*/ 0 h 154"/>
                  <a:gd name="txR" fmla="*/ 87 w 87"/>
                  <a:gd name="txB" fmla="*/ 154 h 154"/>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87" h="154">
                    <a:moveTo>
                      <a:pt x="0" y="0"/>
                    </a:moveTo>
                    <a:lnTo>
                      <a:pt x="20" y="10"/>
                    </a:lnTo>
                    <a:lnTo>
                      <a:pt x="38" y="24"/>
                    </a:lnTo>
                    <a:lnTo>
                      <a:pt x="56" y="40"/>
                    </a:lnTo>
                    <a:lnTo>
                      <a:pt x="69" y="59"/>
                    </a:lnTo>
                    <a:lnTo>
                      <a:pt x="81" y="78"/>
                    </a:lnTo>
                    <a:lnTo>
                      <a:pt x="87" y="98"/>
                    </a:lnTo>
                    <a:lnTo>
                      <a:pt x="87" y="119"/>
                    </a:lnTo>
                    <a:lnTo>
                      <a:pt x="81" y="137"/>
                    </a:lnTo>
                    <a:lnTo>
                      <a:pt x="71" y="150"/>
                    </a:lnTo>
                    <a:lnTo>
                      <a:pt x="59" y="154"/>
                    </a:lnTo>
                    <a:lnTo>
                      <a:pt x="49" y="152"/>
                    </a:lnTo>
                    <a:lnTo>
                      <a:pt x="38" y="144"/>
                    </a:lnTo>
                    <a:lnTo>
                      <a:pt x="30" y="133"/>
                    </a:lnTo>
                    <a:lnTo>
                      <a:pt x="26" y="119"/>
                    </a:lnTo>
                    <a:lnTo>
                      <a:pt x="26" y="103"/>
                    </a:lnTo>
                    <a:lnTo>
                      <a:pt x="30" y="88"/>
                    </a:lnTo>
                    <a:lnTo>
                      <a:pt x="34" y="74"/>
                    </a:lnTo>
                    <a:lnTo>
                      <a:pt x="31" y="60"/>
                    </a:lnTo>
                    <a:lnTo>
                      <a:pt x="27" y="45"/>
                    </a:lnTo>
                    <a:lnTo>
                      <a:pt x="21" y="31"/>
                    </a:lnTo>
                    <a:lnTo>
                      <a:pt x="14" y="19"/>
                    </a:lnTo>
                    <a:lnTo>
                      <a:pt x="7" y="9"/>
                    </a:lnTo>
                    <a:lnTo>
                      <a:pt x="3" y="2"/>
                    </a:lnTo>
                    <a:lnTo>
                      <a:pt x="0" y="0"/>
                    </a:lnTo>
                    <a:close/>
                  </a:path>
                </a:pathLst>
              </a:custGeom>
              <a:solidFill>
                <a:srgbClr val="6800E0">
                  <a:alpha val="100000"/>
                </a:srgbClr>
              </a:solidFill>
              <a:ln w="9525">
                <a:noFill/>
              </a:ln>
            </p:spPr>
            <p:txBody>
              <a:bodyPr/>
              <a:p>
                <a:endParaRPr lang="en-US"/>
              </a:p>
            </p:txBody>
          </p:sp>
          <p:sp>
            <p:nvSpPr>
              <p:cNvPr id="6227" name="Freeform 193"/>
              <p:cNvSpPr/>
              <p:nvPr/>
            </p:nvSpPr>
            <p:spPr>
              <a:xfrm>
                <a:off x="2821" y="3040"/>
                <a:ext cx="81" cy="34"/>
              </a:xfrm>
              <a:custGeom>
                <a:avLst/>
                <a:gdLst>
                  <a:gd name="txL" fmla="*/ 0 w 161"/>
                  <a:gd name="txT" fmla="*/ 0 h 69"/>
                  <a:gd name="txR" fmla="*/ 161 w 161"/>
                  <a:gd name="txB" fmla="*/ 69 h 6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61" h="69">
                    <a:moveTo>
                      <a:pt x="0" y="69"/>
                    </a:moveTo>
                    <a:lnTo>
                      <a:pt x="14" y="52"/>
                    </a:lnTo>
                    <a:lnTo>
                      <a:pt x="30" y="36"/>
                    </a:lnTo>
                    <a:lnTo>
                      <a:pt x="49" y="22"/>
                    </a:lnTo>
                    <a:lnTo>
                      <a:pt x="69" y="11"/>
                    </a:lnTo>
                    <a:lnTo>
                      <a:pt x="90" y="4"/>
                    </a:lnTo>
                    <a:lnTo>
                      <a:pt x="110" y="0"/>
                    </a:lnTo>
                    <a:lnTo>
                      <a:pt x="130" y="4"/>
                    </a:lnTo>
                    <a:lnTo>
                      <a:pt x="147" y="13"/>
                    </a:lnTo>
                    <a:lnTo>
                      <a:pt x="158" y="25"/>
                    </a:lnTo>
                    <a:lnTo>
                      <a:pt x="161" y="37"/>
                    </a:lnTo>
                    <a:lnTo>
                      <a:pt x="156" y="47"/>
                    </a:lnTo>
                    <a:lnTo>
                      <a:pt x="148" y="55"/>
                    </a:lnTo>
                    <a:lnTo>
                      <a:pt x="136" y="61"/>
                    </a:lnTo>
                    <a:lnTo>
                      <a:pt x="121" y="64"/>
                    </a:lnTo>
                    <a:lnTo>
                      <a:pt x="105" y="61"/>
                    </a:lnTo>
                    <a:lnTo>
                      <a:pt x="90" y="54"/>
                    </a:lnTo>
                    <a:lnTo>
                      <a:pt x="77" y="49"/>
                    </a:lnTo>
                    <a:lnTo>
                      <a:pt x="63" y="47"/>
                    </a:lnTo>
                    <a:lnTo>
                      <a:pt x="48" y="50"/>
                    </a:lnTo>
                    <a:lnTo>
                      <a:pt x="34" y="54"/>
                    </a:lnTo>
                    <a:lnTo>
                      <a:pt x="21" y="59"/>
                    </a:lnTo>
                    <a:lnTo>
                      <a:pt x="10" y="64"/>
                    </a:lnTo>
                    <a:lnTo>
                      <a:pt x="2" y="68"/>
                    </a:lnTo>
                    <a:lnTo>
                      <a:pt x="0" y="69"/>
                    </a:lnTo>
                    <a:close/>
                  </a:path>
                </a:pathLst>
              </a:custGeom>
              <a:solidFill>
                <a:srgbClr val="6800E0">
                  <a:alpha val="100000"/>
                </a:srgbClr>
              </a:solidFill>
              <a:ln w="9525">
                <a:noFill/>
              </a:ln>
            </p:spPr>
            <p:txBody>
              <a:bodyPr/>
              <a:p>
                <a:endParaRPr lang="en-US"/>
              </a:p>
            </p:txBody>
          </p:sp>
          <p:sp>
            <p:nvSpPr>
              <p:cNvPr id="6228" name="Freeform 194"/>
              <p:cNvSpPr/>
              <p:nvPr/>
            </p:nvSpPr>
            <p:spPr>
              <a:xfrm>
                <a:off x="2818" y="3005"/>
                <a:ext cx="57" cy="66"/>
              </a:xfrm>
              <a:custGeom>
                <a:avLst/>
                <a:gdLst>
                  <a:gd name="txL" fmla="*/ 0 w 114"/>
                  <a:gd name="txT" fmla="*/ 0 h 133"/>
                  <a:gd name="txR" fmla="*/ 114 w 114"/>
                  <a:gd name="txB" fmla="*/ 133 h 133"/>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14" h="133">
                    <a:moveTo>
                      <a:pt x="0" y="133"/>
                    </a:moveTo>
                    <a:lnTo>
                      <a:pt x="1" y="111"/>
                    </a:lnTo>
                    <a:lnTo>
                      <a:pt x="5" y="88"/>
                    </a:lnTo>
                    <a:lnTo>
                      <a:pt x="11" y="65"/>
                    </a:lnTo>
                    <a:lnTo>
                      <a:pt x="22" y="44"/>
                    </a:lnTo>
                    <a:lnTo>
                      <a:pt x="35" y="25"/>
                    </a:lnTo>
                    <a:lnTo>
                      <a:pt x="49" y="12"/>
                    </a:lnTo>
                    <a:lnTo>
                      <a:pt x="67" y="2"/>
                    </a:lnTo>
                    <a:lnTo>
                      <a:pt x="86" y="0"/>
                    </a:lnTo>
                    <a:lnTo>
                      <a:pt x="102" y="4"/>
                    </a:lnTo>
                    <a:lnTo>
                      <a:pt x="112" y="12"/>
                    </a:lnTo>
                    <a:lnTo>
                      <a:pt x="114" y="22"/>
                    </a:lnTo>
                    <a:lnTo>
                      <a:pt x="112" y="35"/>
                    </a:lnTo>
                    <a:lnTo>
                      <a:pt x="105" y="46"/>
                    </a:lnTo>
                    <a:lnTo>
                      <a:pt x="94" y="56"/>
                    </a:lnTo>
                    <a:lnTo>
                      <a:pt x="81" y="65"/>
                    </a:lnTo>
                    <a:lnTo>
                      <a:pt x="64" y="67"/>
                    </a:lnTo>
                    <a:lnTo>
                      <a:pt x="52" y="69"/>
                    </a:lnTo>
                    <a:lnTo>
                      <a:pt x="39" y="77"/>
                    </a:lnTo>
                    <a:lnTo>
                      <a:pt x="29" y="88"/>
                    </a:lnTo>
                    <a:lnTo>
                      <a:pt x="18" y="99"/>
                    </a:lnTo>
                    <a:lnTo>
                      <a:pt x="11" y="112"/>
                    </a:lnTo>
                    <a:lnTo>
                      <a:pt x="5" y="122"/>
                    </a:lnTo>
                    <a:lnTo>
                      <a:pt x="1" y="130"/>
                    </a:lnTo>
                    <a:lnTo>
                      <a:pt x="0" y="133"/>
                    </a:lnTo>
                    <a:close/>
                  </a:path>
                </a:pathLst>
              </a:custGeom>
              <a:solidFill>
                <a:srgbClr val="6800E0">
                  <a:alpha val="100000"/>
                </a:srgbClr>
              </a:solidFill>
              <a:ln w="9525">
                <a:noFill/>
              </a:ln>
            </p:spPr>
            <p:txBody>
              <a:bodyPr/>
              <a:p>
                <a:endParaRPr lang="en-US"/>
              </a:p>
            </p:txBody>
          </p:sp>
          <p:sp>
            <p:nvSpPr>
              <p:cNvPr id="6229" name="Freeform 195"/>
              <p:cNvSpPr/>
              <p:nvPr/>
            </p:nvSpPr>
            <p:spPr>
              <a:xfrm>
                <a:off x="2794" y="2985"/>
                <a:ext cx="35" cy="82"/>
              </a:xfrm>
              <a:custGeom>
                <a:avLst/>
                <a:gdLst>
                  <a:gd name="txL" fmla="*/ 0 w 70"/>
                  <a:gd name="txT" fmla="*/ 0 h 163"/>
                  <a:gd name="txR" fmla="*/ 70 w 70"/>
                  <a:gd name="txB" fmla="*/ 163 h 163"/>
                </a:gdLst>
                <a:ahLst/>
                <a:cxnLst>
                  <a:cxn ang="0">
                    <a:pos x="1" y="1"/>
                  </a:cxn>
                  <a:cxn ang="0">
                    <a:pos x="1" y="1"/>
                  </a:cxn>
                  <a:cxn ang="0">
                    <a:pos x="1" y="1"/>
                  </a:cxn>
                  <a:cxn ang="0">
                    <a:pos x="1" y="1"/>
                  </a:cxn>
                  <a:cxn ang="0">
                    <a:pos x="0"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0" h="163">
                    <a:moveTo>
                      <a:pt x="30" y="163"/>
                    </a:moveTo>
                    <a:lnTo>
                      <a:pt x="18" y="145"/>
                    </a:lnTo>
                    <a:lnTo>
                      <a:pt x="9" y="124"/>
                    </a:lnTo>
                    <a:lnTo>
                      <a:pt x="3" y="101"/>
                    </a:lnTo>
                    <a:lnTo>
                      <a:pt x="0" y="78"/>
                    </a:lnTo>
                    <a:lnTo>
                      <a:pt x="0" y="56"/>
                    </a:lnTo>
                    <a:lnTo>
                      <a:pt x="4" y="36"/>
                    </a:lnTo>
                    <a:lnTo>
                      <a:pt x="13" y="18"/>
                    </a:lnTo>
                    <a:lnTo>
                      <a:pt x="28" y="6"/>
                    </a:lnTo>
                    <a:lnTo>
                      <a:pt x="43" y="0"/>
                    </a:lnTo>
                    <a:lnTo>
                      <a:pt x="56" y="2"/>
                    </a:lnTo>
                    <a:lnTo>
                      <a:pt x="64" y="9"/>
                    </a:lnTo>
                    <a:lnTo>
                      <a:pt x="70" y="21"/>
                    </a:lnTo>
                    <a:lnTo>
                      <a:pt x="70" y="34"/>
                    </a:lnTo>
                    <a:lnTo>
                      <a:pt x="68" y="48"/>
                    </a:lnTo>
                    <a:lnTo>
                      <a:pt x="59" y="62"/>
                    </a:lnTo>
                    <a:lnTo>
                      <a:pt x="48" y="74"/>
                    </a:lnTo>
                    <a:lnTo>
                      <a:pt x="33" y="97"/>
                    </a:lnTo>
                    <a:lnTo>
                      <a:pt x="27" y="127"/>
                    </a:lnTo>
                    <a:lnTo>
                      <a:pt x="28" y="152"/>
                    </a:lnTo>
                    <a:lnTo>
                      <a:pt x="30" y="163"/>
                    </a:lnTo>
                    <a:close/>
                  </a:path>
                </a:pathLst>
              </a:custGeom>
              <a:solidFill>
                <a:srgbClr val="6800E0">
                  <a:alpha val="100000"/>
                </a:srgbClr>
              </a:solidFill>
              <a:ln w="9525">
                <a:noFill/>
              </a:ln>
            </p:spPr>
            <p:txBody>
              <a:bodyPr/>
              <a:p>
                <a:endParaRPr lang="en-US"/>
              </a:p>
            </p:txBody>
          </p:sp>
          <p:sp>
            <p:nvSpPr>
              <p:cNvPr id="6230" name="Freeform 196"/>
              <p:cNvSpPr/>
              <p:nvPr/>
            </p:nvSpPr>
            <p:spPr>
              <a:xfrm>
                <a:off x="2838" y="2266"/>
                <a:ext cx="180" cy="174"/>
              </a:xfrm>
              <a:custGeom>
                <a:avLst/>
                <a:gdLst>
                  <a:gd name="txL" fmla="*/ 0 w 361"/>
                  <a:gd name="txT" fmla="*/ 0 h 348"/>
                  <a:gd name="txR" fmla="*/ 361 w 361"/>
                  <a:gd name="txB" fmla="*/ 348 h 348"/>
                </a:gdLst>
                <a:ahLst/>
                <a:cxnLst>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61" h="348">
                    <a:moveTo>
                      <a:pt x="8" y="6"/>
                    </a:moveTo>
                    <a:lnTo>
                      <a:pt x="0" y="1"/>
                    </a:lnTo>
                    <a:lnTo>
                      <a:pt x="0" y="0"/>
                    </a:lnTo>
                    <a:lnTo>
                      <a:pt x="8" y="0"/>
                    </a:lnTo>
                    <a:lnTo>
                      <a:pt x="23" y="4"/>
                    </a:lnTo>
                    <a:lnTo>
                      <a:pt x="44" y="8"/>
                    </a:lnTo>
                    <a:lnTo>
                      <a:pt x="69" y="16"/>
                    </a:lnTo>
                    <a:lnTo>
                      <a:pt x="98" y="27"/>
                    </a:lnTo>
                    <a:lnTo>
                      <a:pt x="129" y="39"/>
                    </a:lnTo>
                    <a:lnTo>
                      <a:pt x="162" y="55"/>
                    </a:lnTo>
                    <a:lnTo>
                      <a:pt x="196" y="74"/>
                    </a:lnTo>
                    <a:lnTo>
                      <a:pt x="229" y="96"/>
                    </a:lnTo>
                    <a:lnTo>
                      <a:pt x="262" y="120"/>
                    </a:lnTo>
                    <a:lnTo>
                      <a:pt x="291" y="146"/>
                    </a:lnTo>
                    <a:lnTo>
                      <a:pt x="317" y="178"/>
                    </a:lnTo>
                    <a:lnTo>
                      <a:pt x="340" y="210"/>
                    </a:lnTo>
                    <a:lnTo>
                      <a:pt x="356" y="247"/>
                    </a:lnTo>
                    <a:lnTo>
                      <a:pt x="361" y="267"/>
                    </a:lnTo>
                    <a:lnTo>
                      <a:pt x="358" y="287"/>
                    </a:lnTo>
                    <a:lnTo>
                      <a:pt x="354" y="304"/>
                    </a:lnTo>
                    <a:lnTo>
                      <a:pt x="346" y="319"/>
                    </a:lnTo>
                    <a:lnTo>
                      <a:pt x="336" y="331"/>
                    </a:lnTo>
                    <a:lnTo>
                      <a:pt x="328" y="340"/>
                    </a:lnTo>
                    <a:lnTo>
                      <a:pt x="323" y="346"/>
                    </a:lnTo>
                    <a:lnTo>
                      <a:pt x="320" y="348"/>
                    </a:lnTo>
                    <a:lnTo>
                      <a:pt x="321" y="346"/>
                    </a:lnTo>
                    <a:lnTo>
                      <a:pt x="326" y="341"/>
                    </a:lnTo>
                    <a:lnTo>
                      <a:pt x="331" y="332"/>
                    </a:lnTo>
                    <a:lnTo>
                      <a:pt x="336" y="320"/>
                    </a:lnTo>
                    <a:lnTo>
                      <a:pt x="340" y="305"/>
                    </a:lnTo>
                    <a:lnTo>
                      <a:pt x="342" y="287"/>
                    </a:lnTo>
                    <a:lnTo>
                      <a:pt x="341" y="267"/>
                    </a:lnTo>
                    <a:lnTo>
                      <a:pt x="336" y="244"/>
                    </a:lnTo>
                    <a:lnTo>
                      <a:pt x="326" y="220"/>
                    </a:lnTo>
                    <a:lnTo>
                      <a:pt x="309" y="194"/>
                    </a:lnTo>
                    <a:lnTo>
                      <a:pt x="283" y="165"/>
                    </a:lnTo>
                    <a:lnTo>
                      <a:pt x="250" y="136"/>
                    </a:lnTo>
                    <a:lnTo>
                      <a:pt x="207" y="105"/>
                    </a:lnTo>
                    <a:lnTo>
                      <a:pt x="153" y="73"/>
                    </a:lnTo>
                    <a:lnTo>
                      <a:pt x="88" y="39"/>
                    </a:lnTo>
                    <a:lnTo>
                      <a:pt x="8" y="6"/>
                    </a:lnTo>
                    <a:close/>
                  </a:path>
                </a:pathLst>
              </a:custGeom>
              <a:solidFill>
                <a:srgbClr val="6800E0">
                  <a:alpha val="100000"/>
                </a:srgbClr>
              </a:solidFill>
              <a:ln w="9525">
                <a:noFill/>
              </a:ln>
            </p:spPr>
            <p:txBody>
              <a:bodyPr/>
              <a:p>
                <a:endParaRPr lang="en-US"/>
              </a:p>
            </p:txBody>
          </p:sp>
          <p:sp>
            <p:nvSpPr>
              <p:cNvPr id="6231" name="Freeform 197"/>
              <p:cNvSpPr/>
              <p:nvPr/>
            </p:nvSpPr>
            <p:spPr>
              <a:xfrm>
                <a:off x="2794" y="3106"/>
                <a:ext cx="63" cy="171"/>
              </a:xfrm>
              <a:custGeom>
                <a:avLst/>
                <a:gdLst>
                  <a:gd name="txL" fmla="*/ 0 w 126"/>
                  <a:gd name="txT" fmla="*/ 0 h 343"/>
                  <a:gd name="txR" fmla="*/ 126 w 126"/>
                  <a:gd name="txB" fmla="*/ 343 h 343"/>
                </a:gdLst>
                <a:ahLst/>
                <a:cxnLst>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26" h="343">
                    <a:moveTo>
                      <a:pt x="25" y="0"/>
                    </a:moveTo>
                    <a:lnTo>
                      <a:pt x="10" y="30"/>
                    </a:lnTo>
                    <a:lnTo>
                      <a:pt x="2" y="71"/>
                    </a:lnTo>
                    <a:lnTo>
                      <a:pt x="0" y="121"/>
                    </a:lnTo>
                    <a:lnTo>
                      <a:pt x="5" y="175"/>
                    </a:lnTo>
                    <a:lnTo>
                      <a:pt x="19" y="228"/>
                    </a:lnTo>
                    <a:lnTo>
                      <a:pt x="43" y="276"/>
                    </a:lnTo>
                    <a:lnTo>
                      <a:pt x="79" y="316"/>
                    </a:lnTo>
                    <a:lnTo>
                      <a:pt x="126" y="343"/>
                    </a:lnTo>
                    <a:lnTo>
                      <a:pt x="123" y="341"/>
                    </a:lnTo>
                    <a:lnTo>
                      <a:pt x="115" y="332"/>
                    </a:lnTo>
                    <a:lnTo>
                      <a:pt x="102" y="321"/>
                    </a:lnTo>
                    <a:lnTo>
                      <a:pt x="87" y="306"/>
                    </a:lnTo>
                    <a:lnTo>
                      <a:pt x="71" y="288"/>
                    </a:lnTo>
                    <a:lnTo>
                      <a:pt x="55" y="267"/>
                    </a:lnTo>
                    <a:lnTo>
                      <a:pt x="41" y="245"/>
                    </a:lnTo>
                    <a:lnTo>
                      <a:pt x="30" y="221"/>
                    </a:lnTo>
                    <a:lnTo>
                      <a:pt x="19" y="183"/>
                    </a:lnTo>
                    <a:lnTo>
                      <a:pt x="13" y="145"/>
                    </a:lnTo>
                    <a:lnTo>
                      <a:pt x="12" y="108"/>
                    </a:lnTo>
                    <a:lnTo>
                      <a:pt x="13" y="73"/>
                    </a:lnTo>
                    <a:lnTo>
                      <a:pt x="17" y="43"/>
                    </a:lnTo>
                    <a:lnTo>
                      <a:pt x="20" y="20"/>
                    </a:lnTo>
                    <a:lnTo>
                      <a:pt x="24" y="5"/>
                    </a:lnTo>
                    <a:lnTo>
                      <a:pt x="25" y="0"/>
                    </a:lnTo>
                    <a:close/>
                  </a:path>
                </a:pathLst>
              </a:custGeom>
              <a:solidFill>
                <a:srgbClr val="6800E0">
                  <a:alpha val="100000"/>
                </a:srgbClr>
              </a:solidFill>
              <a:ln w="9525">
                <a:noFill/>
              </a:ln>
            </p:spPr>
            <p:txBody>
              <a:bodyPr/>
              <a:p>
                <a:endParaRPr lang="en-US"/>
              </a:p>
            </p:txBody>
          </p:sp>
          <p:sp>
            <p:nvSpPr>
              <p:cNvPr id="6232" name="Freeform 198"/>
              <p:cNvSpPr/>
              <p:nvPr/>
            </p:nvSpPr>
            <p:spPr>
              <a:xfrm>
                <a:off x="3146" y="3147"/>
                <a:ext cx="165" cy="80"/>
              </a:xfrm>
              <a:custGeom>
                <a:avLst/>
                <a:gdLst>
                  <a:gd name="txL" fmla="*/ 0 w 332"/>
                  <a:gd name="txT" fmla="*/ 0 h 160"/>
                  <a:gd name="txR" fmla="*/ 332 w 332"/>
                  <a:gd name="txB" fmla="*/ 160 h 16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32" h="160">
                    <a:moveTo>
                      <a:pt x="332" y="160"/>
                    </a:moveTo>
                    <a:lnTo>
                      <a:pt x="326" y="146"/>
                    </a:lnTo>
                    <a:lnTo>
                      <a:pt x="318" y="130"/>
                    </a:lnTo>
                    <a:lnTo>
                      <a:pt x="305" y="114"/>
                    </a:lnTo>
                    <a:lnTo>
                      <a:pt x="290" y="96"/>
                    </a:lnTo>
                    <a:lnTo>
                      <a:pt x="273" y="79"/>
                    </a:lnTo>
                    <a:lnTo>
                      <a:pt x="254" y="63"/>
                    </a:lnTo>
                    <a:lnTo>
                      <a:pt x="232" y="48"/>
                    </a:lnTo>
                    <a:lnTo>
                      <a:pt x="208" y="34"/>
                    </a:lnTo>
                    <a:lnTo>
                      <a:pt x="183" y="21"/>
                    </a:lnTo>
                    <a:lnTo>
                      <a:pt x="158" y="11"/>
                    </a:lnTo>
                    <a:lnTo>
                      <a:pt x="132" y="4"/>
                    </a:lnTo>
                    <a:lnTo>
                      <a:pt x="104" y="0"/>
                    </a:lnTo>
                    <a:lnTo>
                      <a:pt x="77" y="0"/>
                    </a:lnTo>
                    <a:lnTo>
                      <a:pt x="51" y="2"/>
                    </a:lnTo>
                    <a:lnTo>
                      <a:pt x="26" y="10"/>
                    </a:lnTo>
                    <a:lnTo>
                      <a:pt x="0" y="23"/>
                    </a:lnTo>
                    <a:lnTo>
                      <a:pt x="5" y="21"/>
                    </a:lnTo>
                    <a:lnTo>
                      <a:pt x="15" y="19"/>
                    </a:lnTo>
                    <a:lnTo>
                      <a:pt x="33" y="17"/>
                    </a:lnTo>
                    <a:lnTo>
                      <a:pt x="54" y="15"/>
                    </a:lnTo>
                    <a:lnTo>
                      <a:pt x="79" y="13"/>
                    </a:lnTo>
                    <a:lnTo>
                      <a:pt x="105" y="15"/>
                    </a:lnTo>
                    <a:lnTo>
                      <a:pt x="132" y="18"/>
                    </a:lnTo>
                    <a:lnTo>
                      <a:pt x="157" y="24"/>
                    </a:lnTo>
                    <a:lnTo>
                      <a:pt x="194" y="39"/>
                    </a:lnTo>
                    <a:lnTo>
                      <a:pt x="226" y="59"/>
                    </a:lnTo>
                    <a:lnTo>
                      <a:pt x="256" y="81"/>
                    </a:lnTo>
                    <a:lnTo>
                      <a:pt x="282" y="104"/>
                    </a:lnTo>
                    <a:lnTo>
                      <a:pt x="303" y="125"/>
                    </a:lnTo>
                    <a:lnTo>
                      <a:pt x="318" y="144"/>
                    </a:lnTo>
                    <a:lnTo>
                      <a:pt x="329" y="155"/>
                    </a:lnTo>
                    <a:lnTo>
                      <a:pt x="332" y="160"/>
                    </a:lnTo>
                    <a:close/>
                  </a:path>
                </a:pathLst>
              </a:custGeom>
              <a:solidFill>
                <a:srgbClr val="6800E0">
                  <a:alpha val="100000"/>
                </a:srgbClr>
              </a:solidFill>
              <a:ln w="9525">
                <a:noFill/>
              </a:ln>
            </p:spPr>
            <p:txBody>
              <a:bodyPr/>
              <a:p>
                <a:endParaRPr lang="en-US"/>
              </a:p>
            </p:txBody>
          </p:sp>
          <p:sp>
            <p:nvSpPr>
              <p:cNvPr id="6233" name="Freeform 199"/>
              <p:cNvSpPr/>
              <p:nvPr/>
            </p:nvSpPr>
            <p:spPr>
              <a:xfrm>
                <a:off x="2926" y="2651"/>
                <a:ext cx="186" cy="670"/>
              </a:xfrm>
              <a:custGeom>
                <a:avLst/>
                <a:gdLst>
                  <a:gd name="txL" fmla="*/ 0 w 373"/>
                  <a:gd name="txT" fmla="*/ 0 h 1340"/>
                  <a:gd name="txR" fmla="*/ 373 w 373"/>
                  <a:gd name="txB" fmla="*/ 1340 h 134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73" h="1340">
                    <a:moveTo>
                      <a:pt x="373" y="1336"/>
                    </a:moveTo>
                    <a:lnTo>
                      <a:pt x="330" y="1333"/>
                    </a:lnTo>
                    <a:lnTo>
                      <a:pt x="286" y="1329"/>
                    </a:lnTo>
                    <a:lnTo>
                      <a:pt x="242" y="1323"/>
                    </a:lnTo>
                    <a:lnTo>
                      <a:pt x="201" y="1315"/>
                    </a:lnTo>
                    <a:lnTo>
                      <a:pt x="162" y="1304"/>
                    </a:lnTo>
                    <a:lnTo>
                      <a:pt x="127" y="1287"/>
                    </a:lnTo>
                    <a:lnTo>
                      <a:pt x="96" y="1268"/>
                    </a:lnTo>
                    <a:lnTo>
                      <a:pt x="72" y="1242"/>
                    </a:lnTo>
                    <a:lnTo>
                      <a:pt x="53" y="1211"/>
                    </a:lnTo>
                    <a:lnTo>
                      <a:pt x="43" y="1175"/>
                    </a:lnTo>
                    <a:lnTo>
                      <a:pt x="42" y="1130"/>
                    </a:lnTo>
                    <a:lnTo>
                      <a:pt x="50" y="1077"/>
                    </a:lnTo>
                    <a:lnTo>
                      <a:pt x="68" y="1017"/>
                    </a:lnTo>
                    <a:lnTo>
                      <a:pt x="99" y="946"/>
                    </a:lnTo>
                    <a:lnTo>
                      <a:pt x="142" y="867"/>
                    </a:lnTo>
                    <a:lnTo>
                      <a:pt x="200" y="777"/>
                    </a:lnTo>
                    <a:lnTo>
                      <a:pt x="248" y="700"/>
                    </a:lnTo>
                    <a:lnTo>
                      <a:pt x="287" y="626"/>
                    </a:lnTo>
                    <a:lnTo>
                      <a:pt x="318" y="556"/>
                    </a:lnTo>
                    <a:lnTo>
                      <a:pt x="341" y="489"/>
                    </a:lnTo>
                    <a:lnTo>
                      <a:pt x="357" y="426"/>
                    </a:lnTo>
                    <a:lnTo>
                      <a:pt x="365" y="366"/>
                    </a:lnTo>
                    <a:lnTo>
                      <a:pt x="368" y="310"/>
                    </a:lnTo>
                    <a:lnTo>
                      <a:pt x="364" y="258"/>
                    </a:lnTo>
                    <a:lnTo>
                      <a:pt x="355" y="210"/>
                    </a:lnTo>
                    <a:lnTo>
                      <a:pt x="341" y="167"/>
                    </a:lnTo>
                    <a:lnTo>
                      <a:pt x="323" y="129"/>
                    </a:lnTo>
                    <a:lnTo>
                      <a:pt x="301" y="94"/>
                    </a:lnTo>
                    <a:lnTo>
                      <a:pt x="276" y="65"/>
                    </a:lnTo>
                    <a:lnTo>
                      <a:pt x="248" y="41"/>
                    </a:lnTo>
                    <a:lnTo>
                      <a:pt x="218" y="22"/>
                    </a:lnTo>
                    <a:lnTo>
                      <a:pt x="186" y="8"/>
                    </a:lnTo>
                    <a:lnTo>
                      <a:pt x="162" y="2"/>
                    </a:lnTo>
                    <a:lnTo>
                      <a:pt x="140" y="0"/>
                    </a:lnTo>
                    <a:lnTo>
                      <a:pt x="119" y="2"/>
                    </a:lnTo>
                    <a:lnTo>
                      <a:pt x="101" y="7"/>
                    </a:lnTo>
                    <a:lnTo>
                      <a:pt x="84" y="15"/>
                    </a:lnTo>
                    <a:lnTo>
                      <a:pt x="69" y="25"/>
                    </a:lnTo>
                    <a:lnTo>
                      <a:pt x="56" y="35"/>
                    </a:lnTo>
                    <a:lnTo>
                      <a:pt x="43" y="48"/>
                    </a:lnTo>
                    <a:lnTo>
                      <a:pt x="33" y="62"/>
                    </a:lnTo>
                    <a:lnTo>
                      <a:pt x="25" y="75"/>
                    </a:lnTo>
                    <a:lnTo>
                      <a:pt x="16" y="87"/>
                    </a:lnTo>
                    <a:lnTo>
                      <a:pt x="11" y="99"/>
                    </a:lnTo>
                    <a:lnTo>
                      <a:pt x="6" y="108"/>
                    </a:lnTo>
                    <a:lnTo>
                      <a:pt x="3" y="116"/>
                    </a:lnTo>
                    <a:lnTo>
                      <a:pt x="1" y="121"/>
                    </a:lnTo>
                    <a:lnTo>
                      <a:pt x="0" y="123"/>
                    </a:lnTo>
                    <a:lnTo>
                      <a:pt x="1" y="122"/>
                    </a:lnTo>
                    <a:lnTo>
                      <a:pt x="4" y="117"/>
                    </a:lnTo>
                    <a:lnTo>
                      <a:pt x="8" y="111"/>
                    </a:lnTo>
                    <a:lnTo>
                      <a:pt x="15" y="103"/>
                    </a:lnTo>
                    <a:lnTo>
                      <a:pt x="23" y="94"/>
                    </a:lnTo>
                    <a:lnTo>
                      <a:pt x="33" y="85"/>
                    </a:lnTo>
                    <a:lnTo>
                      <a:pt x="44" y="75"/>
                    </a:lnTo>
                    <a:lnTo>
                      <a:pt x="56" y="64"/>
                    </a:lnTo>
                    <a:lnTo>
                      <a:pt x="69" y="54"/>
                    </a:lnTo>
                    <a:lnTo>
                      <a:pt x="84" y="45"/>
                    </a:lnTo>
                    <a:lnTo>
                      <a:pt x="99" y="37"/>
                    </a:lnTo>
                    <a:lnTo>
                      <a:pt x="115" y="31"/>
                    </a:lnTo>
                    <a:lnTo>
                      <a:pt x="133" y="27"/>
                    </a:lnTo>
                    <a:lnTo>
                      <a:pt x="151" y="26"/>
                    </a:lnTo>
                    <a:lnTo>
                      <a:pt x="170" y="27"/>
                    </a:lnTo>
                    <a:lnTo>
                      <a:pt x="189" y="33"/>
                    </a:lnTo>
                    <a:lnTo>
                      <a:pt x="210" y="42"/>
                    </a:lnTo>
                    <a:lnTo>
                      <a:pt x="232" y="55"/>
                    </a:lnTo>
                    <a:lnTo>
                      <a:pt x="253" y="72"/>
                    </a:lnTo>
                    <a:lnTo>
                      <a:pt x="273" y="92"/>
                    </a:lnTo>
                    <a:lnTo>
                      <a:pt x="293" y="114"/>
                    </a:lnTo>
                    <a:lnTo>
                      <a:pt x="311" y="140"/>
                    </a:lnTo>
                    <a:lnTo>
                      <a:pt x="327" y="169"/>
                    </a:lnTo>
                    <a:lnTo>
                      <a:pt x="340" y="200"/>
                    </a:lnTo>
                    <a:lnTo>
                      <a:pt x="350" y="236"/>
                    </a:lnTo>
                    <a:lnTo>
                      <a:pt x="357" y="273"/>
                    </a:lnTo>
                    <a:lnTo>
                      <a:pt x="361" y="313"/>
                    </a:lnTo>
                    <a:lnTo>
                      <a:pt x="360" y="357"/>
                    </a:lnTo>
                    <a:lnTo>
                      <a:pt x="353" y="402"/>
                    </a:lnTo>
                    <a:lnTo>
                      <a:pt x="340" y="450"/>
                    </a:lnTo>
                    <a:lnTo>
                      <a:pt x="322" y="501"/>
                    </a:lnTo>
                    <a:lnTo>
                      <a:pt x="297" y="554"/>
                    </a:lnTo>
                    <a:lnTo>
                      <a:pt x="268" y="610"/>
                    </a:lnTo>
                    <a:lnTo>
                      <a:pt x="236" y="663"/>
                    </a:lnTo>
                    <a:lnTo>
                      <a:pt x="205" y="715"/>
                    </a:lnTo>
                    <a:lnTo>
                      <a:pt x="175" y="764"/>
                    </a:lnTo>
                    <a:lnTo>
                      <a:pt x="145" y="813"/>
                    </a:lnTo>
                    <a:lnTo>
                      <a:pt x="118" y="858"/>
                    </a:lnTo>
                    <a:lnTo>
                      <a:pt x="92" y="902"/>
                    </a:lnTo>
                    <a:lnTo>
                      <a:pt x="68" y="944"/>
                    </a:lnTo>
                    <a:lnTo>
                      <a:pt x="49" y="984"/>
                    </a:lnTo>
                    <a:lnTo>
                      <a:pt x="31" y="1022"/>
                    </a:lnTo>
                    <a:lnTo>
                      <a:pt x="19" y="1060"/>
                    </a:lnTo>
                    <a:lnTo>
                      <a:pt x="11" y="1095"/>
                    </a:lnTo>
                    <a:lnTo>
                      <a:pt x="7" y="1130"/>
                    </a:lnTo>
                    <a:lnTo>
                      <a:pt x="11" y="1162"/>
                    </a:lnTo>
                    <a:lnTo>
                      <a:pt x="19" y="1193"/>
                    </a:lnTo>
                    <a:lnTo>
                      <a:pt x="35" y="1223"/>
                    </a:lnTo>
                    <a:lnTo>
                      <a:pt x="56" y="1249"/>
                    </a:lnTo>
                    <a:lnTo>
                      <a:pt x="79" y="1271"/>
                    </a:lnTo>
                    <a:lnTo>
                      <a:pt x="104" y="1290"/>
                    </a:lnTo>
                    <a:lnTo>
                      <a:pt x="130" y="1305"/>
                    </a:lnTo>
                    <a:lnTo>
                      <a:pt x="158" y="1317"/>
                    </a:lnTo>
                    <a:lnTo>
                      <a:pt x="187" y="1325"/>
                    </a:lnTo>
                    <a:lnTo>
                      <a:pt x="215" y="1332"/>
                    </a:lnTo>
                    <a:lnTo>
                      <a:pt x="242" y="1337"/>
                    </a:lnTo>
                    <a:lnTo>
                      <a:pt x="269" y="1339"/>
                    </a:lnTo>
                    <a:lnTo>
                      <a:pt x="293" y="1340"/>
                    </a:lnTo>
                    <a:lnTo>
                      <a:pt x="316" y="1340"/>
                    </a:lnTo>
                    <a:lnTo>
                      <a:pt x="334" y="1339"/>
                    </a:lnTo>
                    <a:lnTo>
                      <a:pt x="350" y="1338"/>
                    </a:lnTo>
                    <a:lnTo>
                      <a:pt x="363" y="1337"/>
                    </a:lnTo>
                    <a:lnTo>
                      <a:pt x="371" y="1336"/>
                    </a:lnTo>
                    <a:lnTo>
                      <a:pt x="373" y="1336"/>
                    </a:lnTo>
                    <a:close/>
                  </a:path>
                </a:pathLst>
              </a:custGeom>
              <a:solidFill>
                <a:srgbClr val="6800E0">
                  <a:alpha val="100000"/>
                </a:srgbClr>
              </a:solidFill>
              <a:ln w="9525">
                <a:noFill/>
              </a:ln>
            </p:spPr>
            <p:txBody>
              <a:bodyPr/>
              <a:p>
                <a:endParaRPr lang="en-US"/>
              </a:p>
            </p:txBody>
          </p:sp>
          <p:sp>
            <p:nvSpPr>
              <p:cNvPr id="6234" name="Freeform 200"/>
              <p:cNvSpPr/>
              <p:nvPr/>
            </p:nvSpPr>
            <p:spPr>
              <a:xfrm>
                <a:off x="3348" y="3352"/>
                <a:ext cx="55" cy="62"/>
              </a:xfrm>
              <a:custGeom>
                <a:avLst/>
                <a:gdLst>
                  <a:gd name="txL" fmla="*/ 0 w 110"/>
                  <a:gd name="txT" fmla="*/ 0 h 123"/>
                  <a:gd name="txR" fmla="*/ 110 w 110"/>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0" h="123">
                    <a:moveTo>
                      <a:pt x="99" y="62"/>
                    </a:moveTo>
                    <a:lnTo>
                      <a:pt x="105" y="56"/>
                    </a:lnTo>
                    <a:lnTo>
                      <a:pt x="110" y="48"/>
                    </a:lnTo>
                    <a:lnTo>
                      <a:pt x="110" y="39"/>
                    </a:lnTo>
                    <a:lnTo>
                      <a:pt x="108" y="31"/>
                    </a:lnTo>
                    <a:lnTo>
                      <a:pt x="102" y="25"/>
                    </a:lnTo>
                    <a:lnTo>
                      <a:pt x="94" y="21"/>
                    </a:lnTo>
                    <a:lnTo>
                      <a:pt x="86" y="20"/>
                    </a:lnTo>
                    <a:lnTo>
                      <a:pt x="77" y="23"/>
                    </a:lnTo>
                    <a:lnTo>
                      <a:pt x="74" y="13"/>
                    </a:lnTo>
                    <a:lnTo>
                      <a:pt x="70" y="6"/>
                    </a:lnTo>
                    <a:lnTo>
                      <a:pt x="63" y="2"/>
                    </a:lnTo>
                    <a:lnTo>
                      <a:pt x="55" y="0"/>
                    </a:lnTo>
                    <a:lnTo>
                      <a:pt x="48" y="2"/>
                    </a:lnTo>
                    <a:lnTo>
                      <a:pt x="41" y="6"/>
                    </a:lnTo>
                    <a:lnTo>
                      <a:pt x="36" y="13"/>
                    </a:lnTo>
                    <a:lnTo>
                      <a:pt x="34" y="23"/>
                    </a:lnTo>
                    <a:lnTo>
                      <a:pt x="25" y="20"/>
                    </a:lnTo>
                    <a:lnTo>
                      <a:pt x="17" y="20"/>
                    </a:lnTo>
                    <a:lnTo>
                      <a:pt x="9" y="24"/>
                    </a:lnTo>
                    <a:lnTo>
                      <a:pt x="3" y="31"/>
                    </a:lnTo>
                    <a:lnTo>
                      <a:pt x="1" y="39"/>
                    </a:lnTo>
                    <a:lnTo>
                      <a:pt x="1" y="47"/>
                    </a:lnTo>
                    <a:lnTo>
                      <a:pt x="4" y="55"/>
                    </a:lnTo>
                    <a:lnTo>
                      <a:pt x="11" y="61"/>
                    </a:lnTo>
                    <a:lnTo>
                      <a:pt x="4" y="66"/>
                    </a:lnTo>
                    <a:lnTo>
                      <a:pt x="0" y="74"/>
                    </a:lnTo>
                    <a:lnTo>
                      <a:pt x="0" y="84"/>
                    </a:lnTo>
                    <a:lnTo>
                      <a:pt x="2" y="92"/>
                    </a:lnTo>
                    <a:lnTo>
                      <a:pt x="8" y="97"/>
                    </a:lnTo>
                    <a:lnTo>
                      <a:pt x="16" y="101"/>
                    </a:lnTo>
                    <a:lnTo>
                      <a:pt x="24" y="102"/>
                    </a:lnTo>
                    <a:lnTo>
                      <a:pt x="33" y="100"/>
                    </a:lnTo>
                    <a:lnTo>
                      <a:pt x="35" y="109"/>
                    </a:lnTo>
                    <a:lnTo>
                      <a:pt x="40" y="116"/>
                    </a:lnTo>
                    <a:lnTo>
                      <a:pt x="46" y="121"/>
                    </a:lnTo>
                    <a:lnTo>
                      <a:pt x="54" y="123"/>
                    </a:lnTo>
                    <a:lnTo>
                      <a:pt x="62" y="121"/>
                    </a:lnTo>
                    <a:lnTo>
                      <a:pt x="69" y="116"/>
                    </a:lnTo>
                    <a:lnTo>
                      <a:pt x="73" y="109"/>
                    </a:lnTo>
                    <a:lnTo>
                      <a:pt x="76" y="101"/>
                    </a:lnTo>
                    <a:lnTo>
                      <a:pt x="85" y="103"/>
                    </a:lnTo>
                    <a:lnTo>
                      <a:pt x="93" y="102"/>
                    </a:lnTo>
                    <a:lnTo>
                      <a:pt x="101" y="99"/>
                    </a:lnTo>
                    <a:lnTo>
                      <a:pt x="107" y="93"/>
                    </a:lnTo>
                    <a:lnTo>
                      <a:pt x="109" y="85"/>
                    </a:lnTo>
                    <a:lnTo>
                      <a:pt x="109" y="77"/>
                    </a:lnTo>
                    <a:lnTo>
                      <a:pt x="105" y="69"/>
                    </a:lnTo>
                    <a:lnTo>
                      <a:pt x="99" y="62"/>
                    </a:lnTo>
                    <a:close/>
                  </a:path>
                </a:pathLst>
              </a:custGeom>
              <a:solidFill>
                <a:srgbClr val="6800E0">
                  <a:alpha val="100000"/>
                </a:srgbClr>
              </a:solidFill>
              <a:ln w="9525">
                <a:noFill/>
              </a:ln>
            </p:spPr>
            <p:txBody>
              <a:bodyPr/>
              <a:p>
                <a:endParaRPr lang="en-US"/>
              </a:p>
            </p:txBody>
          </p:sp>
          <p:sp>
            <p:nvSpPr>
              <p:cNvPr id="6235" name="Freeform 201"/>
              <p:cNvSpPr/>
              <p:nvPr/>
            </p:nvSpPr>
            <p:spPr>
              <a:xfrm>
                <a:off x="3367" y="3375"/>
                <a:ext cx="16" cy="16"/>
              </a:xfrm>
              <a:custGeom>
                <a:avLst/>
                <a:gdLst>
                  <a:gd name="txL" fmla="*/ 0 w 31"/>
                  <a:gd name="txT" fmla="*/ 0 h 33"/>
                  <a:gd name="txR" fmla="*/ 31 w 31"/>
                  <a:gd name="txB" fmla="*/ 33 h 33"/>
                </a:gdLst>
                <a:ahLst/>
                <a:cxnLst>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1" h="33">
                    <a:moveTo>
                      <a:pt x="15" y="33"/>
                    </a:moveTo>
                    <a:lnTo>
                      <a:pt x="9" y="32"/>
                    </a:lnTo>
                    <a:lnTo>
                      <a:pt x="4" y="28"/>
                    </a:lnTo>
                    <a:lnTo>
                      <a:pt x="1" y="24"/>
                    </a:lnTo>
                    <a:lnTo>
                      <a:pt x="0" y="17"/>
                    </a:lnTo>
                    <a:lnTo>
                      <a:pt x="1" y="10"/>
                    </a:lnTo>
                    <a:lnTo>
                      <a:pt x="4" y="5"/>
                    </a:lnTo>
                    <a:lnTo>
                      <a:pt x="9" y="2"/>
                    </a:lnTo>
                    <a:lnTo>
                      <a:pt x="15" y="0"/>
                    </a:lnTo>
                    <a:lnTo>
                      <a:pt x="22" y="2"/>
                    </a:lnTo>
                    <a:lnTo>
                      <a:pt x="26" y="5"/>
                    </a:lnTo>
                    <a:lnTo>
                      <a:pt x="30" y="10"/>
                    </a:lnTo>
                    <a:lnTo>
                      <a:pt x="31" y="17"/>
                    </a:lnTo>
                    <a:lnTo>
                      <a:pt x="30" y="24"/>
                    </a:lnTo>
                    <a:lnTo>
                      <a:pt x="26" y="28"/>
                    </a:lnTo>
                    <a:lnTo>
                      <a:pt x="22" y="32"/>
                    </a:lnTo>
                    <a:lnTo>
                      <a:pt x="15" y="33"/>
                    </a:lnTo>
                    <a:close/>
                  </a:path>
                </a:pathLst>
              </a:custGeom>
              <a:solidFill>
                <a:srgbClr val="FFFF93">
                  <a:alpha val="100000"/>
                </a:srgbClr>
              </a:solidFill>
              <a:ln w="9525">
                <a:noFill/>
              </a:ln>
            </p:spPr>
            <p:txBody>
              <a:bodyPr/>
              <a:p>
                <a:endParaRPr lang="en-US"/>
              </a:p>
            </p:txBody>
          </p:sp>
          <p:sp>
            <p:nvSpPr>
              <p:cNvPr id="6236" name="Freeform 202"/>
              <p:cNvSpPr/>
              <p:nvPr/>
            </p:nvSpPr>
            <p:spPr>
              <a:xfrm>
                <a:off x="2828" y="3366"/>
                <a:ext cx="56" cy="61"/>
              </a:xfrm>
              <a:custGeom>
                <a:avLst/>
                <a:gdLst>
                  <a:gd name="txL" fmla="*/ 0 w 111"/>
                  <a:gd name="txT" fmla="*/ 0 h 122"/>
                  <a:gd name="txR" fmla="*/ 111 w 111"/>
                  <a:gd name="txB" fmla="*/ 122 h 122"/>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1" h="122">
                    <a:moveTo>
                      <a:pt x="101" y="61"/>
                    </a:moveTo>
                    <a:lnTo>
                      <a:pt x="108" y="55"/>
                    </a:lnTo>
                    <a:lnTo>
                      <a:pt x="111" y="47"/>
                    </a:lnTo>
                    <a:lnTo>
                      <a:pt x="111" y="39"/>
                    </a:lnTo>
                    <a:lnTo>
                      <a:pt x="109" y="31"/>
                    </a:lnTo>
                    <a:lnTo>
                      <a:pt x="103" y="24"/>
                    </a:lnTo>
                    <a:lnTo>
                      <a:pt x="96" y="21"/>
                    </a:lnTo>
                    <a:lnTo>
                      <a:pt x="88" y="20"/>
                    </a:lnTo>
                    <a:lnTo>
                      <a:pt x="79" y="22"/>
                    </a:lnTo>
                    <a:lnTo>
                      <a:pt x="77" y="13"/>
                    </a:lnTo>
                    <a:lnTo>
                      <a:pt x="71" y="6"/>
                    </a:lnTo>
                    <a:lnTo>
                      <a:pt x="64" y="1"/>
                    </a:lnTo>
                    <a:lnTo>
                      <a:pt x="56" y="0"/>
                    </a:lnTo>
                    <a:lnTo>
                      <a:pt x="48" y="1"/>
                    </a:lnTo>
                    <a:lnTo>
                      <a:pt x="41" y="6"/>
                    </a:lnTo>
                    <a:lnTo>
                      <a:pt x="36" y="13"/>
                    </a:lnTo>
                    <a:lnTo>
                      <a:pt x="34" y="22"/>
                    </a:lnTo>
                    <a:lnTo>
                      <a:pt x="25" y="20"/>
                    </a:lnTo>
                    <a:lnTo>
                      <a:pt x="17" y="20"/>
                    </a:lnTo>
                    <a:lnTo>
                      <a:pt x="9" y="23"/>
                    </a:lnTo>
                    <a:lnTo>
                      <a:pt x="3" y="30"/>
                    </a:lnTo>
                    <a:lnTo>
                      <a:pt x="1" y="38"/>
                    </a:lnTo>
                    <a:lnTo>
                      <a:pt x="1" y="46"/>
                    </a:lnTo>
                    <a:lnTo>
                      <a:pt x="4" y="54"/>
                    </a:lnTo>
                    <a:lnTo>
                      <a:pt x="11" y="60"/>
                    </a:lnTo>
                    <a:lnTo>
                      <a:pt x="4" y="66"/>
                    </a:lnTo>
                    <a:lnTo>
                      <a:pt x="1" y="74"/>
                    </a:lnTo>
                    <a:lnTo>
                      <a:pt x="0" y="83"/>
                    </a:lnTo>
                    <a:lnTo>
                      <a:pt x="2" y="91"/>
                    </a:lnTo>
                    <a:lnTo>
                      <a:pt x="8" y="98"/>
                    </a:lnTo>
                    <a:lnTo>
                      <a:pt x="16" y="102"/>
                    </a:lnTo>
                    <a:lnTo>
                      <a:pt x="24" y="102"/>
                    </a:lnTo>
                    <a:lnTo>
                      <a:pt x="33" y="99"/>
                    </a:lnTo>
                    <a:lnTo>
                      <a:pt x="35" y="108"/>
                    </a:lnTo>
                    <a:lnTo>
                      <a:pt x="40" y="115"/>
                    </a:lnTo>
                    <a:lnTo>
                      <a:pt x="47" y="120"/>
                    </a:lnTo>
                    <a:lnTo>
                      <a:pt x="55" y="122"/>
                    </a:lnTo>
                    <a:lnTo>
                      <a:pt x="63" y="120"/>
                    </a:lnTo>
                    <a:lnTo>
                      <a:pt x="70" y="115"/>
                    </a:lnTo>
                    <a:lnTo>
                      <a:pt x="76" y="108"/>
                    </a:lnTo>
                    <a:lnTo>
                      <a:pt x="78" y="100"/>
                    </a:lnTo>
                    <a:lnTo>
                      <a:pt x="87" y="103"/>
                    </a:lnTo>
                    <a:lnTo>
                      <a:pt x="95" y="102"/>
                    </a:lnTo>
                    <a:lnTo>
                      <a:pt x="103" y="98"/>
                    </a:lnTo>
                    <a:lnTo>
                      <a:pt x="109" y="92"/>
                    </a:lnTo>
                    <a:lnTo>
                      <a:pt x="111" y="84"/>
                    </a:lnTo>
                    <a:lnTo>
                      <a:pt x="110" y="76"/>
                    </a:lnTo>
                    <a:lnTo>
                      <a:pt x="107" y="68"/>
                    </a:lnTo>
                    <a:lnTo>
                      <a:pt x="101" y="61"/>
                    </a:lnTo>
                    <a:close/>
                  </a:path>
                </a:pathLst>
              </a:custGeom>
              <a:solidFill>
                <a:srgbClr val="6800E0">
                  <a:alpha val="100000"/>
                </a:srgbClr>
              </a:solidFill>
              <a:ln w="9525">
                <a:noFill/>
              </a:ln>
            </p:spPr>
            <p:txBody>
              <a:bodyPr/>
              <a:p>
                <a:endParaRPr lang="en-US"/>
              </a:p>
            </p:txBody>
          </p:sp>
          <p:sp>
            <p:nvSpPr>
              <p:cNvPr id="6237" name="Freeform 203"/>
              <p:cNvSpPr/>
              <p:nvPr/>
            </p:nvSpPr>
            <p:spPr>
              <a:xfrm>
                <a:off x="2847" y="3388"/>
                <a:ext cx="16" cy="16"/>
              </a:xfrm>
              <a:custGeom>
                <a:avLst/>
                <a:gdLst>
                  <a:gd name="txL" fmla="*/ 0 w 32"/>
                  <a:gd name="txT" fmla="*/ 0 h 32"/>
                  <a:gd name="txR" fmla="*/ 32 w 32"/>
                  <a:gd name="txB" fmla="*/ 32 h 32"/>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2" h="32">
                    <a:moveTo>
                      <a:pt x="16" y="32"/>
                    </a:moveTo>
                    <a:lnTo>
                      <a:pt x="9" y="31"/>
                    </a:lnTo>
                    <a:lnTo>
                      <a:pt x="4" y="28"/>
                    </a:lnTo>
                    <a:lnTo>
                      <a:pt x="1" y="23"/>
                    </a:lnTo>
                    <a:lnTo>
                      <a:pt x="0" y="16"/>
                    </a:lnTo>
                    <a:lnTo>
                      <a:pt x="1" y="9"/>
                    </a:lnTo>
                    <a:lnTo>
                      <a:pt x="4" y="5"/>
                    </a:lnTo>
                    <a:lnTo>
                      <a:pt x="9" y="1"/>
                    </a:lnTo>
                    <a:lnTo>
                      <a:pt x="16" y="0"/>
                    </a:lnTo>
                    <a:lnTo>
                      <a:pt x="23" y="1"/>
                    </a:lnTo>
                    <a:lnTo>
                      <a:pt x="27" y="5"/>
                    </a:lnTo>
                    <a:lnTo>
                      <a:pt x="31" y="9"/>
                    </a:lnTo>
                    <a:lnTo>
                      <a:pt x="32" y="16"/>
                    </a:lnTo>
                    <a:lnTo>
                      <a:pt x="31" y="23"/>
                    </a:lnTo>
                    <a:lnTo>
                      <a:pt x="27" y="28"/>
                    </a:lnTo>
                    <a:lnTo>
                      <a:pt x="23" y="31"/>
                    </a:lnTo>
                    <a:lnTo>
                      <a:pt x="16" y="32"/>
                    </a:lnTo>
                    <a:close/>
                  </a:path>
                </a:pathLst>
              </a:custGeom>
              <a:solidFill>
                <a:srgbClr val="FFFF93">
                  <a:alpha val="100000"/>
                </a:srgbClr>
              </a:solidFill>
              <a:ln w="9525">
                <a:noFill/>
              </a:ln>
            </p:spPr>
            <p:txBody>
              <a:bodyPr/>
              <a:p>
                <a:endParaRPr lang="en-US"/>
              </a:p>
            </p:txBody>
          </p:sp>
          <p:sp>
            <p:nvSpPr>
              <p:cNvPr id="6238" name="Freeform 204"/>
              <p:cNvSpPr/>
              <p:nvPr/>
            </p:nvSpPr>
            <p:spPr>
              <a:xfrm>
                <a:off x="2862" y="2353"/>
                <a:ext cx="68" cy="74"/>
              </a:xfrm>
              <a:custGeom>
                <a:avLst/>
                <a:gdLst>
                  <a:gd name="txL" fmla="*/ 0 w 136"/>
                  <a:gd name="txT" fmla="*/ 0 h 149"/>
                  <a:gd name="txR" fmla="*/ 136 w 136"/>
                  <a:gd name="txB" fmla="*/ 149 h 14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6" h="149">
                    <a:moveTo>
                      <a:pt x="123" y="75"/>
                    </a:moveTo>
                    <a:lnTo>
                      <a:pt x="131" y="67"/>
                    </a:lnTo>
                    <a:lnTo>
                      <a:pt x="135" y="58"/>
                    </a:lnTo>
                    <a:lnTo>
                      <a:pt x="136" y="47"/>
                    </a:lnTo>
                    <a:lnTo>
                      <a:pt x="133" y="38"/>
                    </a:lnTo>
                    <a:lnTo>
                      <a:pt x="129" y="34"/>
                    </a:lnTo>
                    <a:lnTo>
                      <a:pt x="126" y="30"/>
                    </a:lnTo>
                    <a:lnTo>
                      <a:pt x="121" y="28"/>
                    </a:lnTo>
                    <a:lnTo>
                      <a:pt x="117" y="26"/>
                    </a:lnTo>
                    <a:lnTo>
                      <a:pt x="112" y="26"/>
                    </a:lnTo>
                    <a:lnTo>
                      <a:pt x="106" y="26"/>
                    </a:lnTo>
                    <a:lnTo>
                      <a:pt x="102" y="26"/>
                    </a:lnTo>
                    <a:lnTo>
                      <a:pt x="96" y="28"/>
                    </a:lnTo>
                    <a:lnTo>
                      <a:pt x="94" y="18"/>
                    </a:lnTo>
                    <a:lnTo>
                      <a:pt x="88" y="8"/>
                    </a:lnTo>
                    <a:lnTo>
                      <a:pt x="79" y="3"/>
                    </a:lnTo>
                    <a:lnTo>
                      <a:pt x="68" y="0"/>
                    </a:lnTo>
                    <a:lnTo>
                      <a:pt x="58" y="3"/>
                    </a:lnTo>
                    <a:lnTo>
                      <a:pt x="50" y="8"/>
                    </a:lnTo>
                    <a:lnTo>
                      <a:pt x="44" y="16"/>
                    </a:lnTo>
                    <a:lnTo>
                      <a:pt x="42" y="27"/>
                    </a:lnTo>
                    <a:lnTo>
                      <a:pt x="36" y="24"/>
                    </a:lnTo>
                    <a:lnTo>
                      <a:pt x="30" y="24"/>
                    </a:lnTo>
                    <a:lnTo>
                      <a:pt x="25" y="24"/>
                    </a:lnTo>
                    <a:lnTo>
                      <a:pt x="20" y="24"/>
                    </a:lnTo>
                    <a:lnTo>
                      <a:pt x="15" y="27"/>
                    </a:lnTo>
                    <a:lnTo>
                      <a:pt x="11" y="29"/>
                    </a:lnTo>
                    <a:lnTo>
                      <a:pt x="7" y="32"/>
                    </a:lnTo>
                    <a:lnTo>
                      <a:pt x="4" y="37"/>
                    </a:lnTo>
                    <a:lnTo>
                      <a:pt x="0" y="46"/>
                    </a:lnTo>
                    <a:lnTo>
                      <a:pt x="2" y="57"/>
                    </a:lnTo>
                    <a:lnTo>
                      <a:pt x="6" y="66"/>
                    </a:lnTo>
                    <a:lnTo>
                      <a:pt x="13" y="74"/>
                    </a:lnTo>
                    <a:lnTo>
                      <a:pt x="5" y="81"/>
                    </a:lnTo>
                    <a:lnTo>
                      <a:pt x="0" y="90"/>
                    </a:lnTo>
                    <a:lnTo>
                      <a:pt x="0" y="100"/>
                    </a:lnTo>
                    <a:lnTo>
                      <a:pt x="4" y="111"/>
                    </a:lnTo>
                    <a:lnTo>
                      <a:pt x="7" y="115"/>
                    </a:lnTo>
                    <a:lnTo>
                      <a:pt x="11" y="119"/>
                    </a:lnTo>
                    <a:lnTo>
                      <a:pt x="14" y="121"/>
                    </a:lnTo>
                    <a:lnTo>
                      <a:pt x="19" y="122"/>
                    </a:lnTo>
                    <a:lnTo>
                      <a:pt x="25" y="123"/>
                    </a:lnTo>
                    <a:lnTo>
                      <a:pt x="29" y="123"/>
                    </a:lnTo>
                    <a:lnTo>
                      <a:pt x="34" y="122"/>
                    </a:lnTo>
                    <a:lnTo>
                      <a:pt x="40" y="121"/>
                    </a:lnTo>
                    <a:lnTo>
                      <a:pt x="42" y="132"/>
                    </a:lnTo>
                    <a:lnTo>
                      <a:pt x="49" y="141"/>
                    </a:lnTo>
                    <a:lnTo>
                      <a:pt x="57" y="147"/>
                    </a:lnTo>
                    <a:lnTo>
                      <a:pt x="67" y="149"/>
                    </a:lnTo>
                    <a:lnTo>
                      <a:pt x="78" y="147"/>
                    </a:lnTo>
                    <a:lnTo>
                      <a:pt x="86" y="141"/>
                    </a:lnTo>
                    <a:lnTo>
                      <a:pt x="91" y="133"/>
                    </a:lnTo>
                    <a:lnTo>
                      <a:pt x="94" y="122"/>
                    </a:lnTo>
                    <a:lnTo>
                      <a:pt x="100" y="123"/>
                    </a:lnTo>
                    <a:lnTo>
                      <a:pt x="105" y="125"/>
                    </a:lnTo>
                    <a:lnTo>
                      <a:pt x="111" y="125"/>
                    </a:lnTo>
                    <a:lnTo>
                      <a:pt x="116" y="123"/>
                    </a:lnTo>
                    <a:lnTo>
                      <a:pt x="120" y="122"/>
                    </a:lnTo>
                    <a:lnTo>
                      <a:pt x="125" y="120"/>
                    </a:lnTo>
                    <a:lnTo>
                      <a:pt x="128" y="117"/>
                    </a:lnTo>
                    <a:lnTo>
                      <a:pt x="132" y="112"/>
                    </a:lnTo>
                    <a:lnTo>
                      <a:pt x="135" y="103"/>
                    </a:lnTo>
                    <a:lnTo>
                      <a:pt x="134" y="92"/>
                    </a:lnTo>
                    <a:lnTo>
                      <a:pt x="129" y="83"/>
                    </a:lnTo>
                    <a:lnTo>
                      <a:pt x="123" y="75"/>
                    </a:lnTo>
                    <a:close/>
                  </a:path>
                </a:pathLst>
              </a:custGeom>
              <a:solidFill>
                <a:srgbClr val="6800E0">
                  <a:alpha val="100000"/>
                </a:srgbClr>
              </a:solidFill>
              <a:ln w="9525">
                <a:noFill/>
              </a:ln>
            </p:spPr>
            <p:txBody>
              <a:bodyPr/>
              <a:p>
                <a:endParaRPr lang="en-US"/>
              </a:p>
            </p:txBody>
          </p:sp>
          <p:sp>
            <p:nvSpPr>
              <p:cNvPr id="6239" name="Freeform 205"/>
              <p:cNvSpPr/>
              <p:nvPr/>
            </p:nvSpPr>
            <p:spPr>
              <a:xfrm>
                <a:off x="2885" y="2380"/>
                <a:ext cx="20" cy="20"/>
              </a:xfrm>
              <a:custGeom>
                <a:avLst/>
                <a:gdLst>
                  <a:gd name="txL" fmla="*/ 0 w 39"/>
                  <a:gd name="txT" fmla="*/ 0 h 40"/>
                  <a:gd name="txR" fmla="*/ 39 w 39"/>
                  <a:gd name="txB" fmla="*/ 40 h 40"/>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9" h="40">
                    <a:moveTo>
                      <a:pt x="19" y="40"/>
                    </a:moveTo>
                    <a:lnTo>
                      <a:pt x="11" y="38"/>
                    </a:lnTo>
                    <a:lnTo>
                      <a:pt x="5" y="34"/>
                    </a:lnTo>
                    <a:lnTo>
                      <a:pt x="1" y="27"/>
                    </a:lnTo>
                    <a:lnTo>
                      <a:pt x="0" y="20"/>
                    </a:lnTo>
                    <a:lnTo>
                      <a:pt x="1" y="12"/>
                    </a:lnTo>
                    <a:lnTo>
                      <a:pt x="5" y="6"/>
                    </a:lnTo>
                    <a:lnTo>
                      <a:pt x="11" y="2"/>
                    </a:lnTo>
                    <a:lnTo>
                      <a:pt x="19" y="0"/>
                    </a:lnTo>
                    <a:lnTo>
                      <a:pt x="26" y="2"/>
                    </a:lnTo>
                    <a:lnTo>
                      <a:pt x="33" y="6"/>
                    </a:lnTo>
                    <a:lnTo>
                      <a:pt x="38" y="12"/>
                    </a:lnTo>
                    <a:lnTo>
                      <a:pt x="39" y="20"/>
                    </a:lnTo>
                    <a:lnTo>
                      <a:pt x="38" y="27"/>
                    </a:lnTo>
                    <a:lnTo>
                      <a:pt x="33" y="34"/>
                    </a:lnTo>
                    <a:lnTo>
                      <a:pt x="26" y="38"/>
                    </a:lnTo>
                    <a:lnTo>
                      <a:pt x="19" y="40"/>
                    </a:lnTo>
                    <a:close/>
                  </a:path>
                </a:pathLst>
              </a:custGeom>
              <a:solidFill>
                <a:srgbClr val="FFFF93">
                  <a:alpha val="100000"/>
                </a:srgbClr>
              </a:solidFill>
              <a:ln w="9525">
                <a:noFill/>
              </a:ln>
            </p:spPr>
            <p:txBody>
              <a:bodyPr/>
              <a:p>
                <a:endParaRPr lang="en-US"/>
              </a:p>
            </p:txBody>
          </p:sp>
          <p:sp>
            <p:nvSpPr>
              <p:cNvPr id="6240" name="Freeform 206"/>
              <p:cNvSpPr/>
              <p:nvPr/>
            </p:nvSpPr>
            <p:spPr>
              <a:xfrm>
                <a:off x="3744" y="3196"/>
                <a:ext cx="64" cy="90"/>
              </a:xfrm>
              <a:custGeom>
                <a:avLst/>
                <a:gdLst>
                  <a:gd name="txL" fmla="*/ 0 w 129"/>
                  <a:gd name="txT" fmla="*/ 0 h 181"/>
                  <a:gd name="txR" fmla="*/ 129 w 129"/>
                  <a:gd name="txB" fmla="*/ 181 h 181"/>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29" h="181">
                    <a:moveTo>
                      <a:pt x="0" y="181"/>
                    </a:moveTo>
                    <a:lnTo>
                      <a:pt x="25" y="172"/>
                    </a:lnTo>
                    <a:lnTo>
                      <a:pt x="52" y="158"/>
                    </a:lnTo>
                    <a:lnTo>
                      <a:pt x="76" y="141"/>
                    </a:lnTo>
                    <a:lnTo>
                      <a:pt x="97" y="120"/>
                    </a:lnTo>
                    <a:lnTo>
                      <a:pt x="114" y="98"/>
                    </a:lnTo>
                    <a:lnTo>
                      <a:pt x="124" y="74"/>
                    </a:lnTo>
                    <a:lnTo>
                      <a:pt x="129" y="50"/>
                    </a:lnTo>
                    <a:lnTo>
                      <a:pt x="124" y="26"/>
                    </a:lnTo>
                    <a:lnTo>
                      <a:pt x="114" y="8"/>
                    </a:lnTo>
                    <a:lnTo>
                      <a:pt x="100" y="0"/>
                    </a:lnTo>
                    <a:lnTo>
                      <a:pt x="86" y="1"/>
                    </a:lnTo>
                    <a:lnTo>
                      <a:pt x="72" y="8"/>
                    </a:lnTo>
                    <a:lnTo>
                      <a:pt x="61" y="21"/>
                    </a:lnTo>
                    <a:lnTo>
                      <a:pt x="53" y="38"/>
                    </a:lnTo>
                    <a:lnTo>
                      <a:pt x="49" y="58"/>
                    </a:lnTo>
                    <a:lnTo>
                      <a:pt x="52" y="79"/>
                    </a:lnTo>
                    <a:lnTo>
                      <a:pt x="54" y="95"/>
                    </a:lnTo>
                    <a:lnTo>
                      <a:pt x="49" y="113"/>
                    </a:lnTo>
                    <a:lnTo>
                      <a:pt x="41" y="129"/>
                    </a:lnTo>
                    <a:lnTo>
                      <a:pt x="31" y="145"/>
                    </a:lnTo>
                    <a:lnTo>
                      <a:pt x="19" y="160"/>
                    </a:lnTo>
                    <a:lnTo>
                      <a:pt x="10" y="171"/>
                    </a:lnTo>
                    <a:lnTo>
                      <a:pt x="2" y="179"/>
                    </a:lnTo>
                    <a:lnTo>
                      <a:pt x="0" y="181"/>
                    </a:lnTo>
                    <a:close/>
                  </a:path>
                </a:pathLst>
              </a:custGeom>
              <a:solidFill>
                <a:srgbClr val="6800E0">
                  <a:alpha val="100000"/>
                </a:srgbClr>
              </a:solidFill>
              <a:ln w="9525">
                <a:noFill/>
              </a:ln>
            </p:spPr>
            <p:txBody>
              <a:bodyPr/>
              <a:p>
                <a:endParaRPr lang="en-US"/>
              </a:p>
            </p:txBody>
          </p:sp>
          <p:sp>
            <p:nvSpPr>
              <p:cNvPr id="6241" name="Freeform 207"/>
              <p:cNvSpPr/>
              <p:nvPr/>
            </p:nvSpPr>
            <p:spPr>
              <a:xfrm>
                <a:off x="3713" y="3180"/>
                <a:ext cx="45" cy="103"/>
              </a:xfrm>
              <a:custGeom>
                <a:avLst/>
                <a:gdLst>
                  <a:gd name="txL" fmla="*/ 0 w 90"/>
                  <a:gd name="txT" fmla="*/ 0 h 206"/>
                  <a:gd name="txR" fmla="*/ 90 w 90"/>
                  <a:gd name="txB" fmla="*/ 206 h 206"/>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90" h="206">
                    <a:moveTo>
                      <a:pt x="50" y="206"/>
                    </a:moveTo>
                    <a:lnTo>
                      <a:pt x="65" y="183"/>
                    </a:lnTo>
                    <a:lnTo>
                      <a:pt x="77" y="157"/>
                    </a:lnTo>
                    <a:lnTo>
                      <a:pt x="85" y="128"/>
                    </a:lnTo>
                    <a:lnTo>
                      <a:pt x="90" y="99"/>
                    </a:lnTo>
                    <a:lnTo>
                      <a:pt x="88" y="70"/>
                    </a:lnTo>
                    <a:lnTo>
                      <a:pt x="83" y="45"/>
                    </a:lnTo>
                    <a:lnTo>
                      <a:pt x="70" y="23"/>
                    </a:lnTo>
                    <a:lnTo>
                      <a:pt x="52" y="7"/>
                    </a:lnTo>
                    <a:lnTo>
                      <a:pt x="33" y="0"/>
                    </a:lnTo>
                    <a:lnTo>
                      <a:pt x="18" y="2"/>
                    </a:lnTo>
                    <a:lnTo>
                      <a:pt x="7" y="12"/>
                    </a:lnTo>
                    <a:lnTo>
                      <a:pt x="1" y="26"/>
                    </a:lnTo>
                    <a:lnTo>
                      <a:pt x="0" y="43"/>
                    </a:lnTo>
                    <a:lnTo>
                      <a:pt x="3" y="61"/>
                    </a:lnTo>
                    <a:lnTo>
                      <a:pt x="12" y="80"/>
                    </a:lnTo>
                    <a:lnTo>
                      <a:pt x="27" y="93"/>
                    </a:lnTo>
                    <a:lnTo>
                      <a:pt x="39" y="106"/>
                    </a:lnTo>
                    <a:lnTo>
                      <a:pt x="47" y="122"/>
                    </a:lnTo>
                    <a:lnTo>
                      <a:pt x="52" y="141"/>
                    </a:lnTo>
                    <a:lnTo>
                      <a:pt x="53" y="159"/>
                    </a:lnTo>
                    <a:lnTo>
                      <a:pt x="53" y="178"/>
                    </a:lnTo>
                    <a:lnTo>
                      <a:pt x="53" y="193"/>
                    </a:lnTo>
                    <a:lnTo>
                      <a:pt x="50" y="203"/>
                    </a:lnTo>
                    <a:lnTo>
                      <a:pt x="50" y="206"/>
                    </a:lnTo>
                    <a:close/>
                  </a:path>
                </a:pathLst>
              </a:custGeom>
              <a:solidFill>
                <a:srgbClr val="6800E0">
                  <a:alpha val="100000"/>
                </a:srgbClr>
              </a:solidFill>
              <a:ln w="9525">
                <a:noFill/>
              </a:ln>
            </p:spPr>
            <p:txBody>
              <a:bodyPr/>
              <a:p>
                <a:endParaRPr lang="en-US"/>
              </a:p>
            </p:txBody>
          </p:sp>
          <p:sp>
            <p:nvSpPr>
              <p:cNvPr id="6242" name="Freeform 208"/>
              <p:cNvSpPr/>
              <p:nvPr/>
            </p:nvSpPr>
            <p:spPr>
              <a:xfrm>
                <a:off x="3745" y="3250"/>
                <a:ext cx="100" cy="50"/>
              </a:xfrm>
              <a:custGeom>
                <a:avLst/>
                <a:gdLst>
                  <a:gd name="txL" fmla="*/ 0 w 201"/>
                  <a:gd name="txT" fmla="*/ 0 h 99"/>
                  <a:gd name="txR" fmla="*/ 201 w 201"/>
                  <a:gd name="txB" fmla="*/ 99 h 99"/>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01" h="99">
                    <a:moveTo>
                      <a:pt x="0" y="78"/>
                    </a:moveTo>
                    <a:lnTo>
                      <a:pt x="13" y="84"/>
                    </a:lnTo>
                    <a:lnTo>
                      <a:pt x="26" y="88"/>
                    </a:lnTo>
                    <a:lnTo>
                      <a:pt x="39" y="92"/>
                    </a:lnTo>
                    <a:lnTo>
                      <a:pt x="53" y="95"/>
                    </a:lnTo>
                    <a:lnTo>
                      <a:pt x="68" y="98"/>
                    </a:lnTo>
                    <a:lnTo>
                      <a:pt x="83" y="99"/>
                    </a:lnTo>
                    <a:lnTo>
                      <a:pt x="98" y="99"/>
                    </a:lnTo>
                    <a:lnTo>
                      <a:pt x="113" y="99"/>
                    </a:lnTo>
                    <a:lnTo>
                      <a:pt x="127" y="96"/>
                    </a:lnTo>
                    <a:lnTo>
                      <a:pt x="140" y="93"/>
                    </a:lnTo>
                    <a:lnTo>
                      <a:pt x="152" y="90"/>
                    </a:lnTo>
                    <a:lnTo>
                      <a:pt x="165" y="84"/>
                    </a:lnTo>
                    <a:lnTo>
                      <a:pt x="175" y="77"/>
                    </a:lnTo>
                    <a:lnTo>
                      <a:pt x="184" y="68"/>
                    </a:lnTo>
                    <a:lnTo>
                      <a:pt x="191" y="58"/>
                    </a:lnTo>
                    <a:lnTo>
                      <a:pt x="197" y="47"/>
                    </a:lnTo>
                    <a:lnTo>
                      <a:pt x="201" y="27"/>
                    </a:lnTo>
                    <a:lnTo>
                      <a:pt x="196" y="12"/>
                    </a:lnTo>
                    <a:lnTo>
                      <a:pt x="186" y="3"/>
                    </a:lnTo>
                    <a:lnTo>
                      <a:pt x="171" y="0"/>
                    </a:lnTo>
                    <a:lnTo>
                      <a:pt x="153" y="2"/>
                    </a:lnTo>
                    <a:lnTo>
                      <a:pt x="136" y="9"/>
                    </a:lnTo>
                    <a:lnTo>
                      <a:pt x="120" y="20"/>
                    </a:lnTo>
                    <a:lnTo>
                      <a:pt x="108" y="38"/>
                    </a:lnTo>
                    <a:lnTo>
                      <a:pt x="98" y="52"/>
                    </a:lnTo>
                    <a:lnTo>
                      <a:pt x="83" y="62"/>
                    </a:lnTo>
                    <a:lnTo>
                      <a:pt x="66" y="69"/>
                    </a:lnTo>
                    <a:lnTo>
                      <a:pt x="47" y="73"/>
                    </a:lnTo>
                    <a:lnTo>
                      <a:pt x="29" y="76"/>
                    </a:lnTo>
                    <a:lnTo>
                      <a:pt x="14" y="78"/>
                    </a:lnTo>
                    <a:lnTo>
                      <a:pt x="4" y="78"/>
                    </a:lnTo>
                    <a:lnTo>
                      <a:pt x="0" y="78"/>
                    </a:lnTo>
                    <a:close/>
                  </a:path>
                </a:pathLst>
              </a:custGeom>
              <a:solidFill>
                <a:srgbClr val="6800E0">
                  <a:alpha val="100000"/>
                </a:srgbClr>
              </a:solidFill>
              <a:ln w="9525">
                <a:noFill/>
              </a:ln>
            </p:spPr>
            <p:txBody>
              <a:bodyPr/>
              <a:p>
                <a:endParaRPr lang="en-US"/>
              </a:p>
            </p:txBody>
          </p:sp>
          <p:sp>
            <p:nvSpPr>
              <p:cNvPr id="6243" name="Freeform 209"/>
              <p:cNvSpPr/>
              <p:nvPr/>
            </p:nvSpPr>
            <p:spPr>
              <a:xfrm>
                <a:off x="3743" y="3295"/>
                <a:ext cx="99" cy="50"/>
              </a:xfrm>
              <a:custGeom>
                <a:avLst/>
                <a:gdLst>
                  <a:gd name="txL" fmla="*/ 0 w 198"/>
                  <a:gd name="txT" fmla="*/ 0 h 100"/>
                  <a:gd name="txR" fmla="*/ 198 w 198"/>
                  <a:gd name="txB" fmla="*/ 100 h 100"/>
                </a:gdLst>
                <a:ahLst/>
                <a:cxnLst>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98" h="100">
                    <a:moveTo>
                      <a:pt x="0" y="0"/>
                    </a:moveTo>
                    <a:lnTo>
                      <a:pt x="15" y="23"/>
                    </a:lnTo>
                    <a:lnTo>
                      <a:pt x="33" y="44"/>
                    </a:lnTo>
                    <a:lnTo>
                      <a:pt x="55" y="65"/>
                    </a:lnTo>
                    <a:lnTo>
                      <a:pt x="79" y="81"/>
                    </a:lnTo>
                    <a:lnTo>
                      <a:pt x="105" y="94"/>
                    </a:lnTo>
                    <a:lnTo>
                      <a:pt x="130" y="100"/>
                    </a:lnTo>
                    <a:lnTo>
                      <a:pt x="154" y="99"/>
                    </a:lnTo>
                    <a:lnTo>
                      <a:pt x="177" y="89"/>
                    </a:lnTo>
                    <a:lnTo>
                      <a:pt x="192" y="76"/>
                    </a:lnTo>
                    <a:lnTo>
                      <a:pt x="198" y="61"/>
                    </a:lnTo>
                    <a:lnTo>
                      <a:pt x="194" y="47"/>
                    </a:lnTo>
                    <a:lnTo>
                      <a:pt x="184" y="35"/>
                    </a:lnTo>
                    <a:lnTo>
                      <a:pt x="169" y="26"/>
                    </a:lnTo>
                    <a:lnTo>
                      <a:pt x="151" y="21"/>
                    </a:lnTo>
                    <a:lnTo>
                      <a:pt x="131" y="23"/>
                    </a:lnTo>
                    <a:lnTo>
                      <a:pt x="111" y="29"/>
                    </a:lnTo>
                    <a:lnTo>
                      <a:pt x="95" y="34"/>
                    </a:lnTo>
                    <a:lnTo>
                      <a:pt x="78" y="34"/>
                    </a:lnTo>
                    <a:lnTo>
                      <a:pt x="58" y="29"/>
                    </a:lnTo>
                    <a:lnTo>
                      <a:pt x="41" y="23"/>
                    </a:lnTo>
                    <a:lnTo>
                      <a:pt x="25" y="15"/>
                    </a:lnTo>
                    <a:lnTo>
                      <a:pt x="11" y="8"/>
                    </a:lnTo>
                    <a:lnTo>
                      <a:pt x="3" y="2"/>
                    </a:lnTo>
                    <a:lnTo>
                      <a:pt x="0" y="0"/>
                    </a:lnTo>
                    <a:close/>
                  </a:path>
                </a:pathLst>
              </a:custGeom>
              <a:solidFill>
                <a:srgbClr val="6800E0">
                  <a:alpha val="100000"/>
                </a:srgbClr>
              </a:solidFill>
              <a:ln w="9525">
                <a:noFill/>
              </a:ln>
            </p:spPr>
            <p:txBody>
              <a:bodyPr/>
              <a:p>
                <a:endParaRPr lang="en-US"/>
              </a:p>
            </p:txBody>
          </p:sp>
          <p:sp>
            <p:nvSpPr>
              <p:cNvPr id="6244" name="Freeform 210"/>
              <p:cNvSpPr/>
              <p:nvPr/>
            </p:nvSpPr>
            <p:spPr>
              <a:xfrm>
                <a:off x="3735" y="3304"/>
                <a:ext cx="68" cy="87"/>
              </a:xfrm>
              <a:custGeom>
                <a:avLst/>
                <a:gdLst>
                  <a:gd name="txL" fmla="*/ 0 w 136"/>
                  <a:gd name="txT" fmla="*/ 0 h 174"/>
                  <a:gd name="txR" fmla="*/ 136 w 136"/>
                  <a:gd name="txB" fmla="*/ 174 h 174"/>
                </a:gdLst>
                <a:ahLst/>
                <a:cxnLst>
                  <a:cxn ang="0">
                    <a:pos x="0"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36" h="174">
                    <a:moveTo>
                      <a:pt x="0" y="0"/>
                    </a:moveTo>
                    <a:lnTo>
                      <a:pt x="0" y="28"/>
                    </a:lnTo>
                    <a:lnTo>
                      <a:pt x="2" y="56"/>
                    </a:lnTo>
                    <a:lnTo>
                      <a:pt x="10" y="85"/>
                    </a:lnTo>
                    <a:lnTo>
                      <a:pt x="20" y="113"/>
                    </a:lnTo>
                    <a:lnTo>
                      <a:pt x="35" y="137"/>
                    </a:lnTo>
                    <a:lnTo>
                      <a:pt x="53" y="157"/>
                    </a:lnTo>
                    <a:lnTo>
                      <a:pt x="74" y="169"/>
                    </a:lnTo>
                    <a:lnTo>
                      <a:pt x="99" y="174"/>
                    </a:lnTo>
                    <a:lnTo>
                      <a:pt x="118" y="170"/>
                    </a:lnTo>
                    <a:lnTo>
                      <a:pt x="131" y="161"/>
                    </a:lnTo>
                    <a:lnTo>
                      <a:pt x="136" y="147"/>
                    </a:lnTo>
                    <a:lnTo>
                      <a:pt x="133" y="132"/>
                    </a:lnTo>
                    <a:lnTo>
                      <a:pt x="126" y="116"/>
                    </a:lnTo>
                    <a:lnTo>
                      <a:pt x="114" y="102"/>
                    </a:lnTo>
                    <a:lnTo>
                      <a:pt x="96" y="92"/>
                    </a:lnTo>
                    <a:lnTo>
                      <a:pt x="77" y="88"/>
                    </a:lnTo>
                    <a:lnTo>
                      <a:pt x="61" y="83"/>
                    </a:lnTo>
                    <a:lnTo>
                      <a:pt x="46" y="73"/>
                    </a:lnTo>
                    <a:lnTo>
                      <a:pt x="32" y="59"/>
                    </a:lnTo>
                    <a:lnTo>
                      <a:pt x="21" y="43"/>
                    </a:lnTo>
                    <a:lnTo>
                      <a:pt x="12" y="26"/>
                    </a:lnTo>
                    <a:lnTo>
                      <a:pt x="5" y="13"/>
                    </a:lnTo>
                    <a:lnTo>
                      <a:pt x="1" y="3"/>
                    </a:lnTo>
                    <a:lnTo>
                      <a:pt x="0" y="0"/>
                    </a:lnTo>
                    <a:close/>
                  </a:path>
                </a:pathLst>
              </a:custGeom>
              <a:solidFill>
                <a:srgbClr val="6800E0">
                  <a:alpha val="100000"/>
                </a:srgbClr>
              </a:solidFill>
              <a:ln w="9525">
                <a:noFill/>
              </a:ln>
            </p:spPr>
            <p:txBody>
              <a:bodyPr/>
              <a:p>
                <a:endParaRPr lang="en-US"/>
              </a:p>
            </p:txBody>
          </p:sp>
          <p:sp>
            <p:nvSpPr>
              <p:cNvPr id="6245" name="Freeform 211"/>
              <p:cNvSpPr/>
              <p:nvPr/>
            </p:nvSpPr>
            <p:spPr>
              <a:xfrm>
                <a:off x="3490" y="3260"/>
                <a:ext cx="234" cy="81"/>
              </a:xfrm>
              <a:custGeom>
                <a:avLst/>
                <a:gdLst>
                  <a:gd name="txL" fmla="*/ 0 w 469"/>
                  <a:gd name="txT" fmla="*/ 0 h 163"/>
                  <a:gd name="txR" fmla="*/ 469 w 469"/>
                  <a:gd name="txB" fmla="*/ 163 h 16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469" h="163">
                    <a:moveTo>
                      <a:pt x="9" y="5"/>
                    </a:moveTo>
                    <a:lnTo>
                      <a:pt x="1" y="0"/>
                    </a:lnTo>
                    <a:lnTo>
                      <a:pt x="0" y="2"/>
                    </a:lnTo>
                    <a:lnTo>
                      <a:pt x="6" y="8"/>
                    </a:lnTo>
                    <a:lnTo>
                      <a:pt x="16" y="19"/>
                    </a:lnTo>
                    <a:lnTo>
                      <a:pt x="32" y="34"/>
                    </a:lnTo>
                    <a:lnTo>
                      <a:pt x="53" y="50"/>
                    </a:lnTo>
                    <a:lnTo>
                      <a:pt x="78" y="67"/>
                    </a:lnTo>
                    <a:lnTo>
                      <a:pt x="107" y="85"/>
                    </a:lnTo>
                    <a:lnTo>
                      <a:pt x="138" y="104"/>
                    </a:lnTo>
                    <a:lnTo>
                      <a:pt x="173" y="121"/>
                    </a:lnTo>
                    <a:lnTo>
                      <a:pt x="210" y="137"/>
                    </a:lnTo>
                    <a:lnTo>
                      <a:pt x="248" y="149"/>
                    </a:lnTo>
                    <a:lnTo>
                      <a:pt x="287" y="158"/>
                    </a:lnTo>
                    <a:lnTo>
                      <a:pt x="326" y="163"/>
                    </a:lnTo>
                    <a:lnTo>
                      <a:pt x="366" y="161"/>
                    </a:lnTo>
                    <a:lnTo>
                      <a:pt x="405" y="154"/>
                    </a:lnTo>
                    <a:lnTo>
                      <a:pt x="425" y="146"/>
                    </a:lnTo>
                    <a:lnTo>
                      <a:pt x="440" y="135"/>
                    </a:lnTo>
                    <a:lnTo>
                      <a:pt x="451" y="121"/>
                    </a:lnTo>
                    <a:lnTo>
                      <a:pt x="460" y="106"/>
                    </a:lnTo>
                    <a:lnTo>
                      <a:pt x="464" y="91"/>
                    </a:lnTo>
                    <a:lnTo>
                      <a:pt x="468" y="80"/>
                    </a:lnTo>
                    <a:lnTo>
                      <a:pt x="469" y="72"/>
                    </a:lnTo>
                    <a:lnTo>
                      <a:pt x="469" y="68"/>
                    </a:lnTo>
                    <a:lnTo>
                      <a:pt x="468" y="70"/>
                    </a:lnTo>
                    <a:lnTo>
                      <a:pt x="465" y="76"/>
                    </a:lnTo>
                    <a:lnTo>
                      <a:pt x="462" y="85"/>
                    </a:lnTo>
                    <a:lnTo>
                      <a:pt x="455" y="97"/>
                    </a:lnTo>
                    <a:lnTo>
                      <a:pt x="445" y="108"/>
                    </a:lnTo>
                    <a:lnTo>
                      <a:pt x="432" y="121"/>
                    </a:lnTo>
                    <a:lnTo>
                      <a:pt x="415" y="131"/>
                    </a:lnTo>
                    <a:lnTo>
                      <a:pt x="393" y="139"/>
                    </a:lnTo>
                    <a:lnTo>
                      <a:pt x="366" y="145"/>
                    </a:lnTo>
                    <a:lnTo>
                      <a:pt x="335" y="145"/>
                    </a:lnTo>
                    <a:lnTo>
                      <a:pt x="297" y="142"/>
                    </a:lnTo>
                    <a:lnTo>
                      <a:pt x="255" y="130"/>
                    </a:lnTo>
                    <a:lnTo>
                      <a:pt x="204" y="113"/>
                    </a:lnTo>
                    <a:lnTo>
                      <a:pt x="146" y="87"/>
                    </a:lnTo>
                    <a:lnTo>
                      <a:pt x="82" y="51"/>
                    </a:lnTo>
                    <a:lnTo>
                      <a:pt x="9" y="5"/>
                    </a:lnTo>
                    <a:close/>
                  </a:path>
                </a:pathLst>
              </a:custGeom>
              <a:solidFill>
                <a:srgbClr val="6800E0">
                  <a:alpha val="100000"/>
                </a:srgbClr>
              </a:solidFill>
              <a:ln w="9525">
                <a:noFill/>
              </a:ln>
            </p:spPr>
            <p:txBody>
              <a:bodyPr/>
              <a:p>
                <a:endParaRPr lang="en-US"/>
              </a:p>
            </p:txBody>
          </p:sp>
          <p:sp>
            <p:nvSpPr>
              <p:cNvPr id="6246" name="Freeform 212"/>
              <p:cNvSpPr/>
              <p:nvPr/>
            </p:nvSpPr>
            <p:spPr>
              <a:xfrm>
                <a:off x="3587" y="3175"/>
                <a:ext cx="71" cy="73"/>
              </a:xfrm>
              <a:custGeom>
                <a:avLst/>
                <a:gdLst>
                  <a:gd name="txL" fmla="*/ 0 w 142"/>
                  <a:gd name="txT" fmla="*/ 0 h 145"/>
                  <a:gd name="txR" fmla="*/ 142 w 142"/>
                  <a:gd name="txB" fmla="*/ 145 h 145"/>
                </a:gdLst>
                <a:ahLst/>
                <a:cxnLst>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42" h="145">
                    <a:moveTo>
                      <a:pt x="89" y="123"/>
                    </a:moveTo>
                    <a:lnTo>
                      <a:pt x="85" y="134"/>
                    </a:lnTo>
                    <a:lnTo>
                      <a:pt x="76" y="140"/>
                    </a:lnTo>
                    <a:lnTo>
                      <a:pt x="67" y="145"/>
                    </a:lnTo>
                    <a:lnTo>
                      <a:pt x="57" y="145"/>
                    </a:lnTo>
                    <a:lnTo>
                      <a:pt x="48" y="140"/>
                    </a:lnTo>
                    <a:lnTo>
                      <a:pt x="41" y="134"/>
                    </a:lnTo>
                    <a:lnTo>
                      <a:pt x="37" y="124"/>
                    </a:lnTo>
                    <a:lnTo>
                      <a:pt x="36" y="113"/>
                    </a:lnTo>
                    <a:lnTo>
                      <a:pt x="30" y="114"/>
                    </a:lnTo>
                    <a:lnTo>
                      <a:pt x="25" y="114"/>
                    </a:lnTo>
                    <a:lnTo>
                      <a:pt x="20" y="113"/>
                    </a:lnTo>
                    <a:lnTo>
                      <a:pt x="15" y="112"/>
                    </a:lnTo>
                    <a:lnTo>
                      <a:pt x="11" y="108"/>
                    </a:lnTo>
                    <a:lnTo>
                      <a:pt x="7" y="105"/>
                    </a:lnTo>
                    <a:lnTo>
                      <a:pt x="4" y="101"/>
                    </a:lnTo>
                    <a:lnTo>
                      <a:pt x="2" y="97"/>
                    </a:lnTo>
                    <a:lnTo>
                      <a:pt x="0" y="86"/>
                    </a:lnTo>
                    <a:lnTo>
                      <a:pt x="3" y="76"/>
                    </a:lnTo>
                    <a:lnTo>
                      <a:pt x="9" y="68"/>
                    </a:lnTo>
                    <a:lnTo>
                      <a:pt x="18" y="62"/>
                    </a:lnTo>
                    <a:lnTo>
                      <a:pt x="12" y="53"/>
                    </a:lnTo>
                    <a:lnTo>
                      <a:pt x="10" y="43"/>
                    </a:lnTo>
                    <a:lnTo>
                      <a:pt x="11" y="32"/>
                    </a:lnTo>
                    <a:lnTo>
                      <a:pt x="15" y="23"/>
                    </a:lnTo>
                    <a:lnTo>
                      <a:pt x="19" y="20"/>
                    </a:lnTo>
                    <a:lnTo>
                      <a:pt x="24" y="17"/>
                    </a:lnTo>
                    <a:lnTo>
                      <a:pt x="28" y="16"/>
                    </a:lnTo>
                    <a:lnTo>
                      <a:pt x="33" y="15"/>
                    </a:lnTo>
                    <a:lnTo>
                      <a:pt x="38" y="15"/>
                    </a:lnTo>
                    <a:lnTo>
                      <a:pt x="43" y="16"/>
                    </a:lnTo>
                    <a:lnTo>
                      <a:pt x="49" y="18"/>
                    </a:lnTo>
                    <a:lnTo>
                      <a:pt x="53" y="21"/>
                    </a:lnTo>
                    <a:lnTo>
                      <a:pt x="58" y="10"/>
                    </a:lnTo>
                    <a:lnTo>
                      <a:pt x="66" y="3"/>
                    </a:lnTo>
                    <a:lnTo>
                      <a:pt x="75" y="0"/>
                    </a:lnTo>
                    <a:lnTo>
                      <a:pt x="86" y="0"/>
                    </a:lnTo>
                    <a:lnTo>
                      <a:pt x="95" y="3"/>
                    </a:lnTo>
                    <a:lnTo>
                      <a:pt x="102" y="10"/>
                    </a:lnTo>
                    <a:lnTo>
                      <a:pt x="106" y="21"/>
                    </a:lnTo>
                    <a:lnTo>
                      <a:pt x="106" y="31"/>
                    </a:lnTo>
                    <a:lnTo>
                      <a:pt x="112" y="30"/>
                    </a:lnTo>
                    <a:lnTo>
                      <a:pt x="118" y="30"/>
                    </a:lnTo>
                    <a:lnTo>
                      <a:pt x="123" y="31"/>
                    </a:lnTo>
                    <a:lnTo>
                      <a:pt x="128" y="33"/>
                    </a:lnTo>
                    <a:lnTo>
                      <a:pt x="133" y="36"/>
                    </a:lnTo>
                    <a:lnTo>
                      <a:pt x="136" y="39"/>
                    </a:lnTo>
                    <a:lnTo>
                      <a:pt x="139" y="44"/>
                    </a:lnTo>
                    <a:lnTo>
                      <a:pt x="141" y="48"/>
                    </a:lnTo>
                    <a:lnTo>
                      <a:pt x="142" y="58"/>
                    </a:lnTo>
                    <a:lnTo>
                      <a:pt x="140" y="68"/>
                    </a:lnTo>
                    <a:lnTo>
                      <a:pt x="134" y="76"/>
                    </a:lnTo>
                    <a:lnTo>
                      <a:pt x="125" y="83"/>
                    </a:lnTo>
                    <a:lnTo>
                      <a:pt x="131" y="92"/>
                    </a:lnTo>
                    <a:lnTo>
                      <a:pt x="133" y="101"/>
                    </a:lnTo>
                    <a:lnTo>
                      <a:pt x="132" y="112"/>
                    </a:lnTo>
                    <a:lnTo>
                      <a:pt x="127" y="121"/>
                    </a:lnTo>
                    <a:lnTo>
                      <a:pt x="124" y="124"/>
                    </a:lnTo>
                    <a:lnTo>
                      <a:pt x="119" y="127"/>
                    </a:lnTo>
                    <a:lnTo>
                      <a:pt x="114" y="129"/>
                    </a:lnTo>
                    <a:lnTo>
                      <a:pt x="110" y="129"/>
                    </a:lnTo>
                    <a:lnTo>
                      <a:pt x="104" y="129"/>
                    </a:lnTo>
                    <a:lnTo>
                      <a:pt x="100" y="128"/>
                    </a:lnTo>
                    <a:lnTo>
                      <a:pt x="94" y="127"/>
                    </a:lnTo>
                    <a:lnTo>
                      <a:pt x="89" y="123"/>
                    </a:lnTo>
                    <a:close/>
                  </a:path>
                </a:pathLst>
              </a:custGeom>
              <a:solidFill>
                <a:srgbClr val="6800E0">
                  <a:alpha val="100000"/>
                </a:srgbClr>
              </a:solidFill>
              <a:ln w="9525">
                <a:noFill/>
              </a:ln>
            </p:spPr>
            <p:txBody>
              <a:bodyPr/>
              <a:p>
                <a:endParaRPr lang="en-US"/>
              </a:p>
            </p:txBody>
          </p:sp>
          <p:sp>
            <p:nvSpPr>
              <p:cNvPr id="6247" name="Freeform 213"/>
              <p:cNvSpPr/>
              <p:nvPr/>
            </p:nvSpPr>
            <p:spPr>
              <a:xfrm>
                <a:off x="3611" y="3201"/>
                <a:ext cx="21" cy="20"/>
              </a:xfrm>
              <a:custGeom>
                <a:avLst/>
                <a:gdLst>
                  <a:gd name="txL" fmla="*/ 0 w 40"/>
                  <a:gd name="txT" fmla="*/ 0 h 39"/>
                  <a:gd name="txR" fmla="*/ 40 w 40"/>
                  <a:gd name="txB" fmla="*/ 39 h 39"/>
                </a:gdLst>
                <a:ahLst/>
                <a:cxnLst>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40" h="39">
                    <a:moveTo>
                      <a:pt x="39" y="14"/>
                    </a:moveTo>
                    <a:lnTo>
                      <a:pt x="36" y="7"/>
                    </a:lnTo>
                    <a:lnTo>
                      <a:pt x="29" y="2"/>
                    </a:lnTo>
                    <a:lnTo>
                      <a:pt x="22" y="0"/>
                    </a:lnTo>
                    <a:lnTo>
                      <a:pt x="14" y="1"/>
                    </a:lnTo>
                    <a:lnTo>
                      <a:pt x="7" y="4"/>
                    </a:lnTo>
                    <a:lnTo>
                      <a:pt x="2" y="11"/>
                    </a:lnTo>
                    <a:lnTo>
                      <a:pt x="0" y="18"/>
                    </a:lnTo>
                    <a:lnTo>
                      <a:pt x="1" y="26"/>
                    </a:lnTo>
                    <a:lnTo>
                      <a:pt x="5" y="32"/>
                    </a:lnTo>
                    <a:lnTo>
                      <a:pt x="12" y="37"/>
                    </a:lnTo>
                    <a:lnTo>
                      <a:pt x="18" y="39"/>
                    </a:lnTo>
                    <a:lnTo>
                      <a:pt x="26" y="38"/>
                    </a:lnTo>
                    <a:lnTo>
                      <a:pt x="33" y="34"/>
                    </a:lnTo>
                    <a:lnTo>
                      <a:pt x="38" y="29"/>
                    </a:lnTo>
                    <a:lnTo>
                      <a:pt x="40" y="22"/>
                    </a:lnTo>
                    <a:lnTo>
                      <a:pt x="39" y="14"/>
                    </a:lnTo>
                    <a:close/>
                  </a:path>
                </a:pathLst>
              </a:custGeom>
              <a:solidFill>
                <a:srgbClr val="FFFF93">
                  <a:alpha val="100000"/>
                </a:srgbClr>
              </a:solidFill>
              <a:ln w="9525">
                <a:noFill/>
              </a:ln>
            </p:spPr>
            <p:txBody>
              <a:bodyPr/>
              <a:p>
                <a:endParaRPr lang="en-US"/>
              </a:p>
            </p:txBody>
          </p:sp>
          <p:sp>
            <p:nvSpPr>
              <p:cNvPr id="6248" name="Freeform 214"/>
              <p:cNvSpPr/>
              <p:nvPr/>
            </p:nvSpPr>
            <p:spPr>
              <a:xfrm>
                <a:off x="3406" y="3166"/>
                <a:ext cx="26" cy="26"/>
              </a:xfrm>
              <a:custGeom>
                <a:avLst/>
                <a:gdLst>
                  <a:gd name="txL" fmla="*/ 0 w 52"/>
                  <a:gd name="txT" fmla="*/ 0 h 50"/>
                  <a:gd name="txR" fmla="*/ 52 w 52"/>
                  <a:gd name="txB" fmla="*/ 50 h 5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52" h="50">
                    <a:moveTo>
                      <a:pt x="26" y="50"/>
                    </a:moveTo>
                    <a:lnTo>
                      <a:pt x="37" y="48"/>
                    </a:lnTo>
                    <a:lnTo>
                      <a:pt x="45" y="42"/>
                    </a:lnTo>
                    <a:lnTo>
                      <a:pt x="49" y="34"/>
                    </a:lnTo>
                    <a:lnTo>
                      <a:pt x="52" y="25"/>
                    </a:lnTo>
                    <a:lnTo>
                      <a:pt x="49" y="15"/>
                    </a:lnTo>
                    <a:lnTo>
                      <a:pt x="45" y="6"/>
                    </a:lnTo>
                    <a:lnTo>
                      <a:pt x="37" y="2"/>
                    </a:lnTo>
                    <a:lnTo>
                      <a:pt x="26" y="0"/>
                    </a:lnTo>
                    <a:lnTo>
                      <a:pt x="16" y="2"/>
                    </a:lnTo>
                    <a:lnTo>
                      <a:pt x="8" y="6"/>
                    </a:lnTo>
                    <a:lnTo>
                      <a:pt x="2" y="15"/>
                    </a:lnTo>
                    <a:lnTo>
                      <a:pt x="0" y="25"/>
                    </a:lnTo>
                    <a:lnTo>
                      <a:pt x="2" y="34"/>
                    </a:lnTo>
                    <a:lnTo>
                      <a:pt x="8" y="42"/>
                    </a:lnTo>
                    <a:lnTo>
                      <a:pt x="16" y="48"/>
                    </a:lnTo>
                    <a:lnTo>
                      <a:pt x="26" y="50"/>
                    </a:lnTo>
                    <a:close/>
                  </a:path>
                </a:pathLst>
              </a:custGeom>
              <a:solidFill>
                <a:srgbClr val="FFFF93">
                  <a:alpha val="100000"/>
                </a:srgbClr>
              </a:solidFill>
              <a:ln w="9525">
                <a:noFill/>
              </a:ln>
            </p:spPr>
            <p:txBody>
              <a:bodyPr/>
              <a:p>
                <a:endParaRPr lang="en-US"/>
              </a:p>
            </p:txBody>
          </p:sp>
          <p:sp>
            <p:nvSpPr>
              <p:cNvPr id="6249" name="Freeform 215"/>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6250" name="Freeform 216"/>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6251" name="Freeform 217"/>
              <p:cNvSpPr/>
              <p:nvPr/>
            </p:nvSpPr>
            <p:spPr>
              <a:xfrm>
                <a:off x="3434" y="3114"/>
                <a:ext cx="76" cy="61"/>
              </a:xfrm>
              <a:custGeom>
                <a:avLst/>
                <a:gdLst>
                  <a:gd name="txL" fmla="*/ 0 w 152"/>
                  <a:gd name="txT" fmla="*/ 0 h 123"/>
                  <a:gd name="txR" fmla="*/ 152 w 152"/>
                  <a:gd name="txB" fmla="*/ 123 h 123"/>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52" h="123">
                    <a:moveTo>
                      <a:pt x="13" y="122"/>
                    </a:moveTo>
                    <a:lnTo>
                      <a:pt x="0" y="100"/>
                    </a:lnTo>
                    <a:lnTo>
                      <a:pt x="4" y="93"/>
                    </a:lnTo>
                    <a:lnTo>
                      <a:pt x="14" y="75"/>
                    </a:lnTo>
                    <a:lnTo>
                      <a:pt x="29" y="52"/>
                    </a:lnTo>
                    <a:lnTo>
                      <a:pt x="48" y="27"/>
                    </a:lnTo>
                    <a:lnTo>
                      <a:pt x="70" y="9"/>
                    </a:lnTo>
                    <a:lnTo>
                      <a:pt x="93" y="0"/>
                    </a:lnTo>
                    <a:lnTo>
                      <a:pt x="118" y="5"/>
                    </a:lnTo>
                    <a:lnTo>
                      <a:pt x="141" y="32"/>
                    </a:lnTo>
                    <a:lnTo>
                      <a:pt x="149" y="50"/>
                    </a:lnTo>
                    <a:lnTo>
                      <a:pt x="152" y="65"/>
                    </a:lnTo>
                    <a:lnTo>
                      <a:pt x="151" y="79"/>
                    </a:lnTo>
                    <a:lnTo>
                      <a:pt x="146" y="91"/>
                    </a:lnTo>
                    <a:lnTo>
                      <a:pt x="138" y="99"/>
                    </a:lnTo>
                    <a:lnTo>
                      <a:pt x="127" y="107"/>
                    </a:lnTo>
                    <a:lnTo>
                      <a:pt x="114" y="113"/>
                    </a:lnTo>
                    <a:lnTo>
                      <a:pt x="99" y="116"/>
                    </a:lnTo>
                    <a:lnTo>
                      <a:pt x="84" y="120"/>
                    </a:lnTo>
                    <a:lnTo>
                      <a:pt x="69" y="121"/>
                    </a:lnTo>
                    <a:lnTo>
                      <a:pt x="54" y="122"/>
                    </a:lnTo>
                    <a:lnTo>
                      <a:pt x="42" y="123"/>
                    </a:lnTo>
                    <a:lnTo>
                      <a:pt x="30" y="123"/>
                    </a:lnTo>
                    <a:lnTo>
                      <a:pt x="21" y="122"/>
                    </a:lnTo>
                    <a:lnTo>
                      <a:pt x="15" y="122"/>
                    </a:lnTo>
                    <a:lnTo>
                      <a:pt x="13" y="122"/>
                    </a:lnTo>
                    <a:close/>
                  </a:path>
                </a:pathLst>
              </a:custGeom>
              <a:solidFill>
                <a:srgbClr val="6800E0">
                  <a:alpha val="100000"/>
                </a:srgbClr>
              </a:solidFill>
              <a:ln w="9525">
                <a:noFill/>
              </a:ln>
            </p:spPr>
            <p:txBody>
              <a:bodyPr/>
              <a:p>
                <a:endParaRPr lang="en-US"/>
              </a:p>
            </p:txBody>
          </p:sp>
          <p:sp>
            <p:nvSpPr>
              <p:cNvPr id="6252" name="Freeform 218"/>
              <p:cNvSpPr/>
              <p:nvPr/>
            </p:nvSpPr>
            <p:spPr>
              <a:xfrm>
                <a:off x="3434" y="3184"/>
                <a:ext cx="76" cy="61"/>
              </a:xfrm>
              <a:custGeom>
                <a:avLst/>
                <a:gdLst>
                  <a:gd name="txL" fmla="*/ 0 w 153"/>
                  <a:gd name="txT" fmla="*/ 0 h 122"/>
                  <a:gd name="txR" fmla="*/ 153 w 153"/>
                  <a:gd name="txB" fmla="*/ 122 h 122"/>
                </a:gdLst>
                <a:ahLst/>
                <a:cxnLst>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153" h="122">
                    <a:moveTo>
                      <a:pt x="0" y="23"/>
                    </a:moveTo>
                    <a:lnTo>
                      <a:pt x="13" y="1"/>
                    </a:lnTo>
                    <a:lnTo>
                      <a:pt x="15" y="1"/>
                    </a:lnTo>
                    <a:lnTo>
                      <a:pt x="21" y="1"/>
                    </a:lnTo>
                    <a:lnTo>
                      <a:pt x="30" y="0"/>
                    </a:lnTo>
                    <a:lnTo>
                      <a:pt x="42" y="0"/>
                    </a:lnTo>
                    <a:lnTo>
                      <a:pt x="54" y="1"/>
                    </a:lnTo>
                    <a:lnTo>
                      <a:pt x="69" y="2"/>
                    </a:lnTo>
                    <a:lnTo>
                      <a:pt x="84" y="4"/>
                    </a:lnTo>
                    <a:lnTo>
                      <a:pt x="99" y="7"/>
                    </a:lnTo>
                    <a:lnTo>
                      <a:pt x="114" y="10"/>
                    </a:lnTo>
                    <a:lnTo>
                      <a:pt x="127" y="16"/>
                    </a:lnTo>
                    <a:lnTo>
                      <a:pt x="138" y="23"/>
                    </a:lnTo>
                    <a:lnTo>
                      <a:pt x="146" y="32"/>
                    </a:lnTo>
                    <a:lnTo>
                      <a:pt x="152" y="43"/>
                    </a:lnTo>
                    <a:lnTo>
                      <a:pt x="153" y="55"/>
                    </a:lnTo>
                    <a:lnTo>
                      <a:pt x="150" y="70"/>
                    </a:lnTo>
                    <a:lnTo>
                      <a:pt x="142" y="89"/>
                    </a:lnTo>
                    <a:lnTo>
                      <a:pt x="118" y="115"/>
                    </a:lnTo>
                    <a:lnTo>
                      <a:pt x="93" y="122"/>
                    </a:lnTo>
                    <a:lnTo>
                      <a:pt x="70" y="114"/>
                    </a:lnTo>
                    <a:lnTo>
                      <a:pt x="48" y="95"/>
                    </a:lnTo>
                    <a:lnTo>
                      <a:pt x="29" y="72"/>
                    </a:lnTo>
                    <a:lnTo>
                      <a:pt x="14" y="48"/>
                    </a:lnTo>
                    <a:lnTo>
                      <a:pt x="4" y="30"/>
                    </a:lnTo>
                    <a:lnTo>
                      <a:pt x="0" y="23"/>
                    </a:lnTo>
                    <a:close/>
                  </a:path>
                </a:pathLst>
              </a:custGeom>
              <a:solidFill>
                <a:srgbClr val="6800E0">
                  <a:alpha val="100000"/>
                </a:srgbClr>
              </a:solidFill>
              <a:ln w="9525">
                <a:noFill/>
              </a:ln>
            </p:spPr>
            <p:txBody>
              <a:bodyPr/>
              <a:p>
                <a:endParaRPr lang="en-US"/>
              </a:p>
            </p:txBody>
          </p:sp>
          <p:sp>
            <p:nvSpPr>
              <p:cNvPr id="6253" name="Freeform 219"/>
              <p:cNvSpPr/>
              <p:nvPr/>
            </p:nvSpPr>
            <p:spPr>
              <a:xfrm>
                <a:off x="3392" y="3199"/>
                <a:ext cx="55" cy="78"/>
              </a:xfrm>
              <a:custGeom>
                <a:avLst/>
                <a:gdLst>
                  <a:gd name="txL" fmla="*/ 0 w 112"/>
                  <a:gd name="txT" fmla="*/ 0 h 156"/>
                  <a:gd name="txR" fmla="*/ 112 w 112"/>
                  <a:gd name="txB" fmla="*/ 156 h 156"/>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12" h="156">
                    <a:moveTo>
                      <a:pt x="43" y="0"/>
                    </a:moveTo>
                    <a:lnTo>
                      <a:pt x="68" y="0"/>
                    </a:lnTo>
                    <a:lnTo>
                      <a:pt x="73" y="7"/>
                    </a:lnTo>
                    <a:lnTo>
                      <a:pt x="83" y="24"/>
                    </a:lnTo>
                    <a:lnTo>
                      <a:pt x="96" y="50"/>
                    </a:lnTo>
                    <a:lnTo>
                      <a:pt x="106" y="77"/>
                    </a:lnTo>
                    <a:lnTo>
                      <a:pt x="112" y="106"/>
                    </a:lnTo>
                    <a:lnTo>
                      <a:pt x="108" y="131"/>
                    </a:lnTo>
                    <a:lnTo>
                      <a:pt x="91" y="149"/>
                    </a:lnTo>
                    <a:lnTo>
                      <a:pt x="56" y="156"/>
                    </a:lnTo>
                    <a:lnTo>
                      <a:pt x="22" y="149"/>
                    </a:lnTo>
                    <a:lnTo>
                      <a:pt x="4" y="131"/>
                    </a:lnTo>
                    <a:lnTo>
                      <a:pt x="0" y="106"/>
                    </a:lnTo>
                    <a:lnTo>
                      <a:pt x="5" y="77"/>
                    </a:lnTo>
                    <a:lnTo>
                      <a:pt x="15" y="50"/>
                    </a:lnTo>
                    <a:lnTo>
                      <a:pt x="28" y="24"/>
                    </a:lnTo>
                    <a:lnTo>
                      <a:pt x="38" y="7"/>
                    </a:lnTo>
                    <a:lnTo>
                      <a:pt x="43" y="0"/>
                    </a:lnTo>
                    <a:close/>
                  </a:path>
                </a:pathLst>
              </a:custGeom>
              <a:solidFill>
                <a:srgbClr val="6800E0">
                  <a:alpha val="100000"/>
                </a:srgbClr>
              </a:solidFill>
              <a:ln w="9525">
                <a:noFill/>
              </a:ln>
            </p:spPr>
            <p:txBody>
              <a:bodyPr/>
              <a:p>
                <a:endParaRPr lang="en-US"/>
              </a:p>
            </p:txBody>
          </p:sp>
          <p:sp>
            <p:nvSpPr>
              <p:cNvPr id="6254" name="Freeform 220"/>
              <p:cNvSpPr/>
              <p:nvPr/>
            </p:nvSpPr>
            <p:spPr>
              <a:xfrm>
                <a:off x="3330" y="3182"/>
                <a:ext cx="75" cy="62"/>
              </a:xfrm>
              <a:custGeom>
                <a:avLst/>
                <a:gdLst>
                  <a:gd name="txL" fmla="*/ 0 w 151"/>
                  <a:gd name="txT" fmla="*/ 0 h 123"/>
                  <a:gd name="txR" fmla="*/ 151 w 151"/>
                  <a:gd name="txB" fmla="*/ 123 h 123"/>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51" h="123">
                    <a:moveTo>
                      <a:pt x="138" y="1"/>
                    </a:moveTo>
                    <a:lnTo>
                      <a:pt x="151" y="23"/>
                    </a:lnTo>
                    <a:lnTo>
                      <a:pt x="147" y="30"/>
                    </a:lnTo>
                    <a:lnTo>
                      <a:pt x="137" y="48"/>
                    </a:lnTo>
                    <a:lnTo>
                      <a:pt x="122" y="71"/>
                    </a:lnTo>
                    <a:lnTo>
                      <a:pt x="103" y="95"/>
                    </a:lnTo>
                    <a:lnTo>
                      <a:pt x="82" y="114"/>
                    </a:lnTo>
                    <a:lnTo>
                      <a:pt x="57" y="123"/>
                    </a:lnTo>
                    <a:lnTo>
                      <a:pt x="34" y="117"/>
                    </a:lnTo>
                    <a:lnTo>
                      <a:pt x="11" y="91"/>
                    </a:lnTo>
                    <a:lnTo>
                      <a:pt x="3" y="72"/>
                    </a:lnTo>
                    <a:lnTo>
                      <a:pt x="0" y="57"/>
                    </a:lnTo>
                    <a:lnTo>
                      <a:pt x="0" y="44"/>
                    </a:lnTo>
                    <a:lnTo>
                      <a:pt x="6" y="32"/>
                    </a:lnTo>
                    <a:lnTo>
                      <a:pt x="14" y="24"/>
                    </a:lnTo>
                    <a:lnTo>
                      <a:pt x="25" y="16"/>
                    </a:lnTo>
                    <a:lnTo>
                      <a:pt x="38" y="10"/>
                    </a:lnTo>
                    <a:lnTo>
                      <a:pt x="52" y="7"/>
                    </a:lnTo>
                    <a:lnTo>
                      <a:pt x="67" y="3"/>
                    </a:lnTo>
                    <a:lnTo>
                      <a:pt x="82" y="2"/>
                    </a:lnTo>
                    <a:lnTo>
                      <a:pt x="97" y="1"/>
                    </a:lnTo>
                    <a:lnTo>
                      <a:pt x="109" y="0"/>
                    </a:lnTo>
                    <a:lnTo>
                      <a:pt x="121" y="0"/>
                    </a:lnTo>
                    <a:lnTo>
                      <a:pt x="130" y="1"/>
                    </a:lnTo>
                    <a:lnTo>
                      <a:pt x="136" y="1"/>
                    </a:lnTo>
                    <a:lnTo>
                      <a:pt x="138" y="1"/>
                    </a:lnTo>
                    <a:close/>
                  </a:path>
                </a:pathLst>
              </a:custGeom>
              <a:solidFill>
                <a:srgbClr val="6800E0">
                  <a:alpha val="100000"/>
                </a:srgbClr>
              </a:solidFill>
              <a:ln w="9525">
                <a:noFill/>
              </a:ln>
            </p:spPr>
            <p:txBody>
              <a:bodyPr/>
              <a:p>
                <a:endParaRPr lang="en-US"/>
              </a:p>
            </p:txBody>
          </p:sp>
          <p:sp>
            <p:nvSpPr>
              <p:cNvPr id="6255" name="Freeform 221"/>
              <p:cNvSpPr/>
              <p:nvPr/>
            </p:nvSpPr>
            <p:spPr>
              <a:xfrm>
                <a:off x="3329" y="3113"/>
                <a:ext cx="76" cy="62"/>
              </a:xfrm>
              <a:custGeom>
                <a:avLst/>
                <a:gdLst>
                  <a:gd name="txL" fmla="*/ 0 w 152"/>
                  <a:gd name="txT" fmla="*/ 0 h 123"/>
                  <a:gd name="txR" fmla="*/ 152 w 152"/>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Lst>
                <a:rect l="txL" t="txT" r="txR" b="txB"/>
                <a:pathLst>
                  <a:path w="152" h="123">
                    <a:moveTo>
                      <a:pt x="152" y="99"/>
                    </a:moveTo>
                    <a:lnTo>
                      <a:pt x="139" y="122"/>
                    </a:lnTo>
                    <a:lnTo>
                      <a:pt x="137" y="122"/>
                    </a:lnTo>
                    <a:lnTo>
                      <a:pt x="131" y="122"/>
                    </a:lnTo>
                    <a:lnTo>
                      <a:pt x="122" y="123"/>
                    </a:lnTo>
                    <a:lnTo>
                      <a:pt x="110" y="122"/>
                    </a:lnTo>
                    <a:lnTo>
                      <a:pt x="98" y="122"/>
                    </a:lnTo>
                    <a:lnTo>
                      <a:pt x="83" y="121"/>
                    </a:lnTo>
                    <a:lnTo>
                      <a:pt x="68" y="118"/>
                    </a:lnTo>
                    <a:lnTo>
                      <a:pt x="53" y="116"/>
                    </a:lnTo>
                    <a:lnTo>
                      <a:pt x="39" y="111"/>
                    </a:lnTo>
                    <a:lnTo>
                      <a:pt x="26" y="106"/>
                    </a:lnTo>
                    <a:lnTo>
                      <a:pt x="15" y="99"/>
                    </a:lnTo>
                    <a:lnTo>
                      <a:pt x="7" y="91"/>
                    </a:lnTo>
                    <a:lnTo>
                      <a:pt x="1" y="79"/>
                    </a:lnTo>
                    <a:lnTo>
                      <a:pt x="0" y="66"/>
                    </a:lnTo>
                    <a:lnTo>
                      <a:pt x="3" y="51"/>
                    </a:lnTo>
                    <a:lnTo>
                      <a:pt x="11" y="33"/>
                    </a:lnTo>
                    <a:lnTo>
                      <a:pt x="34" y="6"/>
                    </a:lnTo>
                    <a:lnTo>
                      <a:pt x="58" y="0"/>
                    </a:lnTo>
                    <a:lnTo>
                      <a:pt x="83" y="8"/>
                    </a:lnTo>
                    <a:lnTo>
                      <a:pt x="104" y="27"/>
                    </a:lnTo>
                    <a:lnTo>
                      <a:pt x="123" y="50"/>
                    </a:lnTo>
                    <a:lnTo>
                      <a:pt x="138" y="73"/>
                    </a:lnTo>
                    <a:lnTo>
                      <a:pt x="148" y="92"/>
                    </a:lnTo>
                    <a:lnTo>
                      <a:pt x="152" y="99"/>
                    </a:lnTo>
                    <a:close/>
                  </a:path>
                </a:pathLst>
              </a:custGeom>
              <a:solidFill>
                <a:srgbClr val="6800E0">
                  <a:alpha val="100000"/>
                </a:srgbClr>
              </a:solidFill>
              <a:ln w="9525">
                <a:noFill/>
              </a:ln>
            </p:spPr>
            <p:txBody>
              <a:bodyPr/>
              <a:p>
                <a:endParaRPr lang="en-US"/>
              </a:p>
            </p:txBody>
          </p:sp>
          <p:sp>
            <p:nvSpPr>
              <p:cNvPr id="6256" name="Freeform 222"/>
              <p:cNvSpPr/>
              <p:nvPr/>
            </p:nvSpPr>
            <p:spPr>
              <a:xfrm>
                <a:off x="3017" y="3114"/>
                <a:ext cx="68" cy="74"/>
              </a:xfrm>
              <a:custGeom>
                <a:avLst/>
                <a:gdLst>
                  <a:gd name="txL" fmla="*/ 0 w 136"/>
                  <a:gd name="txT" fmla="*/ 0 h 148"/>
                  <a:gd name="txR" fmla="*/ 136 w 136"/>
                  <a:gd name="txB" fmla="*/ 148 h 148"/>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8">
                    <a:moveTo>
                      <a:pt x="14" y="75"/>
                    </a:moveTo>
                    <a:lnTo>
                      <a:pt x="6" y="67"/>
                    </a:lnTo>
                    <a:lnTo>
                      <a:pt x="1" y="57"/>
                    </a:lnTo>
                    <a:lnTo>
                      <a:pt x="0" y="47"/>
                    </a:lnTo>
                    <a:lnTo>
                      <a:pt x="4" y="38"/>
                    </a:lnTo>
                    <a:lnTo>
                      <a:pt x="7" y="33"/>
                    </a:lnTo>
                    <a:lnTo>
                      <a:pt x="11" y="30"/>
                    </a:lnTo>
                    <a:lnTo>
                      <a:pt x="15" y="27"/>
                    </a:lnTo>
                    <a:lnTo>
                      <a:pt x="20" y="25"/>
                    </a:lnTo>
                    <a:lnTo>
                      <a:pt x="24" y="25"/>
                    </a:lnTo>
                    <a:lnTo>
                      <a:pt x="30" y="25"/>
                    </a:lnTo>
                    <a:lnTo>
                      <a:pt x="35" y="25"/>
                    </a:lnTo>
                    <a:lnTo>
                      <a:pt x="41" y="27"/>
                    </a:lnTo>
                    <a:lnTo>
                      <a:pt x="43" y="16"/>
                    </a:lnTo>
                    <a:lnTo>
                      <a:pt x="50" y="8"/>
                    </a:lnTo>
                    <a:lnTo>
                      <a:pt x="58" y="2"/>
                    </a:lnTo>
                    <a:lnTo>
                      <a:pt x="68" y="0"/>
                    </a:lnTo>
                    <a:lnTo>
                      <a:pt x="79" y="2"/>
                    </a:lnTo>
                    <a:lnTo>
                      <a:pt x="87" y="8"/>
                    </a:lnTo>
                    <a:lnTo>
                      <a:pt x="92" y="16"/>
                    </a:lnTo>
                    <a:lnTo>
                      <a:pt x="95" y="26"/>
                    </a:lnTo>
                    <a:lnTo>
                      <a:pt x="100" y="24"/>
                    </a:lnTo>
                    <a:lnTo>
                      <a:pt x="105" y="23"/>
                    </a:lnTo>
                    <a:lnTo>
                      <a:pt x="111" y="23"/>
                    </a:lnTo>
                    <a:lnTo>
                      <a:pt x="117" y="24"/>
                    </a:lnTo>
                    <a:lnTo>
                      <a:pt x="121" y="26"/>
                    </a:lnTo>
                    <a:lnTo>
                      <a:pt x="126" y="29"/>
                    </a:lnTo>
                    <a:lnTo>
                      <a:pt x="129" y="32"/>
                    </a:lnTo>
                    <a:lnTo>
                      <a:pt x="133" y="37"/>
                    </a:lnTo>
                    <a:lnTo>
                      <a:pt x="136" y="46"/>
                    </a:lnTo>
                    <a:lnTo>
                      <a:pt x="135" y="56"/>
                    </a:lnTo>
                    <a:lnTo>
                      <a:pt x="130" y="65"/>
                    </a:lnTo>
                    <a:lnTo>
                      <a:pt x="122" y="73"/>
                    </a:lnTo>
                    <a:lnTo>
                      <a:pt x="130" y="80"/>
                    </a:lnTo>
                    <a:lnTo>
                      <a:pt x="135" y="90"/>
                    </a:lnTo>
                    <a:lnTo>
                      <a:pt x="136" y="100"/>
                    </a:lnTo>
                    <a:lnTo>
                      <a:pt x="133" y="110"/>
                    </a:lnTo>
                    <a:lnTo>
                      <a:pt x="129" y="115"/>
                    </a:lnTo>
                    <a:lnTo>
                      <a:pt x="126" y="118"/>
                    </a:lnTo>
                    <a:lnTo>
                      <a:pt x="121" y="121"/>
                    </a:lnTo>
                    <a:lnTo>
                      <a:pt x="117" y="122"/>
                    </a:lnTo>
                    <a:lnTo>
                      <a:pt x="112" y="123"/>
                    </a:lnTo>
                    <a:lnTo>
                      <a:pt x="106" y="123"/>
                    </a:lnTo>
                    <a:lnTo>
                      <a:pt x="102" y="122"/>
                    </a:lnTo>
                    <a:lnTo>
                      <a:pt x="96" y="121"/>
                    </a:lnTo>
                    <a:lnTo>
                      <a:pt x="94" y="131"/>
                    </a:lnTo>
                    <a:lnTo>
                      <a:pt x="88" y="140"/>
                    </a:lnTo>
                    <a:lnTo>
                      <a:pt x="80" y="146"/>
                    </a:lnTo>
                    <a:lnTo>
                      <a:pt x="69" y="148"/>
                    </a:lnTo>
                    <a:lnTo>
                      <a:pt x="59" y="146"/>
                    </a:lnTo>
                    <a:lnTo>
                      <a:pt x="51" y="140"/>
                    </a:lnTo>
                    <a:lnTo>
                      <a:pt x="45" y="131"/>
                    </a:lnTo>
                    <a:lnTo>
                      <a:pt x="42" y="121"/>
                    </a:lnTo>
                    <a:lnTo>
                      <a:pt x="36" y="123"/>
                    </a:lnTo>
                    <a:lnTo>
                      <a:pt x="31" y="124"/>
                    </a:lnTo>
                    <a:lnTo>
                      <a:pt x="26" y="124"/>
                    </a:lnTo>
                    <a:lnTo>
                      <a:pt x="21" y="123"/>
                    </a:lnTo>
                    <a:lnTo>
                      <a:pt x="16" y="122"/>
                    </a:lnTo>
                    <a:lnTo>
                      <a:pt x="12" y="120"/>
                    </a:lnTo>
                    <a:lnTo>
                      <a:pt x="8" y="116"/>
                    </a:lnTo>
                    <a:lnTo>
                      <a:pt x="5" y="111"/>
                    </a:lnTo>
                    <a:lnTo>
                      <a:pt x="1" y="101"/>
                    </a:lnTo>
                    <a:lnTo>
                      <a:pt x="3" y="92"/>
                    </a:lnTo>
                    <a:lnTo>
                      <a:pt x="7" y="83"/>
                    </a:lnTo>
                    <a:lnTo>
                      <a:pt x="14" y="75"/>
                    </a:lnTo>
                    <a:close/>
                  </a:path>
                </a:pathLst>
              </a:custGeom>
              <a:solidFill>
                <a:srgbClr val="6800E0">
                  <a:alpha val="100000"/>
                </a:srgbClr>
              </a:solidFill>
              <a:ln w="9525">
                <a:noFill/>
              </a:ln>
            </p:spPr>
            <p:txBody>
              <a:bodyPr/>
              <a:p>
                <a:endParaRPr lang="en-US"/>
              </a:p>
            </p:txBody>
          </p:sp>
          <p:sp>
            <p:nvSpPr>
              <p:cNvPr id="6257" name="Freeform 223"/>
              <p:cNvSpPr/>
              <p:nvPr/>
            </p:nvSpPr>
            <p:spPr>
              <a:xfrm>
                <a:off x="3041" y="3140"/>
                <a:ext cx="20" cy="21"/>
              </a:xfrm>
              <a:custGeom>
                <a:avLst/>
                <a:gdLst>
                  <a:gd name="txL" fmla="*/ 0 w 39"/>
                  <a:gd name="txT" fmla="*/ 0 h 40"/>
                  <a:gd name="txR" fmla="*/ 39 w 39"/>
                  <a:gd name="txB" fmla="*/ 40 h 4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40">
                    <a:moveTo>
                      <a:pt x="19" y="40"/>
                    </a:moveTo>
                    <a:lnTo>
                      <a:pt x="27" y="39"/>
                    </a:lnTo>
                    <a:lnTo>
                      <a:pt x="33" y="34"/>
                    </a:lnTo>
                    <a:lnTo>
                      <a:pt x="38" y="27"/>
                    </a:lnTo>
                    <a:lnTo>
                      <a:pt x="39" y="20"/>
                    </a:lnTo>
                    <a:lnTo>
                      <a:pt x="38" y="12"/>
                    </a:lnTo>
                    <a:lnTo>
                      <a:pt x="33" y="5"/>
                    </a:lnTo>
                    <a:lnTo>
                      <a:pt x="27" y="1"/>
                    </a:lnTo>
                    <a:lnTo>
                      <a:pt x="19" y="0"/>
                    </a:lnTo>
                    <a:lnTo>
                      <a:pt x="12" y="1"/>
                    </a:lnTo>
                    <a:lnTo>
                      <a:pt x="6" y="5"/>
                    </a:lnTo>
                    <a:lnTo>
                      <a:pt x="1" y="12"/>
                    </a:lnTo>
                    <a:lnTo>
                      <a:pt x="0" y="20"/>
                    </a:lnTo>
                    <a:lnTo>
                      <a:pt x="1" y="27"/>
                    </a:lnTo>
                    <a:lnTo>
                      <a:pt x="6" y="34"/>
                    </a:lnTo>
                    <a:lnTo>
                      <a:pt x="12" y="39"/>
                    </a:lnTo>
                    <a:lnTo>
                      <a:pt x="19" y="40"/>
                    </a:lnTo>
                    <a:close/>
                  </a:path>
                </a:pathLst>
              </a:custGeom>
              <a:solidFill>
                <a:srgbClr val="FFFF93">
                  <a:alpha val="100000"/>
                </a:srgbClr>
              </a:solidFill>
              <a:ln w="9525">
                <a:noFill/>
              </a:ln>
            </p:spPr>
            <p:txBody>
              <a:bodyPr/>
              <a:p>
                <a:endParaRPr lang="en-US"/>
              </a:p>
            </p:txBody>
          </p:sp>
          <p:sp>
            <p:nvSpPr>
              <p:cNvPr id="6258" name="Freeform 224"/>
              <p:cNvSpPr/>
              <p:nvPr/>
            </p:nvSpPr>
            <p:spPr>
              <a:xfrm>
                <a:off x="3104" y="2590"/>
                <a:ext cx="68" cy="74"/>
              </a:xfrm>
              <a:custGeom>
                <a:avLst/>
                <a:gdLst>
                  <a:gd name="txL" fmla="*/ 0 w 136"/>
                  <a:gd name="txT" fmla="*/ 0 h 147"/>
                  <a:gd name="txR" fmla="*/ 136 w 136"/>
                  <a:gd name="txB" fmla="*/ 147 h 147"/>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7">
                    <a:moveTo>
                      <a:pt x="14" y="74"/>
                    </a:moveTo>
                    <a:lnTo>
                      <a:pt x="6" y="66"/>
                    </a:lnTo>
                    <a:lnTo>
                      <a:pt x="1" y="57"/>
                    </a:lnTo>
                    <a:lnTo>
                      <a:pt x="0" y="47"/>
                    </a:lnTo>
                    <a:lnTo>
                      <a:pt x="4" y="36"/>
                    </a:lnTo>
                    <a:lnTo>
                      <a:pt x="7" y="33"/>
                    </a:lnTo>
                    <a:lnTo>
                      <a:pt x="11" y="30"/>
                    </a:lnTo>
                    <a:lnTo>
                      <a:pt x="15" y="26"/>
                    </a:lnTo>
                    <a:lnTo>
                      <a:pt x="20" y="25"/>
                    </a:lnTo>
                    <a:lnTo>
                      <a:pt x="25" y="24"/>
                    </a:lnTo>
                    <a:lnTo>
                      <a:pt x="30" y="24"/>
                    </a:lnTo>
                    <a:lnTo>
                      <a:pt x="35" y="25"/>
                    </a:lnTo>
                    <a:lnTo>
                      <a:pt x="41" y="27"/>
                    </a:lnTo>
                    <a:lnTo>
                      <a:pt x="43" y="16"/>
                    </a:lnTo>
                    <a:lnTo>
                      <a:pt x="50" y="8"/>
                    </a:lnTo>
                    <a:lnTo>
                      <a:pt x="58" y="2"/>
                    </a:lnTo>
                    <a:lnTo>
                      <a:pt x="68" y="0"/>
                    </a:lnTo>
                    <a:lnTo>
                      <a:pt x="79" y="2"/>
                    </a:lnTo>
                    <a:lnTo>
                      <a:pt x="87" y="8"/>
                    </a:lnTo>
                    <a:lnTo>
                      <a:pt x="92" y="16"/>
                    </a:lnTo>
                    <a:lnTo>
                      <a:pt x="95" y="26"/>
                    </a:lnTo>
                    <a:lnTo>
                      <a:pt x="101" y="24"/>
                    </a:lnTo>
                    <a:lnTo>
                      <a:pt x="105" y="23"/>
                    </a:lnTo>
                    <a:lnTo>
                      <a:pt x="111" y="23"/>
                    </a:lnTo>
                    <a:lnTo>
                      <a:pt x="116" y="24"/>
                    </a:lnTo>
                    <a:lnTo>
                      <a:pt x="121" y="25"/>
                    </a:lnTo>
                    <a:lnTo>
                      <a:pt x="126" y="28"/>
                    </a:lnTo>
                    <a:lnTo>
                      <a:pt x="129" y="32"/>
                    </a:lnTo>
                    <a:lnTo>
                      <a:pt x="133" y="35"/>
                    </a:lnTo>
                    <a:lnTo>
                      <a:pt x="136" y="46"/>
                    </a:lnTo>
                    <a:lnTo>
                      <a:pt x="135" y="55"/>
                    </a:lnTo>
                    <a:lnTo>
                      <a:pt x="130" y="65"/>
                    </a:lnTo>
                    <a:lnTo>
                      <a:pt x="122" y="72"/>
                    </a:lnTo>
                    <a:lnTo>
                      <a:pt x="130" y="80"/>
                    </a:lnTo>
                    <a:lnTo>
                      <a:pt x="135" y="89"/>
                    </a:lnTo>
                    <a:lnTo>
                      <a:pt x="136" y="100"/>
                    </a:lnTo>
                    <a:lnTo>
                      <a:pt x="133" y="110"/>
                    </a:lnTo>
                    <a:lnTo>
                      <a:pt x="129" y="114"/>
                    </a:lnTo>
                    <a:lnTo>
                      <a:pt x="126" y="117"/>
                    </a:lnTo>
                    <a:lnTo>
                      <a:pt x="121" y="121"/>
                    </a:lnTo>
                    <a:lnTo>
                      <a:pt x="117" y="122"/>
                    </a:lnTo>
                    <a:lnTo>
                      <a:pt x="112" y="123"/>
                    </a:lnTo>
                    <a:lnTo>
                      <a:pt x="106" y="123"/>
                    </a:lnTo>
                    <a:lnTo>
                      <a:pt x="102" y="122"/>
                    </a:lnTo>
                    <a:lnTo>
                      <a:pt x="96" y="121"/>
                    </a:lnTo>
                    <a:lnTo>
                      <a:pt x="94" y="131"/>
                    </a:lnTo>
                    <a:lnTo>
                      <a:pt x="88" y="139"/>
                    </a:lnTo>
                    <a:lnTo>
                      <a:pt x="80" y="145"/>
                    </a:lnTo>
                    <a:lnTo>
                      <a:pt x="69" y="147"/>
                    </a:lnTo>
                    <a:lnTo>
                      <a:pt x="59" y="145"/>
                    </a:lnTo>
                    <a:lnTo>
                      <a:pt x="51" y="139"/>
                    </a:lnTo>
                    <a:lnTo>
                      <a:pt x="45" y="131"/>
                    </a:lnTo>
                    <a:lnTo>
                      <a:pt x="42" y="121"/>
                    </a:lnTo>
                    <a:lnTo>
                      <a:pt x="36" y="123"/>
                    </a:lnTo>
                    <a:lnTo>
                      <a:pt x="31" y="124"/>
                    </a:lnTo>
                    <a:lnTo>
                      <a:pt x="26" y="124"/>
                    </a:lnTo>
                    <a:lnTo>
                      <a:pt x="21" y="123"/>
                    </a:lnTo>
                    <a:lnTo>
                      <a:pt x="16" y="122"/>
                    </a:lnTo>
                    <a:lnTo>
                      <a:pt x="12" y="119"/>
                    </a:lnTo>
                    <a:lnTo>
                      <a:pt x="8" y="116"/>
                    </a:lnTo>
                    <a:lnTo>
                      <a:pt x="5" y="111"/>
                    </a:lnTo>
                    <a:lnTo>
                      <a:pt x="1" y="101"/>
                    </a:lnTo>
                    <a:lnTo>
                      <a:pt x="3" y="92"/>
                    </a:lnTo>
                    <a:lnTo>
                      <a:pt x="7" y="83"/>
                    </a:lnTo>
                    <a:lnTo>
                      <a:pt x="14" y="74"/>
                    </a:lnTo>
                    <a:close/>
                  </a:path>
                </a:pathLst>
              </a:custGeom>
              <a:solidFill>
                <a:srgbClr val="6800E0">
                  <a:alpha val="100000"/>
                </a:srgbClr>
              </a:solidFill>
              <a:ln w="9525">
                <a:noFill/>
              </a:ln>
            </p:spPr>
            <p:txBody>
              <a:bodyPr/>
              <a:p>
                <a:endParaRPr lang="en-US"/>
              </a:p>
            </p:txBody>
          </p:sp>
          <p:sp>
            <p:nvSpPr>
              <p:cNvPr id="6259" name="Freeform 225"/>
              <p:cNvSpPr/>
              <p:nvPr/>
            </p:nvSpPr>
            <p:spPr>
              <a:xfrm>
                <a:off x="3129" y="2616"/>
                <a:ext cx="20" cy="20"/>
              </a:xfrm>
              <a:custGeom>
                <a:avLst/>
                <a:gdLst>
                  <a:gd name="txL" fmla="*/ 0 w 39"/>
                  <a:gd name="txT" fmla="*/ 0 h 39"/>
                  <a:gd name="txR" fmla="*/ 39 w 39"/>
                  <a:gd name="txB" fmla="*/ 39 h 3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39">
                    <a:moveTo>
                      <a:pt x="19" y="39"/>
                    </a:moveTo>
                    <a:lnTo>
                      <a:pt x="28" y="38"/>
                    </a:lnTo>
                    <a:lnTo>
                      <a:pt x="33" y="33"/>
                    </a:lnTo>
                    <a:lnTo>
                      <a:pt x="38" y="27"/>
                    </a:lnTo>
                    <a:lnTo>
                      <a:pt x="39" y="19"/>
                    </a:lnTo>
                    <a:lnTo>
                      <a:pt x="38" y="12"/>
                    </a:lnTo>
                    <a:lnTo>
                      <a:pt x="33" y="5"/>
                    </a:lnTo>
                    <a:lnTo>
                      <a:pt x="28" y="1"/>
                    </a:lnTo>
                    <a:lnTo>
                      <a:pt x="19" y="0"/>
                    </a:lnTo>
                    <a:lnTo>
                      <a:pt x="13" y="1"/>
                    </a:lnTo>
                    <a:lnTo>
                      <a:pt x="6" y="5"/>
                    </a:lnTo>
                    <a:lnTo>
                      <a:pt x="1" y="12"/>
                    </a:lnTo>
                    <a:lnTo>
                      <a:pt x="0" y="19"/>
                    </a:lnTo>
                    <a:lnTo>
                      <a:pt x="1" y="27"/>
                    </a:lnTo>
                    <a:lnTo>
                      <a:pt x="6" y="33"/>
                    </a:lnTo>
                    <a:lnTo>
                      <a:pt x="13" y="38"/>
                    </a:lnTo>
                    <a:lnTo>
                      <a:pt x="19" y="39"/>
                    </a:lnTo>
                    <a:close/>
                  </a:path>
                </a:pathLst>
              </a:custGeom>
              <a:solidFill>
                <a:srgbClr val="FFFF93">
                  <a:alpha val="100000"/>
                </a:srgbClr>
              </a:solidFill>
              <a:ln w="9525">
                <a:noFill/>
              </a:ln>
            </p:spPr>
            <p:txBody>
              <a:bodyPr/>
              <a:p>
                <a:endParaRPr lang="en-US"/>
              </a:p>
            </p:txBody>
          </p:sp>
          <p:sp>
            <p:nvSpPr>
              <p:cNvPr id="6260" name="Freeform 226"/>
              <p:cNvSpPr/>
              <p:nvPr/>
            </p:nvSpPr>
            <p:spPr>
              <a:xfrm>
                <a:off x="3055" y="2362"/>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5" y="13"/>
                    </a:lnTo>
                    <a:lnTo>
                      <a:pt x="51" y="9"/>
                    </a:lnTo>
                    <a:lnTo>
                      <a:pt x="47" y="5"/>
                    </a:lnTo>
                    <a:lnTo>
                      <a:pt x="42" y="2"/>
                    </a:lnTo>
                    <a:lnTo>
                      <a:pt x="36" y="1"/>
                    </a:lnTo>
                    <a:lnTo>
                      <a:pt x="30" y="0"/>
                    </a:lnTo>
                    <a:lnTo>
                      <a:pt x="19" y="2"/>
                    </a:lnTo>
                    <a:lnTo>
                      <a:pt x="10" y="9"/>
                    </a:lnTo>
                    <a:lnTo>
                      <a:pt x="3" y="18"/>
                    </a:lnTo>
                    <a:lnTo>
                      <a:pt x="0" y="29"/>
                    </a:lnTo>
                    <a:lnTo>
                      <a:pt x="2" y="35"/>
                    </a:lnTo>
                    <a:lnTo>
                      <a:pt x="3" y="41"/>
                    </a:lnTo>
                    <a:lnTo>
                      <a:pt x="6" y="46"/>
                    </a:lnTo>
                    <a:lnTo>
                      <a:pt x="10" y="50"/>
                    </a:lnTo>
                    <a:lnTo>
                      <a:pt x="14" y="54"/>
                    </a:lnTo>
                    <a:lnTo>
                      <a:pt x="19" y="57"/>
                    </a:lnTo>
                    <a:lnTo>
                      <a:pt x="25" y="58"/>
                    </a:lnTo>
                    <a:lnTo>
                      <a:pt x="30" y="59"/>
                    </a:lnTo>
                    <a:lnTo>
                      <a:pt x="36" y="58"/>
                    </a:lnTo>
                    <a:lnTo>
                      <a:pt x="42" y="57"/>
                    </a:lnTo>
                    <a:lnTo>
                      <a:pt x="47" y="54"/>
                    </a:lnTo>
                    <a:lnTo>
                      <a:pt x="51" y="50"/>
                    </a:lnTo>
                    <a:lnTo>
                      <a:pt x="55"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6261" name="Freeform 227"/>
              <p:cNvSpPr/>
              <p:nvPr/>
            </p:nvSpPr>
            <p:spPr>
              <a:xfrm>
                <a:off x="3063" y="236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4"/>
                    </a:lnTo>
                    <a:lnTo>
                      <a:pt x="2" y="20"/>
                    </a:lnTo>
                    <a:lnTo>
                      <a:pt x="0" y="18"/>
                    </a:lnTo>
                    <a:lnTo>
                      <a:pt x="0" y="15"/>
                    </a:lnTo>
                    <a:lnTo>
                      <a:pt x="0" y="12"/>
                    </a:lnTo>
                    <a:lnTo>
                      <a:pt x="2" y="10"/>
                    </a:lnTo>
                    <a:lnTo>
                      <a:pt x="4" y="7"/>
                    </a:lnTo>
                    <a:lnTo>
                      <a:pt x="5" y="5"/>
                    </a:lnTo>
                    <a:lnTo>
                      <a:pt x="7" y="3"/>
                    </a:lnTo>
                    <a:lnTo>
                      <a:pt x="11" y="2"/>
                    </a:lnTo>
                    <a:lnTo>
                      <a:pt x="13" y="0"/>
                    </a:lnTo>
                    <a:lnTo>
                      <a:pt x="15" y="0"/>
                    </a:lnTo>
                    <a:lnTo>
                      <a:pt x="19" y="0"/>
                    </a:lnTo>
                    <a:lnTo>
                      <a:pt x="21" y="2"/>
                    </a:lnTo>
                    <a:lnTo>
                      <a:pt x="23" y="3"/>
                    </a:lnTo>
                    <a:lnTo>
                      <a:pt x="26" y="5"/>
                    </a:lnTo>
                    <a:lnTo>
                      <a:pt x="28" y="7"/>
                    </a:lnTo>
                    <a:lnTo>
                      <a:pt x="29" y="10"/>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6262" name="Freeform 228"/>
              <p:cNvSpPr/>
              <p:nvPr/>
            </p:nvSpPr>
            <p:spPr>
              <a:xfrm>
                <a:off x="2814" y="247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7" y="19"/>
                    </a:lnTo>
                    <a:lnTo>
                      <a:pt x="54" y="14"/>
                    </a:lnTo>
                    <a:lnTo>
                      <a:pt x="51" y="10"/>
                    </a:lnTo>
                    <a:lnTo>
                      <a:pt x="46" y="6"/>
                    </a:lnTo>
                    <a:lnTo>
                      <a:pt x="41" y="3"/>
                    </a:lnTo>
                    <a:lnTo>
                      <a:pt x="36" y="1"/>
                    </a:lnTo>
                    <a:lnTo>
                      <a:pt x="30" y="0"/>
                    </a:lnTo>
                    <a:lnTo>
                      <a:pt x="18" y="3"/>
                    </a:lnTo>
                    <a:lnTo>
                      <a:pt x="8" y="10"/>
                    </a:lnTo>
                    <a:lnTo>
                      <a:pt x="2" y="19"/>
                    </a:lnTo>
                    <a:lnTo>
                      <a:pt x="0" y="30"/>
                    </a:lnTo>
                    <a:lnTo>
                      <a:pt x="0" y="36"/>
                    </a:lnTo>
                    <a:lnTo>
                      <a:pt x="2" y="42"/>
                    </a:lnTo>
                    <a:lnTo>
                      <a:pt x="4" y="46"/>
                    </a:lnTo>
                    <a:lnTo>
                      <a:pt x="8" y="51"/>
                    </a:lnTo>
                    <a:lnTo>
                      <a:pt x="13" y="54"/>
                    </a:lnTo>
                    <a:lnTo>
                      <a:pt x="18" y="58"/>
                    </a:lnTo>
                    <a:lnTo>
                      <a:pt x="24" y="59"/>
                    </a:lnTo>
                    <a:lnTo>
                      <a:pt x="30" y="60"/>
                    </a:lnTo>
                    <a:lnTo>
                      <a:pt x="36" y="59"/>
                    </a:lnTo>
                    <a:lnTo>
                      <a:pt x="41" y="58"/>
                    </a:lnTo>
                    <a:lnTo>
                      <a:pt x="46" y="54"/>
                    </a:lnTo>
                    <a:lnTo>
                      <a:pt x="51" y="51"/>
                    </a:lnTo>
                    <a:lnTo>
                      <a:pt x="54" y="46"/>
                    </a:lnTo>
                    <a:lnTo>
                      <a:pt x="57" y="42"/>
                    </a:lnTo>
                    <a:lnTo>
                      <a:pt x="59" y="36"/>
                    </a:lnTo>
                    <a:lnTo>
                      <a:pt x="60" y="30"/>
                    </a:lnTo>
                    <a:close/>
                  </a:path>
                </a:pathLst>
              </a:custGeom>
              <a:solidFill>
                <a:srgbClr val="5900BC">
                  <a:alpha val="100000"/>
                </a:srgbClr>
              </a:solidFill>
              <a:ln w="9525">
                <a:noFill/>
              </a:ln>
            </p:spPr>
            <p:txBody>
              <a:bodyPr/>
              <a:p>
                <a:endParaRPr lang="en-US"/>
              </a:p>
            </p:txBody>
          </p:sp>
          <p:sp>
            <p:nvSpPr>
              <p:cNvPr id="6263" name="Freeform 229"/>
              <p:cNvSpPr/>
              <p:nvPr/>
            </p:nvSpPr>
            <p:spPr>
              <a:xfrm>
                <a:off x="2821" y="2486"/>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1" y="30"/>
                    </a:lnTo>
                    <a:lnTo>
                      <a:pt x="9" y="29"/>
                    </a:lnTo>
                    <a:lnTo>
                      <a:pt x="7" y="27"/>
                    </a:lnTo>
                    <a:lnTo>
                      <a:pt x="4" y="26"/>
                    </a:lnTo>
                    <a:lnTo>
                      <a:pt x="2" y="23"/>
                    </a:lnTo>
                    <a:lnTo>
                      <a:pt x="1" y="21"/>
                    </a:lnTo>
                    <a:lnTo>
                      <a:pt x="0" y="18"/>
                    </a:lnTo>
                    <a:lnTo>
                      <a:pt x="0" y="15"/>
                    </a:lnTo>
                    <a:lnTo>
                      <a:pt x="0" y="13"/>
                    </a:lnTo>
                    <a:lnTo>
                      <a:pt x="1" y="10"/>
                    </a:lnTo>
                    <a:lnTo>
                      <a:pt x="2" y="7"/>
                    </a:lnTo>
                    <a:lnTo>
                      <a:pt x="4" y="5"/>
                    </a:lnTo>
                    <a:lnTo>
                      <a:pt x="7" y="3"/>
                    </a:lnTo>
                    <a:lnTo>
                      <a:pt x="9" y="1"/>
                    </a:lnTo>
                    <a:lnTo>
                      <a:pt x="11" y="0"/>
                    </a:lnTo>
                    <a:lnTo>
                      <a:pt x="15" y="0"/>
                    </a:lnTo>
                    <a:lnTo>
                      <a:pt x="17" y="0"/>
                    </a:lnTo>
                    <a:lnTo>
                      <a:pt x="21" y="1"/>
                    </a:lnTo>
                    <a:lnTo>
                      <a:pt x="23" y="3"/>
                    </a:lnTo>
                    <a:lnTo>
                      <a:pt x="25" y="5"/>
                    </a:lnTo>
                    <a:lnTo>
                      <a:pt x="26" y="7"/>
                    </a:lnTo>
                    <a:lnTo>
                      <a:pt x="28" y="10"/>
                    </a:lnTo>
                    <a:lnTo>
                      <a:pt x="29" y="13"/>
                    </a:lnTo>
                    <a:lnTo>
                      <a:pt x="29" y="15"/>
                    </a:lnTo>
                    <a:lnTo>
                      <a:pt x="28"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6264" name="Freeform 230"/>
              <p:cNvSpPr/>
              <p:nvPr/>
            </p:nvSpPr>
            <p:spPr>
              <a:xfrm>
                <a:off x="2798" y="2274"/>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8" y="24"/>
                    </a:lnTo>
                    <a:lnTo>
                      <a:pt x="57" y="19"/>
                    </a:lnTo>
                    <a:lnTo>
                      <a:pt x="54" y="13"/>
                    </a:lnTo>
                    <a:lnTo>
                      <a:pt x="50" y="8"/>
                    </a:lnTo>
                    <a:lnTo>
                      <a:pt x="46" y="5"/>
                    </a:lnTo>
                    <a:lnTo>
                      <a:pt x="41" y="3"/>
                    </a:lnTo>
                    <a:lnTo>
                      <a:pt x="35" y="0"/>
                    </a:lnTo>
                    <a:lnTo>
                      <a:pt x="30" y="0"/>
                    </a:lnTo>
                    <a:lnTo>
                      <a:pt x="18" y="3"/>
                    </a:lnTo>
                    <a:lnTo>
                      <a:pt x="9" y="8"/>
                    </a:lnTo>
                    <a:lnTo>
                      <a:pt x="2" y="19"/>
                    </a:lnTo>
                    <a:lnTo>
                      <a:pt x="0" y="30"/>
                    </a:lnTo>
                    <a:lnTo>
                      <a:pt x="1" y="36"/>
                    </a:lnTo>
                    <a:lnTo>
                      <a:pt x="2" y="41"/>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6265" name="Freeform 231"/>
              <p:cNvSpPr/>
              <p:nvPr/>
            </p:nvSpPr>
            <p:spPr>
              <a:xfrm>
                <a:off x="2805" y="2281"/>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1" y="29"/>
                    </a:lnTo>
                    <a:lnTo>
                      <a:pt x="9" y="28"/>
                    </a:lnTo>
                    <a:lnTo>
                      <a:pt x="7" y="27"/>
                    </a:lnTo>
                    <a:lnTo>
                      <a:pt x="4" y="26"/>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1"/>
                    </a:lnTo>
                    <a:lnTo>
                      <a:pt x="25" y="26"/>
                    </a:lnTo>
                    <a:lnTo>
                      <a:pt x="20" y="28"/>
                    </a:lnTo>
                    <a:lnTo>
                      <a:pt x="15" y="29"/>
                    </a:lnTo>
                    <a:close/>
                  </a:path>
                </a:pathLst>
              </a:custGeom>
              <a:solidFill>
                <a:srgbClr val="FFFF93">
                  <a:alpha val="100000"/>
                </a:srgbClr>
              </a:solidFill>
              <a:ln w="9525">
                <a:noFill/>
              </a:ln>
            </p:spPr>
            <p:txBody>
              <a:bodyPr/>
              <a:p>
                <a:endParaRPr lang="en-US"/>
              </a:p>
            </p:txBody>
          </p:sp>
          <p:sp>
            <p:nvSpPr>
              <p:cNvPr id="6266" name="Freeform 232"/>
              <p:cNvSpPr/>
              <p:nvPr/>
            </p:nvSpPr>
            <p:spPr>
              <a:xfrm>
                <a:off x="2918" y="259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5" y="13"/>
                    </a:lnTo>
                    <a:lnTo>
                      <a:pt x="52" y="8"/>
                    </a:lnTo>
                    <a:lnTo>
                      <a:pt x="47" y="5"/>
                    </a:lnTo>
                    <a:lnTo>
                      <a:pt x="42" y="3"/>
                    </a:lnTo>
                    <a:lnTo>
                      <a:pt x="36" y="0"/>
                    </a:lnTo>
                    <a:lnTo>
                      <a:pt x="30" y="0"/>
                    </a:lnTo>
                    <a:lnTo>
                      <a:pt x="19" y="3"/>
                    </a:lnTo>
                    <a:lnTo>
                      <a:pt x="9" y="8"/>
                    </a:lnTo>
                    <a:lnTo>
                      <a:pt x="2" y="19"/>
                    </a:lnTo>
                    <a:lnTo>
                      <a:pt x="0" y="30"/>
                    </a:lnTo>
                    <a:lnTo>
                      <a:pt x="1" y="36"/>
                    </a:lnTo>
                    <a:lnTo>
                      <a:pt x="2" y="42"/>
                    </a:lnTo>
                    <a:lnTo>
                      <a:pt x="6" y="46"/>
                    </a:lnTo>
                    <a:lnTo>
                      <a:pt x="9" y="51"/>
                    </a:lnTo>
                    <a:lnTo>
                      <a:pt x="14" y="54"/>
                    </a:lnTo>
                    <a:lnTo>
                      <a:pt x="19" y="58"/>
                    </a:lnTo>
                    <a:lnTo>
                      <a:pt x="24" y="59"/>
                    </a:lnTo>
                    <a:lnTo>
                      <a:pt x="30" y="60"/>
                    </a:lnTo>
                    <a:lnTo>
                      <a:pt x="36" y="59"/>
                    </a:lnTo>
                    <a:lnTo>
                      <a:pt x="42" y="58"/>
                    </a:lnTo>
                    <a:lnTo>
                      <a:pt x="47" y="54"/>
                    </a:lnTo>
                    <a:lnTo>
                      <a:pt x="52" y="51"/>
                    </a:lnTo>
                    <a:lnTo>
                      <a:pt x="55"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6267" name="Freeform 233"/>
              <p:cNvSpPr/>
              <p:nvPr/>
            </p:nvSpPr>
            <p:spPr>
              <a:xfrm>
                <a:off x="2925" y="260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3"/>
                    </a:lnTo>
                    <a:lnTo>
                      <a:pt x="1" y="20"/>
                    </a:lnTo>
                    <a:lnTo>
                      <a:pt x="0" y="18"/>
                    </a:lnTo>
                    <a:lnTo>
                      <a:pt x="0" y="15"/>
                    </a:lnTo>
                    <a:lnTo>
                      <a:pt x="0" y="12"/>
                    </a:lnTo>
                    <a:lnTo>
                      <a:pt x="1" y="9"/>
                    </a:lnTo>
                    <a:lnTo>
                      <a:pt x="4" y="7"/>
                    </a:lnTo>
                    <a:lnTo>
                      <a:pt x="5" y="5"/>
                    </a:lnTo>
                    <a:lnTo>
                      <a:pt x="7" y="3"/>
                    </a:lnTo>
                    <a:lnTo>
                      <a:pt x="11" y="1"/>
                    </a:lnTo>
                    <a:lnTo>
                      <a:pt x="13" y="0"/>
                    </a:lnTo>
                    <a:lnTo>
                      <a:pt x="15" y="0"/>
                    </a:lnTo>
                    <a:lnTo>
                      <a:pt x="19" y="0"/>
                    </a:lnTo>
                    <a:lnTo>
                      <a:pt x="21" y="1"/>
                    </a:lnTo>
                    <a:lnTo>
                      <a:pt x="23" y="3"/>
                    </a:lnTo>
                    <a:lnTo>
                      <a:pt x="26" y="5"/>
                    </a:lnTo>
                    <a:lnTo>
                      <a:pt x="28" y="7"/>
                    </a:lnTo>
                    <a:lnTo>
                      <a:pt x="29" y="9"/>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6268" name="Freeform 234"/>
              <p:cNvSpPr/>
              <p:nvPr/>
            </p:nvSpPr>
            <p:spPr>
              <a:xfrm>
                <a:off x="2819" y="2655"/>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4" y="12"/>
                    </a:lnTo>
                    <a:lnTo>
                      <a:pt x="51" y="8"/>
                    </a:lnTo>
                    <a:lnTo>
                      <a:pt x="46" y="4"/>
                    </a:lnTo>
                    <a:lnTo>
                      <a:pt x="42" y="2"/>
                    </a:lnTo>
                    <a:lnTo>
                      <a:pt x="36" y="0"/>
                    </a:lnTo>
                    <a:lnTo>
                      <a:pt x="30" y="0"/>
                    </a:lnTo>
                    <a:lnTo>
                      <a:pt x="19" y="2"/>
                    </a:lnTo>
                    <a:lnTo>
                      <a:pt x="9" y="8"/>
                    </a:lnTo>
                    <a:lnTo>
                      <a:pt x="3" y="18"/>
                    </a:lnTo>
                    <a:lnTo>
                      <a:pt x="0" y="30"/>
                    </a:lnTo>
                    <a:lnTo>
                      <a:pt x="1" y="35"/>
                    </a:lnTo>
                    <a:lnTo>
                      <a:pt x="3" y="40"/>
                    </a:lnTo>
                    <a:lnTo>
                      <a:pt x="6" y="46"/>
                    </a:lnTo>
                    <a:lnTo>
                      <a:pt x="9" y="50"/>
                    </a:lnTo>
                    <a:lnTo>
                      <a:pt x="14" y="54"/>
                    </a:lnTo>
                    <a:lnTo>
                      <a:pt x="19" y="56"/>
                    </a:lnTo>
                    <a:lnTo>
                      <a:pt x="24" y="59"/>
                    </a:lnTo>
                    <a:lnTo>
                      <a:pt x="30" y="59"/>
                    </a:lnTo>
                    <a:lnTo>
                      <a:pt x="36" y="59"/>
                    </a:lnTo>
                    <a:lnTo>
                      <a:pt x="42" y="56"/>
                    </a:lnTo>
                    <a:lnTo>
                      <a:pt x="46" y="54"/>
                    </a:lnTo>
                    <a:lnTo>
                      <a:pt x="51" y="50"/>
                    </a:lnTo>
                    <a:lnTo>
                      <a:pt x="54" y="46"/>
                    </a:lnTo>
                    <a:lnTo>
                      <a:pt x="58" y="40"/>
                    </a:lnTo>
                    <a:lnTo>
                      <a:pt x="59" y="35"/>
                    </a:lnTo>
                    <a:lnTo>
                      <a:pt x="60" y="30"/>
                    </a:lnTo>
                    <a:close/>
                  </a:path>
                </a:pathLst>
              </a:custGeom>
              <a:solidFill>
                <a:srgbClr val="5900BC">
                  <a:alpha val="100000"/>
                </a:srgbClr>
              </a:solidFill>
              <a:ln w="9525">
                <a:noFill/>
              </a:ln>
            </p:spPr>
            <p:txBody>
              <a:bodyPr/>
              <a:p>
                <a:endParaRPr lang="en-US"/>
              </a:p>
            </p:txBody>
          </p:sp>
          <p:sp>
            <p:nvSpPr>
              <p:cNvPr id="6269" name="Freeform 235"/>
              <p:cNvSpPr/>
              <p:nvPr/>
            </p:nvSpPr>
            <p:spPr>
              <a:xfrm>
                <a:off x="2827" y="2662"/>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9" y="27"/>
                    </a:lnTo>
                    <a:lnTo>
                      <a:pt x="7" y="26"/>
                    </a:lnTo>
                    <a:lnTo>
                      <a:pt x="5" y="25"/>
                    </a:lnTo>
                    <a:lnTo>
                      <a:pt x="3" y="23"/>
                    </a:lnTo>
                    <a:lnTo>
                      <a:pt x="1" y="19"/>
                    </a:lnTo>
                    <a:lnTo>
                      <a:pt x="0" y="17"/>
                    </a:lnTo>
                    <a:lnTo>
                      <a:pt x="0" y="15"/>
                    </a:lnTo>
                    <a:lnTo>
                      <a:pt x="0" y="11"/>
                    </a:lnTo>
                    <a:lnTo>
                      <a:pt x="1" y="9"/>
                    </a:lnTo>
                    <a:lnTo>
                      <a:pt x="3" y="6"/>
                    </a:lnTo>
                    <a:lnTo>
                      <a:pt x="5" y="3"/>
                    </a:lnTo>
                    <a:lnTo>
                      <a:pt x="7" y="2"/>
                    </a:lnTo>
                    <a:lnTo>
                      <a:pt x="9" y="1"/>
                    </a:lnTo>
                    <a:lnTo>
                      <a:pt x="13" y="0"/>
                    </a:lnTo>
                    <a:lnTo>
                      <a:pt x="15" y="0"/>
                    </a:lnTo>
                    <a:lnTo>
                      <a:pt x="18" y="0"/>
                    </a:lnTo>
                    <a:lnTo>
                      <a:pt x="21" y="1"/>
                    </a:lnTo>
                    <a:lnTo>
                      <a:pt x="23" y="2"/>
                    </a:lnTo>
                    <a:lnTo>
                      <a:pt x="26" y="3"/>
                    </a:lnTo>
                    <a:lnTo>
                      <a:pt x="27" y="6"/>
                    </a:lnTo>
                    <a:lnTo>
                      <a:pt x="29" y="9"/>
                    </a:lnTo>
                    <a:lnTo>
                      <a:pt x="30" y="11"/>
                    </a:lnTo>
                    <a:lnTo>
                      <a:pt x="30" y="15"/>
                    </a:lnTo>
                    <a:lnTo>
                      <a:pt x="29" y="20"/>
                    </a:lnTo>
                    <a:lnTo>
                      <a:pt x="26" y="25"/>
                    </a:lnTo>
                    <a:lnTo>
                      <a:pt x="21" y="27"/>
                    </a:lnTo>
                    <a:lnTo>
                      <a:pt x="15" y="29"/>
                    </a:lnTo>
                    <a:close/>
                  </a:path>
                </a:pathLst>
              </a:custGeom>
              <a:solidFill>
                <a:srgbClr val="FFFF93">
                  <a:alpha val="100000"/>
                </a:srgbClr>
              </a:solidFill>
              <a:ln w="9525">
                <a:noFill/>
              </a:ln>
            </p:spPr>
            <p:txBody>
              <a:bodyPr/>
              <a:p>
                <a:endParaRPr lang="en-US"/>
              </a:p>
            </p:txBody>
          </p:sp>
          <p:sp>
            <p:nvSpPr>
              <p:cNvPr id="6270" name="Freeform 236"/>
              <p:cNvSpPr/>
              <p:nvPr/>
            </p:nvSpPr>
            <p:spPr>
              <a:xfrm>
                <a:off x="3120" y="2711"/>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3"/>
                    </a:lnTo>
                    <a:lnTo>
                      <a:pt x="50" y="9"/>
                    </a:lnTo>
                    <a:lnTo>
                      <a:pt x="46" y="5"/>
                    </a:lnTo>
                    <a:lnTo>
                      <a:pt x="41" y="3"/>
                    </a:lnTo>
                    <a:lnTo>
                      <a:pt x="35" y="2"/>
                    </a:lnTo>
                    <a:lnTo>
                      <a:pt x="30" y="0"/>
                    </a:lnTo>
                    <a:lnTo>
                      <a:pt x="18" y="3"/>
                    </a:lnTo>
                    <a:lnTo>
                      <a:pt x="9" y="9"/>
                    </a:lnTo>
                    <a:lnTo>
                      <a:pt x="2" y="19"/>
                    </a:lnTo>
                    <a:lnTo>
                      <a:pt x="0" y="30"/>
                    </a:lnTo>
                    <a:lnTo>
                      <a:pt x="1" y="36"/>
                    </a:lnTo>
                    <a:lnTo>
                      <a:pt x="2" y="42"/>
                    </a:lnTo>
                    <a:lnTo>
                      <a:pt x="5" y="47"/>
                    </a:lnTo>
                    <a:lnTo>
                      <a:pt x="9" y="51"/>
                    </a:lnTo>
                    <a:lnTo>
                      <a:pt x="13" y="55"/>
                    </a:lnTo>
                    <a:lnTo>
                      <a:pt x="18" y="58"/>
                    </a:lnTo>
                    <a:lnTo>
                      <a:pt x="24" y="59"/>
                    </a:lnTo>
                    <a:lnTo>
                      <a:pt x="30" y="60"/>
                    </a:lnTo>
                    <a:lnTo>
                      <a:pt x="35" y="59"/>
                    </a:lnTo>
                    <a:lnTo>
                      <a:pt x="41" y="58"/>
                    </a:lnTo>
                    <a:lnTo>
                      <a:pt x="46" y="55"/>
                    </a:lnTo>
                    <a:lnTo>
                      <a:pt x="50" y="51"/>
                    </a:lnTo>
                    <a:lnTo>
                      <a:pt x="54" y="47"/>
                    </a:lnTo>
                    <a:lnTo>
                      <a:pt x="57" y="42"/>
                    </a:lnTo>
                    <a:lnTo>
                      <a:pt x="58" y="36"/>
                    </a:lnTo>
                    <a:lnTo>
                      <a:pt x="59" y="30"/>
                    </a:lnTo>
                    <a:close/>
                  </a:path>
                </a:pathLst>
              </a:custGeom>
              <a:solidFill>
                <a:srgbClr val="6800E0">
                  <a:alpha val="100000"/>
                </a:srgbClr>
              </a:solidFill>
              <a:ln w="9525">
                <a:noFill/>
              </a:ln>
            </p:spPr>
            <p:txBody>
              <a:bodyPr/>
              <a:p>
                <a:endParaRPr lang="en-US"/>
              </a:p>
            </p:txBody>
          </p:sp>
          <p:sp>
            <p:nvSpPr>
              <p:cNvPr id="6271" name="Freeform 237"/>
              <p:cNvSpPr/>
              <p:nvPr/>
            </p:nvSpPr>
            <p:spPr>
              <a:xfrm>
                <a:off x="3128" y="271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6" y="27"/>
                    </a:lnTo>
                    <a:lnTo>
                      <a:pt x="4" y="26"/>
                    </a:lnTo>
                    <a:lnTo>
                      <a:pt x="3" y="24"/>
                    </a:lnTo>
                    <a:lnTo>
                      <a:pt x="1" y="20"/>
                    </a:lnTo>
                    <a:lnTo>
                      <a:pt x="0" y="18"/>
                    </a:lnTo>
                    <a:lnTo>
                      <a:pt x="0" y="15"/>
                    </a:lnTo>
                    <a:lnTo>
                      <a:pt x="0" y="12"/>
                    </a:lnTo>
                    <a:lnTo>
                      <a:pt x="1" y="10"/>
                    </a:lnTo>
                    <a:lnTo>
                      <a:pt x="3" y="7"/>
                    </a:lnTo>
                    <a:lnTo>
                      <a:pt x="4" y="5"/>
                    </a:lnTo>
                    <a:lnTo>
                      <a:pt x="6" y="3"/>
                    </a:lnTo>
                    <a:lnTo>
                      <a:pt x="9" y="2"/>
                    </a:lnTo>
                    <a:lnTo>
                      <a:pt x="12" y="0"/>
                    </a:lnTo>
                    <a:lnTo>
                      <a:pt x="15" y="0"/>
                    </a:lnTo>
                    <a:lnTo>
                      <a:pt x="18" y="0"/>
                    </a:lnTo>
                    <a:lnTo>
                      <a:pt x="20" y="2"/>
                    </a:lnTo>
                    <a:lnTo>
                      <a:pt x="23" y="3"/>
                    </a:lnTo>
                    <a:lnTo>
                      <a:pt x="25" y="5"/>
                    </a:lnTo>
                    <a:lnTo>
                      <a:pt x="27" y="7"/>
                    </a:lnTo>
                    <a:lnTo>
                      <a:pt x="28" y="10"/>
                    </a:lnTo>
                    <a:lnTo>
                      <a:pt x="30" y="12"/>
                    </a:lnTo>
                    <a:lnTo>
                      <a:pt x="30" y="15"/>
                    </a:lnTo>
                    <a:lnTo>
                      <a:pt x="28" y="21"/>
                    </a:lnTo>
                    <a:lnTo>
                      <a:pt x="25" y="26"/>
                    </a:lnTo>
                    <a:lnTo>
                      <a:pt x="20" y="29"/>
                    </a:lnTo>
                    <a:lnTo>
                      <a:pt x="15" y="30"/>
                    </a:lnTo>
                    <a:close/>
                  </a:path>
                </a:pathLst>
              </a:custGeom>
              <a:solidFill>
                <a:srgbClr val="FFFF93">
                  <a:alpha val="100000"/>
                </a:srgbClr>
              </a:solidFill>
              <a:ln w="9525">
                <a:noFill/>
              </a:ln>
            </p:spPr>
            <p:txBody>
              <a:bodyPr/>
              <a:p>
                <a:endParaRPr lang="en-US"/>
              </a:p>
            </p:txBody>
          </p:sp>
          <p:sp>
            <p:nvSpPr>
              <p:cNvPr id="6272" name="Freeform 238"/>
              <p:cNvSpPr/>
              <p:nvPr/>
            </p:nvSpPr>
            <p:spPr>
              <a:xfrm>
                <a:off x="3136" y="2454"/>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4"/>
                    </a:lnTo>
                    <a:lnTo>
                      <a:pt x="51" y="9"/>
                    </a:lnTo>
                    <a:lnTo>
                      <a:pt x="46" y="6"/>
                    </a:lnTo>
                    <a:lnTo>
                      <a:pt x="41" y="2"/>
                    </a:lnTo>
                    <a:lnTo>
                      <a:pt x="36" y="1"/>
                    </a:lnTo>
                    <a:lnTo>
                      <a:pt x="30" y="0"/>
                    </a:lnTo>
                    <a:lnTo>
                      <a:pt x="18" y="2"/>
                    </a:lnTo>
                    <a:lnTo>
                      <a:pt x="9" y="9"/>
                    </a:lnTo>
                    <a:lnTo>
                      <a:pt x="2" y="18"/>
                    </a:lnTo>
                    <a:lnTo>
                      <a:pt x="0" y="30"/>
                    </a:lnTo>
                    <a:lnTo>
                      <a:pt x="1" y="36"/>
                    </a:lnTo>
                    <a:lnTo>
                      <a:pt x="2" y="41"/>
                    </a:lnTo>
                    <a:lnTo>
                      <a:pt x="6" y="47"/>
                    </a:lnTo>
                    <a:lnTo>
                      <a:pt x="9" y="52"/>
                    </a:lnTo>
                    <a:lnTo>
                      <a:pt x="14" y="55"/>
                    </a:lnTo>
                    <a:lnTo>
                      <a:pt x="18" y="58"/>
                    </a:lnTo>
                    <a:lnTo>
                      <a:pt x="24" y="60"/>
                    </a:lnTo>
                    <a:lnTo>
                      <a:pt x="30" y="60"/>
                    </a:lnTo>
                    <a:lnTo>
                      <a:pt x="36" y="60"/>
                    </a:lnTo>
                    <a:lnTo>
                      <a:pt x="41" y="58"/>
                    </a:lnTo>
                    <a:lnTo>
                      <a:pt x="46" y="55"/>
                    </a:lnTo>
                    <a:lnTo>
                      <a:pt x="51" y="52"/>
                    </a:lnTo>
                    <a:lnTo>
                      <a:pt x="54" y="47"/>
                    </a:lnTo>
                    <a:lnTo>
                      <a:pt x="57" y="41"/>
                    </a:lnTo>
                    <a:lnTo>
                      <a:pt x="59" y="36"/>
                    </a:lnTo>
                    <a:lnTo>
                      <a:pt x="60" y="30"/>
                    </a:lnTo>
                    <a:close/>
                  </a:path>
                </a:pathLst>
              </a:custGeom>
              <a:solidFill>
                <a:srgbClr val="5900BC">
                  <a:alpha val="100000"/>
                </a:srgbClr>
              </a:solidFill>
              <a:ln w="9525">
                <a:noFill/>
              </a:ln>
            </p:spPr>
            <p:txBody>
              <a:bodyPr/>
              <a:p>
                <a:endParaRPr lang="en-US"/>
              </a:p>
            </p:txBody>
          </p:sp>
          <p:sp>
            <p:nvSpPr>
              <p:cNvPr id="6273" name="Freeform 239"/>
              <p:cNvSpPr/>
              <p:nvPr/>
            </p:nvSpPr>
            <p:spPr>
              <a:xfrm>
                <a:off x="3144" y="2462"/>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8"/>
                    </a:lnTo>
                    <a:lnTo>
                      <a:pt x="4" y="25"/>
                    </a:lnTo>
                    <a:lnTo>
                      <a:pt x="2" y="23"/>
                    </a:lnTo>
                    <a:lnTo>
                      <a:pt x="1" y="21"/>
                    </a:lnTo>
                    <a:lnTo>
                      <a:pt x="0" y="18"/>
                    </a:lnTo>
                    <a:lnTo>
                      <a:pt x="0" y="15"/>
                    </a:lnTo>
                    <a:lnTo>
                      <a:pt x="0" y="13"/>
                    </a:lnTo>
                    <a:lnTo>
                      <a:pt x="1" y="9"/>
                    </a:lnTo>
                    <a:lnTo>
                      <a:pt x="2" y="7"/>
                    </a:lnTo>
                    <a:lnTo>
                      <a:pt x="4" y="5"/>
                    </a:lnTo>
                    <a:lnTo>
                      <a:pt x="7" y="3"/>
                    </a:lnTo>
                    <a:lnTo>
                      <a:pt x="9" y="1"/>
                    </a:lnTo>
                    <a:lnTo>
                      <a:pt x="11" y="0"/>
                    </a:lnTo>
                    <a:lnTo>
                      <a:pt x="15" y="0"/>
                    </a:lnTo>
                    <a:lnTo>
                      <a:pt x="17" y="0"/>
                    </a:lnTo>
                    <a:lnTo>
                      <a:pt x="21" y="1"/>
                    </a:lnTo>
                    <a:lnTo>
                      <a:pt x="23" y="3"/>
                    </a:lnTo>
                    <a:lnTo>
                      <a:pt x="25" y="5"/>
                    </a:lnTo>
                    <a:lnTo>
                      <a:pt x="26" y="7"/>
                    </a:lnTo>
                    <a:lnTo>
                      <a:pt x="29" y="9"/>
                    </a:lnTo>
                    <a:lnTo>
                      <a:pt x="30" y="13"/>
                    </a:lnTo>
                    <a:lnTo>
                      <a:pt x="30" y="15"/>
                    </a:lnTo>
                    <a:lnTo>
                      <a:pt x="29" y="21"/>
                    </a:lnTo>
                    <a:lnTo>
                      <a:pt x="25" y="25"/>
                    </a:lnTo>
                    <a:lnTo>
                      <a:pt x="21" y="29"/>
                    </a:lnTo>
                    <a:lnTo>
                      <a:pt x="15" y="30"/>
                    </a:lnTo>
                    <a:close/>
                  </a:path>
                </a:pathLst>
              </a:custGeom>
              <a:solidFill>
                <a:srgbClr val="FFFF93">
                  <a:alpha val="100000"/>
                </a:srgbClr>
              </a:solidFill>
              <a:ln w="9525">
                <a:noFill/>
              </a:ln>
            </p:spPr>
            <p:txBody>
              <a:bodyPr/>
              <a:p>
                <a:endParaRPr lang="en-US"/>
              </a:p>
            </p:txBody>
          </p:sp>
          <p:sp>
            <p:nvSpPr>
              <p:cNvPr id="6274" name="Freeform 240"/>
              <p:cNvSpPr/>
              <p:nvPr/>
            </p:nvSpPr>
            <p:spPr>
              <a:xfrm>
                <a:off x="3139" y="2831"/>
                <a:ext cx="30" cy="29"/>
              </a:xfrm>
              <a:custGeom>
                <a:avLst/>
                <a:gdLst>
                  <a:gd name="txL" fmla="*/ 0 w 58"/>
                  <a:gd name="txT" fmla="*/ 0 h 60"/>
                  <a:gd name="txR" fmla="*/ 58 w 58"/>
                  <a:gd name="txB" fmla="*/ 60 h 60"/>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8" h="60">
                    <a:moveTo>
                      <a:pt x="58" y="30"/>
                    </a:moveTo>
                    <a:lnTo>
                      <a:pt x="58" y="24"/>
                    </a:lnTo>
                    <a:lnTo>
                      <a:pt x="56" y="18"/>
                    </a:lnTo>
                    <a:lnTo>
                      <a:pt x="54" y="14"/>
                    </a:lnTo>
                    <a:lnTo>
                      <a:pt x="50" y="9"/>
                    </a:lnTo>
                    <a:lnTo>
                      <a:pt x="46" y="6"/>
                    </a:lnTo>
                    <a:lnTo>
                      <a:pt x="40" y="2"/>
                    </a:lnTo>
                    <a:lnTo>
                      <a:pt x="34" y="1"/>
                    </a:lnTo>
                    <a:lnTo>
                      <a:pt x="28" y="0"/>
                    </a:lnTo>
                    <a:lnTo>
                      <a:pt x="17" y="2"/>
                    </a:lnTo>
                    <a:lnTo>
                      <a:pt x="8" y="9"/>
                    </a:lnTo>
                    <a:lnTo>
                      <a:pt x="2" y="18"/>
                    </a:lnTo>
                    <a:lnTo>
                      <a:pt x="0" y="30"/>
                    </a:lnTo>
                    <a:lnTo>
                      <a:pt x="0" y="36"/>
                    </a:lnTo>
                    <a:lnTo>
                      <a:pt x="2" y="42"/>
                    </a:lnTo>
                    <a:lnTo>
                      <a:pt x="4" y="46"/>
                    </a:lnTo>
                    <a:lnTo>
                      <a:pt x="8" y="51"/>
                    </a:lnTo>
                    <a:lnTo>
                      <a:pt x="12" y="54"/>
                    </a:lnTo>
                    <a:lnTo>
                      <a:pt x="18" y="58"/>
                    </a:lnTo>
                    <a:lnTo>
                      <a:pt x="23" y="59"/>
                    </a:lnTo>
                    <a:lnTo>
                      <a:pt x="28" y="60"/>
                    </a:lnTo>
                    <a:lnTo>
                      <a:pt x="34" y="59"/>
                    </a:lnTo>
                    <a:lnTo>
                      <a:pt x="40" y="58"/>
                    </a:lnTo>
                    <a:lnTo>
                      <a:pt x="46" y="54"/>
                    </a:lnTo>
                    <a:lnTo>
                      <a:pt x="50" y="51"/>
                    </a:lnTo>
                    <a:lnTo>
                      <a:pt x="54" y="46"/>
                    </a:lnTo>
                    <a:lnTo>
                      <a:pt x="56" y="42"/>
                    </a:lnTo>
                    <a:lnTo>
                      <a:pt x="58" y="36"/>
                    </a:lnTo>
                    <a:lnTo>
                      <a:pt x="58" y="30"/>
                    </a:lnTo>
                    <a:close/>
                  </a:path>
                </a:pathLst>
              </a:custGeom>
              <a:solidFill>
                <a:srgbClr val="5900BC">
                  <a:alpha val="100000"/>
                </a:srgbClr>
              </a:solidFill>
              <a:ln w="9525">
                <a:noFill/>
              </a:ln>
            </p:spPr>
            <p:txBody>
              <a:bodyPr/>
              <a:p>
                <a:endParaRPr lang="en-US"/>
              </a:p>
            </p:txBody>
          </p:sp>
          <p:sp>
            <p:nvSpPr>
              <p:cNvPr id="6275" name="Freeform 241"/>
              <p:cNvSpPr/>
              <p:nvPr/>
            </p:nvSpPr>
            <p:spPr>
              <a:xfrm>
                <a:off x="3147" y="2838"/>
                <a:ext cx="14" cy="15"/>
              </a:xfrm>
              <a:custGeom>
                <a:avLst/>
                <a:gdLst>
                  <a:gd name="txL" fmla="*/ 0 w 28"/>
                  <a:gd name="txT" fmla="*/ 0 h 30"/>
                  <a:gd name="txR" fmla="*/ 28 w 28"/>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8" h="30">
                    <a:moveTo>
                      <a:pt x="13" y="30"/>
                    </a:moveTo>
                    <a:lnTo>
                      <a:pt x="11" y="30"/>
                    </a:lnTo>
                    <a:lnTo>
                      <a:pt x="9" y="29"/>
                    </a:lnTo>
                    <a:lnTo>
                      <a:pt x="5" y="28"/>
                    </a:lnTo>
                    <a:lnTo>
                      <a:pt x="3" y="25"/>
                    </a:lnTo>
                    <a:lnTo>
                      <a:pt x="2" y="23"/>
                    </a:lnTo>
                    <a:lnTo>
                      <a:pt x="1" y="21"/>
                    </a:lnTo>
                    <a:lnTo>
                      <a:pt x="0" y="18"/>
                    </a:lnTo>
                    <a:lnTo>
                      <a:pt x="0" y="15"/>
                    </a:lnTo>
                    <a:lnTo>
                      <a:pt x="0" y="13"/>
                    </a:lnTo>
                    <a:lnTo>
                      <a:pt x="1" y="9"/>
                    </a:lnTo>
                    <a:lnTo>
                      <a:pt x="2" y="7"/>
                    </a:lnTo>
                    <a:lnTo>
                      <a:pt x="3" y="5"/>
                    </a:lnTo>
                    <a:lnTo>
                      <a:pt x="5" y="3"/>
                    </a:lnTo>
                    <a:lnTo>
                      <a:pt x="9" y="1"/>
                    </a:lnTo>
                    <a:lnTo>
                      <a:pt x="11" y="0"/>
                    </a:lnTo>
                    <a:lnTo>
                      <a:pt x="13" y="0"/>
                    </a:lnTo>
                    <a:lnTo>
                      <a:pt x="17" y="0"/>
                    </a:lnTo>
                    <a:lnTo>
                      <a:pt x="19" y="1"/>
                    </a:lnTo>
                    <a:lnTo>
                      <a:pt x="23" y="3"/>
                    </a:lnTo>
                    <a:lnTo>
                      <a:pt x="25" y="5"/>
                    </a:lnTo>
                    <a:lnTo>
                      <a:pt x="26" y="7"/>
                    </a:lnTo>
                    <a:lnTo>
                      <a:pt x="27" y="9"/>
                    </a:lnTo>
                    <a:lnTo>
                      <a:pt x="28" y="13"/>
                    </a:lnTo>
                    <a:lnTo>
                      <a:pt x="28" y="15"/>
                    </a:lnTo>
                    <a:lnTo>
                      <a:pt x="27" y="21"/>
                    </a:lnTo>
                    <a:lnTo>
                      <a:pt x="25" y="25"/>
                    </a:lnTo>
                    <a:lnTo>
                      <a:pt x="19" y="29"/>
                    </a:lnTo>
                    <a:lnTo>
                      <a:pt x="13" y="30"/>
                    </a:lnTo>
                    <a:close/>
                  </a:path>
                </a:pathLst>
              </a:custGeom>
              <a:solidFill>
                <a:srgbClr val="FFFF93">
                  <a:alpha val="100000"/>
                </a:srgbClr>
              </a:solidFill>
              <a:ln w="9525">
                <a:noFill/>
              </a:ln>
            </p:spPr>
            <p:txBody>
              <a:bodyPr/>
              <a:p>
                <a:endParaRPr lang="en-US"/>
              </a:p>
            </p:txBody>
          </p:sp>
          <p:sp>
            <p:nvSpPr>
              <p:cNvPr id="6276" name="Freeform 242"/>
              <p:cNvSpPr/>
              <p:nvPr/>
            </p:nvSpPr>
            <p:spPr>
              <a:xfrm>
                <a:off x="3001" y="2926"/>
                <a:ext cx="29" cy="30"/>
              </a:xfrm>
              <a:custGeom>
                <a:avLst/>
                <a:gdLst>
                  <a:gd name="txL" fmla="*/ 0 w 60"/>
                  <a:gd name="txT" fmla="*/ 0 h 60"/>
                  <a:gd name="txR" fmla="*/ 60 w 60"/>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60" h="60">
                    <a:moveTo>
                      <a:pt x="60" y="30"/>
                    </a:moveTo>
                    <a:lnTo>
                      <a:pt x="59" y="24"/>
                    </a:lnTo>
                    <a:lnTo>
                      <a:pt x="58" y="19"/>
                    </a:lnTo>
                    <a:lnTo>
                      <a:pt x="54" y="13"/>
                    </a:lnTo>
                    <a:lnTo>
                      <a:pt x="51" y="8"/>
                    </a:lnTo>
                    <a:lnTo>
                      <a:pt x="46" y="5"/>
                    </a:lnTo>
                    <a:lnTo>
                      <a:pt x="42" y="3"/>
                    </a:lnTo>
                    <a:lnTo>
                      <a:pt x="36" y="1"/>
                    </a:lnTo>
                    <a:lnTo>
                      <a:pt x="30" y="0"/>
                    </a:lnTo>
                    <a:lnTo>
                      <a:pt x="18" y="3"/>
                    </a:lnTo>
                    <a:lnTo>
                      <a:pt x="8" y="8"/>
                    </a:lnTo>
                    <a:lnTo>
                      <a:pt x="2" y="19"/>
                    </a:lnTo>
                    <a:lnTo>
                      <a:pt x="0" y="30"/>
                    </a:lnTo>
                    <a:lnTo>
                      <a:pt x="1" y="36"/>
                    </a:lnTo>
                    <a:lnTo>
                      <a:pt x="2" y="42"/>
                    </a:lnTo>
                    <a:lnTo>
                      <a:pt x="5" y="46"/>
                    </a:lnTo>
                    <a:lnTo>
                      <a:pt x="8" y="51"/>
                    </a:lnTo>
                    <a:lnTo>
                      <a:pt x="13" y="54"/>
                    </a:lnTo>
                    <a:lnTo>
                      <a:pt x="18" y="58"/>
                    </a:lnTo>
                    <a:lnTo>
                      <a:pt x="24" y="59"/>
                    </a:lnTo>
                    <a:lnTo>
                      <a:pt x="30" y="60"/>
                    </a:lnTo>
                    <a:lnTo>
                      <a:pt x="36" y="59"/>
                    </a:lnTo>
                    <a:lnTo>
                      <a:pt x="42"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6277" name="Freeform 243"/>
              <p:cNvSpPr/>
              <p:nvPr/>
            </p:nvSpPr>
            <p:spPr>
              <a:xfrm>
                <a:off x="3008" y="293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9"/>
                    </a:lnTo>
                    <a:lnTo>
                      <a:pt x="2" y="7"/>
                    </a:lnTo>
                    <a:lnTo>
                      <a:pt x="5" y="5"/>
                    </a:lnTo>
                    <a:lnTo>
                      <a:pt x="7" y="3"/>
                    </a:lnTo>
                    <a:lnTo>
                      <a:pt x="9" y="1"/>
                    </a:lnTo>
                    <a:lnTo>
                      <a:pt x="12" y="0"/>
                    </a:lnTo>
                    <a:lnTo>
                      <a:pt x="15" y="0"/>
                    </a:lnTo>
                    <a:lnTo>
                      <a:pt x="17" y="0"/>
                    </a:lnTo>
                    <a:lnTo>
                      <a:pt x="21" y="1"/>
                    </a:lnTo>
                    <a:lnTo>
                      <a:pt x="23" y="3"/>
                    </a:lnTo>
                    <a:lnTo>
                      <a:pt x="25" y="5"/>
                    </a:lnTo>
                    <a:lnTo>
                      <a:pt x="27"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6278" name="Freeform 244"/>
              <p:cNvSpPr/>
              <p:nvPr/>
            </p:nvSpPr>
            <p:spPr>
              <a:xfrm>
                <a:off x="2878" y="295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8" y="24"/>
                    </a:lnTo>
                    <a:lnTo>
                      <a:pt x="57" y="18"/>
                    </a:lnTo>
                    <a:lnTo>
                      <a:pt x="54" y="13"/>
                    </a:lnTo>
                    <a:lnTo>
                      <a:pt x="50" y="9"/>
                    </a:lnTo>
                    <a:lnTo>
                      <a:pt x="46" y="5"/>
                    </a:lnTo>
                    <a:lnTo>
                      <a:pt x="41" y="2"/>
                    </a:lnTo>
                    <a:lnTo>
                      <a:pt x="35" y="1"/>
                    </a:lnTo>
                    <a:lnTo>
                      <a:pt x="30" y="0"/>
                    </a:lnTo>
                    <a:lnTo>
                      <a:pt x="18" y="2"/>
                    </a:lnTo>
                    <a:lnTo>
                      <a:pt x="9" y="9"/>
                    </a:lnTo>
                    <a:lnTo>
                      <a:pt x="2" y="18"/>
                    </a:lnTo>
                    <a:lnTo>
                      <a:pt x="0" y="30"/>
                    </a:lnTo>
                    <a:lnTo>
                      <a:pt x="1" y="35"/>
                    </a:lnTo>
                    <a:lnTo>
                      <a:pt x="2" y="41"/>
                    </a:lnTo>
                    <a:lnTo>
                      <a:pt x="4" y="47"/>
                    </a:lnTo>
                    <a:lnTo>
                      <a:pt x="8" y="51"/>
                    </a:lnTo>
                    <a:lnTo>
                      <a:pt x="12" y="55"/>
                    </a:lnTo>
                    <a:lnTo>
                      <a:pt x="18" y="57"/>
                    </a:lnTo>
                    <a:lnTo>
                      <a:pt x="24" y="59"/>
                    </a:lnTo>
                    <a:lnTo>
                      <a:pt x="30" y="59"/>
                    </a:lnTo>
                    <a:lnTo>
                      <a:pt x="35" y="59"/>
                    </a:lnTo>
                    <a:lnTo>
                      <a:pt x="41" y="57"/>
                    </a:lnTo>
                    <a:lnTo>
                      <a:pt x="46" y="55"/>
                    </a:lnTo>
                    <a:lnTo>
                      <a:pt x="50" y="51"/>
                    </a:lnTo>
                    <a:lnTo>
                      <a:pt x="54" y="47"/>
                    </a:lnTo>
                    <a:lnTo>
                      <a:pt x="57" y="41"/>
                    </a:lnTo>
                    <a:lnTo>
                      <a:pt x="58" y="35"/>
                    </a:lnTo>
                    <a:lnTo>
                      <a:pt x="60" y="30"/>
                    </a:lnTo>
                    <a:close/>
                  </a:path>
                </a:pathLst>
              </a:custGeom>
              <a:solidFill>
                <a:srgbClr val="5900BC">
                  <a:alpha val="100000"/>
                </a:srgbClr>
              </a:solidFill>
              <a:ln w="9525">
                <a:noFill/>
              </a:ln>
            </p:spPr>
            <p:txBody>
              <a:bodyPr/>
              <a:p>
                <a:endParaRPr lang="en-US"/>
              </a:p>
            </p:txBody>
          </p:sp>
          <p:sp>
            <p:nvSpPr>
              <p:cNvPr id="6279" name="Freeform 245"/>
              <p:cNvSpPr/>
              <p:nvPr/>
            </p:nvSpPr>
            <p:spPr>
              <a:xfrm>
                <a:off x="2885" y="2965"/>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8"/>
                    </a:lnTo>
                    <a:lnTo>
                      <a:pt x="7" y="27"/>
                    </a:lnTo>
                    <a:lnTo>
                      <a:pt x="4" y="25"/>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0"/>
                    </a:lnTo>
                    <a:lnTo>
                      <a:pt x="25" y="25"/>
                    </a:lnTo>
                    <a:lnTo>
                      <a:pt x="20" y="28"/>
                    </a:lnTo>
                    <a:lnTo>
                      <a:pt x="15" y="30"/>
                    </a:lnTo>
                    <a:close/>
                  </a:path>
                </a:pathLst>
              </a:custGeom>
              <a:solidFill>
                <a:srgbClr val="FFFF93">
                  <a:alpha val="100000"/>
                </a:srgbClr>
              </a:solidFill>
              <a:ln w="9525">
                <a:noFill/>
              </a:ln>
            </p:spPr>
            <p:txBody>
              <a:bodyPr/>
              <a:p>
                <a:endParaRPr lang="en-US"/>
              </a:p>
            </p:txBody>
          </p:sp>
          <p:sp>
            <p:nvSpPr>
              <p:cNvPr id="6280" name="Freeform 246"/>
              <p:cNvSpPr/>
              <p:nvPr/>
            </p:nvSpPr>
            <p:spPr>
              <a:xfrm>
                <a:off x="2806" y="2879"/>
                <a:ext cx="30" cy="29"/>
              </a:xfrm>
              <a:custGeom>
                <a:avLst/>
                <a:gdLst>
                  <a:gd name="txL" fmla="*/ 0 w 60"/>
                  <a:gd name="txT" fmla="*/ 0 h 57"/>
                  <a:gd name="txR" fmla="*/ 60 w 60"/>
                  <a:gd name="txB" fmla="*/ 57 h 57"/>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7">
                    <a:moveTo>
                      <a:pt x="60" y="27"/>
                    </a:moveTo>
                    <a:lnTo>
                      <a:pt x="59" y="23"/>
                    </a:lnTo>
                    <a:lnTo>
                      <a:pt x="57" y="17"/>
                    </a:lnTo>
                    <a:lnTo>
                      <a:pt x="54" y="12"/>
                    </a:lnTo>
                    <a:lnTo>
                      <a:pt x="50" y="8"/>
                    </a:lnTo>
                    <a:lnTo>
                      <a:pt x="46" y="4"/>
                    </a:lnTo>
                    <a:lnTo>
                      <a:pt x="41" y="2"/>
                    </a:lnTo>
                    <a:lnTo>
                      <a:pt x="35" y="0"/>
                    </a:lnTo>
                    <a:lnTo>
                      <a:pt x="30" y="0"/>
                    </a:lnTo>
                    <a:lnTo>
                      <a:pt x="18" y="2"/>
                    </a:lnTo>
                    <a:lnTo>
                      <a:pt x="9" y="8"/>
                    </a:lnTo>
                    <a:lnTo>
                      <a:pt x="2" y="17"/>
                    </a:lnTo>
                    <a:lnTo>
                      <a:pt x="0" y="27"/>
                    </a:lnTo>
                    <a:lnTo>
                      <a:pt x="1" y="33"/>
                    </a:lnTo>
                    <a:lnTo>
                      <a:pt x="2" y="39"/>
                    </a:lnTo>
                    <a:lnTo>
                      <a:pt x="4" y="45"/>
                    </a:lnTo>
                    <a:lnTo>
                      <a:pt x="8" y="49"/>
                    </a:lnTo>
                    <a:lnTo>
                      <a:pt x="12" y="53"/>
                    </a:lnTo>
                    <a:lnTo>
                      <a:pt x="18" y="55"/>
                    </a:lnTo>
                    <a:lnTo>
                      <a:pt x="24" y="57"/>
                    </a:lnTo>
                    <a:lnTo>
                      <a:pt x="30" y="57"/>
                    </a:lnTo>
                    <a:lnTo>
                      <a:pt x="35" y="57"/>
                    </a:lnTo>
                    <a:lnTo>
                      <a:pt x="41" y="55"/>
                    </a:lnTo>
                    <a:lnTo>
                      <a:pt x="46" y="53"/>
                    </a:lnTo>
                    <a:lnTo>
                      <a:pt x="50" y="49"/>
                    </a:lnTo>
                    <a:lnTo>
                      <a:pt x="54" y="45"/>
                    </a:lnTo>
                    <a:lnTo>
                      <a:pt x="57" y="39"/>
                    </a:lnTo>
                    <a:lnTo>
                      <a:pt x="59" y="33"/>
                    </a:lnTo>
                    <a:lnTo>
                      <a:pt x="60" y="27"/>
                    </a:lnTo>
                    <a:close/>
                  </a:path>
                </a:pathLst>
              </a:custGeom>
              <a:solidFill>
                <a:srgbClr val="5900BC">
                  <a:alpha val="100000"/>
                </a:srgbClr>
              </a:solidFill>
              <a:ln w="9525">
                <a:noFill/>
              </a:ln>
            </p:spPr>
            <p:txBody>
              <a:bodyPr/>
              <a:p>
                <a:endParaRPr lang="en-US"/>
              </a:p>
            </p:txBody>
          </p:sp>
          <p:sp>
            <p:nvSpPr>
              <p:cNvPr id="6281" name="Freeform 247"/>
              <p:cNvSpPr/>
              <p:nvPr/>
            </p:nvSpPr>
            <p:spPr>
              <a:xfrm>
                <a:off x="2813" y="2886"/>
                <a:ext cx="15" cy="14"/>
              </a:xfrm>
              <a:custGeom>
                <a:avLst/>
                <a:gdLst>
                  <a:gd name="txL" fmla="*/ 0 w 30"/>
                  <a:gd name="txT" fmla="*/ 0 h 27"/>
                  <a:gd name="txR" fmla="*/ 30 w 30"/>
                  <a:gd name="txB" fmla="*/ 27 h 27"/>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7">
                    <a:moveTo>
                      <a:pt x="15" y="27"/>
                    </a:moveTo>
                    <a:lnTo>
                      <a:pt x="11" y="27"/>
                    </a:lnTo>
                    <a:lnTo>
                      <a:pt x="9" y="26"/>
                    </a:lnTo>
                    <a:lnTo>
                      <a:pt x="7" y="25"/>
                    </a:lnTo>
                    <a:lnTo>
                      <a:pt x="4" y="23"/>
                    </a:lnTo>
                    <a:lnTo>
                      <a:pt x="2" y="21"/>
                    </a:lnTo>
                    <a:lnTo>
                      <a:pt x="1" y="18"/>
                    </a:lnTo>
                    <a:lnTo>
                      <a:pt x="0" y="16"/>
                    </a:lnTo>
                    <a:lnTo>
                      <a:pt x="0" y="12"/>
                    </a:lnTo>
                    <a:lnTo>
                      <a:pt x="0" y="10"/>
                    </a:lnTo>
                    <a:lnTo>
                      <a:pt x="1" y="7"/>
                    </a:lnTo>
                    <a:lnTo>
                      <a:pt x="2" y="4"/>
                    </a:lnTo>
                    <a:lnTo>
                      <a:pt x="4" y="2"/>
                    </a:lnTo>
                    <a:lnTo>
                      <a:pt x="7" y="1"/>
                    </a:lnTo>
                    <a:lnTo>
                      <a:pt x="9" y="0"/>
                    </a:lnTo>
                    <a:lnTo>
                      <a:pt x="11" y="0"/>
                    </a:lnTo>
                    <a:lnTo>
                      <a:pt x="15" y="0"/>
                    </a:lnTo>
                    <a:lnTo>
                      <a:pt x="17" y="0"/>
                    </a:lnTo>
                    <a:lnTo>
                      <a:pt x="20" y="0"/>
                    </a:lnTo>
                    <a:lnTo>
                      <a:pt x="23" y="1"/>
                    </a:lnTo>
                    <a:lnTo>
                      <a:pt x="25" y="2"/>
                    </a:lnTo>
                    <a:lnTo>
                      <a:pt x="26" y="4"/>
                    </a:lnTo>
                    <a:lnTo>
                      <a:pt x="29" y="7"/>
                    </a:lnTo>
                    <a:lnTo>
                      <a:pt x="30" y="10"/>
                    </a:lnTo>
                    <a:lnTo>
                      <a:pt x="30" y="12"/>
                    </a:lnTo>
                    <a:lnTo>
                      <a:pt x="29" y="18"/>
                    </a:lnTo>
                    <a:lnTo>
                      <a:pt x="25" y="23"/>
                    </a:lnTo>
                    <a:lnTo>
                      <a:pt x="20" y="26"/>
                    </a:lnTo>
                    <a:lnTo>
                      <a:pt x="15" y="27"/>
                    </a:lnTo>
                    <a:close/>
                  </a:path>
                </a:pathLst>
              </a:custGeom>
              <a:solidFill>
                <a:srgbClr val="FFFF93">
                  <a:alpha val="100000"/>
                </a:srgbClr>
              </a:solidFill>
              <a:ln w="9525">
                <a:noFill/>
              </a:ln>
            </p:spPr>
            <p:txBody>
              <a:bodyPr/>
              <a:p>
                <a:endParaRPr lang="en-US"/>
              </a:p>
            </p:txBody>
          </p:sp>
          <p:sp>
            <p:nvSpPr>
              <p:cNvPr id="6282" name="Freeform 248"/>
              <p:cNvSpPr/>
              <p:nvPr/>
            </p:nvSpPr>
            <p:spPr>
              <a:xfrm>
                <a:off x="2920" y="307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4" y="13"/>
                    </a:lnTo>
                    <a:lnTo>
                      <a:pt x="51" y="8"/>
                    </a:lnTo>
                    <a:lnTo>
                      <a:pt x="46" y="5"/>
                    </a:lnTo>
                    <a:lnTo>
                      <a:pt x="41" y="3"/>
                    </a:lnTo>
                    <a:lnTo>
                      <a:pt x="36" y="1"/>
                    </a:lnTo>
                    <a:lnTo>
                      <a:pt x="30" y="0"/>
                    </a:lnTo>
                    <a:lnTo>
                      <a:pt x="18" y="3"/>
                    </a:lnTo>
                    <a:lnTo>
                      <a:pt x="9" y="8"/>
                    </a:lnTo>
                    <a:lnTo>
                      <a:pt x="2" y="19"/>
                    </a:lnTo>
                    <a:lnTo>
                      <a:pt x="0" y="30"/>
                    </a:lnTo>
                    <a:lnTo>
                      <a:pt x="1" y="36"/>
                    </a:lnTo>
                    <a:lnTo>
                      <a:pt x="2" y="42"/>
                    </a:lnTo>
                    <a:lnTo>
                      <a:pt x="6" y="46"/>
                    </a:lnTo>
                    <a:lnTo>
                      <a:pt x="9" y="51"/>
                    </a:lnTo>
                    <a:lnTo>
                      <a:pt x="14" y="54"/>
                    </a:lnTo>
                    <a:lnTo>
                      <a:pt x="18" y="58"/>
                    </a:lnTo>
                    <a:lnTo>
                      <a:pt x="24" y="59"/>
                    </a:lnTo>
                    <a:lnTo>
                      <a:pt x="30" y="60"/>
                    </a:lnTo>
                    <a:lnTo>
                      <a:pt x="36" y="59"/>
                    </a:lnTo>
                    <a:lnTo>
                      <a:pt x="41"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6283" name="Freeform 249"/>
              <p:cNvSpPr/>
              <p:nvPr/>
            </p:nvSpPr>
            <p:spPr>
              <a:xfrm>
                <a:off x="2928" y="307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7"/>
                    </a:lnTo>
                    <a:lnTo>
                      <a:pt x="5" y="26"/>
                    </a:lnTo>
                    <a:lnTo>
                      <a:pt x="2" y="23"/>
                    </a:lnTo>
                    <a:lnTo>
                      <a:pt x="1" y="20"/>
                    </a:lnTo>
                    <a:lnTo>
                      <a:pt x="0" y="17"/>
                    </a:lnTo>
                    <a:lnTo>
                      <a:pt x="0" y="15"/>
                    </a:lnTo>
                    <a:lnTo>
                      <a:pt x="0" y="12"/>
                    </a:lnTo>
                    <a:lnTo>
                      <a:pt x="1" y="9"/>
                    </a:lnTo>
                    <a:lnTo>
                      <a:pt x="2" y="7"/>
                    </a:lnTo>
                    <a:lnTo>
                      <a:pt x="5" y="5"/>
                    </a:lnTo>
                    <a:lnTo>
                      <a:pt x="7" y="2"/>
                    </a:lnTo>
                    <a:lnTo>
                      <a:pt x="9" y="1"/>
                    </a:lnTo>
                    <a:lnTo>
                      <a:pt x="11" y="0"/>
                    </a:lnTo>
                    <a:lnTo>
                      <a:pt x="15" y="0"/>
                    </a:lnTo>
                    <a:lnTo>
                      <a:pt x="17" y="0"/>
                    </a:lnTo>
                    <a:lnTo>
                      <a:pt x="21" y="1"/>
                    </a:lnTo>
                    <a:lnTo>
                      <a:pt x="23" y="2"/>
                    </a:lnTo>
                    <a:lnTo>
                      <a:pt x="25" y="5"/>
                    </a:lnTo>
                    <a:lnTo>
                      <a:pt x="26"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6284" name="Freeform 250"/>
              <p:cNvSpPr/>
              <p:nvPr/>
            </p:nvSpPr>
            <p:spPr>
              <a:xfrm>
                <a:off x="2865" y="320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8" y="9"/>
                    </a:lnTo>
                    <a:lnTo>
                      <a:pt x="3" y="18"/>
                    </a:lnTo>
                    <a:lnTo>
                      <a:pt x="0" y="30"/>
                    </a:lnTo>
                    <a:lnTo>
                      <a:pt x="0" y="36"/>
                    </a:lnTo>
                    <a:lnTo>
                      <a:pt x="3" y="41"/>
                    </a:lnTo>
                    <a:lnTo>
                      <a:pt x="5" y="46"/>
                    </a:lnTo>
                    <a:lnTo>
                      <a:pt x="8" y="51"/>
                    </a:lnTo>
                    <a:lnTo>
                      <a:pt x="13"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6285" name="Freeform 251"/>
              <p:cNvSpPr/>
              <p:nvPr/>
            </p:nvSpPr>
            <p:spPr>
              <a:xfrm>
                <a:off x="2872" y="3213"/>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2" y="30"/>
                    </a:lnTo>
                    <a:lnTo>
                      <a:pt x="9" y="29"/>
                    </a:lnTo>
                    <a:lnTo>
                      <a:pt x="7" y="26"/>
                    </a:lnTo>
                    <a:lnTo>
                      <a:pt x="5" y="25"/>
                    </a:lnTo>
                    <a:lnTo>
                      <a:pt x="3" y="23"/>
                    </a:lnTo>
                    <a:lnTo>
                      <a:pt x="1" y="21"/>
                    </a:lnTo>
                    <a:lnTo>
                      <a:pt x="0" y="17"/>
                    </a:lnTo>
                    <a:lnTo>
                      <a:pt x="0" y="15"/>
                    </a:lnTo>
                    <a:lnTo>
                      <a:pt x="0" y="12"/>
                    </a:lnTo>
                    <a:lnTo>
                      <a:pt x="1" y="9"/>
                    </a:lnTo>
                    <a:lnTo>
                      <a:pt x="3" y="7"/>
                    </a:lnTo>
                    <a:lnTo>
                      <a:pt x="5" y="5"/>
                    </a:lnTo>
                    <a:lnTo>
                      <a:pt x="7" y="2"/>
                    </a:lnTo>
                    <a:lnTo>
                      <a:pt x="9" y="1"/>
                    </a:lnTo>
                    <a:lnTo>
                      <a:pt x="12" y="0"/>
                    </a:lnTo>
                    <a:lnTo>
                      <a:pt x="15" y="0"/>
                    </a:lnTo>
                    <a:lnTo>
                      <a:pt x="17" y="0"/>
                    </a:lnTo>
                    <a:lnTo>
                      <a:pt x="21" y="1"/>
                    </a:lnTo>
                    <a:lnTo>
                      <a:pt x="23" y="2"/>
                    </a:lnTo>
                    <a:lnTo>
                      <a:pt x="26" y="5"/>
                    </a:lnTo>
                    <a:lnTo>
                      <a:pt x="27" y="7"/>
                    </a:lnTo>
                    <a:lnTo>
                      <a:pt x="28" y="9"/>
                    </a:lnTo>
                    <a:lnTo>
                      <a:pt x="29" y="12"/>
                    </a:lnTo>
                    <a:lnTo>
                      <a:pt x="29" y="15"/>
                    </a:lnTo>
                    <a:lnTo>
                      <a:pt x="28"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6286" name="Freeform 252"/>
              <p:cNvSpPr/>
              <p:nvPr/>
            </p:nvSpPr>
            <p:spPr>
              <a:xfrm>
                <a:off x="2942" y="3332"/>
                <a:ext cx="30" cy="29"/>
              </a:xfrm>
              <a:custGeom>
                <a:avLst/>
                <a:gdLst>
                  <a:gd name="txL" fmla="*/ 0 w 59"/>
                  <a:gd name="txT" fmla="*/ 0 h 59"/>
                  <a:gd name="txR" fmla="*/ 59 w 59"/>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9" h="59">
                    <a:moveTo>
                      <a:pt x="59" y="29"/>
                    </a:moveTo>
                    <a:lnTo>
                      <a:pt x="58" y="23"/>
                    </a:lnTo>
                    <a:lnTo>
                      <a:pt x="57" y="19"/>
                    </a:lnTo>
                    <a:lnTo>
                      <a:pt x="54" y="13"/>
                    </a:lnTo>
                    <a:lnTo>
                      <a:pt x="50" y="8"/>
                    </a:lnTo>
                    <a:lnTo>
                      <a:pt x="46" y="5"/>
                    </a:lnTo>
                    <a:lnTo>
                      <a:pt x="41" y="2"/>
                    </a:lnTo>
                    <a:lnTo>
                      <a:pt x="35" y="0"/>
                    </a:lnTo>
                    <a:lnTo>
                      <a:pt x="30" y="0"/>
                    </a:lnTo>
                    <a:lnTo>
                      <a:pt x="18" y="2"/>
                    </a:lnTo>
                    <a:lnTo>
                      <a:pt x="9" y="8"/>
                    </a:lnTo>
                    <a:lnTo>
                      <a:pt x="2" y="17"/>
                    </a:lnTo>
                    <a:lnTo>
                      <a:pt x="0" y="29"/>
                    </a:lnTo>
                    <a:lnTo>
                      <a:pt x="1" y="35"/>
                    </a:lnTo>
                    <a:lnTo>
                      <a:pt x="2" y="40"/>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0"/>
                    </a:lnTo>
                    <a:lnTo>
                      <a:pt x="58" y="35"/>
                    </a:lnTo>
                    <a:lnTo>
                      <a:pt x="59" y="29"/>
                    </a:lnTo>
                    <a:close/>
                  </a:path>
                </a:pathLst>
              </a:custGeom>
              <a:solidFill>
                <a:srgbClr val="5900BC">
                  <a:alpha val="100000"/>
                </a:srgbClr>
              </a:solidFill>
              <a:ln w="9525">
                <a:noFill/>
              </a:ln>
            </p:spPr>
            <p:txBody>
              <a:bodyPr/>
              <a:p>
                <a:endParaRPr lang="en-US"/>
              </a:p>
            </p:txBody>
          </p:sp>
          <p:sp>
            <p:nvSpPr>
              <p:cNvPr id="6287" name="Freeform 253"/>
              <p:cNvSpPr/>
              <p:nvPr/>
            </p:nvSpPr>
            <p:spPr>
              <a:xfrm>
                <a:off x="2949" y="3339"/>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5" y="29"/>
                    </a:moveTo>
                    <a:lnTo>
                      <a:pt x="11" y="29"/>
                    </a:lnTo>
                    <a:lnTo>
                      <a:pt x="9" y="28"/>
                    </a:lnTo>
                    <a:lnTo>
                      <a:pt x="6" y="27"/>
                    </a:lnTo>
                    <a:lnTo>
                      <a:pt x="4" y="25"/>
                    </a:lnTo>
                    <a:lnTo>
                      <a:pt x="2" y="23"/>
                    </a:lnTo>
                    <a:lnTo>
                      <a:pt x="1" y="20"/>
                    </a:lnTo>
                    <a:lnTo>
                      <a:pt x="0" y="17"/>
                    </a:lnTo>
                    <a:lnTo>
                      <a:pt x="0" y="14"/>
                    </a:lnTo>
                    <a:lnTo>
                      <a:pt x="0" y="12"/>
                    </a:lnTo>
                    <a:lnTo>
                      <a:pt x="1" y="8"/>
                    </a:lnTo>
                    <a:lnTo>
                      <a:pt x="2" y="6"/>
                    </a:lnTo>
                    <a:lnTo>
                      <a:pt x="4" y="4"/>
                    </a:lnTo>
                    <a:lnTo>
                      <a:pt x="6" y="2"/>
                    </a:lnTo>
                    <a:lnTo>
                      <a:pt x="9" y="1"/>
                    </a:lnTo>
                    <a:lnTo>
                      <a:pt x="11" y="0"/>
                    </a:lnTo>
                    <a:lnTo>
                      <a:pt x="15" y="0"/>
                    </a:lnTo>
                    <a:lnTo>
                      <a:pt x="17" y="0"/>
                    </a:lnTo>
                    <a:lnTo>
                      <a:pt x="20" y="1"/>
                    </a:lnTo>
                    <a:lnTo>
                      <a:pt x="23" y="2"/>
                    </a:lnTo>
                    <a:lnTo>
                      <a:pt x="25" y="4"/>
                    </a:lnTo>
                    <a:lnTo>
                      <a:pt x="26" y="6"/>
                    </a:lnTo>
                    <a:lnTo>
                      <a:pt x="28" y="8"/>
                    </a:lnTo>
                    <a:lnTo>
                      <a:pt x="29" y="12"/>
                    </a:lnTo>
                    <a:lnTo>
                      <a:pt x="29"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6288" name="Freeform 254"/>
              <p:cNvSpPr/>
              <p:nvPr/>
            </p:nvSpPr>
            <p:spPr>
              <a:xfrm>
                <a:off x="3086" y="3252"/>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5" y="13"/>
                    </a:lnTo>
                    <a:lnTo>
                      <a:pt x="51" y="8"/>
                    </a:lnTo>
                    <a:lnTo>
                      <a:pt x="47" y="5"/>
                    </a:lnTo>
                    <a:lnTo>
                      <a:pt x="42" y="2"/>
                    </a:lnTo>
                    <a:lnTo>
                      <a:pt x="36" y="0"/>
                    </a:lnTo>
                    <a:lnTo>
                      <a:pt x="30" y="0"/>
                    </a:lnTo>
                    <a:lnTo>
                      <a:pt x="19" y="2"/>
                    </a:lnTo>
                    <a:lnTo>
                      <a:pt x="10" y="8"/>
                    </a:lnTo>
                    <a:lnTo>
                      <a:pt x="3" y="18"/>
                    </a:lnTo>
                    <a:lnTo>
                      <a:pt x="0" y="30"/>
                    </a:lnTo>
                    <a:lnTo>
                      <a:pt x="2" y="36"/>
                    </a:lnTo>
                    <a:lnTo>
                      <a:pt x="3" y="40"/>
                    </a:lnTo>
                    <a:lnTo>
                      <a:pt x="6" y="46"/>
                    </a:lnTo>
                    <a:lnTo>
                      <a:pt x="10" y="51"/>
                    </a:lnTo>
                    <a:lnTo>
                      <a:pt x="14" y="54"/>
                    </a:lnTo>
                    <a:lnTo>
                      <a:pt x="19" y="56"/>
                    </a:lnTo>
                    <a:lnTo>
                      <a:pt x="25" y="59"/>
                    </a:lnTo>
                    <a:lnTo>
                      <a:pt x="30" y="59"/>
                    </a:lnTo>
                    <a:lnTo>
                      <a:pt x="36" y="59"/>
                    </a:lnTo>
                    <a:lnTo>
                      <a:pt x="42" y="56"/>
                    </a:lnTo>
                    <a:lnTo>
                      <a:pt x="47" y="54"/>
                    </a:lnTo>
                    <a:lnTo>
                      <a:pt x="51" y="51"/>
                    </a:lnTo>
                    <a:lnTo>
                      <a:pt x="55" y="46"/>
                    </a:lnTo>
                    <a:lnTo>
                      <a:pt x="58" y="40"/>
                    </a:lnTo>
                    <a:lnTo>
                      <a:pt x="59" y="36"/>
                    </a:lnTo>
                    <a:lnTo>
                      <a:pt x="60" y="30"/>
                    </a:lnTo>
                    <a:close/>
                  </a:path>
                </a:pathLst>
              </a:custGeom>
              <a:solidFill>
                <a:srgbClr val="5900BC">
                  <a:alpha val="100000"/>
                </a:srgbClr>
              </a:solidFill>
              <a:ln w="9525">
                <a:noFill/>
              </a:ln>
            </p:spPr>
            <p:txBody>
              <a:bodyPr/>
              <a:p>
                <a:endParaRPr lang="en-US"/>
              </a:p>
            </p:txBody>
          </p:sp>
          <p:sp>
            <p:nvSpPr>
              <p:cNvPr id="6289" name="Freeform 255"/>
              <p:cNvSpPr/>
              <p:nvPr/>
            </p:nvSpPr>
            <p:spPr>
              <a:xfrm>
                <a:off x="3093" y="3259"/>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10" y="28"/>
                    </a:lnTo>
                    <a:lnTo>
                      <a:pt x="7" y="26"/>
                    </a:lnTo>
                    <a:lnTo>
                      <a:pt x="5" y="25"/>
                    </a:lnTo>
                    <a:lnTo>
                      <a:pt x="3" y="23"/>
                    </a:lnTo>
                    <a:lnTo>
                      <a:pt x="2" y="20"/>
                    </a:lnTo>
                    <a:lnTo>
                      <a:pt x="0" y="17"/>
                    </a:lnTo>
                    <a:lnTo>
                      <a:pt x="0" y="15"/>
                    </a:lnTo>
                    <a:lnTo>
                      <a:pt x="0" y="11"/>
                    </a:lnTo>
                    <a:lnTo>
                      <a:pt x="2" y="9"/>
                    </a:lnTo>
                    <a:lnTo>
                      <a:pt x="3" y="7"/>
                    </a:lnTo>
                    <a:lnTo>
                      <a:pt x="5" y="5"/>
                    </a:lnTo>
                    <a:lnTo>
                      <a:pt x="7" y="2"/>
                    </a:lnTo>
                    <a:lnTo>
                      <a:pt x="10" y="1"/>
                    </a:lnTo>
                    <a:lnTo>
                      <a:pt x="12" y="0"/>
                    </a:lnTo>
                    <a:lnTo>
                      <a:pt x="15" y="0"/>
                    </a:lnTo>
                    <a:lnTo>
                      <a:pt x="18" y="0"/>
                    </a:lnTo>
                    <a:lnTo>
                      <a:pt x="21" y="1"/>
                    </a:lnTo>
                    <a:lnTo>
                      <a:pt x="23" y="2"/>
                    </a:lnTo>
                    <a:lnTo>
                      <a:pt x="26" y="5"/>
                    </a:lnTo>
                    <a:lnTo>
                      <a:pt x="27" y="7"/>
                    </a:lnTo>
                    <a:lnTo>
                      <a:pt x="29" y="9"/>
                    </a:lnTo>
                    <a:lnTo>
                      <a:pt x="30" y="11"/>
                    </a:lnTo>
                    <a:lnTo>
                      <a:pt x="30" y="15"/>
                    </a:lnTo>
                    <a:lnTo>
                      <a:pt x="29" y="21"/>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6290" name="Freeform 256"/>
              <p:cNvSpPr/>
              <p:nvPr/>
            </p:nvSpPr>
            <p:spPr>
              <a:xfrm>
                <a:off x="3083" y="300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8" y="24"/>
                    </a:lnTo>
                    <a:lnTo>
                      <a:pt x="57" y="18"/>
                    </a:lnTo>
                    <a:lnTo>
                      <a:pt x="55" y="14"/>
                    </a:lnTo>
                    <a:lnTo>
                      <a:pt x="52" y="9"/>
                    </a:lnTo>
                    <a:lnTo>
                      <a:pt x="47" y="6"/>
                    </a:lnTo>
                    <a:lnTo>
                      <a:pt x="41" y="2"/>
                    </a:lnTo>
                    <a:lnTo>
                      <a:pt x="35" y="1"/>
                    </a:lnTo>
                    <a:lnTo>
                      <a:pt x="30" y="0"/>
                    </a:lnTo>
                    <a:lnTo>
                      <a:pt x="18" y="2"/>
                    </a:lnTo>
                    <a:lnTo>
                      <a:pt x="9" y="9"/>
                    </a:lnTo>
                    <a:lnTo>
                      <a:pt x="2" y="18"/>
                    </a:lnTo>
                    <a:lnTo>
                      <a:pt x="0" y="30"/>
                    </a:lnTo>
                    <a:lnTo>
                      <a:pt x="1" y="36"/>
                    </a:lnTo>
                    <a:lnTo>
                      <a:pt x="2" y="41"/>
                    </a:lnTo>
                    <a:lnTo>
                      <a:pt x="5" y="47"/>
                    </a:lnTo>
                    <a:lnTo>
                      <a:pt x="9" y="52"/>
                    </a:lnTo>
                    <a:lnTo>
                      <a:pt x="14" y="55"/>
                    </a:lnTo>
                    <a:lnTo>
                      <a:pt x="18" y="57"/>
                    </a:lnTo>
                    <a:lnTo>
                      <a:pt x="24" y="60"/>
                    </a:lnTo>
                    <a:lnTo>
                      <a:pt x="30" y="60"/>
                    </a:lnTo>
                    <a:lnTo>
                      <a:pt x="35" y="60"/>
                    </a:lnTo>
                    <a:lnTo>
                      <a:pt x="41" y="57"/>
                    </a:lnTo>
                    <a:lnTo>
                      <a:pt x="47" y="55"/>
                    </a:lnTo>
                    <a:lnTo>
                      <a:pt x="52" y="52"/>
                    </a:lnTo>
                    <a:lnTo>
                      <a:pt x="55" y="47"/>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6291" name="Freeform 257"/>
              <p:cNvSpPr/>
              <p:nvPr/>
            </p:nvSpPr>
            <p:spPr>
              <a:xfrm>
                <a:off x="3090" y="3008"/>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2" y="29"/>
                    </a:lnTo>
                    <a:lnTo>
                      <a:pt x="10" y="28"/>
                    </a:lnTo>
                    <a:lnTo>
                      <a:pt x="7" y="26"/>
                    </a:lnTo>
                    <a:lnTo>
                      <a:pt x="4" y="24"/>
                    </a:lnTo>
                    <a:lnTo>
                      <a:pt x="3" y="22"/>
                    </a:lnTo>
                    <a:lnTo>
                      <a:pt x="1" y="20"/>
                    </a:lnTo>
                    <a:lnTo>
                      <a:pt x="0" y="17"/>
                    </a:lnTo>
                    <a:lnTo>
                      <a:pt x="0" y="14"/>
                    </a:lnTo>
                    <a:lnTo>
                      <a:pt x="0" y="11"/>
                    </a:lnTo>
                    <a:lnTo>
                      <a:pt x="1" y="8"/>
                    </a:lnTo>
                    <a:lnTo>
                      <a:pt x="3" y="6"/>
                    </a:lnTo>
                    <a:lnTo>
                      <a:pt x="4" y="3"/>
                    </a:lnTo>
                    <a:lnTo>
                      <a:pt x="7" y="2"/>
                    </a:lnTo>
                    <a:lnTo>
                      <a:pt x="10" y="1"/>
                    </a:lnTo>
                    <a:lnTo>
                      <a:pt x="12" y="0"/>
                    </a:lnTo>
                    <a:lnTo>
                      <a:pt x="15" y="0"/>
                    </a:lnTo>
                    <a:lnTo>
                      <a:pt x="18" y="0"/>
                    </a:lnTo>
                    <a:lnTo>
                      <a:pt x="20" y="1"/>
                    </a:lnTo>
                    <a:lnTo>
                      <a:pt x="23" y="2"/>
                    </a:lnTo>
                    <a:lnTo>
                      <a:pt x="25" y="3"/>
                    </a:lnTo>
                    <a:lnTo>
                      <a:pt x="27" y="6"/>
                    </a:lnTo>
                    <a:lnTo>
                      <a:pt x="28" y="8"/>
                    </a:lnTo>
                    <a:lnTo>
                      <a:pt x="30" y="11"/>
                    </a:lnTo>
                    <a:lnTo>
                      <a:pt x="30"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6292" name="Freeform 258"/>
              <p:cNvSpPr/>
              <p:nvPr/>
            </p:nvSpPr>
            <p:spPr>
              <a:xfrm>
                <a:off x="3171" y="3193"/>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4" y="12"/>
                    </a:lnTo>
                    <a:lnTo>
                      <a:pt x="51" y="8"/>
                    </a:lnTo>
                    <a:lnTo>
                      <a:pt x="46" y="4"/>
                    </a:lnTo>
                    <a:lnTo>
                      <a:pt x="41" y="2"/>
                    </a:lnTo>
                    <a:lnTo>
                      <a:pt x="36" y="1"/>
                    </a:lnTo>
                    <a:lnTo>
                      <a:pt x="30" y="0"/>
                    </a:lnTo>
                    <a:lnTo>
                      <a:pt x="18" y="2"/>
                    </a:lnTo>
                    <a:lnTo>
                      <a:pt x="9" y="8"/>
                    </a:lnTo>
                    <a:lnTo>
                      <a:pt x="2" y="18"/>
                    </a:lnTo>
                    <a:lnTo>
                      <a:pt x="0" y="29"/>
                    </a:lnTo>
                    <a:lnTo>
                      <a:pt x="1" y="35"/>
                    </a:lnTo>
                    <a:lnTo>
                      <a:pt x="2" y="41"/>
                    </a:lnTo>
                    <a:lnTo>
                      <a:pt x="6" y="46"/>
                    </a:lnTo>
                    <a:lnTo>
                      <a:pt x="9" y="50"/>
                    </a:lnTo>
                    <a:lnTo>
                      <a:pt x="14" y="54"/>
                    </a:lnTo>
                    <a:lnTo>
                      <a:pt x="18" y="57"/>
                    </a:lnTo>
                    <a:lnTo>
                      <a:pt x="24" y="58"/>
                    </a:lnTo>
                    <a:lnTo>
                      <a:pt x="30" y="59"/>
                    </a:lnTo>
                    <a:lnTo>
                      <a:pt x="36" y="58"/>
                    </a:lnTo>
                    <a:lnTo>
                      <a:pt x="41" y="57"/>
                    </a:lnTo>
                    <a:lnTo>
                      <a:pt x="46" y="54"/>
                    </a:lnTo>
                    <a:lnTo>
                      <a:pt x="51" y="50"/>
                    </a:lnTo>
                    <a:lnTo>
                      <a:pt x="54"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6293" name="Freeform 259"/>
              <p:cNvSpPr/>
              <p:nvPr/>
            </p:nvSpPr>
            <p:spPr>
              <a:xfrm>
                <a:off x="3178" y="3200"/>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7"/>
                    </a:lnTo>
                    <a:lnTo>
                      <a:pt x="5" y="26"/>
                    </a:lnTo>
                    <a:lnTo>
                      <a:pt x="3" y="24"/>
                    </a:lnTo>
                    <a:lnTo>
                      <a:pt x="1" y="20"/>
                    </a:lnTo>
                    <a:lnTo>
                      <a:pt x="0" y="18"/>
                    </a:lnTo>
                    <a:lnTo>
                      <a:pt x="0" y="15"/>
                    </a:lnTo>
                    <a:lnTo>
                      <a:pt x="0" y="12"/>
                    </a:lnTo>
                    <a:lnTo>
                      <a:pt x="1" y="10"/>
                    </a:lnTo>
                    <a:lnTo>
                      <a:pt x="3" y="7"/>
                    </a:lnTo>
                    <a:lnTo>
                      <a:pt x="5" y="5"/>
                    </a:lnTo>
                    <a:lnTo>
                      <a:pt x="7" y="3"/>
                    </a:lnTo>
                    <a:lnTo>
                      <a:pt x="9" y="2"/>
                    </a:lnTo>
                    <a:lnTo>
                      <a:pt x="13" y="0"/>
                    </a:lnTo>
                    <a:lnTo>
                      <a:pt x="15" y="0"/>
                    </a:lnTo>
                    <a:lnTo>
                      <a:pt x="17"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6294" name="Freeform 260"/>
              <p:cNvSpPr/>
              <p:nvPr/>
            </p:nvSpPr>
            <p:spPr>
              <a:xfrm>
                <a:off x="3283" y="3094"/>
                <a:ext cx="30" cy="30"/>
              </a:xfrm>
              <a:custGeom>
                <a:avLst/>
                <a:gdLst>
                  <a:gd name="txL" fmla="*/ 0 w 58"/>
                  <a:gd name="txT" fmla="*/ 0 h 58"/>
                  <a:gd name="txR" fmla="*/ 58 w 58"/>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8">
                    <a:moveTo>
                      <a:pt x="58" y="28"/>
                    </a:moveTo>
                    <a:lnTo>
                      <a:pt x="58" y="23"/>
                    </a:lnTo>
                    <a:lnTo>
                      <a:pt x="56" y="18"/>
                    </a:lnTo>
                    <a:lnTo>
                      <a:pt x="54" y="12"/>
                    </a:lnTo>
                    <a:lnTo>
                      <a:pt x="50" y="8"/>
                    </a:lnTo>
                    <a:lnTo>
                      <a:pt x="46" y="4"/>
                    </a:lnTo>
                    <a:lnTo>
                      <a:pt x="40" y="2"/>
                    </a:lnTo>
                    <a:lnTo>
                      <a:pt x="34" y="0"/>
                    </a:lnTo>
                    <a:lnTo>
                      <a:pt x="28" y="0"/>
                    </a:lnTo>
                    <a:lnTo>
                      <a:pt x="17" y="2"/>
                    </a:lnTo>
                    <a:lnTo>
                      <a:pt x="8" y="8"/>
                    </a:lnTo>
                    <a:lnTo>
                      <a:pt x="2" y="17"/>
                    </a:lnTo>
                    <a:lnTo>
                      <a:pt x="0" y="28"/>
                    </a:lnTo>
                    <a:lnTo>
                      <a:pt x="0" y="34"/>
                    </a:lnTo>
                    <a:lnTo>
                      <a:pt x="2" y="40"/>
                    </a:lnTo>
                    <a:lnTo>
                      <a:pt x="4" y="46"/>
                    </a:lnTo>
                    <a:lnTo>
                      <a:pt x="8" y="50"/>
                    </a:lnTo>
                    <a:lnTo>
                      <a:pt x="12" y="54"/>
                    </a:lnTo>
                    <a:lnTo>
                      <a:pt x="18" y="56"/>
                    </a:lnTo>
                    <a:lnTo>
                      <a:pt x="23" y="58"/>
                    </a:lnTo>
                    <a:lnTo>
                      <a:pt x="28" y="58"/>
                    </a:lnTo>
                    <a:lnTo>
                      <a:pt x="34" y="58"/>
                    </a:lnTo>
                    <a:lnTo>
                      <a:pt x="40" y="56"/>
                    </a:lnTo>
                    <a:lnTo>
                      <a:pt x="46" y="54"/>
                    </a:lnTo>
                    <a:lnTo>
                      <a:pt x="50" y="50"/>
                    </a:lnTo>
                    <a:lnTo>
                      <a:pt x="54" y="46"/>
                    </a:lnTo>
                    <a:lnTo>
                      <a:pt x="56" y="40"/>
                    </a:lnTo>
                    <a:lnTo>
                      <a:pt x="58" y="34"/>
                    </a:lnTo>
                    <a:lnTo>
                      <a:pt x="58" y="28"/>
                    </a:lnTo>
                    <a:close/>
                  </a:path>
                </a:pathLst>
              </a:custGeom>
              <a:solidFill>
                <a:srgbClr val="5900BC">
                  <a:alpha val="100000"/>
                </a:srgbClr>
              </a:solidFill>
              <a:ln w="9525">
                <a:noFill/>
              </a:ln>
            </p:spPr>
            <p:txBody>
              <a:bodyPr/>
              <a:p>
                <a:endParaRPr lang="en-US"/>
              </a:p>
            </p:txBody>
          </p:sp>
          <p:sp>
            <p:nvSpPr>
              <p:cNvPr id="6295" name="Freeform 261"/>
              <p:cNvSpPr/>
              <p:nvPr/>
            </p:nvSpPr>
            <p:spPr>
              <a:xfrm>
                <a:off x="3291" y="3102"/>
                <a:ext cx="14" cy="14"/>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4" y="28"/>
                    </a:moveTo>
                    <a:lnTo>
                      <a:pt x="12" y="28"/>
                    </a:lnTo>
                    <a:lnTo>
                      <a:pt x="10" y="27"/>
                    </a:lnTo>
                    <a:lnTo>
                      <a:pt x="6" y="26"/>
                    </a:lnTo>
                    <a:lnTo>
                      <a:pt x="4" y="24"/>
                    </a:lnTo>
                    <a:lnTo>
                      <a:pt x="3" y="21"/>
                    </a:lnTo>
                    <a:lnTo>
                      <a:pt x="2" y="19"/>
                    </a:lnTo>
                    <a:lnTo>
                      <a:pt x="0" y="17"/>
                    </a:lnTo>
                    <a:lnTo>
                      <a:pt x="0" y="13"/>
                    </a:lnTo>
                    <a:lnTo>
                      <a:pt x="0" y="11"/>
                    </a:lnTo>
                    <a:lnTo>
                      <a:pt x="2" y="8"/>
                    </a:lnTo>
                    <a:lnTo>
                      <a:pt x="3" y="5"/>
                    </a:lnTo>
                    <a:lnTo>
                      <a:pt x="4" y="3"/>
                    </a:lnTo>
                    <a:lnTo>
                      <a:pt x="6" y="2"/>
                    </a:lnTo>
                    <a:lnTo>
                      <a:pt x="10" y="1"/>
                    </a:lnTo>
                    <a:lnTo>
                      <a:pt x="12" y="0"/>
                    </a:lnTo>
                    <a:lnTo>
                      <a:pt x="14" y="0"/>
                    </a:lnTo>
                    <a:lnTo>
                      <a:pt x="18" y="0"/>
                    </a:lnTo>
                    <a:lnTo>
                      <a:pt x="20" y="1"/>
                    </a:lnTo>
                    <a:lnTo>
                      <a:pt x="24" y="2"/>
                    </a:lnTo>
                    <a:lnTo>
                      <a:pt x="26" y="3"/>
                    </a:lnTo>
                    <a:lnTo>
                      <a:pt x="27" y="5"/>
                    </a:lnTo>
                    <a:lnTo>
                      <a:pt x="28" y="8"/>
                    </a:lnTo>
                    <a:lnTo>
                      <a:pt x="29" y="11"/>
                    </a:lnTo>
                    <a:lnTo>
                      <a:pt x="29" y="13"/>
                    </a:lnTo>
                    <a:lnTo>
                      <a:pt x="28" y="19"/>
                    </a:lnTo>
                    <a:lnTo>
                      <a:pt x="26" y="24"/>
                    </a:lnTo>
                    <a:lnTo>
                      <a:pt x="20" y="27"/>
                    </a:lnTo>
                    <a:lnTo>
                      <a:pt x="14" y="28"/>
                    </a:lnTo>
                    <a:close/>
                  </a:path>
                </a:pathLst>
              </a:custGeom>
              <a:solidFill>
                <a:srgbClr val="FFFF93">
                  <a:alpha val="100000"/>
                </a:srgbClr>
              </a:solidFill>
              <a:ln w="9525">
                <a:noFill/>
              </a:ln>
            </p:spPr>
            <p:txBody>
              <a:bodyPr/>
              <a:p>
                <a:endParaRPr lang="en-US"/>
              </a:p>
            </p:txBody>
          </p:sp>
          <p:sp>
            <p:nvSpPr>
              <p:cNvPr id="6296" name="Freeform 262"/>
              <p:cNvSpPr/>
              <p:nvPr/>
            </p:nvSpPr>
            <p:spPr>
              <a:xfrm>
                <a:off x="3280" y="3273"/>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2"/>
                    </a:lnTo>
                    <a:lnTo>
                      <a:pt x="50" y="8"/>
                    </a:lnTo>
                    <a:lnTo>
                      <a:pt x="46" y="4"/>
                    </a:lnTo>
                    <a:lnTo>
                      <a:pt x="41" y="2"/>
                    </a:lnTo>
                    <a:lnTo>
                      <a:pt x="35" y="0"/>
                    </a:lnTo>
                    <a:lnTo>
                      <a:pt x="30" y="0"/>
                    </a:lnTo>
                    <a:lnTo>
                      <a:pt x="18" y="2"/>
                    </a:lnTo>
                    <a:lnTo>
                      <a:pt x="9" y="8"/>
                    </a:lnTo>
                    <a:lnTo>
                      <a:pt x="2" y="18"/>
                    </a:lnTo>
                    <a:lnTo>
                      <a:pt x="0" y="30"/>
                    </a:lnTo>
                    <a:lnTo>
                      <a:pt x="1" y="35"/>
                    </a:lnTo>
                    <a:lnTo>
                      <a:pt x="2" y="41"/>
                    </a:lnTo>
                    <a:lnTo>
                      <a:pt x="6" y="46"/>
                    </a:lnTo>
                    <a:lnTo>
                      <a:pt x="9" y="50"/>
                    </a:lnTo>
                    <a:lnTo>
                      <a:pt x="14" y="54"/>
                    </a:lnTo>
                    <a:lnTo>
                      <a:pt x="18" y="57"/>
                    </a:lnTo>
                    <a:lnTo>
                      <a:pt x="24" y="58"/>
                    </a:lnTo>
                    <a:lnTo>
                      <a:pt x="30" y="60"/>
                    </a:lnTo>
                    <a:lnTo>
                      <a:pt x="35" y="58"/>
                    </a:lnTo>
                    <a:lnTo>
                      <a:pt x="41" y="57"/>
                    </a:lnTo>
                    <a:lnTo>
                      <a:pt x="46" y="54"/>
                    </a:lnTo>
                    <a:lnTo>
                      <a:pt x="50" y="50"/>
                    </a:lnTo>
                    <a:lnTo>
                      <a:pt x="54" y="46"/>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6297" name="Freeform 263"/>
              <p:cNvSpPr/>
              <p:nvPr/>
            </p:nvSpPr>
            <p:spPr>
              <a:xfrm>
                <a:off x="3288" y="3280"/>
                <a:ext cx="15" cy="15"/>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7"/>
                    </a:lnTo>
                    <a:lnTo>
                      <a:pt x="4" y="4"/>
                    </a:lnTo>
                    <a:lnTo>
                      <a:pt x="7" y="2"/>
                    </a:lnTo>
                    <a:lnTo>
                      <a:pt x="9" y="1"/>
                    </a:lnTo>
                    <a:lnTo>
                      <a:pt x="11" y="0"/>
                    </a:lnTo>
                    <a:lnTo>
                      <a:pt x="15" y="0"/>
                    </a:lnTo>
                    <a:lnTo>
                      <a:pt x="17" y="0"/>
                    </a:lnTo>
                    <a:lnTo>
                      <a:pt x="20" y="1"/>
                    </a:lnTo>
                    <a:lnTo>
                      <a:pt x="23" y="2"/>
                    </a:lnTo>
                    <a:lnTo>
                      <a:pt x="25" y="4"/>
                    </a:lnTo>
                    <a:lnTo>
                      <a:pt x="26" y="7"/>
                    </a:lnTo>
                    <a:lnTo>
                      <a:pt x="29" y="9"/>
                    </a:lnTo>
                    <a:lnTo>
                      <a:pt x="30" y="11"/>
                    </a:lnTo>
                    <a:lnTo>
                      <a:pt x="30" y="15"/>
                    </a:lnTo>
                    <a:lnTo>
                      <a:pt x="29" y="20"/>
                    </a:lnTo>
                    <a:lnTo>
                      <a:pt x="25" y="25"/>
                    </a:lnTo>
                    <a:lnTo>
                      <a:pt x="20" y="27"/>
                    </a:lnTo>
                    <a:lnTo>
                      <a:pt x="15" y="28"/>
                    </a:lnTo>
                    <a:close/>
                  </a:path>
                </a:pathLst>
              </a:custGeom>
              <a:solidFill>
                <a:srgbClr val="FFFF93">
                  <a:alpha val="100000"/>
                </a:srgbClr>
              </a:solidFill>
              <a:ln w="9525">
                <a:noFill/>
              </a:ln>
            </p:spPr>
            <p:txBody>
              <a:bodyPr/>
              <a:p>
                <a:endParaRPr lang="en-US"/>
              </a:p>
            </p:txBody>
          </p:sp>
          <p:sp>
            <p:nvSpPr>
              <p:cNvPr id="6298" name="Freeform 264"/>
              <p:cNvSpPr/>
              <p:nvPr/>
            </p:nvSpPr>
            <p:spPr>
              <a:xfrm>
                <a:off x="3264" y="3390"/>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4"/>
                    </a:lnTo>
                    <a:lnTo>
                      <a:pt x="50" y="10"/>
                    </a:lnTo>
                    <a:lnTo>
                      <a:pt x="46" y="6"/>
                    </a:lnTo>
                    <a:lnTo>
                      <a:pt x="41" y="3"/>
                    </a:lnTo>
                    <a:lnTo>
                      <a:pt x="35" y="2"/>
                    </a:lnTo>
                    <a:lnTo>
                      <a:pt x="29" y="0"/>
                    </a:lnTo>
                    <a:lnTo>
                      <a:pt x="18" y="3"/>
                    </a:lnTo>
                    <a:lnTo>
                      <a:pt x="9" y="10"/>
                    </a:lnTo>
                    <a:lnTo>
                      <a:pt x="2" y="19"/>
                    </a:lnTo>
                    <a:lnTo>
                      <a:pt x="0" y="30"/>
                    </a:lnTo>
                    <a:lnTo>
                      <a:pt x="1" y="36"/>
                    </a:lnTo>
                    <a:lnTo>
                      <a:pt x="2" y="42"/>
                    </a:lnTo>
                    <a:lnTo>
                      <a:pt x="5" y="48"/>
                    </a:lnTo>
                    <a:lnTo>
                      <a:pt x="9" y="52"/>
                    </a:lnTo>
                    <a:lnTo>
                      <a:pt x="13" y="56"/>
                    </a:lnTo>
                    <a:lnTo>
                      <a:pt x="18" y="58"/>
                    </a:lnTo>
                    <a:lnTo>
                      <a:pt x="24" y="60"/>
                    </a:lnTo>
                    <a:lnTo>
                      <a:pt x="29" y="60"/>
                    </a:lnTo>
                    <a:lnTo>
                      <a:pt x="35" y="60"/>
                    </a:lnTo>
                    <a:lnTo>
                      <a:pt x="41" y="58"/>
                    </a:lnTo>
                    <a:lnTo>
                      <a:pt x="46" y="56"/>
                    </a:lnTo>
                    <a:lnTo>
                      <a:pt x="50" y="52"/>
                    </a:lnTo>
                    <a:lnTo>
                      <a:pt x="54" y="48"/>
                    </a:lnTo>
                    <a:lnTo>
                      <a:pt x="57" y="42"/>
                    </a:lnTo>
                    <a:lnTo>
                      <a:pt x="58" y="36"/>
                    </a:lnTo>
                    <a:lnTo>
                      <a:pt x="59" y="30"/>
                    </a:lnTo>
                    <a:close/>
                  </a:path>
                </a:pathLst>
              </a:custGeom>
              <a:solidFill>
                <a:srgbClr val="5900BC">
                  <a:alpha val="100000"/>
                </a:srgbClr>
              </a:solidFill>
              <a:ln w="9525">
                <a:noFill/>
              </a:ln>
            </p:spPr>
            <p:txBody>
              <a:bodyPr/>
              <a:p>
                <a:endParaRPr lang="en-US"/>
              </a:p>
            </p:txBody>
          </p:sp>
          <p:sp>
            <p:nvSpPr>
              <p:cNvPr id="6299" name="Freeform 265"/>
              <p:cNvSpPr/>
              <p:nvPr/>
            </p:nvSpPr>
            <p:spPr>
              <a:xfrm>
                <a:off x="3272" y="339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8"/>
                    </a:lnTo>
                    <a:lnTo>
                      <a:pt x="5" y="26"/>
                    </a:lnTo>
                    <a:lnTo>
                      <a:pt x="4" y="23"/>
                    </a:lnTo>
                    <a:lnTo>
                      <a:pt x="2" y="21"/>
                    </a:lnTo>
                    <a:lnTo>
                      <a:pt x="0" y="19"/>
                    </a:lnTo>
                    <a:lnTo>
                      <a:pt x="0" y="15"/>
                    </a:lnTo>
                    <a:lnTo>
                      <a:pt x="0" y="13"/>
                    </a:lnTo>
                    <a:lnTo>
                      <a:pt x="2" y="10"/>
                    </a:lnTo>
                    <a:lnTo>
                      <a:pt x="4" y="7"/>
                    </a:lnTo>
                    <a:lnTo>
                      <a:pt x="5" y="5"/>
                    </a:lnTo>
                    <a:lnTo>
                      <a:pt x="7" y="4"/>
                    </a:lnTo>
                    <a:lnTo>
                      <a:pt x="10" y="2"/>
                    </a:lnTo>
                    <a:lnTo>
                      <a:pt x="13" y="0"/>
                    </a:lnTo>
                    <a:lnTo>
                      <a:pt x="15" y="0"/>
                    </a:lnTo>
                    <a:lnTo>
                      <a:pt x="19" y="0"/>
                    </a:lnTo>
                    <a:lnTo>
                      <a:pt x="21" y="2"/>
                    </a:lnTo>
                    <a:lnTo>
                      <a:pt x="24" y="4"/>
                    </a:lnTo>
                    <a:lnTo>
                      <a:pt x="26" y="5"/>
                    </a:lnTo>
                    <a:lnTo>
                      <a:pt x="28" y="7"/>
                    </a:lnTo>
                    <a:lnTo>
                      <a:pt x="29" y="10"/>
                    </a:lnTo>
                    <a:lnTo>
                      <a:pt x="30" y="13"/>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6300" name="Freeform 266"/>
              <p:cNvSpPr/>
              <p:nvPr/>
            </p:nvSpPr>
            <p:spPr>
              <a:xfrm>
                <a:off x="3480" y="331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9" y="9"/>
                    </a:lnTo>
                    <a:lnTo>
                      <a:pt x="3" y="18"/>
                    </a:lnTo>
                    <a:lnTo>
                      <a:pt x="0" y="30"/>
                    </a:lnTo>
                    <a:lnTo>
                      <a:pt x="1" y="36"/>
                    </a:lnTo>
                    <a:lnTo>
                      <a:pt x="3" y="41"/>
                    </a:lnTo>
                    <a:lnTo>
                      <a:pt x="6" y="46"/>
                    </a:lnTo>
                    <a:lnTo>
                      <a:pt x="9" y="51"/>
                    </a:lnTo>
                    <a:lnTo>
                      <a:pt x="14"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6301" name="Freeform 267"/>
              <p:cNvSpPr/>
              <p:nvPr/>
            </p:nvSpPr>
            <p:spPr>
              <a:xfrm>
                <a:off x="3487" y="332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6"/>
                    </a:lnTo>
                    <a:lnTo>
                      <a:pt x="5" y="25"/>
                    </a:lnTo>
                    <a:lnTo>
                      <a:pt x="4" y="23"/>
                    </a:lnTo>
                    <a:lnTo>
                      <a:pt x="1" y="19"/>
                    </a:lnTo>
                    <a:lnTo>
                      <a:pt x="0" y="17"/>
                    </a:lnTo>
                    <a:lnTo>
                      <a:pt x="0" y="15"/>
                    </a:lnTo>
                    <a:lnTo>
                      <a:pt x="0" y="11"/>
                    </a:lnTo>
                    <a:lnTo>
                      <a:pt x="1" y="9"/>
                    </a:lnTo>
                    <a:lnTo>
                      <a:pt x="4" y="7"/>
                    </a:lnTo>
                    <a:lnTo>
                      <a:pt x="5" y="4"/>
                    </a:lnTo>
                    <a:lnTo>
                      <a:pt x="7" y="2"/>
                    </a:lnTo>
                    <a:lnTo>
                      <a:pt x="9" y="1"/>
                    </a:lnTo>
                    <a:lnTo>
                      <a:pt x="13" y="0"/>
                    </a:lnTo>
                    <a:lnTo>
                      <a:pt x="15" y="0"/>
                    </a:lnTo>
                    <a:lnTo>
                      <a:pt x="19" y="0"/>
                    </a:lnTo>
                    <a:lnTo>
                      <a:pt x="21" y="1"/>
                    </a:lnTo>
                    <a:lnTo>
                      <a:pt x="23" y="2"/>
                    </a:lnTo>
                    <a:lnTo>
                      <a:pt x="26" y="4"/>
                    </a:lnTo>
                    <a:lnTo>
                      <a:pt x="28" y="7"/>
                    </a:lnTo>
                    <a:lnTo>
                      <a:pt x="29" y="9"/>
                    </a:lnTo>
                    <a:lnTo>
                      <a:pt x="30" y="11"/>
                    </a:lnTo>
                    <a:lnTo>
                      <a:pt x="30" y="15"/>
                    </a:lnTo>
                    <a:lnTo>
                      <a:pt x="29"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6302" name="Freeform 268"/>
              <p:cNvSpPr/>
              <p:nvPr/>
            </p:nvSpPr>
            <p:spPr>
              <a:xfrm>
                <a:off x="3586" y="339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9" y="24"/>
                    </a:lnTo>
                    <a:lnTo>
                      <a:pt x="58" y="18"/>
                    </a:lnTo>
                    <a:lnTo>
                      <a:pt x="56" y="13"/>
                    </a:lnTo>
                    <a:lnTo>
                      <a:pt x="52" y="9"/>
                    </a:lnTo>
                    <a:lnTo>
                      <a:pt x="48" y="5"/>
                    </a:lnTo>
                    <a:lnTo>
                      <a:pt x="42" y="2"/>
                    </a:lnTo>
                    <a:lnTo>
                      <a:pt x="36" y="1"/>
                    </a:lnTo>
                    <a:lnTo>
                      <a:pt x="30" y="0"/>
                    </a:lnTo>
                    <a:lnTo>
                      <a:pt x="19" y="2"/>
                    </a:lnTo>
                    <a:lnTo>
                      <a:pt x="10" y="9"/>
                    </a:lnTo>
                    <a:lnTo>
                      <a:pt x="3" y="18"/>
                    </a:lnTo>
                    <a:lnTo>
                      <a:pt x="0" y="30"/>
                    </a:lnTo>
                    <a:lnTo>
                      <a:pt x="1" y="35"/>
                    </a:lnTo>
                    <a:lnTo>
                      <a:pt x="3" y="41"/>
                    </a:lnTo>
                    <a:lnTo>
                      <a:pt x="6" y="47"/>
                    </a:lnTo>
                    <a:lnTo>
                      <a:pt x="10" y="51"/>
                    </a:lnTo>
                    <a:lnTo>
                      <a:pt x="14" y="55"/>
                    </a:lnTo>
                    <a:lnTo>
                      <a:pt x="19" y="57"/>
                    </a:lnTo>
                    <a:lnTo>
                      <a:pt x="25" y="58"/>
                    </a:lnTo>
                    <a:lnTo>
                      <a:pt x="30" y="59"/>
                    </a:lnTo>
                    <a:lnTo>
                      <a:pt x="36" y="58"/>
                    </a:lnTo>
                    <a:lnTo>
                      <a:pt x="42" y="57"/>
                    </a:lnTo>
                    <a:lnTo>
                      <a:pt x="48" y="55"/>
                    </a:lnTo>
                    <a:lnTo>
                      <a:pt x="52" y="51"/>
                    </a:lnTo>
                    <a:lnTo>
                      <a:pt x="56"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6303" name="Freeform 269"/>
              <p:cNvSpPr/>
              <p:nvPr/>
            </p:nvSpPr>
            <p:spPr>
              <a:xfrm>
                <a:off x="3594" y="3405"/>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11" y="28"/>
                    </a:lnTo>
                    <a:lnTo>
                      <a:pt x="7" y="27"/>
                    </a:lnTo>
                    <a:lnTo>
                      <a:pt x="5" y="25"/>
                    </a:lnTo>
                    <a:lnTo>
                      <a:pt x="4" y="23"/>
                    </a:lnTo>
                    <a:lnTo>
                      <a:pt x="1" y="20"/>
                    </a:lnTo>
                    <a:lnTo>
                      <a:pt x="0" y="18"/>
                    </a:lnTo>
                    <a:lnTo>
                      <a:pt x="0" y="15"/>
                    </a:lnTo>
                    <a:lnTo>
                      <a:pt x="0" y="12"/>
                    </a:lnTo>
                    <a:lnTo>
                      <a:pt x="1" y="9"/>
                    </a:lnTo>
                    <a:lnTo>
                      <a:pt x="4" y="6"/>
                    </a:lnTo>
                    <a:lnTo>
                      <a:pt x="5" y="4"/>
                    </a:lnTo>
                    <a:lnTo>
                      <a:pt x="7" y="3"/>
                    </a:lnTo>
                    <a:lnTo>
                      <a:pt x="11" y="1"/>
                    </a:lnTo>
                    <a:lnTo>
                      <a:pt x="13" y="0"/>
                    </a:lnTo>
                    <a:lnTo>
                      <a:pt x="15" y="0"/>
                    </a:lnTo>
                    <a:lnTo>
                      <a:pt x="19" y="0"/>
                    </a:lnTo>
                    <a:lnTo>
                      <a:pt x="21" y="1"/>
                    </a:lnTo>
                    <a:lnTo>
                      <a:pt x="23" y="3"/>
                    </a:lnTo>
                    <a:lnTo>
                      <a:pt x="26" y="4"/>
                    </a:lnTo>
                    <a:lnTo>
                      <a:pt x="28" y="6"/>
                    </a:lnTo>
                    <a:lnTo>
                      <a:pt x="29" y="9"/>
                    </a:lnTo>
                    <a:lnTo>
                      <a:pt x="30" y="12"/>
                    </a:lnTo>
                    <a:lnTo>
                      <a:pt x="30" y="15"/>
                    </a:lnTo>
                    <a:lnTo>
                      <a:pt x="29" y="20"/>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6304" name="Freeform 270"/>
              <p:cNvSpPr/>
              <p:nvPr/>
            </p:nvSpPr>
            <p:spPr>
              <a:xfrm>
                <a:off x="3541" y="3129"/>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9" y="24"/>
                    </a:lnTo>
                    <a:lnTo>
                      <a:pt x="57" y="18"/>
                    </a:lnTo>
                    <a:lnTo>
                      <a:pt x="55" y="12"/>
                    </a:lnTo>
                    <a:lnTo>
                      <a:pt x="51" y="8"/>
                    </a:lnTo>
                    <a:lnTo>
                      <a:pt x="47" y="4"/>
                    </a:lnTo>
                    <a:lnTo>
                      <a:pt x="41" y="2"/>
                    </a:lnTo>
                    <a:lnTo>
                      <a:pt x="36" y="0"/>
                    </a:lnTo>
                    <a:lnTo>
                      <a:pt x="30" y="0"/>
                    </a:lnTo>
                    <a:lnTo>
                      <a:pt x="19" y="2"/>
                    </a:lnTo>
                    <a:lnTo>
                      <a:pt x="9" y="8"/>
                    </a:lnTo>
                    <a:lnTo>
                      <a:pt x="3" y="18"/>
                    </a:lnTo>
                    <a:lnTo>
                      <a:pt x="0" y="30"/>
                    </a:lnTo>
                    <a:lnTo>
                      <a:pt x="0" y="35"/>
                    </a:lnTo>
                    <a:lnTo>
                      <a:pt x="3" y="41"/>
                    </a:lnTo>
                    <a:lnTo>
                      <a:pt x="5" y="46"/>
                    </a:lnTo>
                    <a:lnTo>
                      <a:pt x="9" y="50"/>
                    </a:lnTo>
                    <a:lnTo>
                      <a:pt x="13" y="54"/>
                    </a:lnTo>
                    <a:lnTo>
                      <a:pt x="19" y="57"/>
                    </a:lnTo>
                    <a:lnTo>
                      <a:pt x="25" y="58"/>
                    </a:lnTo>
                    <a:lnTo>
                      <a:pt x="30" y="60"/>
                    </a:lnTo>
                    <a:lnTo>
                      <a:pt x="36" y="58"/>
                    </a:lnTo>
                    <a:lnTo>
                      <a:pt x="41" y="57"/>
                    </a:lnTo>
                    <a:lnTo>
                      <a:pt x="47" y="54"/>
                    </a:lnTo>
                    <a:lnTo>
                      <a:pt x="51" y="50"/>
                    </a:lnTo>
                    <a:lnTo>
                      <a:pt x="55" y="46"/>
                    </a:lnTo>
                    <a:lnTo>
                      <a:pt x="57" y="41"/>
                    </a:lnTo>
                    <a:lnTo>
                      <a:pt x="59" y="35"/>
                    </a:lnTo>
                    <a:lnTo>
                      <a:pt x="59" y="30"/>
                    </a:lnTo>
                    <a:close/>
                  </a:path>
                </a:pathLst>
              </a:custGeom>
              <a:solidFill>
                <a:srgbClr val="5900BC">
                  <a:alpha val="100000"/>
                </a:srgbClr>
              </a:solidFill>
              <a:ln w="9525">
                <a:noFill/>
              </a:ln>
            </p:spPr>
            <p:txBody>
              <a:bodyPr/>
              <a:p>
                <a:endParaRPr lang="en-US"/>
              </a:p>
            </p:txBody>
          </p:sp>
          <p:sp>
            <p:nvSpPr>
              <p:cNvPr id="6305" name="Freeform 271"/>
              <p:cNvSpPr/>
              <p:nvPr/>
            </p:nvSpPr>
            <p:spPr>
              <a:xfrm>
                <a:off x="3549" y="3136"/>
                <a:ext cx="14" cy="15"/>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5" y="28"/>
                    </a:moveTo>
                    <a:lnTo>
                      <a:pt x="12" y="28"/>
                    </a:lnTo>
                    <a:lnTo>
                      <a:pt x="10" y="27"/>
                    </a:lnTo>
                    <a:lnTo>
                      <a:pt x="6" y="26"/>
                    </a:lnTo>
                    <a:lnTo>
                      <a:pt x="4" y="25"/>
                    </a:lnTo>
                    <a:lnTo>
                      <a:pt x="3" y="23"/>
                    </a:lnTo>
                    <a:lnTo>
                      <a:pt x="2" y="19"/>
                    </a:lnTo>
                    <a:lnTo>
                      <a:pt x="0" y="17"/>
                    </a:lnTo>
                    <a:lnTo>
                      <a:pt x="0" y="15"/>
                    </a:lnTo>
                    <a:lnTo>
                      <a:pt x="0" y="11"/>
                    </a:lnTo>
                    <a:lnTo>
                      <a:pt x="2" y="9"/>
                    </a:lnTo>
                    <a:lnTo>
                      <a:pt x="3" y="7"/>
                    </a:lnTo>
                    <a:lnTo>
                      <a:pt x="4" y="4"/>
                    </a:lnTo>
                    <a:lnTo>
                      <a:pt x="6" y="2"/>
                    </a:lnTo>
                    <a:lnTo>
                      <a:pt x="10" y="1"/>
                    </a:lnTo>
                    <a:lnTo>
                      <a:pt x="12" y="0"/>
                    </a:lnTo>
                    <a:lnTo>
                      <a:pt x="15" y="0"/>
                    </a:lnTo>
                    <a:lnTo>
                      <a:pt x="18" y="0"/>
                    </a:lnTo>
                    <a:lnTo>
                      <a:pt x="21" y="1"/>
                    </a:lnTo>
                    <a:lnTo>
                      <a:pt x="23" y="2"/>
                    </a:lnTo>
                    <a:lnTo>
                      <a:pt x="26" y="4"/>
                    </a:lnTo>
                    <a:lnTo>
                      <a:pt x="27" y="7"/>
                    </a:lnTo>
                    <a:lnTo>
                      <a:pt x="28" y="9"/>
                    </a:lnTo>
                    <a:lnTo>
                      <a:pt x="29" y="11"/>
                    </a:lnTo>
                    <a:lnTo>
                      <a:pt x="29" y="15"/>
                    </a:lnTo>
                    <a:lnTo>
                      <a:pt x="28" y="20"/>
                    </a:lnTo>
                    <a:lnTo>
                      <a:pt x="26" y="25"/>
                    </a:lnTo>
                    <a:lnTo>
                      <a:pt x="21" y="27"/>
                    </a:lnTo>
                    <a:lnTo>
                      <a:pt x="15" y="28"/>
                    </a:lnTo>
                    <a:close/>
                  </a:path>
                </a:pathLst>
              </a:custGeom>
              <a:solidFill>
                <a:srgbClr val="FFFF93">
                  <a:alpha val="100000"/>
                </a:srgbClr>
              </a:solidFill>
              <a:ln w="9525">
                <a:noFill/>
              </a:ln>
            </p:spPr>
            <p:txBody>
              <a:bodyPr/>
              <a:p>
                <a:endParaRPr lang="en-US"/>
              </a:p>
            </p:txBody>
          </p:sp>
          <p:sp>
            <p:nvSpPr>
              <p:cNvPr id="6306" name="Freeform 272"/>
              <p:cNvSpPr/>
              <p:nvPr/>
            </p:nvSpPr>
            <p:spPr>
              <a:xfrm>
                <a:off x="3696" y="311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3"/>
                    </a:lnTo>
                    <a:lnTo>
                      <a:pt x="51" y="9"/>
                    </a:lnTo>
                    <a:lnTo>
                      <a:pt x="46" y="5"/>
                    </a:lnTo>
                    <a:lnTo>
                      <a:pt x="42" y="2"/>
                    </a:lnTo>
                    <a:lnTo>
                      <a:pt x="36" y="1"/>
                    </a:lnTo>
                    <a:lnTo>
                      <a:pt x="30" y="0"/>
                    </a:lnTo>
                    <a:lnTo>
                      <a:pt x="19" y="2"/>
                    </a:lnTo>
                    <a:lnTo>
                      <a:pt x="9" y="9"/>
                    </a:lnTo>
                    <a:lnTo>
                      <a:pt x="2" y="18"/>
                    </a:lnTo>
                    <a:lnTo>
                      <a:pt x="0" y="30"/>
                    </a:lnTo>
                    <a:lnTo>
                      <a:pt x="1" y="35"/>
                    </a:lnTo>
                    <a:lnTo>
                      <a:pt x="2" y="41"/>
                    </a:lnTo>
                    <a:lnTo>
                      <a:pt x="6" y="47"/>
                    </a:lnTo>
                    <a:lnTo>
                      <a:pt x="9" y="52"/>
                    </a:lnTo>
                    <a:lnTo>
                      <a:pt x="14" y="55"/>
                    </a:lnTo>
                    <a:lnTo>
                      <a:pt x="19" y="57"/>
                    </a:lnTo>
                    <a:lnTo>
                      <a:pt x="24" y="58"/>
                    </a:lnTo>
                    <a:lnTo>
                      <a:pt x="30" y="60"/>
                    </a:lnTo>
                    <a:lnTo>
                      <a:pt x="36" y="58"/>
                    </a:lnTo>
                    <a:lnTo>
                      <a:pt x="42" y="57"/>
                    </a:lnTo>
                    <a:lnTo>
                      <a:pt x="46" y="55"/>
                    </a:lnTo>
                    <a:lnTo>
                      <a:pt x="51" y="52"/>
                    </a:lnTo>
                    <a:lnTo>
                      <a:pt x="54"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6307" name="Freeform 273"/>
              <p:cNvSpPr/>
              <p:nvPr/>
            </p:nvSpPr>
            <p:spPr>
              <a:xfrm>
                <a:off x="3703" y="311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8"/>
                    </a:lnTo>
                    <a:lnTo>
                      <a:pt x="7" y="27"/>
                    </a:lnTo>
                    <a:lnTo>
                      <a:pt x="5" y="25"/>
                    </a:lnTo>
                    <a:lnTo>
                      <a:pt x="4" y="23"/>
                    </a:lnTo>
                    <a:lnTo>
                      <a:pt x="1" y="20"/>
                    </a:lnTo>
                    <a:lnTo>
                      <a:pt x="0" y="18"/>
                    </a:lnTo>
                    <a:lnTo>
                      <a:pt x="0" y="15"/>
                    </a:lnTo>
                    <a:lnTo>
                      <a:pt x="0" y="12"/>
                    </a:lnTo>
                    <a:lnTo>
                      <a:pt x="1" y="9"/>
                    </a:lnTo>
                    <a:lnTo>
                      <a:pt x="4" y="7"/>
                    </a:lnTo>
                    <a:lnTo>
                      <a:pt x="5" y="4"/>
                    </a:lnTo>
                    <a:lnTo>
                      <a:pt x="7" y="3"/>
                    </a:lnTo>
                    <a:lnTo>
                      <a:pt x="9" y="1"/>
                    </a:lnTo>
                    <a:lnTo>
                      <a:pt x="13" y="0"/>
                    </a:lnTo>
                    <a:lnTo>
                      <a:pt x="15" y="0"/>
                    </a:lnTo>
                    <a:lnTo>
                      <a:pt x="19" y="0"/>
                    </a:lnTo>
                    <a:lnTo>
                      <a:pt x="21" y="1"/>
                    </a:lnTo>
                    <a:lnTo>
                      <a:pt x="23" y="3"/>
                    </a:lnTo>
                    <a:lnTo>
                      <a:pt x="25" y="4"/>
                    </a:lnTo>
                    <a:lnTo>
                      <a:pt x="28"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6308" name="Freeform 274"/>
              <p:cNvSpPr/>
              <p:nvPr/>
            </p:nvSpPr>
            <p:spPr>
              <a:xfrm>
                <a:off x="3669" y="3257"/>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4"/>
                    </a:lnTo>
                    <a:lnTo>
                      <a:pt x="51" y="10"/>
                    </a:lnTo>
                    <a:lnTo>
                      <a:pt x="46" y="6"/>
                    </a:lnTo>
                    <a:lnTo>
                      <a:pt x="42" y="3"/>
                    </a:lnTo>
                    <a:lnTo>
                      <a:pt x="36" y="2"/>
                    </a:lnTo>
                    <a:lnTo>
                      <a:pt x="30" y="0"/>
                    </a:lnTo>
                    <a:lnTo>
                      <a:pt x="19" y="3"/>
                    </a:lnTo>
                    <a:lnTo>
                      <a:pt x="9" y="10"/>
                    </a:lnTo>
                    <a:lnTo>
                      <a:pt x="2" y="19"/>
                    </a:lnTo>
                    <a:lnTo>
                      <a:pt x="0" y="30"/>
                    </a:lnTo>
                    <a:lnTo>
                      <a:pt x="1" y="36"/>
                    </a:lnTo>
                    <a:lnTo>
                      <a:pt x="2" y="42"/>
                    </a:lnTo>
                    <a:lnTo>
                      <a:pt x="5" y="46"/>
                    </a:lnTo>
                    <a:lnTo>
                      <a:pt x="8" y="51"/>
                    </a:lnTo>
                    <a:lnTo>
                      <a:pt x="13" y="55"/>
                    </a:lnTo>
                    <a:lnTo>
                      <a:pt x="19" y="58"/>
                    </a:lnTo>
                    <a:lnTo>
                      <a:pt x="24" y="59"/>
                    </a:lnTo>
                    <a:lnTo>
                      <a:pt x="30" y="60"/>
                    </a:lnTo>
                    <a:lnTo>
                      <a:pt x="36" y="59"/>
                    </a:lnTo>
                    <a:lnTo>
                      <a:pt x="42" y="58"/>
                    </a:lnTo>
                    <a:lnTo>
                      <a:pt x="46" y="55"/>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6309" name="Freeform 275"/>
              <p:cNvSpPr/>
              <p:nvPr/>
            </p:nvSpPr>
            <p:spPr>
              <a:xfrm>
                <a:off x="3677" y="326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10"/>
                    </a:lnTo>
                    <a:lnTo>
                      <a:pt x="2" y="7"/>
                    </a:lnTo>
                    <a:lnTo>
                      <a:pt x="5" y="5"/>
                    </a:lnTo>
                    <a:lnTo>
                      <a:pt x="7" y="3"/>
                    </a:lnTo>
                    <a:lnTo>
                      <a:pt x="9" y="1"/>
                    </a:lnTo>
                    <a:lnTo>
                      <a:pt x="12" y="0"/>
                    </a:lnTo>
                    <a:lnTo>
                      <a:pt x="15" y="0"/>
                    </a:lnTo>
                    <a:lnTo>
                      <a:pt x="17" y="0"/>
                    </a:lnTo>
                    <a:lnTo>
                      <a:pt x="21" y="1"/>
                    </a:lnTo>
                    <a:lnTo>
                      <a:pt x="23" y="3"/>
                    </a:lnTo>
                    <a:lnTo>
                      <a:pt x="25" y="5"/>
                    </a:lnTo>
                    <a:lnTo>
                      <a:pt x="27"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6310" name="Freeform 276"/>
              <p:cNvSpPr/>
              <p:nvPr/>
            </p:nvSpPr>
            <p:spPr>
              <a:xfrm>
                <a:off x="3693" y="3382"/>
                <a:ext cx="30"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3"/>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8"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6311" name="Freeform 277"/>
              <p:cNvSpPr/>
              <p:nvPr/>
            </p:nvSpPr>
            <p:spPr>
              <a:xfrm>
                <a:off x="3701" y="3390"/>
                <a:ext cx="14" cy="14"/>
              </a:xfrm>
              <a:custGeom>
                <a:avLst/>
                <a:gdLst>
                  <a:gd name="txL" fmla="*/ 0 w 28"/>
                  <a:gd name="txT" fmla="*/ 0 h 29"/>
                  <a:gd name="txR" fmla="*/ 28 w 28"/>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8" h="29">
                    <a:moveTo>
                      <a:pt x="13" y="29"/>
                    </a:moveTo>
                    <a:lnTo>
                      <a:pt x="11" y="29"/>
                    </a:lnTo>
                    <a:lnTo>
                      <a:pt x="9" y="28"/>
                    </a:lnTo>
                    <a:lnTo>
                      <a:pt x="5" y="27"/>
                    </a:lnTo>
                    <a:lnTo>
                      <a:pt x="3" y="25"/>
                    </a:lnTo>
                    <a:lnTo>
                      <a:pt x="2" y="22"/>
                    </a:lnTo>
                    <a:lnTo>
                      <a:pt x="1" y="20"/>
                    </a:lnTo>
                    <a:lnTo>
                      <a:pt x="0" y="18"/>
                    </a:lnTo>
                    <a:lnTo>
                      <a:pt x="0" y="14"/>
                    </a:lnTo>
                    <a:lnTo>
                      <a:pt x="0" y="12"/>
                    </a:lnTo>
                    <a:lnTo>
                      <a:pt x="1" y="8"/>
                    </a:lnTo>
                    <a:lnTo>
                      <a:pt x="2" y="6"/>
                    </a:lnTo>
                    <a:lnTo>
                      <a:pt x="3" y="4"/>
                    </a:lnTo>
                    <a:lnTo>
                      <a:pt x="5" y="3"/>
                    </a:lnTo>
                    <a:lnTo>
                      <a:pt x="9" y="2"/>
                    </a:lnTo>
                    <a:lnTo>
                      <a:pt x="11" y="0"/>
                    </a:lnTo>
                    <a:lnTo>
                      <a:pt x="13" y="0"/>
                    </a:lnTo>
                    <a:lnTo>
                      <a:pt x="17" y="0"/>
                    </a:lnTo>
                    <a:lnTo>
                      <a:pt x="19" y="2"/>
                    </a:lnTo>
                    <a:lnTo>
                      <a:pt x="23" y="3"/>
                    </a:lnTo>
                    <a:lnTo>
                      <a:pt x="25" y="4"/>
                    </a:lnTo>
                    <a:lnTo>
                      <a:pt x="26" y="6"/>
                    </a:lnTo>
                    <a:lnTo>
                      <a:pt x="27" y="8"/>
                    </a:lnTo>
                    <a:lnTo>
                      <a:pt x="28" y="12"/>
                    </a:lnTo>
                    <a:lnTo>
                      <a:pt x="28" y="14"/>
                    </a:lnTo>
                    <a:lnTo>
                      <a:pt x="27" y="20"/>
                    </a:lnTo>
                    <a:lnTo>
                      <a:pt x="25" y="25"/>
                    </a:lnTo>
                    <a:lnTo>
                      <a:pt x="19" y="28"/>
                    </a:lnTo>
                    <a:lnTo>
                      <a:pt x="13" y="29"/>
                    </a:lnTo>
                    <a:close/>
                  </a:path>
                </a:pathLst>
              </a:custGeom>
              <a:solidFill>
                <a:srgbClr val="FFFF93">
                  <a:alpha val="100000"/>
                </a:srgbClr>
              </a:solidFill>
              <a:ln w="9525">
                <a:noFill/>
              </a:ln>
            </p:spPr>
            <p:txBody>
              <a:bodyPr/>
              <a:p>
                <a:endParaRPr lang="en-US"/>
              </a:p>
            </p:txBody>
          </p:sp>
          <p:sp>
            <p:nvSpPr>
              <p:cNvPr id="6312" name="Freeform 278"/>
              <p:cNvSpPr/>
              <p:nvPr/>
            </p:nvSpPr>
            <p:spPr>
              <a:xfrm>
                <a:off x="3842" y="3409"/>
                <a:ext cx="30" cy="30"/>
              </a:xfrm>
              <a:custGeom>
                <a:avLst/>
                <a:gdLst>
                  <a:gd name="txL" fmla="*/ 0 w 60"/>
                  <a:gd name="txT" fmla="*/ 0 h 58"/>
                  <a:gd name="txR" fmla="*/ 60 w 60"/>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8">
                    <a:moveTo>
                      <a:pt x="60" y="30"/>
                    </a:moveTo>
                    <a:lnTo>
                      <a:pt x="59" y="24"/>
                    </a:lnTo>
                    <a:lnTo>
                      <a:pt x="57" y="18"/>
                    </a:lnTo>
                    <a:lnTo>
                      <a:pt x="54" y="12"/>
                    </a:lnTo>
                    <a:lnTo>
                      <a:pt x="51" y="8"/>
                    </a:lnTo>
                    <a:lnTo>
                      <a:pt x="46" y="4"/>
                    </a:lnTo>
                    <a:lnTo>
                      <a:pt x="41" y="2"/>
                    </a:lnTo>
                    <a:lnTo>
                      <a:pt x="36" y="0"/>
                    </a:lnTo>
                    <a:lnTo>
                      <a:pt x="30" y="0"/>
                    </a:lnTo>
                    <a:lnTo>
                      <a:pt x="18" y="2"/>
                    </a:lnTo>
                    <a:lnTo>
                      <a:pt x="8" y="8"/>
                    </a:lnTo>
                    <a:lnTo>
                      <a:pt x="2" y="18"/>
                    </a:lnTo>
                    <a:lnTo>
                      <a:pt x="0" y="30"/>
                    </a:lnTo>
                    <a:lnTo>
                      <a:pt x="1" y="35"/>
                    </a:lnTo>
                    <a:lnTo>
                      <a:pt x="2" y="40"/>
                    </a:lnTo>
                    <a:lnTo>
                      <a:pt x="4" y="46"/>
                    </a:lnTo>
                    <a:lnTo>
                      <a:pt x="8" y="50"/>
                    </a:lnTo>
                    <a:lnTo>
                      <a:pt x="12" y="54"/>
                    </a:lnTo>
                    <a:lnTo>
                      <a:pt x="18" y="56"/>
                    </a:lnTo>
                    <a:lnTo>
                      <a:pt x="24" y="58"/>
                    </a:lnTo>
                    <a:lnTo>
                      <a:pt x="30" y="58"/>
                    </a:lnTo>
                    <a:lnTo>
                      <a:pt x="36" y="58"/>
                    </a:lnTo>
                    <a:lnTo>
                      <a:pt x="41" y="56"/>
                    </a:lnTo>
                    <a:lnTo>
                      <a:pt x="46" y="54"/>
                    </a:lnTo>
                    <a:lnTo>
                      <a:pt x="51" y="50"/>
                    </a:lnTo>
                    <a:lnTo>
                      <a:pt x="54" y="46"/>
                    </a:lnTo>
                    <a:lnTo>
                      <a:pt x="57" y="40"/>
                    </a:lnTo>
                    <a:lnTo>
                      <a:pt x="59" y="35"/>
                    </a:lnTo>
                    <a:lnTo>
                      <a:pt x="60" y="30"/>
                    </a:lnTo>
                    <a:close/>
                  </a:path>
                </a:pathLst>
              </a:custGeom>
              <a:solidFill>
                <a:srgbClr val="6800E0">
                  <a:alpha val="100000"/>
                </a:srgbClr>
              </a:solidFill>
              <a:ln w="9525">
                <a:noFill/>
              </a:ln>
            </p:spPr>
            <p:txBody>
              <a:bodyPr/>
              <a:p>
                <a:endParaRPr lang="en-US"/>
              </a:p>
            </p:txBody>
          </p:sp>
          <p:sp>
            <p:nvSpPr>
              <p:cNvPr id="6313" name="Freeform 279"/>
              <p:cNvSpPr/>
              <p:nvPr/>
            </p:nvSpPr>
            <p:spPr>
              <a:xfrm>
                <a:off x="3850" y="3417"/>
                <a:ext cx="15" cy="14"/>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5"/>
                    </a:lnTo>
                    <a:lnTo>
                      <a:pt x="4" y="3"/>
                    </a:lnTo>
                    <a:lnTo>
                      <a:pt x="7" y="2"/>
                    </a:lnTo>
                    <a:lnTo>
                      <a:pt x="9" y="1"/>
                    </a:lnTo>
                    <a:lnTo>
                      <a:pt x="11" y="0"/>
                    </a:lnTo>
                    <a:lnTo>
                      <a:pt x="15" y="0"/>
                    </a:lnTo>
                    <a:lnTo>
                      <a:pt x="17" y="0"/>
                    </a:lnTo>
                    <a:lnTo>
                      <a:pt x="21" y="1"/>
                    </a:lnTo>
                    <a:lnTo>
                      <a:pt x="23" y="2"/>
                    </a:lnTo>
                    <a:lnTo>
                      <a:pt x="25" y="3"/>
                    </a:lnTo>
                    <a:lnTo>
                      <a:pt x="26" y="5"/>
                    </a:lnTo>
                    <a:lnTo>
                      <a:pt x="29" y="9"/>
                    </a:lnTo>
                    <a:lnTo>
                      <a:pt x="30" y="11"/>
                    </a:lnTo>
                    <a:lnTo>
                      <a:pt x="30" y="15"/>
                    </a:lnTo>
                    <a:lnTo>
                      <a:pt x="29" y="20"/>
                    </a:lnTo>
                    <a:lnTo>
                      <a:pt x="25" y="25"/>
                    </a:lnTo>
                    <a:lnTo>
                      <a:pt x="21" y="27"/>
                    </a:lnTo>
                    <a:lnTo>
                      <a:pt x="15" y="28"/>
                    </a:lnTo>
                    <a:close/>
                  </a:path>
                </a:pathLst>
              </a:custGeom>
              <a:solidFill>
                <a:srgbClr val="FFFF93">
                  <a:alpha val="100000"/>
                </a:srgbClr>
              </a:solidFill>
              <a:ln w="9525">
                <a:noFill/>
              </a:ln>
            </p:spPr>
            <p:txBody>
              <a:bodyPr/>
              <a:p>
                <a:endParaRPr lang="en-US"/>
              </a:p>
            </p:txBody>
          </p:sp>
          <p:sp>
            <p:nvSpPr>
              <p:cNvPr id="6314" name="Freeform 280"/>
              <p:cNvSpPr/>
              <p:nvPr/>
            </p:nvSpPr>
            <p:spPr>
              <a:xfrm>
                <a:off x="3869" y="3310"/>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7" y="19"/>
                    </a:lnTo>
                    <a:lnTo>
                      <a:pt x="54" y="13"/>
                    </a:lnTo>
                    <a:lnTo>
                      <a:pt x="50" y="9"/>
                    </a:lnTo>
                    <a:lnTo>
                      <a:pt x="46" y="5"/>
                    </a:lnTo>
                    <a:lnTo>
                      <a:pt x="41" y="3"/>
                    </a:lnTo>
                    <a:lnTo>
                      <a:pt x="36" y="0"/>
                    </a:lnTo>
                    <a:lnTo>
                      <a:pt x="30" y="0"/>
                    </a:lnTo>
                    <a:lnTo>
                      <a:pt x="18" y="3"/>
                    </a:lnTo>
                    <a:lnTo>
                      <a:pt x="9" y="9"/>
                    </a:lnTo>
                    <a:lnTo>
                      <a:pt x="2" y="18"/>
                    </a:lnTo>
                    <a:lnTo>
                      <a:pt x="0" y="29"/>
                    </a:lnTo>
                    <a:lnTo>
                      <a:pt x="1" y="35"/>
                    </a:lnTo>
                    <a:lnTo>
                      <a:pt x="2" y="41"/>
                    </a:lnTo>
                    <a:lnTo>
                      <a:pt x="6" y="47"/>
                    </a:lnTo>
                    <a:lnTo>
                      <a:pt x="9" y="51"/>
                    </a:lnTo>
                    <a:lnTo>
                      <a:pt x="14" y="55"/>
                    </a:lnTo>
                    <a:lnTo>
                      <a:pt x="18" y="57"/>
                    </a:lnTo>
                    <a:lnTo>
                      <a:pt x="24" y="59"/>
                    </a:lnTo>
                    <a:lnTo>
                      <a:pt x="30" y="59"/>
                    </a:lnTo>
                    <a:lnTo>
                      <a:pt x="36" y="59"/>
                    </a:lnTo>
                    <a:lnTo>
                      <a:pt x="41" y="57"/>
                    </a:lnTo>
                    <a:lnTo>
                      <a:pt x="46" y="55"/>
                    </a:lnTo>
                    <a:lnTo>
                      <a:pt x="50" y="51"/>
                    </a:lnTo>
                    <a:lnTo>
                      <a:pt x="54" y="47"/>
                    </a:lnTo>
                    <a:lnTo>
                      <a:pt x="57" y="41"/>
                    </a:lnTo>
                    <a:lnTo>
                      <a:pt x="59" y="35"/>
                    </a:lnTo>
                    <a:lnTo>
                      <a:pt x="60" y="29"/>
                    </a:lnTo>
                    <a:close/>
                  </a:path>
                </a:pathLst>
              </a:custGeom>
              <a:solidFill>
                <a:srgbClr val="5900BC">
                  <a:alpha val="100000"/>
                </a:srgbClr>
              </a:solidFill>
              <a:ln w="9525">
                <a:noFill/>
              </a:ln>
            </p:spPr>
            <p:txBody>
              <a:bodyPr/>
              <a:p>
                <a:endParaRPr lang="en-US"/>
              </a:p>
            </p:txBody>
          </p:sp>
          <p:sp>
            <p:nvSpPr>
              <p:cNvPr id="6315" name="Freeform 281"/>
              <p:cNvSpPr/>
              <p:nvPr/>
            </p:nvSpPr>
            <p:spPr>
              <a:xfrm>
                <a:off x="3876" y="3318"/>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9" y="28"/>
                    </a:lnTo>
                    <a:lnTo>
                      <a:pt x="7" y="27"/>
                    </a:lnTo>
                    <a:lnTo>
                      <a:pt x="4" y="25"/>
                    </a:lnTo>
                    <a:lnTo>
                      <a:pt x="3" y="22"/>
                    </a:lnTo>
                    <a:lnTo>
                      <a:pt x="1" y="20"/>
                    </a:lnTo>
                    <a:lnTo>
                      <a:pt x="0" y="18"/>
                    </a:lnTo>
                    <a:lnTo>
                      <a:pt x="0" y="14"/>
                    </a:lnTo>
                    <a:lnTo>
                      <a:pt x="0" y="12"/>
                    </a:lnTo>
                    <a:lnTo>
                      <a:pt x="1" y="9"/>
                    </a:lnTo>
                    <a:lnTo>
                      <a:pt x="3" y="6"/>
                    </a:lnTo>
                    <a:lnTo>
                      <a:pt x="4" y="4"/>
                    </a:lnTo>
                    <a:lnTo>
                      <a:pt x="7" y="3"/>
                    </a:lnTo>
                    <a:lnTo>
                      <a:pt x="9" y="2"/>
                    </a:lnTo>
                    <a:lnTo>
                      <a:pt x="12" y="0"/>
                    </a:lnTo>
                    <a:lnTo>
                      <a:pt x="15" y="0"/>
                    </a:lnTo>
                    <a:lnTo>
                      <a:pt x="17" y="0"/>
                    </a:lnTo>
                    <a:lnTo>
                      <a:pt x="21" y="2"/>
                    </a:lnTo>
                    <a:lnTo>
                      <a:pt x="23" y="3"/>
                    </a:lnTo>
                    <a:lnTo>
                      <a:pt x="25" y="4"/>
                    </a:lnTo>
                    <a:lnTo>
                      <a:pt x="26" y="6"/>
                    </a:lnTo>
                    <a:lnTo>
                      <a:pt x="29" y="9"/>
                    </a:lnTo>
                    <a:lnTo>
                      <a:pt x="30" y="12"/>
                    </a:lnTo>
                    <a:lnTo>
                      <a:pt x="30" y="14"/>
                    </a:lnTo>
                    <a:lnTo>
                      <a:pt x="29" y="20"/>
                    </a:lnTo>
                    <a:lnTo>
                      <a:pt x="25" y="25"/>
                    </a:lnTo>
                    <a:lnTo>
                      <a:pt x="21" y="28"/>
                    </a:lnTo>
                    <a:lnTo>
                      <a:pt x="15" y="29"/>
                    </a:lnTo>
                    <a:close/>
                  </a:path>
                </a:pathLst>
              </a:custGeom>
              <a:solidFill>
                <a:srgbClr val="FFFF93">
                  <a:alpha val="100000"/>
                </a:srgbClr>
              </a:solidFill>
              <a:ln w="9525">
                <a:noFill/>
              </a:ln>
            </p:spPr>
            <p:txBody>
              <a:bodyPr/>
              <a:p>
                <a:endParaRPr lang="en-US"/>
              </a:p>
            </p:txBody>
          </p:sp>
          <p:sp>
            <p:nvSpPr>
              <p:cNvPr id="6316" name="Freeform 282"/>
              <p:cNvSpPr/>
              <p:nvPr/>
            </p:nvSpPr>
            <p:spPr>
              <a:xfrm>
                <a:off x="3869" y="3182"/>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3"/>
                    </a:lnTo>
                    <a:lnTo>
                      <a:pt x="50" y="9"/>
                    </a:lnTo>
                    <a:lnTo>
                      <a:pt x="46" y="5"/>
                    </a:lnTo>
                    <a:lnTo>
                      <a:pt x="41" y="2"/>
                    </a:lnTo>
                    <a:lnTo>
                      <a:pt x="36" y="1"/>
                    </a:lnTo>
                    <a:lnTo>
                      <a:pt x="30" y="0"/>
                    </a:lnTo>
                    <a:lnTo>
                      <a:pt x="18" y="2"/>
                    </a:lnTo>
                    <a:lnTo>
                      <a:pt x="9" y="9"/>
                    </a:lnTo>
                    <a:lnTo>
                      <a:pt x="2" y="18"/>
                    </a:lnTo>
                    <a:lnTo>
                      <a:pt x="0" y="30"/>
                    </a:lnTo>
                    <a:lnTo>
                      <a:pt x="1" y="35"/>
                    </a:lnTo>
                    <a:lnTo>
                      <a:pt x="2" y="41"/>
                    </a:lnTo>
                    <a:lnTo>
                      <a:pt x="6" y="47"/>
                    </a:lnTo>
                    <a:lnTo>
                      <a:pt x="9" y="51"/>
                    </a:lnTo>
                    <a:lnTo>
                      <a:pt x="14" y="55"/>
                    </a:lnTo>
                    <a:lnTo>
                      <a:pt x="18" y="57"/>
                    </a:lnTo>
                    <a:lnTo>
                      <a:pt x="24" y="58"/>
                    </a:lnTo>
                    <a:lnTo>
                      <a:pt x="30" y="60"/>
                    </a:lnTo>
                    <a:lnTo>
                      <a:pt x="36" y="58"/>
                    </a:lnTo>
                    <a:lnTo>
                      <a:pt x="41" y="57"/>
                    </a:lnTo>
                    <a:lnTo>
                      <a:pt x="46" y="55"/>
                    </a:lnTo>
                    <a:lnTo>
                      <a:pt x="50" y="51"/>
                    </a:lnTo>
                    <a:lnTo>
                      <a:pt x="54" y="47"/>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6317" name="Freeform 283"/>
              <p:cNvSpPr/>
              <p:nvPr/>
            </p:nvSpPr>
            <p:spPr>
              <a:xfrm>
                <a:off x="3876" y="318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8"/>
                    </a:lnTo>
                    <a:lnTo>
                      <a:pt x="7" y="27"/>
                    </a:lnTo>
                    <a:lnTo>
                      <a:pt x="4" y="25"/>
                    </a:lnTo>
                    <a:lnTo>
                      <a:pt x="3" y="23"/>
                    </a:lnTo>
                    <a:lnTo>
                      <a:pt x="1" y="20"/>
                    </a:lnTo>
                    <a:lnTo>
                      <a:pt x="0" y="18"/>
                    </a:lnTo>
                    <a:lnTo>
                      <a:pt x="0" y="15"/>
                    </a:lnTo>
                    <a:lnTo>
                      <a:pt x="0" y="12"/>
                    </a:lnTo>
                    <a:lnTo>
                      <a:pt x="1" y="9"/>
                    </a:lnTo>
                    <a:lnTo>
                      <a:pt x="3" y="7"/>
                    </a:lnTo>
                    <a:lnTo>
                      <a:pt x="4" y="4"/>
                    </a:lnTo>
                    <a:lnTo>
                      <a:pt x="7" y="3"/>
                    </a:lnTo>
                    <a:lnTo>
                      <a:pt x="9" y="1"/>
                    </a:lnTo>
                    <a:lnTo>
                      <a:pt x="12" y="0"/>
                    </a:lnTo>
                    <a:lnTo>
                      <a:pt x="15" y="0"/>
                    </a:lnTo>
                    <a:lnTo>
                      <a:pt x="17" y="0"/>
                    </a:lnTo>
                    <a:lnTo>
                      <a:pt x="21" y="1"/>
                    </a:lnTo>
                    <a:lnTo>
                      <a:pt x="23" y="3"/>
                    </a:lnTo>
                    <a:lnTo>
                      <a:pt x="25" y="4"/>
                    </a:lnTo>
                    <a:lnTo>
                      <a:pt x="26"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6318" name="Freeform 284"/>
              <p:cNvSpPr/>
              <p:nvPr/>
            </p:nvSpPr>
            <p:spPr>
              <a:xfrm>
                <a:off x="2809" y="3310"/>
                <a:ext cx="29"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4"/>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7"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6319" name="Freeform 285"/>
              <p:cNvSpPr/>
              <p:nvPr/>
            </p:nvSpPr>
            <p:spPr>
              <a:xfrm>
                <a:off x="2816" y="3318"/>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4" y="29"/>
                    </a:moveTo>
                    <a:lnTo>
                      <a:pt x="12" y="29"/>
                    </a:lnTo>
                    <a:lnTo>
                      <a:pt x="10" y="28"/>
                    </a:lnTo>
                    <a:lnTo>
                      <a:pt x="6" y="27"/>
                    </a:lnTo>
                    <a:lnTo>
                      <a:pt x="4" y="25"/>
                    </a:lnTo>
                    <a:lnTo>
                      <a:pt x="3" y="22"/>
                    </a:lnTo>
                    <a:lnTo>
                      <a:pt x="2" y="20"/>
                    </a:lnTo>
                    <a:lnTo>
                      <a:pt x="0" y="18"/>
                    </a:lnTo>
                    <a:lnTo>
                      <a:pt x="0" y="14"/>
                    </a:lnTo>
                    <a:lnTo>
                      <a:pt x="0" y="12"/>
                    </a:lnTo>
                    <a:lnTo>
                      <a:pt x="2" y="9"/>
                    </a:lnTo>
                    <a:lnTo>
                      <a:pt x="3" y="6"/>
                    </a:lnTo>
                    <a:lnTo>
                      <a:pt x="4" y="4"/>
                    </a:lnTo>
                    <a:lnTo>
                      <a:pt x="6" y="3"/>
                    </a:lnTo>
                    <a:lnTo>
                      <a:pt x="10" y="2"/>
                    </a:lnTo>
                    <a:lnTo>
                      <a:pt x="12" y="0"/>
                    </a:lnTo>
                    <a:lnTo>
                      <a:pt x="14" y="0"/>
                    </a:lnTo>
                    <a:lnTo>
                      <a:pt x="18" y="0"/>
                    </a:lnTo>
                    <a:lnTo>
                      <a:pt x="20" y="2"/>
                    </a:lnTo>
                    <a:lnTo>
                      <a:pt x="22" y="3"/>
                    </a:lnTo>
                    <a:lnTo>
                      <a:pt x="25" y="4"/>
                    </a:lnTo>
                    <a:lnTo>
                      <a:pt x="27" y="6"/>
                    </a:lnTo>
                    <a:lnTo>
                      <a:pt x="28" y="9"/>
                    </a:lnTo>
                    <a:lnTo>
                      <a:pt x="29" y="12"/>
                    </a:lnTo>
                    <a:lnTo>
                      <a:pt x="29" y="14"/>
                    </a:lnTo>
                    <a:lnTo>
                      <a:pt x="28" y="20"/>
                    </a:lnTo>
                    <a:lnTo>
                      <a:pt x="25" y="25"/>
                    </a:lnTo>
                    <a:lnTo>
                      <a:pt x="20" y="28"/>
                    </a:lnTo>
                    <a:lnTo>
                      <a:pt x="14" y="29"/>
                    </a:lnTo>
                    <a:close/>
                  </a:path>
                </a:pathLst>
              </a:custGeom>
              <a:solidFill>
                <a:srgbClr val="FFFF93">
                  <a:alpha val="100000"/>
                </a:srgbClr>
              </a:solidFill>
              <a:ln w="9525">
                <a:noFill/>
              </a:ln>
            </p:spPr>
            <p:txBody>
              <a:bodyPr/>
              <a:p>
                <a:endParaRPr lang="en-US"/>
              </a:p>
            </p:txBody>
          </p:sp>
          <p:sp>
            <p:nvSpPr>
              <p:cNvPr id="6320" name="Freeform 286"/>
              <p:cNvSpPr/>
              <p:nvPr/>
            </p:nvSpPr>
            <p:spPr>
              <a:xfrm>
                <a:off x="2947" y="223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3"/>
                    </a:lnTo>
                    <a:lnTo>
                      <a:pt x="51" y="8"/>
                    </a:lnTo>
                    <a:lnTo>
                      <a:pt x="46" y="5"/>
                    </a:lnTo>
                    <a:lnTo>
                      <a:pt x="41" y="3"/>
                    </a:lnTo>
                    <a:lnTo>
                      <a:pt x="36" y="0"/>
                    </a:lnTo>
                    <a:lnTo>
                      <a:pt x="30" y="0"/>
                    </a:lnTo>
                    <a:lnTo>
                      <a:pt x="18" y="3"/>
                    </a:lnTo>
                    <a:lnTo>
                      <a:pt x="9" y="8"/>
                    </a:lnTo>
                    <a:lnTo>
                      <a:pt x="2" y="19"/>
                    </a:lnTo>
                    <a:lnTo>
                      <a:pt x="0" y="30"/>
                    </a:lnTo>
                    <a:lnTo>
                      <a:pt x="1" y="36"/>
                    </a:lnTo>
                    <a:lnTo>
                      <a:pt x="2" y="42"/>
                    </a:lnTo>
                    <a:lnTo>
                      <a:pt x="6" y="47"/>
                    </a:lnTo>
                    <a:lnTo>
                      <a:pt x="9" y="51"/>
                    </a:lnTo>
                    <a:lnTo>
                      <a:pt x="14" y="55"/>
                    </a:lnTo>
                    <a:lnTo>
                      <a:pt x="18" y="58"/>
                    </a:lnTo>
                    <a:lnTo>
                      <a:pt x="24" y="59"/>
                    </a:lnTo>
                    <a:lnTo>
                      <a:pt x="30" y="60"/>
                    </a:lnTo>
                    <a:lnTo>
                      <a:pt x="36" y="59"/>
                    </a:lnTo>
                    <a:lnTo>
                      <a:pt x="41" y="58"/>
                    </a:lnTo>
                    <a:lnTo>
                      <a:pt x="46" y="55"/>
                    </a:lnTo>
                    <a:lnTo>
                      <a:pt x="51" y="51"/>
                    </a:lnTo>
                    <a:lnTo>
                      <a:pt x="54" y="47"/>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6321" name="Freeform 287"/>
              <p:cNvSpPr/>
              <p:nvPr/>
            </p:nvSpPr>
            <p:spPr>
              <a:xfrm>
                <a:off x="2954" y="224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7"/>
                    </a:lnTo>
                    <a:lnTo>
                      <a:pt x="5" y="26"/>
                    </a:lnTo>
                    <a:lnTo>
                      <a:pt x="3" y="23"/>
                    </a:lnTo>
                    <a:lnTo>
                      <a:pt x="1" y="20"/>
                    </a:lnTo>
                    <a:lnTo>
                      <a:pt x="0" y="18"/>
                    </a:lnTo>
                    <a:lnTo>
                      <a:pt x="0" y="15"/>
                    </a:lnTo>
                    <a:lnTo>
                      <a:pt x="0" y="12"/>
                    </a:lnTo>
                    <a:lnTo>
                      <a:pt x="1" y="10"/>
                    </a:lnTo>
                    <a:lnTo>
                      <a:pt x="3" y="7"/>
                    </a:lnTo>
                    <a:lnTo>
                      <a:pt x="5" y="5"/>
                    </a:lnTo>
                    <a:lnTo>
                      <a:pt x="7" y="3"/>
                    </a:lnTo>
                    <a:lnTo>
                      <a:pt x="10" y="2"/>
                    </a:lnTo>
                    <a:lnTo>
                      <a:pt x="13" y="0"/>
                    </a:lnTo>
                    <a:lnTo>
                      <a:pt x="15" y="0"/>
                    </a:lnTo>
                    <a:lnTo>
                      <a:pt x="18"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grpSp>
      </p:grpSp>
      <p:sp>
        <p:nvSpPr>
          <p:cNvPr id="291" name="Text Box 305"/>
          <p:cNvSpPr txBox="1"/>
          <p:nvPr/>
        </p:nvSpPr>
        <p:spPr>
          <a:xfrm>
            <a:off x="2439988" y="304800"/>
            <a:ext cx="4495800" cy="528638"/>
          </a:xfrm>
          <a:prstGeom prst="rect">
            <a:avLst/>
          </a:prstGeom>
          <a:solidFill>
            <a:srgbClr val="3366FF"/>
          </a:solidFill>
          <a:ln w="9525" cap="flat" cmpd="sng">
            <a:solidFill>
              <a:srgbClr val="FF0000"/>
            </a:solidFill>
            <a:prstDash val="solid"/>
            <a:miter/>
            <a:headEnd type="none" w="med" len="med"/>
            <a:tailEnd type="none" w="med" len="med"/>
          </a:ln>
        </p:spPr>
        <p:txBody>
          <a:bodyPr>
            <a:spAutoFit/>
          </a:bodyPr>
          <a:p>
            <a:pPr algn="ctr">
              <a:spcBef>
                <a:spcPct val="50000"/>
              </a:spcBef>
            </a:pPr>
            <a:r>
              <a:rPr sz="2800" b="1" dirty="0">
                <a:solidFill>
                  <a:srgbClr val="FFFF00"/>
                </a:solidFill>
                <a:latin typeface="Arial" panose="020B0604020202020204" pitchFamily="34" charset="0"/>
                <a:cs typeface="Arial" panose="020B0604020202020204" pitchFamily="34" charset="0"/>
              </a:rPr>
              <a:t>THẢO LUẬN NHÓM LỚN:</a:t>
            </a:r>
            <a:endParaRPr sz="2800" b="1" dirty="0">
              <a:solidFill>
                <a:srgbClr val="FFFF00"/>
              </a:solidFill>
              <a:latin typeface="Arial" panose="020B0604020202020204" pitchFamily="34" charset="0"/>
              <a:ea typeface="Arial" panose="020B0604020202020204" pitchFamily="34" charset="0"/>
            </a:endParaRPr>
          </a:p>
        </p:txBody>
      </p:sp>
      <p:sp>
        <p:nvSpPr>
          <p:cNvPr id="578" name="Rectangle 304" descr="Parchment"/>
          <p:cNvSpPr/>
          <p:nvPr/>
        </p:nvSpPr>
        <p:spPr>
          <a:xfrm>
            <a:off x="381000" y="990600"/>
            <a:ext cx="8393113" cy="5108575"/>
          </a:xfrm>
          <a:prstGeom prst="rect">
            <a:avLst/>
          </a:prstGeom>
          <a:blipFill rotWithShape="0">
            <a:blip r:embed="rId2"/>
          </a:blipFill>
          <a:ln w="38100" cap="flat" cmpd="dbl">
            <a:solidFill>
              <a:srgbClr val="FF0000"/>
            </a:solidFill>
            <a:prstDash val="solid"/>
            <a:miter/>
            <a:headEnd type="none" w="med" len="med"/>
            <a:tailEnd type="none" w="med" len="med"/>
          </a:ln>
        </p:spPr>
        <p:txBody>
          <a:bodyPr/>
          <a:p>
            <a:pPr marL="342900" indent="-342900" eaLnBrk="0" hangingPunct="0">
              <a:lnSpc>
                <a:spcPct val="90000"/>
              </a:lnSpc>
              <a:spcBef>
                <a:spcPct val="20000"/>
              </a:spcBef>
            </a:pPr>
            <a:r>
              <a:rPr sz="2000" b="1" dirty="0">
                <a:latin typeface="Times New Roman" panose="02020603050405020304" pitchFamily="18" charset="0"/>
                <a:cs typeface="Times New Roman" panose="02020603050405020304" pitchFamily="18" charset="0"/>
              </a:rPr>
              <a:t>- Hoạt động nhóm lớn.</a:t>
            </a:r>
            <a:endParaRPr sz="2000" b="1" dirty="0">
              <a:latin typeface="Times New Roman" panose="02020603050405020304" pitchFamily="18" charset="0"/>
              <a:cs typeface="Times New Roman" panose="02020603050405020304" pitchFamily="18" charset="0"/>
            </a:endParaRPr>
          </a:p>
          <a:p>
            <a:pPr marL="342900" indent="-342900" eaLnBrk="0" hangingPunct="0">
              <a:lnSpc>
                <a:spcPct val="90000"/>
              </a:lnSpc>
              <a:spcBef>
                <a:spcPct val="20000"/>
              </a:spcBef>
            </a:pPr>
            <a:r>
              <a:rPr sz="2000" b="1" dirty="0">
                <a:latin typeface="Times New Roman" panose="02020603050405020304" pitchFamily="18" charset="0"/>
                <a:cs typeface="Times New Roman" panose="02020603050405020304" pitchFamily="18" charset="0"/>
              </a:rPr>
              <a:t>- Thời gian: 7 phút.</a:t>
            </a:r>
            <a:r>
              <a:rPr lang="vi-VN" altLang="x-none" sz="2000" b="1" dirty="0">
                <a:latin typeface="Times New Roman" panose="02020603050405020304" pitchFamily="18" charset="0"/>
                <a:cs typeface="Times New Roman" panose="02020603050405020304" pitchFamily="18" charset="0"/>
              </a:rPr>
              <a:t> </a:t>
            </a:r>
            <a:endParaRPr sz="2000" b="1" dirty="0">
              <a:latin typeface="Times New Roman" panose="02020603050405020304" pitchFamily="18" charset="0"/>
              <a:cs typeface="Times New Roman" panose="02020603050405020304" pitchFamily="18" charset="0"/>
            </a:endParaRPr>
          </a:p>
          <a:p>
            <a:pPr marL="342900" indent="-342900" eaLnBrk="0" hangingPunct="0">
              <a:lnSpc>
                <a:spcPct val="90000"/>
              </a:lnSpc>
              <a:spcBef>
                <a:spcPct val="20000"/>
              </a:spcBef>
            </a:pPr>
            <a:r>
              <a:rPr sz="2000" b="1" dirty="0">
                <a:latin typeface="Times New Roman" panose="02020603050405020304" pitchFamily="18" charset="0"/>
                <a:cs typeface="Times New Roman" panose="02020603050405020304" pitchFamily="18" charset="0"/>
              </a:rPr>
              <a:t>- Sản phẩm hoạt động: ghi v</a:t>
            </a:r>
            <a:r>
              <a:rPr sz="2000" b="1" dirty="0">
                <a:latin typeface="Times New Roman" panose="02020603050405020304" pitchFamily="18" charset="0"/>
                <a:ea typeface="Times New Roman" panose="02020603050405020304" pitchFamily="18" charset="0"/>
              </a:rPr>
              <a:t>à</a:t>
            </a:r>
            <a:r>
              <a:rPr sz="2000" b="1" dirty="0">
                <a:latin typeface="Times New Roman" panose="02020603050405020304" pitchFamily="18" charset="0"/>
                <a:cs typeface="Times New Roman" panose="02020603050405020304" pitchFamily="18" charset="0"/>
              </a:rPr>
              <a:t>o </a:t>
            </a:r>
            <a:r>
              <a:rPr sz="2000" b="1" dirty="0">
                <a:solidFill>
                  <a:srgbClr val="FF0000"/>
                </a:solidFill>
                <a:latin typeface="Times New Roman" panose="02020603050405020304" pitchFamily="18" charset="0"/>
                <a:cs typeface="Times New Roman" panose="02020603050405020304" pitchFamily="18" charset="0"/>
              </a:rPr>
              <a:t>phiếu học tập số 2</a:t>
            </a:r>
            <a:r>
              <a:rPr sz="2000" b="1" dirty="0">
                <a:latin typeface="Times New Roman" panose="02020603050405020304" pitchFamily="18" charset="0"/>
                <a:cs typeface="Times New Roman" panose="02020603050405020304" pitchFamily="18" charset="0"/>
              </a:rPr>
              <a:t>.</a:t>
            </a:r>
            <a:endParaRPr sz="2000" b="1" dirty="0">
              <a:latin typeface="Times New Roman" panose="02020603050405020304" pitchFamily="18" charset="0"/>
              <a:cs typeface="Times New Roman" panose="02020603050405020304" pitchFamily="18" charset="0"/>
            </a:endParaRPr>
          </a:p>
          <a:p>
            <a:pPr marL="342900" indent="-342900" eaLnBrk="0" hangingPunct="0">
              <a:lnSpc>
                <a:spcPct val="90000"/>
              </a:lnSpc>
              <a:spcBef>
                <a:spcPct val="20000"/>
              </a:spcBef>
            </a:pPr>
            <a:r>
              <a:rPr sz="2000" b="1" dirty="0">
                <a:latin typeface="Times New Roman" panose="02020603050405020304" pitchFamily="18" charset="0"/>
                <a:cs typeface="Times New Roman" panose="02020603050405020304" pitchFamily="18" charset="0"/>
              </a:rPr>
              <a:t>- Nội dung thảo luận:</a:t>
            </a:r>
            <a:endParaRPr sz="2000" b="1" dirty="0">
              <a:latin typeface="Times New Roman" panose="02020603050405020304" pitchFamily="18" charset="0"/>
              <a:cs typeface="Times New Roman" panose="02020603050405020304" pitchFamily="18" charset="0"/>
            </a:endParaRPr>
          </a:p>
          <a:p>
            <a:pPr marL="342900" indent="-342900" eaLnBrk="0" hangingPunct="0"/>
            <a:r>
              <a:rPr sz="2000" dirty="0">
                <a:latin typeface="Times New Roman" panose="02020603050405020304" pitchFamily="18" charset="0"/>
              </a:rPr>
              <a:t>   </a:t>
            </a:r>
            <a:r>
              <a:rPr lang="vi-VN" altLang="x-none" sz="2000" b="1" dirty="0">
                <a:solidFill>
                  <a:srgbClr val="0000FF"/>
                </a:solidFill>
                <a:latin typeface="Times New Roman" panose="02020603050405020304" pitchFamily="18" charset="0"/>
                <a:cs typeface="Times New Roman" panose="02020603050405020304" pitchFamily="18" charset="0"/>
              </a:rPr>
              <a:t>1. </a:t>
            </a:r>
            <a:r>
              <a:rPr sz="2000" b="1" dirty="0">
                <a:solidFill>
                  <a:srgbClr val="0000FF"/>
                </a:solidFill>
                <a:latin typeface="Times New Roman" panose="02020603050405020304" pitchFamily="18" charset="0"/>
                <a:cs typeface="Times New Roman" panose="02020603050405020304" pitchFamily="18" charset="0"/>
              </a:rPr>
              <a:t>Tìm các chi tiết phù hợp với mỗi công đoạn v</a:t>
            </a:r>
            <a:r>
              <a:rPr sz="2000" b="1" dirty="0">
                <a:solidFill>
                  <a:srgbClr val="0000FF"/>
                </a:solidFill>
                <a:latin typeface="Times New Roman" panose="02020603050405020304" pitchFamily="18" charset="0"/>
                <a:ea typeface="Times New Roman" panose="02020603050405020304" pitchFamily="18" charset="0"/>
              </a:rPr>
              <a:t>à</a:t>
            </a:r>
            <a:r>
              <a:rPr sz="2000" b="1" dirty="0">
                <a:solidFill>
                  <a:srgbClr val="0000FF"/>
                </a:solidFill>
                <a:latin typeface="Times New Roman" panose="02020603050405020304" pitchFamily="18" charset="0"/>
                <a:cs typeface="Times New Roman" panose="02020603050405020304" pitchFamily="18" charset="0"/>
              </a:rPr>
              <a:t> điền v</a:t>
            </a:r>
            <a:r>
              <a:rPr sz="2000" b="1" dirty="0">
                <a:solidFill>
                  <a:srgbClr val="0000FF"/>
                </a:solidFill>
                <a:latin typeface="Times New Roman" panose="02020603050405020304" pitchFamily="18" charset="0"/>
                <a:ea typeface="Times New Roman" panose="02020603050405020304" pitchFamily="18" charset="0"/>
              </a:rPr>
              <a:t>à</a:t>
            </a:r>
            <a:r>
              <a:rPr sz="2000" b="1" dirty="0">
                <a:solidFill>
                  <a:srgbClr val="0000FF"/>
                </a:solidFill>
                <a:latin typeface="Times New Roman" panose="02020603050405020304" pitchFamily="18" charset="0"/>
                <a:cs typeface="Times New Roman" panose="02020603050405020304" pitchFamily="18" charset="0"/>
              </a:rPr>
              <a:t>o bảng sau:</a:t>
            </a:r>
            <a:r>
              <a:rPr sz="2000" b="1" dirty="0">
                <a:solidFill>
                  <a:srgbClr val="000000"/>
                </a:solidFill>
                <a:latin typeface="Times New Roman" panose="02020603050405020304" pitchFamily="18" charset="0"/>
                <a:cs typeface="Times New Roman" panose="02020603050405020304" pitchFamily="18" charset="0"/>
              </a:rPr>
              <a:t> </a:t>
            </a:r>
            <a:endParaRPr sz="2000" b="1" dirty="0">
              <a:solidFill>
                <a:srgbClr val="000000"/>
              </a:solidFill>
              <a:latin typeface="Times New Roman" panose="02020603050405020304" pitchFamily="18" charset="0"/>
              <a:cs typeface="Times New Roman" panose="02020603050405020304" pitchFamily="18" charset="0"/>
            </a:endParaRPr>
          </a:p>
          <a:p>
            <a:pPr marL="342900" indent="-342900" eaLnBrk="0" hangingPunct="0"/>
            <a:endParaRPr sz="2000" b="1" dirty="0">
              <a:solidFill>
                <a:srgbClr val="000000"/>
              </a:solidFill>
              <a:latin typeface="Times New Roman" panose="02020603050405020304" pitchFamily="18" charset="0"/>
              <a:cs typeface="Times New Roman" panose="02020603050405020304" pitchFamily="18" charset="0"/>
            </a:endParaRPr>
          </a:p>
          <a:p>
            <a:pPr marL="342900" indent="-342900" eaLnBrk="0" hangingPunct="0"/>
            <a:endParaRPr sz="2000" dirty="0">
              <a:solidFill>
                <a:srgbClr val="000000"/>
              </a:solidFill>
              <a:latin typeface="Times New Roman" panose="02020603050405020304" pitchFamily="18" charset="0"/>
              <a:cs typeface="Times New Roman" panose="02020603050405020304" pitchFamily="18" charset="0"/>
            </a:endParaRPr>
          </a:p>
          <a:p>
            <a:pPr marL="342900" indent="-342900" eaLnBrk="0" hangingPunct="0"/>
            <a:endParaRPr sz="2000" dirty="0">
              <a:solidFill>
                <a:srgbClr val="000000"/>
              </a:solidFill>
              <a:latin typeface="Times New Roman" panose="02020603050405020304" pitchFamily="18" charset="0"/>
              <a:cs typeface="Times New Roman" panose="02020603050405020304" pitchFamily="18" charset="0"/>
            </a:endParaRPr>
          </a:p>
          <a:p>
            <a:pPr marL="342900" indent="-342900" eaLnBrk="0" hangingPunct="0"/>
            <a:endParaRPr sz="2000" dirty="0">
              <a:solidFill>
                <a:srgbClr val="000000"/>
              </a:solidFill>
              <a:latin typeface="Times New Roman" panose="02020603050405020304" pitchFamily="18" charset="0"/>
              <a:cs typeface="Times New Roman" panose="02020603050405020304" pitchFamily="18" charset="0"/>
            </a:endParaRPr>
          </a:p>
          <a:p>
            <a:pPr marL="342900" indent="-342900" eaLnBrk="0" hangingPunct="0"/>
            <a:endParaRPr sz="2000" dirty="0">
              <a:solidFill>
                <a:srgbClr val="000000"/>
              </a:solidFill>
              <a:latin typeface="Times New Roman" panose="02020603050405020304" pitchFamily="18" charset="0"/>
              <a:cs typeface="Times New Roman" panose="02020603050405020304" pitchFamily="18" charset="0"/>
            </a:endParaRPr>
          </a:p>
          <a:p>
            <a:pPr marL="342900" indent="-342900" eaLnBrk="0" hangingPunct="0"/>
            <a:endParaRPr sz="2000" dirty="0">
              <a:solidFill>
                <a:srgbClr val="000000"/>
              </a:solidFill>
              <a:latin typeface="Times New Roman" panose="02020603050405020304" pitchFamily="18" charset="0"/>
              <a:cs typeface="Times New Roman" panose="02020603050405020304" pitchFamily="18" charset="0"/>
            </a:endParaRPr>
          </a:p>
          <a:p>
            <a:pPr marL="342900" indent="-342900" eaLnBrk="0" hangingPunct="0"/>
            <a:endParaRPr sz="2000" dirty="0">
              <a:solidFill>
                <a:srgbClr val="000000"/>
              </a:solidFill>
              <a:latin typeface="Times New Roman" panose="02020603050405020304" pitchFamily="18" charset="0"/>
              <a:cs typeface="Times New Roman" panose="02020603050405020304" pitchFamily="18" charset="0"/>
            </a:endParaRPr>
          </a:p>
          <a:p>
            <a:pPr marL="342900" indent="-342900" eaLnBrk="0" hangingPunct="0"/>
            <a:endParaRPr sz="2000" dirty="0">
              <a:solidFill>
                <a:srgbClr val="000000"/>
              </a:solidFill>
              <a:latin typeface="Times New Roman" panose="02020603050405020304" pitchFamily="18" charset="0"/>
              <a:cs typeface="Times New Roman" panose="02020603050405020304" pitchFamily="18" charset="0"/>
            </a:endParaRPr>
          </a:p>
          <a:p>
            <a:pPr marL="342900" indent="-342900" eaLnBrk="0" hangingPunct="0"/>
            <a:endParaRPr sz="2000" dirty="0">
              <a:solidFill>
                <a:srgbClr val="000000"/>
              </a:solidFill>
              <a:latin typeface="Times New Roman" panose="02020603050405020304" pitchFamily="18" charset="0"/>
              <a:cs typeface="Times New Roman" panose="02020603050405020304" pitchFamily="18" charset="0"/>
            </a:endParaRPr>
          </a:p>
          <a:p>
            <a:pPr marL="342900" indent="-342900" eaLnBrk="0" hangingPunct="0"/>
            <a:r>
              <a:rPr sz="2000" b="1" dirty="0">
                <a:solidFill>
                  <a:srgbClr val="0000FF"/>
                </a:solidFill>
                <a:latin typeface="Times New Roman" panose="02020603050405020304" pitchFamily="18" charset="0"/>
                <a:cs typeface="Times New Roman" panose="02020603050405020304" pitchFamily="18" charset="0"/>
              </a:rPr>
              <a:t>   2. Qua một số chi tiết nói về luật lệ của hội thổi cơm thi v</a:t>
            </a:r>
            <a:r>
              <a:rPr sz="2000" b="1" dirty="0">
                <a:solidFill>
                  <a:srgbClr val="0000FF"/>
                </a:solidFill>
                <a:latin typeface="Times New Roman" panose="02020603050405020304" pitchFamily="18" charset="0"/>
                <a:ea typeface="Times New Roman" panose="02020603050405020304" pitchFamily="18" charset="0"/>
              </a:rPr>
              <a:t>à</a:t>
            </a:r>
            <a:r>
              <a:rPr sz="2000" b="1" dirty="0">
                <a:solidFill>
                  <a:srgbClr val="0000FF"/>
                </a:solidFill>
                <a:latin typeface="Times New Roman" panose="02020603050405020304" pitchFamily="18" charset="0"/>
                <a:cs typeface="Times New Roman" panose="02020603050405020304" pitchFamily="18" charset="0"/>
              </a:rPr>
              <a:t> hình ảnh người dự thi, em có nhận xét gì về hội thi v</a:t>
            </a:r>
            <a:r>
              <a:rPr sz="2000" b="1" dirty="0">
                <a:solidFill>
                  <a:srgbClr val="0000FF"/>
                </a:solidFill>
                <a:latin typeface="Times New Roman" panose="02020603050405020304" pitchFamily="18" charset="0"/>
                <a:ea typeface="Times New Roman" panose="02020603050405020304" pitchFamily="18" charset="0"/>
              </a:rPr>
              <a:t>à</a:t>
            </a:r>
            <a:r>
              <a:rPr sz="2000" b="1" dirty="0">
                <a:solidFill>
                  <a:srgbClr val="0000FF"/>
                </a:solidFill>
                <a:latin typeface="Times New Roman" panose="02020603050405020304" pitchFamily="18" charset="0"/>
                <a:cs typeface="Times New Roman" panose="02020603050405020304" pitchFamily="18" charset="0"/>
              </a:rPr>
              <a:t> vẻ đẹp của con người Việt Nam.</a:t>
            </a:r>
            <a:endParaRPr sz="2000" b="1" dirty="0">
              <a:solidFill>
                <a:srgbClr val="0000FF"/>
              </a:solidFill>
              <a:latin typeface="Times New Roman" panose="02020603050405020304" pitchFamily="18" charset="0"/>
              <a:cs typeface="Times New Roman" panose="02020603050405020304" pitchFamily="18" charset="0"/>
            </a:endParaRPr>
          </a:p>
          <a:p>
            <a:pPr marL="342900" indent="-342900" eaLnBrk="0" hangingPunct="0"/>
            <a:endParaRPr b="1" dirty="0">
              <a:solidFill>
                <a:srgbClr val="0000FF"/>
              </a:solidFill>
              <a:latin typeface="Times New Roman" panose="02020603050405020304" pitchFamily="18" charset="0"/>
              <a:cs typeface="Times New Roman" panose="02020603050405020304" pitchFamily="18" charset="0"/>
            </a:endParaRPr>
          </a:p>
          <a:p>
            <a:pPr marL="342900" indent="-342900" eaLnBrk="0" hangingPunct="0"/>
            <a:endParaRPr dirty="0">
              <a:solidFill>
                <a:srgbClr val="0000FF"/>
              </a:solidFill>
              <a:latin typeface="Times New Roman" panose="02020603050405020304" pitchFamily="18" charset="0"/>
            </a:endParaRPr>
          </a:p>
        </p:txBody>
      </p:sp>
      <p:graphicFrame>
        <p:nvGraphicFramePr>
          <p:cNvPr id="6149" name="Table 6148"/>
          <p:cNvGraphicFramePr/>
          <p:nvPr/>
        </p:nvGraphicFramePr>
        <p:xfrm>
          <a:off x="685800" y="2955925"/>
          <a:ext cx="7772400" cy="2225675"/>
        </p:xfrm>
        <a:graphic>
          <a:graphicData uri="http://schemas.openxmlformats.org/drawingml/2006/table">
            <a:tbl>
              <a:tblPr/>
              <a:tblGrid>
                <a:gridCol w="762000"/>
                <a:gridCol w="3657600"/>
                <a:gridCol w="3352800"/>
              </a:tblGrid>
              <a:tr h="37147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b="1" dirty="0">
                          <a:latin typeface="Times New Roman" panose="02020603050405020304" pitchFamily="18" charset="0"/>
                          <a:cs typeface="Times New Roman" panose="02020603050405020304" pitchFamily="18" charset="0"/>
                        </a:rPr>
                        <a:t>STT</a:t>
                      </a:r>
                      <a:endParaRPr lang="en-US" b="1" dirty="0">
                        <a:latin typeface="Times New Roman" panose="02020603050405020304" pitchFamily="18" charset="0"/>
                        <a:ea typeface="Times New Roman" panose="02020603050405020304" pitchFamily="18" charset="0"/>
                      </a:endParaRPr>
                    </a:p>
                  </a:txBody>
                  <a:tcPr marT="45733" marB="45733">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38100" cap="flat" cmpd="sng">
                      <a:solidFill>
                        <a:schemeClr val="bg1"/>
                      </a:solidFill>
                      <a:prstDash val="solid"/>
                      <a:headEnd type="none" w="med" len="med"/>
                      <a:tailEnd type="none" w="med" len="med"/>
                    </a:lnB>
                    <a:lnTlToBr>
                      <a:noFill/>
                    </a:lnTlToBr>
                    <a:lnBlToTr>
                      <a:noFill/>
                    </a:lnBlToTr>
                    <a:solidFill>
                      <a:schemeClr val="accent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b="1" dirty="0">
                          <a:latin typeface="Times New Roman" panose="02020603050405020304" pitchFamily="18" charset="0"/>
                          <a:cs typeface="Times New Roman" panose="02020603050405020304" pitchFamily="18" charset="0"/>
                        </a:rPr>
                        <a:t>Các công đoạn</a:t>
                      </a:r>
                      <a:endParaRPr lang="en-US" b="1" dirty="0">
                        <a:latin typeface="Times New Roman" panose="02020603050405020304" pitchFamily="18" charset="0"/>
                        <a:ea typeface="Times New Roman" panose="02020603050405020304" pitchFamily="18" charset="0"/>
                      </a:endParaRPr>
                    </a:p>
                  </a:txBody>
                  <a:tcPr marT="45733" marB="45733">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38100" cap="flat" cmpd="sng">
                      <a:solidFill>
                        <a:schemeClr val="bg1"/>
                      </a:solidFill>
                      <a:prstDash val="solid"/>
                      <a:headEnd type="none" w="med" len="med"/>
                      <a:tailEnd type="none" w="med" len="med"/>
                    </a:lnB>
                    <a:lnTlToBr>
                      <a:noFill/>
                    </a:lnTlToBr>
                    <a:lnBlToTr>
                      <a:noFill/>
                    </a:lnBlToTr>
                    <a:solidFill>
                      <a:schemeClr val="accent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b="1" dirty="0">
                          <a:latin typeface="Times New Roman" panose="02020603050405020304" pitchFamily="18" charset="0"/>
                          <a:cs typeface="Times New Roman" panose="02020603050405020304" pitchFamily="18" charset="0"/>
                        </a:rPr>
                        <a:t>Quy định (luật lệ cuộc thi)</a:t>
                      </a:r>
                      <a:endParaRPr lang="en-US" b="1" dirty="0">
                        <a:latin typeface="Times New Roman" panose="02020603050405020304" pitchFamily="18" charset="0"/>
                        <a:ea typeface="Times New Roman" panose="02020603050405020304" pitchFamily="18" charset="0"/>
                      </a:endParaRPr>
                    </a:p>
                  </a:txBody>
                  <a:tcPr marT="45733" marB="45733">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38100" cap="flat" cmpd="sng">
                      <a:solidFill>
                        <a:schemeClr val="bg1"/>
                      </a:solidFill>
                      <a:prstDash val="solid"/>
                      <a:headEnd type="none" w="med" len="med"/>
                      <a:tailEnd type="none" w="med" len="med"/>
                    </a:lnB>
                    <a:lnTlToBr>
                      <a:noFill/>
                    </a:lnTlToBr>
                    <a:lnBlToTr>
                      <a:noFill/>
                    </a:lnBlToTr>
                    <a:solidFill>
                      <a:schemeClr val="accent1"/>
                    </a:solidFill>
                  </a:tcPr>
                </a:tc>
              </a:tr>
              <a:tr h="369888">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b="1" dirty="0">
                          <a:latin typeface="Times New Roman" panose="02020603050405020304" pitchFamily="18" charset="0"/>
                          <a:cs typeface="Times New Roman" panose="02020603050405020304" pitchFamily="18" charset="0"/>
                        </a:rPr>
                        <a:t>1</a:t>
                      </a:r>
                      <a:endParaRPr lang="en-US" b="1" dirty="0">
                        <a:latin typeface="Times New Roman" panose="02020603050405020304" pitchFamily="18" charset="0"/>
                        <a:ea typeface="Times New Roman" panose="02020603050405020304" pitchFamily="18" charset="0"/>
                      </a:endParaRPr>
                    </a:p>
                  </a:txBody>
                  <a:tcPr marT="45733" marB="45733">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381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b="1" dirty="0">
                          <a:latin typeface="Times New Roman" panose="02020603050405020304" pitchFamily="18" charset="0"/>
                          <a:cs typeface="Times New Roman" panose="02020603050405020304" pitchFamily="18" charset="0"/>
                        </a:rPr>
                        <a:t>Lấy lửa, chuyển lửa, nhóm lửa</a:t>
                      </a:r>
                      <a:endParaRPr lang="en-US" b="1" dirty="0">
                        <a:latin typeface="Times New Roman" panose="02020603050405020304" pitchFamily="18" charset="0"/>
                        <a:ea typeface="Times New Roman" panose="02020603050405020304" pitchFamily="18" charset="0"/>
                      </a:endParaRPr>
                    </a:p>
                  </a:txBody>
                  <a:tcPr marT="45733" marB="45733">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381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endParaRPr lang="en-US" dirty="0">
                        <a:solidFill>
                          <a:srgbClr val="000000"/>
                        </a:solidFill>
                        <a:latin typeface="Times New Roman" panose="02020603050405020304" pitchFamily="18" charset="0"/>
                        <a:ea typeface="Times New Roman" panose="02020603050405020304" pitchFamily="18" charset="0"/>
                      </a:endParaRPr>
                    </a:p>
                  </a:txBody>
                  <a:tcPr marT="45733" marB="45733">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381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7F3F4"/>
                    </a:solidFill>
                  </a:tcPr>
                </a:tc>
              </a:tr>
              <a:tr h="37147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b="1" dirty="0">
                          <a:latin typeface="Times New Roman" panose="02020603050405020304" pitchFamily="18" charset="0"/>
                          <a:cs typeface="Times New Roman" panose="02020603050405020304" pitchFamily="18" charset="0"/>
                        </a:rPr>
                        <a:t>2</a:t>
                      </a:r>
                      <a:endParaRPr lang="en-US" b="1" dirty="0">
                        <a:latin typeface="Times New Roman" panose="02020603050405020304" pitchFamily="18" charset="0"/>
                        <a:ea typeface="Times New Roman" panose="02020603050405020304" pitchFamily="18" charset="0"/>
                      </a:endParaRPr>
                    </a:p>
                  </a:txBody>
                  <a:tcPr marT="45733" marB="45733">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F3F9FA"/>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b="1" dirty="0">
                          <a:latin typeface="Times New Roman" panose="02020603050405020304" pitchFamily="18" charset="0"/>
                          <a:cs typeface="Times New Roman" panose="02020603050405020304" pitchFamily="18" charset="0"/>
                        </a:rPr>
                        <a:t>Chế biến gạo</a:t>
                      </a:r>
                      <a:endParaRPr lang="en-US" b="1" dirty="0">
                        <a:latin typeface="Times New Roman" panose="02020603050405020304" pitchFamily="18" charset="0"/>
                        <a:ea typeface="Times New Roman" panose="02020603050405020304" pitchFamily="18" charset="0"/>
                      </a:endParaRPr>
                    </a:p>
                  </a:txBody>
                  <a:tcPr marT="45733" marB="45733">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F3F9FA"/>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endParaRPr lang="en-US" dirty="0">
                        <a:solidFill>
                          <a:srgbClr val="000000"/>
                        </a:solidFill>
                        <a:latin typeface="Times New Roman" panose="02020603050405020304" pitchFamily="18" charset="0"/>
                        <a:ea typeface="Times New Roman" panose="02020603050405020304" pitchFamily="18" charset="0"/>
                      </a:endParaRPr>
                    </a:p>
                  </a:txBody>
                  <a:tcPr marT="45733" marB="45733">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F3F9FA"/>
                    </a:solidFill>
                  </a:tcPr>
                </a:tc>
              </a:tr>
              <a:tr h="37147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b="1" dirty="0">
                          <a:latin typeface="Times New Roman" panose="02020603050405020304" pitchFamily="18" charset="0"/>
                          <a:cs typeface="Times New Roman" panose="02020603050405020304" pitchFamily="18" charset="0"/>
                        </a:rPr>
                        <a:t>3</a:t>
                      </a:r>
                      <a:endParaRPr lang="en-US" b="1" dirty="0">
                        <a:latin typeface="Times New Roman" panose="02020603050405020304" pitchFamily="18" charset="0"/>
                        <a:ea typeface="Times New Roman" panose="02020603050405020304" pitchFamily="18" charset="0"/>
                      </a:endParaRPr>
                    </a:p>
                  </a:txBody>
                  <a:tcPr marT="45733" marB="45733">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b="1" dirty="0">
                          <a:latin typeface="Times New Roman" panose="02020603050405020304" pitchFamily="18" charset="0"/>
                          <a:cs typeface="Times New Roman" panose="02020603050405020304" pitchFamily="18" charset="0"/>
                        </a:rPr>
                        <a:t>Đun nấu l</a:t>
                      </a:r>
                      <a:r>
                        <a:rPr b="1" dirty="0">
                          <a:latin typeface="Times New Roman" panose="02020603050405020304" pitchFamily="18" charset="0"/>
                          <a:ea typeface="Times New Roman" panose="02020603050405020304" pitchFamily="18" charset="0"/>
                        </a:rPr>
                        <a:t>à</a:t>
                      </a:r>
                      <a:r>
                        <a:rPr b="1" dirty="0">
                          <a:latin typeface="Times New Roman" panose="02020603050405020304" pitchFamily="18" charset="0"/>
                          <a:cs typeface="Times New Roman" panose="02020603050405020304" pitchFamily="18" charset="0"/>
                        </a:rPr>
                        <a:t>m chín cơm</a:t>
                      </a:r>
                      <a:endParaRPr lang="en-US" b="1" dirty="0">
                        <a:latin typeface="Times New Roman" panose="02020603050405020304" pitchFamily="18" charset="0"/>
                        <a:ea typeface="Times New Roman" panose="02020603050405020304" pitchFamily="18" charset="0"/>
                      </a:endParaRPr>
                    </a:p>
                  </a:txBody>
                  <a:tcPr marT="45733" marB="45733">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endParaRPr lang="en-US" dirty="0">
                        <a:solidFill>
                          <a:srgbClr val="000000"/>
                        </a:solidFill>
                        <a:latin typeface="Times New Roman" panose="02020603050405020304" pitchFamily="18" charset="0"/>
                        <a:ea typeface="Times New Roman" panose="02020603050405020304" pitchFamily="18" charset="0"/>
                      </a:endParaRPr>
                    </a:p>
                  </a:txBody>
                  <a:tcPr marT="45733" marB="45733">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7F3F4"/>
                    </a:solidFill>
                  </a:tcPr>
                </a:tc>
              </a:tr>
              <a:tr h="369887">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b="1" dirty="0">
                          <a:latin typeface="Times New Roman" panose="02020603050405020304" pitchFamily="18" charset="0"/>
                          <a:cs typeface="Times New Roman" panose="02020603050405020304" pitchFamily="18" charset="0"/>
                        </a:rPr>
                        <a:t>4</a:t>
                      </a:r>
                      <a:endParaRPr lang="en-US" b="1" dirty="0">
                        <a:latin typeface="Times New Roman" panose="02020603050405020304" pitchFamily="18" charset="0"/>
                        <a:ea typeface="Times New Roman" panose="02020603050405020304" pitchFamily="18" charset="0"/>
                      </a:endParaRPr>
                    </a:p>
                  </a:txBody>
                  <a:tcPr marT="45733" marB="45733">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F3F9FA"/>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b="1" dirty="0">
                          <a:latin typeface="Times New Roman" panose="02020603050405020304" pitchFamily="18" charset="0"/>
                          <a:cs typeface="Times New Roman" panose="02020603050405020304" pitchFamily="18" charset="0"/>
                        </a:rPr>
                        <a:t>Thời gian</a:t>
                      </a:r>
                      <a:endParaRPr lang="en-US" b="1" dirty="0">
                        <a:latin typeface="Times New Roman" panose="02020603050405020304" pitchFamily="18" charset="0"/>
                        <a:ea typeface="Times New Roman" panose="02020603050405020304" pitchFamily="18" charset="0"/>
                      </a:endParaRPr>
                    </a:p>
                  </a:txBody>
                  <a:tcPr marT="45733" marB="45733">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F3F9FA"/>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endParaRPr lang="en-US" dirty="0">
                        <a:solidFill>
                          <a:srgbClr val="000000"/>
                        </a:solidFill>
                        <a:latin typeface="Times New Roman" panose="02020603050405020304" pitchFamily="18" charset="0"/>
                        <a:ea typeface="Times New Roman" panose="02020603050405020304" pitchFamily="18" charset="0"/>
                      </a:endParaRPr>
                    </a:p>
                  </a:txBody>
                  <a:tcPr marT="45733" marB="45733">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F3F9FA"/>
                    </a:solidFill>
                  </a:tcPr>
                </a:tc>
              </a:tr>
              <a:tr h="37147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b="1" dirty="0">
                          <a:latin typeface="Times New Roman" panose="02020603050405020304" pitchFamily="18" charset="0"/>
                          <a:cs typeface="Times New Roman" panose="02020603050405020304" pitchFamily="18" charset="0"/>
                        </a:rPr>
                        <a:t>5</a:t>
                      </a:r>
                      <a:endParaRPr lang="en-US" b="1" dirty="0">
                        <a:latin typeface="Times New Roman" panose="02020603050405020304" pitchFamily="18" charset="0"/>
                        <a:ea typeface="Times New Roman" panose="02020603050405020304" pitchFamily="18" charset="0"/>
                      </a:endParaRPr>
                    </a:p>
                  </a:txBody>
                  <a:tcPr marT="45733" marB="45733">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b="1" dirty="0">
                          <a:latin typeface="Times New Roman" panose="02020603050405020304" pitchFamily="18" charset="0"/>
                          <a:cs typeface="Times New Roman" panose="02020603050405020304" pitchFamily="18" charset="0"/>
                        </a:rPr>
                        <a:t>Chất lượng</a:t>
                      </a:r>
                      <a:endParaRPr lang="en-US" b="1" dirty="0">
                        <a:latin typeface="Times New Roman" panose="02020603050405020304" pitchFamily="18" charset="0"/>
                        <a:ea typeface="Times New Roman" panose="02020603050405020304" pitchFamily="18" charset="0"/>
                      </a:endParaRPr>
                    </a:p>
                  </a:txBody>
                  <a:tcPr marT="45733" marB="45733">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endParaRPr lang="en-US" dirty="0">
                        <a:solidFill>
                          <a:srgbClr val="000000"/>
                        </a:solidFill>
                        <a:latin typeface="Times New Roman" panose="02020603050405020304" pitchFamily="18" charset="0"/>
                        <a:ea typeface="Times New Roman" panose="02020603050405020304" pitchFamily="18" charset="0"/>
                      </a:endParaRPr>
                    </a:p>
                  </a:txBody>
                  <a:tcPr marT="45733" marB="45733">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7F3F4"/>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lt">
                                    <p:tmAbs val="75"/>
                                  </p:iterate>
                                  <p:childTnLst>
                                    <p:set>
                                      <p:cBhvr>
                                        <p:cTn id="6" dur="1" fill="hold">
                                          <p:stCondLst>
                                            <p:cond delay="74"/>
                                          </p:stCondLst>
                                        </p:cTn>
                                        <p:tgtEl>
                                          <p:spTgt spid="291"/>
                                        </p:tgtEl>
                                        <p:attrNameLst>
                                          <p:attrName>style.visibility</p:attrName>
                                        </p:attrNameLst>
                                      </p:cBhvr>
                                      <p:to>
                                        <p:strVal val="visible"/>
                                      </p:to>
                                    </p:set>
                                  </p:childTnLst>
                                </p:cTn>
                              </p:par>
                            </p:childTnLst>
                          </p:cTn>
                        </p:par>
                        <p:par>
                          <p:cTn id="7" fill="hold">
                            <p:stCondLst>
                              <p:cond delay="1425"/>
                            </p:stCondLst>
                            <p:childTnLst>
                              <p:par>
                                <p:cTn id="8" presetID="8" presetClass="entr" presetSubtype="16" fill="hold" grpId="0" nodeType="afterEffect">
                                  <p:stCondLst>
                                    <p:cond delay="0"/>
                                  </p:stCondLst>
                                  <p:childTnLst>
                                    <p:set>
                                      <p:cBhvr>
                                        <p:cTn id="9" dur="1" fill="hold">
                                          <p:stCondLst>
                                            <p:cond delay="0"/>
                                          </p:stCondLst>
                                        </p:cTn>
                                        <p:tgtEl>
                                          <p:spTgt spid="578"/>
                                        </p:tgtEl>
                                        <p:attrNameLst>
                                          <p:attrName>style.visibility</p:attrName>
                                        </p:attrNameLst>
                                      </p:cBhvr>
                                      <p:to>
                                        <p:strVal val="visible"/>
                                      </p:to>
                                    </p:set>
                                    <p:animEffect transition="in" filter="diamond(in)">
                                      <p:cBhvr>
                                        <p:cTn id="10" dur="2000"/>
                                        <p:tgtEl>
                                          <p:spTgt spid="578"/>
                                        </p:tgtEl>
                                      </p:cBhvr>
                                    </p:animEffect>
                                  </p:childTnLst>
                                </p:cTn>
                              </p:par>
                              <p:par>
                                <p:cTn id="11" presetID="1" presetClass="entr" presetSubtype="0" fill="hold" nodeType="withEffect">
                                  <p:stCondLst>
                                    <p:cond delay="0"/>
                                  </p:stCondLst>
                                  <p:childTnLst>
                                    <p:set>
                                      <p:cBhvr>
                                        <p:cTn id="12" dur="1" fill="hold">
                                          <p:stCondLst>
                                            <p:cond delay="0"/>
                                          </p:stCondLst>
                                        </p:cTn>
                                        <p:tgtEl>
                                          <p:spTgt spid="61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1" grpId="0" animBg="1"/>
      <p:bldP spid="57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7170" name="Group 4"/>
          <p:cNvGrpSpPr/>
          <p:nvPr/>
        </p:nvGrpSpPr>
        <p:grpSpPr>
          <a:xfrm>
            <a:off x="-52387" y="-39687"/>
            <a:ext cx="9220200" cy="6934200"/>
            <a:chOff x="0" y="0"/>
            <a:chExt cx="5760" cy="4320"/>
          </a:xfrm>
        </p:grpSpPr>
        <p:pic>
          <p:nvPicPr>
            <p:cNvPr id="7203" name="Picture 5"/>
            <p:cNvPicPr>
              <a:picLocks noChangeAspect="1"/>
            </p:cNvPicPr>
            <p:nvPr/>
          </p:nvPicPr>
          <p:blipFill>
            <a:blip r:embed="rId1"/>
            <a:stretch>
              <a:fillRect/>
            </a:stretch>
          </p:blipFill>
          <p:spPr>
            <a:xfrm>
              <a:off x="0" y="0"/>
              <a:ext cx="5760" cy="4320"/>
            </a:xfrm>
            <a:prstGeom prst="rect">
              <a:avLst/>
            </a:prstGeom>
            <a:noFill/>
            <a:ln w="9525">
              <a:noFill/>
            </a:ln>
          </p:spPr>
        </p:pic>
        <p:grpSp>
          <p:nvGrpSpPr>
            <p:cNvPr id="7204" name="Group 6"/>
            <p:cNvGrpSpPr/>
            <p:nvPr/>
          </p:nvGrpSpPr>
          <p:grpSpPr>
            <a:xfrm>
              <a:off x="94" y="3272"/>
              <a:ext cx="859" cy="952"/>
              <a:chOff x="2794" y="2160"/>
              <a:chExt cx="1154" cy="1279"/>
            </a:xfrm>
          </p:grpSpPr>
          <p:sp>
            <p:nvSpPr>
              <p:cNvPr id="7346" name="AutoShape 7"/>
              <p:cNvSpPr>
                <a:spLocks noChangeAspect="1" noTextEdit="1"/>
              </p:cNvSpPr>
              <p:nvPr/>
            </p:nvSpPr>
            <p:spPr>
              <a:xfrm>
                <a:off x="2832" y="2160"/>
                <a:ext cx="1116" cy="1237"/>
              </a:xfrm>
              <a:prstGeom prst="rect">
                <a:avLst/>
              </a:prstGeom>
              <a:noFill/>
              <a:ln w="9525">
                <a:noFill/>
              </a:ln>
            </p:spPr>
            <p:txBody>
              <a:bodyPr/>
              <a:p>
                <a:endParaRPr lang="en-US"/>
              </a:p>
            </p:txBody>
          </p:sp>
          <p:sp>
            <p:nvSpPr>
              <p:cNvPr id="7347" name="Freeform 8"/>
              <p:cNvSpPr/>
              <p:nvPr/>
            </p:nvSpPr>
            <p:spPr>
              <a:xfrm>
                <a:off x="2912" y="2780"/>
                <a:ext cx="30" cy="30"/>
              </a:xfrm>
              <a:custGeom>
                <a:avLst/>
                <a:gdLst>
                  <a:gd name="txL" fmla="*/ 0 w 61"/>
                  <a:gd name="txT" fmla="*/ 0 h 60"/>
                  <a:gd name="txR" fmla="*/ 61 w 61"/>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61" h="60">
                    <a:moveTo>
                      <a:pt x="31" y="60"/>
                    </a:moveTo>
                    <a:lnTo>
                      <a:pt x="18" y="57"/>
                    </a:lnTo>
                    <a:lnTo>
                      <a:pt x="9" y="50"/>
                    </a:lnTo>
                    <a:lnTo>
                      <a:pt x="2" y="41"/>
                    </a:lnTo>
                    <a:lnTo>
                      <a:pt x="0" y="30"/>
                    </a:lnTo>
                    <a:lnTo>
                      <a:pt x="2" y="18"/>
                    </a:lnTo>
                    <a:lnTo>
                      <a:pt x="9" y="8"/>
                    </a:lnTo>
                    <a:lnTo>
                      <a:pt x="18" y="2"/>
                    </a:lnTo>
                    <a:lnTo>
                      <a:pt x="31" y="0"/>
                    </a:lnTo>
                    <a:lnTo>
                      <a:pt x="42" y="2"/>
                    </a:lnTo>
                    <a:lnTo>
                      <a:pt x="52" y="8"/>
                    </a:lnTo>
                    <a:lnTo>
                      <a:pt x="58" y="18"/>
                    </a:lnTo>
                    <a:lnTo>
                      <a:pt x="61" y="30"/>
                    </a:lnTo>
                    <a:lnTo>
                      <a:pt x="58" y="41"/>
                    </a:lnTo>
                    <a:lnTo>
                      <a:pt x="52" y="50"/>
                    </a:lnTo>
                    <a:lnTo>
                      <a:pt x="42" y="57"/>
                    </a:lnTo>
                    <a:lnTo>
                      <a:pt x="31" y="60"/>
                    </a:lnTo>
                    <a:close/>
                  </a:path>
                </a:pathLst>
              </a:custGeom>
              <a:solidFill>
                <a:srgbClr val="FFFF93">
                  <a:alpha val="100000"/>
                </a:srgbClr>
              </a:solidFill>
              <a:ln w="9525">
                <a:noFill/>
              </a:ln>
            </p:spPr>
            <p:txBody>
              <a:bodyPr/>
              <a:p>
                <a:endParaRPr lang="en-US"/>
              </a:p>
            </p:txBody>
          </p:sp>
          <p:sp>
            <p:nvSpPr>
              <p:cNvPr id="7348" name="Freeform 9"/>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7349" name="Freeform 10"/>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7350" name="Freeform 11"/>
              <p:cNvSpPr/>
              <p:nvPr/>
            </p:nvSpPr>
            <p:spPr>
              <a:xfrm>
                <a:off x="2821" y="2718"/>
                <a:ext cx="89" cy="73"/>
              </a:xfrm>
              <a:custGeom>
                <a:avLst/>
                <a:gdLst>
                  <a:gd name="txL" fmla="*/ 0 w 177"/>
                  <a:gd name="txT" fmla="*/ 0 h 146"/>
                  <a:gd name="txR" fmla="*/ 177 w 177"/>
                  <a:gd name="txB" fmla="*/ 146 h 146"/>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77" h="146">
                    <a:moveTo>
                      <a:pt x="163" y="144"/>
                    </a:moveTo>
                    <a:lnTo>
                      <a:pt x="177" y="118"/>
                    </a:lnTo>
                    <a:lnTo>
                      <a:pt x="172" y="110"/>
                    </a:lnTo>
                    <a:lnTo>
                      <a:pt x="161" y="89"/>
                    </a:lnTo>
                    <a:lnTo>
                      <a:pt x="144" y="62"/>
                    </a:lnTo>
                    <a:lnTo>
                      <a:pt x="122" y="33"/>
                    </a:lnTo>
                    <a:lnTo>
                      <a:pt x="95" y="11"/>
                    </a:lnTo>
                    <a:lnTo>
                      <a:pt x="69" y="0"/>
                    </a:lnTo>
                    <a:lnTo>
                      <a:pt x="40" y="7"/>
                    </a:lnTo>
                    <a:lnTo>
                      <a:pt x="14" y="38"/>
                    </a:lnTo>
                    <a:lnTo>
                      <a:pt x="3" y="60"/>
                    </a:lnTo>
                    <a:lnTo>
                      <a:pt x="0" y="78"/>
                    </a:lnTo>
                    <a:lnTo>
                      <a:pt x="1" y="94"/>
                    </a:lnTo>
                    <a:lnTo>
                      <a:pt x="8" y="106"/>
                    </a:lnTo>
                    <a:lnTo>
                      <a:pt x="17" y="117"/>
                    </a:lnTo>
                    <a:lnTo>
                      <a:pt x="30" y="126"/>
                    </a:lnTo>
                    <a:lnTo>
                      <a:pt x="46" y="132"/>
                    </a:lnTo>
                    <a:lnTo>
                      <a:pt x="62" y="138"/>
                    </a:lnTo>
                    <a:lnTo>
                      <a:pt x="79" y="141"/>
                    </a:lnTo>
                    <a:lnTo>
                      <a:pt x="98" y="143"/>
                    </a:lnTo>
                    <a:lnTo>
                      <a:pt x="115" y="144"/>
                    </a:lnTo>
                    <a:lnTo>
                      <a:pt x="130" y="146"/>
                    </a:lnTo>
                    <a:lnTo>
                      <a:pt x="144" y="146"/>
                    </a:lnTo>
                    <a:lnTo>
                      <a:pt x="154" y="144"/>
                    </a:lnTo>
                    <a:lnTo>
                      <a:pt x="161" y="144"/>
                    </a:lnTo>
                    <a:lnTo>
                      <a:pt x="163" y="144"/>
                    </a:lnTo>
                    <a:close/>
                  </a:path>
                </a:pathLst>
              </a:custGeom>
              <a:solidFill>
                <a:srgbClr val="6800E0">
                  <a:alpha val="100000"/>
                </a:srgbClr>
              </a:solidFill>
              <a:ln w="9525">
                <a:noFill/>
              </a:ln>
            </p:spPr>
            <p:txBody>
              <a:bodyPr/>
              <a:p>
                <a:endParaRPr lang="en-US"/>
              </a:p>
            </p:txBody>
          </p:sp>
          <p:sp>
            <p:nvSpPr>
              <p:cNvPr id="7351" name="Freeform 12"/>
              <p:cNvSpPr/>
              <p:nvPr/>
            </p:nvSpPr>
            <p:spPr>
              <a:xfrm>
                <a:off x="2821" y="2800"/>
                <a:ext cx="89" cy="71"/>
              </a:xfrm>
              <a:custGeom>
                <a:avLst/>
                <a:gdLst>
                  <a:gd name="txL" fmla="*/ 0 w 178"/>
                  <a:gd name="txT" fmla="*/ 0 h 143"/>
                  <a:gd name="txR" fmla="*/ 178 w 178"/>
                  <a:gd name="txB" fmla="*/ 143 h 14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78" h="143">
                    <a:moveTo>
                      <a:pt x="178" y="27"/>
                    </a:moveTo>
                    <a:lnTo>
                      <a:pt x="164" y="1"/>
                    </a:lnTo>
                    <a:lnTo>
                      <a:pt x="162" y="1"/>
                    </a:lnTo>
                    <a:lnTo>
                      <a:pt x="155" y="1"/>
                    </a:lnTo>
                    <a:lnTo>
                      <a:pt x="145" y="0"/>
                    </a:lnTo>
                    <a:lnTo>
                      <a:pt x="131" y="0"/>
                    </a:lnTo>
                    <a:lnTo>
                      <a:pt x="116" y="1"/>
                    </a:lnTo>
                    <a:lnTo>
                      <a:pt x="99" y="2"/>
                    </a:lnTo>
                    <a:lnTo>
                      <a:pt x="80" y="5"/>
                    </a:lnTo>
                    <a:lnTo>
                      <a:pt x="63" y="7"/>
                    </a:lnTo>
                    <a:lnTo>
                      <a:pt x="46" y="13"/>
                    </a:lnTo>
                    <a:lnTo>
                      <a:pt x="31" y="18"/>
                    </a:lnTo>
                    <a:lnTo>
                      <a:pt x="18" y="27"/>
                    </a:lnTo>
                    <a:lnTo>
                      <a:pt x="8" y="37"/>
                    </a:lnTo>
                    <a:lnTo>
                      <a:pt x="2" y="50"/>
                    </a:lnTo>
                    <a:lnTo>
                      <a:pt x="0" y="65"/>
                    </a:lnTo>
                    <a:lnTo>
                      <a:pt x="4" y="83"/>
                    </a:lnTo>
                    <a:lnTo>
                      <a:pt x="14" y="104"/>
                    </a:lnTo>
                    <a:lnTo>
                      <a:pt x="41" y="135"/>
                    </a:lnTo>
                    <a:lnTo>
                      <a:pt x="69" y="143"/>
                    </a:lnTo>
                    <a:lnTo>
                      <a:pt x="96" y="132"/>
                    </a:lnTo>
                    <a:lnTo>
                      <a:pt x="122" y="111"/>
                    </a:lnTo>
                    <a:lnTo>
                      <a:pt x="145" y="83"/>
                    </a:lnTo>
                    <a:lnTo>
                      <a:pt x="162" y="55"/>
                    </a:lnTo>
                    <a:lnTo>
                      <a:pt x="174" y="35"/>
                    </a:lnTo>
                    <a:lnTo>
                      <a:pt x="178" y="27"/>
                    </a:lnTo>
                    <a:close/>
                  </a:path>
                </a:pathLst>
              </a:custGeom>
              <a:solidFill>
                <a:srgbClr val="6800E0">
                  <a:alpha val="100000"/>
                </a:srgbClr>
              </a:solidFill>
              <a:ln w="9525">
                <a:noFill/>
              </a:ln>
            </p:spPr>
            <p:txBody>
              <a:bodyPr/>
              <a:p>
                <a:endParaRPr lang="en-US"/>
              </a:p>
            </p:txBody>
          </p:sp>
          <p:sp>
            <p:nvSpPr>
              <p:cNvPr id="7352" name="Freeform 13"/>
              <p:cNvSpPr/>
              <p:nvPr/>
            </p:nvSpPr>
            <p:spPr>
              <a:xfrm>
                <a:off x="2894" y="2818"/>
                <a:ext cx="66" cy="90"/>
              </a:xfrm>
              <a:custGeom>
                <a:avLst/>
                <a:gdLst>
                  <a:gd name="txL" fmla="*/ 0 w 132"/>
                  <a:gd name="txT" fmla="*/ 0 h 181"/>
                  <a:gd name="txR" fmla="*/ 132 w 132"/>
                  <a:gd name="txB" fmla="*/ 181 h 181"/>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2" h="181">
                    <a:moveTo>
                      <a:pt x="82" y="0"/>
                    </a:moveTo>
                    <a:lnTo>
                      <a:pt x="52" y="0"/>
                    </a:lnTo>
                    <a:lnTo>
                      <a:pt x="47" y="8"/>
                    </a:lnTo>
                    <a:lnTo>
                      <a:pt x="35" y="29"/>
                    </a:lnTo>
                    <a:lnTo>
                      <a:pt x="20" y="57"/>
                    </a:lnTo>
                    <a:lnTo>
                      <a:pt x="7" y="90"/>
                    </a:lnTo>
                    <a:lnTo>
                      <a:pt x="0" y="123"/>
                    </a:lnTo>
                    <a:lnTo>
                      <a:pt x="5" y="152"/>
                    </a:lnTo>
                    <a:lnTo>
                      <a:pt x="24" y="172"/>
                    </a:lnTo>
                    <a:lnTo>
                      <a:pt x="64" y="181"/>
                    </a:lnTo>
                    <a:lnTo>
                      <a:pt x="106" y="172"/>
                    </a:lnTo>
                    <a:lnTo>
                      <a:pt x="127" y="152"/>
                    </a:lnTo>
                    <a:lnTo>
                      <a:pt x="132" y="123"/>
                    </a:lnTo>
                    <a:lnTo>
                      <a:pt x="127" y="90"/>
                    </a:lnTo>
                    <a:lnTo>
                      <a:pt x="114" y="57"/>
                    </a:lnTo>
                    <a:lnTo>
                      <a:pt x="99" y="29"/>
                    </a:lnTo>
                    <a:lnTo>
                      <a:pt x="86" y="8"/>
                    </a:lnTo>
                    <a:lnTo>
                      <a:pt x="82" y="0"/>
                    </a:lnTo>
                    <a:close/>
                  </a:path>
                </a:pathLst>
              </a:custGeom>
              <a:solidFill>
                <a:srgbClr val="6800E0">
                  <a:alpha val="100000"/>
                </a:srgbClr>
              </a:solidFill>
              <a:ln w="9525">
                <a:noFill/>
              </a:ln>
            </p:spPr>
            <p:txBody>
              <a:bodyPr/>
              <a:p>
                <a:endParaRPr lang="en-US"/>
              </a:p>
            </p:txBody>
          </p:sp>
          <p:sp>
            <p:nvSpPr>
              <p:cNvPr id="7353" name="Freeform 14"/>
              <p:cNvSpPr/>
              <p:nvPr/>
            </p:nvSpPr>
            <p:spPr>
              <a:xfrm>
                <a:off x="2944" y="2799"/>
                <a:ext cx="88" cy="72"/>
              </a:xfrm>
              <a:custGeom>
                <a:avLst/>
                <a:gdLst>
                  <a:gd name="txL" fmla="*/ 0 w 177"/>
                  <a:gd name="txT" fmla="*/ 0 h 144"/>
                  <a:gd name="txR" fmla="*/ 177 w 177"/>
                  <a:gd name="txB" fmla="*/ 144 h 144"/>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77" h="144">
                    <a:moveTo>
                      <a:pt x="15" y="1"/>
                    </a:moveTo>
                    <a:lnTo>
                      <a:pt x="0" y="26"/>
                    </a:lnTo>
                    <a:lnTo>
                      <a:pt x="5" y="34"/>
                    </a:lnTo>
                    <a:lnTo>
                      <a:pt x="16" y="55"/>
                    </a:lnTo>
                    <a:lnTo>
                      <a:pt x="33" y="83"/>
                    </a:lnTo>
                    <a:lnTo>
                      <a:pt x="56" y="110"/>
                    </a:lnTo>
                    <a:lnTo>
                      <a:pt x="82" y="132"/>
                    </a:lnTo>
                    <a:lnTo>
                      <a:pt x="109" y="144"/>
                    </a:lnTo>
                    <a:lnTo>
                      <a:pt x="137" y="137"/>
                    </a:lnTo>
                    <a:lnTo>
                      <a:pt x="164" y="106"/>
                    </a:lnTo>
                    <a:lnTo>
                      <a:pt x="174" y="85"/>
                    </a:lnTo>
                    <a:lnTo>
                      <a:pt x="177" y="67"/>
                    </a:lnTo>
                    <a:lnTo>
                      <a:pt x="176" y="50"/>
                    </a:lnTo>
                    <a:lnTo>
                      <a:pt x="170" y="38"/>
                    </a:lnTo>
                    <a:lnTo>
                      <a:pt x="161" y="27"/>
                    </a:lnTo>
                    <a:lnTo>
                      <a:pt x="147" y="19"/>
                    </a:lnTo>
                    <a:lnTo>
                      <a:pt x="132" y="12"/>
                    </a:lnTo>
                    <a:lnTo>
                      <a:pt x="116" y="8"/>
                    </a:lnTo>
                    <a:lnTo>
                      <a:pt x="98" y="4"/>
                    </a:lnTo>
                    <a:lnTo>
                      <a:pt x="81" y="2"/>
                    </a:lnTo>
                    <a:lnTo>
                      <a:pt x="63" y="1"/>
                    </a:lnTo>
                    <a:lnTo>
                      <a:pt x="48" y="0"/>
                    </a:lnTo>
                    <a:lnTo>
                      <a:pt x="35" y="0"/>
                    </a:lnTo>
                    <a:lnTo>
                      <a:pt x="24" y="1"/>
                    </a:lnTo>
                    <a:lnTo>
                      <a:pt x="17" y="1"/>
                    </a:lnTo>
                    <a:lnTo>
                      <a:pt x="15" y="1"/>
                    </a:lnTo>
                    <a:close/>
                  </a:path>
                </a:pathLst>
              </a:custGeom>
              <a:solidFill>
                <a:srgbClr val="6800E0">
                  <a:alpha val="100000"/>
                </a:srgbClr>
              </a:solidFill>
              <a:ln w="9525">
                <a:noFill/>
              </a:ln>
            </p:spPr>
            <p:txBody>
              <a:bodyPr/>
              <a:p>
                <a:endParaRPr lang="en-US"/>
              </a:p>
            </p:txBody>
          </p:sp>
          <p:sp>
            <p:nvSpPr>
              <p:cNvPr id="7354" name="Freeform 15"/>
              <p:cNvSpPr/>
              <p:nvPr/>
            </p:nvSpPr>
            <p:spPr>
              <a:xfrm>
                <a:off x="2943" y="2718"/>
                <a:ext cx="90" cy="72"/>
              </a:xfrm>
              <a:custGeom>
                <a:avLst/>
                <a:gdLst>
                  <a:gd name="txL" fmla="*/ 0 w 180"/>
                  <a:gd name="txT" fmla="*/ 0 h 143"/>
                  <a:gd name="txR" fmla="*/ 180 w 180"/>
                  <a:gd name="txB" fmla="*/ 143 h 143"/>
                </a:gdLst>
                <a:ahLst/>
                <a:cxnLst>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0" y="1"/>
                  </a:cxn>
                </a:cxnLst>
                <a:rect l="txL" t="txT" r="txR" b="txB"/>
                <a:pathLst>
                  <a:path w="180" h="143">
                    <a:moveTo>
                      <a:pt x="0" y="116"/>
                    </a:moveTo>
                    <a:lnTo>
                      <a:pt x="15" y="142"/>
                    </a:lnTo>
                    <a:lnTo>
                      <a:pt x="17" y="142"/>
                    </a:lnTo>
                    <a:lnTo>
                      <a:pt x="24" y="142"/>
                    </a:lnTo>
                    <a:lnTo>
                      <a:pt x="34" y="143"/>
                    </a:lnTo>
                    <a:lnTo>
                      <a:pt x="48" y="143"/>
                    </a:lnTo>
                    <a:lnTo>
                      <a:pt x="63" y="142"/>
                    </a:lnTo>
                    <a:lnTo>
                      <a:pt x="80" y="141"/>
                    </a:lnTo>
                    <a:lnTo>
                      <a:pt x="99" y="139"/>
                    </a:lnTo>
                    <a:lnTo>
                      <a:pt x="116" y="135"/>
                    </a:lnTo>
                    <a:lnTo>
                      <a:pt x="133" y="131"/>
                    </a:lnTo>
                    <a:lnTo>
                      <a:pt x="148" y="125"/>
                    </a:lnTo>
                    <a:lnTo>
                      <a:pt x="161" y="117"/>
                    </a:lnTo>
                    <a:lnTo>
                      <a:pt x="171" y="106"/>
                    </a:lnTo>
                    <a:lnTo>
                      <a:pt x="177" y="94"/>
                    </a:lnTo>
                    <a:lnTo>
                      <a:pt x="180" y="79"/>
                    </a:lnTo>
                    <a:lnTo>
                      <a:pt x="175" y="60"/>
                    </a:lnTo>
                    <a:lnTo>
                      <a:pt x="166" y="40"/>
                    </a:lnTo>
                    <a:lnTo>
                      <a:pt x="138" y="7"/>
                    </a:lnTo>
                    <a:lnTo>
                      <a:pt x="109" y="0"/>
                    </a:lnTo>
                    <a:lnTo>
                      <a:pt x="82" y="10"/>
                    </a:lnTo>
                    <a:lnTo>
                      <a:pt x="56" y="32"/>
                    </a:lnTo>
                    <a:lnTo>
                      <a:pt x="33" y="59"/>
                    </a:lnTo>
                    <a:lnTo>
                      <a:pt x="16" y="87"/>
                    </a:lnTo>
                    <a:lnTo>
                      <a:pt x="4" y="108"/>
                    </a:lnTo>
                    <a:lnTo>
                      <a:pt x="0" y="116"/>
                    </a:lnTo>
                    <a:close/>
                  </a:path>
                </a:pathLst>
              </a:custGeom>
              <a:solidFill>
                <a:srgbClr val="6800E0">
                  <a:alpha val="100000"/>
                </a:srgbClr>
              </a:solidFill>
              <a:ln w="9525">
                <a:noFill/>
              </a:ln>
            </p:spPr>
            <p:txBody>
              <a:bodyPr/>
              <a:p>
                <a:endParaRPr lang="en-US"/>
              </a:p>
            </p:txBody>
          </p:sp>
          <p:sp>
            <p:nvSpPr>
              <p:cNvPr id="7355" name="Freeform 16"/>
              <p:cNvSpPr/>
              <p:nvPr/>
            </p:nvSpPr>
            <p:spPr>
              <a:xfrm>
                <a:off x="3116" y="2261"/>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2" y="24"/>
                    </a:moveTo>
                    <a:lnTo>
                      <a:pt x="8" y="23"/>
                    </a:lnTo>
                    <a:lnTo>
                      <a:pt x="3" y="21"/>
                    </a:lnTo>
                    <a:lnTo>
                      <a:pt x="1" y="16"/>
                    </a:lnTo>
                    <a:lnTo>
                      <a:pt x="0" y="11"/>
                    </a:lnTo>
                    <a:lnTo>
                      <a:pt x="1" y="7"/>
                    </a:lnTo>
                    <a:lnTo>
                      <a:pt x="3" y="3"/>
                    </a:lnTo>
                    <a:lnTo>
                      <a:pt x="8" y="1"/>
                    </a:lnTo>
                    <a:lnTo>
                      <a:pt x="12" y="0"/>
                    </a:lnTo>
                    <a:lnTo>
                      <a:pt x="17" y="1"/>
                    </a:lnTo>
                    <a:lnTo>
                      <a:pt x="20" y="3"/>
                    </a:lnTo>
                    <a:lnTo>
                      <a:pt x="23" y="7"/>
                    </a:lnTo>
                    <a:lnTo>
                      <a:pt x="24" y="11"/>
                    </a:lnTo>
                    <a:lnTo>
                      <a:pt x="23" y="16"/>
                    </a:lnTo>
                    <a:lnTo>
                      <a:pt x="20" y="21"/>
                    </a:lnTo>
                    <a:lnTo>
                      <a:pt x="17" y="23"/>
                    </a:lnTo>
                    <a:lnTo>
                      <a:pt x="12" y="24"/>
                    </a:lnTo>
                    <a:close/>
                  </a:path>
                </a:pathLst>
              </a:custGeom>
              <a:solidFill>
                <a:srgbClr val="FFFF93">
                  <a:alpha val="100000"/>
                </a:srgbClr>
              </a:solidFill>
              <a:ln w="9525">
                <a:noFill/>
              </a:ln>
            </p:spPr>
            <p:txBody>
              <a:bodyPr/>
              <a:p>
                <a:endParaRPr lang="en-US"/>
              </a:p>
            </p:txBody>
          </p:sp>
          <p:sp>
            <p:nvSpPr>
              <p:cNvPr id="7356" name="Freeform 17"/>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7357" name="Freeform 18"/>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7358" name="Freeform 19"/>
              <p:cNvSpPr/>
              <p:nvPr/>
            </p:nvSpPr>
            <p:spPr>
              <a:xfrm>
                <a:off x="3080" y="2236"/>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8"/>
                    </a:lnTo>
                    <a:lnTo>
                      <a:pt x="70" y="44"/>
                    </a:lnTo>
                    <a:lnTo>
                      <a:pt x="64" y="36"/>
                    </a:lnTo>
                    <a:lnTo>
                      <a:pt x="58" y="25"/>
                    </a:lnTo>
                    <a:lnTo>
                      <a:pt x="49" y="14"/>
                    </a:lnTo>
                    <a:lnTo>
                      <a:pt x="39" y="5"/>
                    </a:lnTo>
                    <a:lnTo>
                      <a:pt x="28" y="0"/>
                    </a:lnTo>
                    <a:lnTo>
                      <a:pt x="16" y="4"/>
                    </a:lnTo>
                    <a:lnTo>
                      <a:pt x="6" y="17"/>
                    </a:lnTo>
                    <a:lnTo>
                      <a:pt x="0" y="33"/>
                    </a:lnTo>
                    <a:lnTo>
                      <a:pt x="3" y="43"/>
                    </a:lnTo>
                    <a:lnTo>
                      <a:pt x="11" y="51"/>
                    </a:lnTo>
                    <a:lnTo>
                      <a:pt x="25" y="56"/>
                    </a:lnTo>
                    <a:lnTo>
                      <a:pt x="39" y="58"/>
                    </a:lnTo>
                    <a:lnTo>
                      <a:pt x="52" y="58"/>
                    </a:lnTo>
                    <a:lnTo>
                      <a:pt x="62" y="58"/>
                    </a:lnTo>
                    <a:lnTo>
                      <a:pt x="66" y="58"/>
                    </a:lnTo>
                    <a:close/>
                  </a:path>
                </a:pathLst>
              </a:custGeom>
              <a:solidFill>
                <a:srgbClr val="6800E0">
                  <a:alpha val="100000"/>
                </a:srgbClr>
              </a:solidFill>
              <a:ln w="9525">
                <a:noFill/>
              </a:ln>
            </p:spPr>
            <p:txBody>
              <a:bodyPr/>
              <a:p>
                <a:endParaRPr lang="en-US"/>
              </a:p>
            </p:txBody>
          </p:sp>
          <p:sp>
            <p:nvSpPr>
              <p:cNvPr id="7359" name="Freeform 20"/>
              <p:cNvSpPr/>
              <p:nvPr/>
            </p:nvSpPr>
            <p:spPr>
              <a:xfrm>
                <a:off x="3080" y="2269"/>
                <a:ext cx="36" cy="28"/>
              </a:xfrm>
              <a:custGeom>
                <a:avLst/>
                <a:gdLst>
                  <a:gd name="txL" fmla="*/ 0 w 71"/>
                  <a:gd name="txT" fmla="*/ 0 h 57"/>
                  <a:gd name="txR" fmla="*/ 71 w 71"/>
                  <a:gd name="txB" fmla="*/ 57 h 57"/>
                </a:gdLst>
                <a:ahLst/>
                <a:cxnLst>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71" y="10"/>
                    </a:moveTo>
                    <a:lnTo>
                      <a:pt x="66" y="0"/>
                    </a:lnTo>
                    <a:lnTo>
                      <a:pt x="62" y="0"/>
                    </a:lnTo>
                    <a:lnTo>
                      <a:pt x="53" y="0"/>
                    </a:lnTo>
                    <a:lnTo>
                      <a:pt x="39" y="0"/>
                    </a:lnTo>
                    <a:lnTo>
                      <a:pt x="25" y="2"/>
                    </a:lnTo>
                    <a:lnTo>
                      <a:pt x="13" y="7"/>
                    </a:lnTo>
                    <a:lnTo>
                      <a:pt x="3" y="15"/>
                    </a:lnTo>
                    <a:lnTo>
                      <a:pt x="0" y="25"/>
                    </a:lnTo>
                    <a:lnTo>
                      <a:pt x="6" y="42"/>
                    </a:lnTo>
                    <a:lnTo>
                      <a:pt x="16" y="54"/>
                    </a:lnTo>
                    <a:lnTo>
                      <a:pt x="28" y="57"/>
                    </a:lnTo>
                    <a:lnTo>
                      <a:pt x="39" y="53"/>
                    </a:lnTo>
                    <a:lnTo>
                      <a:pt x="49" y="44"/>
                    </a:lnTo>
                    <a:lnTo>
                      <a:pt x="58" y="33"/>
                    </a:lnTo>
                    <a:lnTo>
                      <a:pt x="64" y="22"/>
                    </a:lnTo>
                    <a:lnTo>
                      <a:pt x="70" y="14"/>
                    </a:lnTo>
                    <a:lnTo>
                      <a:pt x="71" y="10"/>
                    </a:lnTo>
                    <a:close/>
                  </a:path>
                </a:pathLst>
              </a:custGeom>
              <a:solidFill>
                <a:srgbClr val="6800E0">
                  <a:alpha val="100000"/>
                </a:srgbClr>
              </a:solidFill>
              <a:ln w="9525">
                <a:noFill/>
              </a:ln>
            </p:spPr>
            <p:txBody>
              <a:bodyPr/>
              <a:p>
                <a:endParaRPr lang="en-US"/>
              </a:p>
            </p:txBody>
          </p:sp>
          <p:sp>
            <p:nvSpPr>
              <p:cNvPr id="7360" name="Freeform 21"/>
              <p:cNvSpPr/>
              <p:nvPr/>
            </p:nvSpPr>
            <p:spPr>
              <a:xfrm>
                <a:off x="3109" y="2277"/>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2" h="73">
                    <a:moveTo>
                      <a:pt x="32" y="0"/>
                    </a:moveTo>
                    <a:lnTo>
                      <a:pt x="20" y="0"/>
                    </a:lnTo>
                    <a:lnTo>
                      <a:pt x="18" y="4"/>
                    </a:lnTo>
                    <a:lnTo>
                      <a:pt x="14" y="12"/>
                    </a:lnTo>
                    <a:lnTo>
                      <a:pt x="8" y="23"/>
                    </a:lnTo>
                    <a:lnTo>
                      <a:pt x="2" y="36"/>
                    </a:lnTo>
                    <a:lnTo>
                      <a:pt x="0" y="50"/>
                    </a:lnTo>
                    <a:lnTo>
                      <a:pt x="1" y="61"/>
                    </a:lnTo>
                    <a:lnTo>
                      <a:pt x="9" y="69"/>
                    </a:lnTo>
                    <a:lnTo>
                      <a:pt x="25" y="73"/>
                    </a:lnTo>
                    <a:lnTo>
                      <a:pt x="41" y="69"/>
                    </a:lnTo>
                    <a:lnTo>
                      <a:pt x="50" y="61"/>
                    </a:lnTo>
                    <a:lnTo>
                      <a:pt x="52" y="50"/>
                    </a:lnTo>
                    <a:lnTo>
                      <a:pt x="49" y="36"/>
                    </a:lnTo>
                    <a:lnTo>
                      <a:pt x="45" y="23"/>
                    </a:lnTo>
                    <a:lnTo>
                      <a:pt x="39" y="12"/>
                    </a:lnTo>
                    <a:lnTo>
                      <a:pt x="34" y="4"/>
                    </a:lnTo>
                    <a:lnTo>
                      <a:pt x="32" y="0"/>
                    </a:lnTo>
                    <a:close/>
                  </a:path>
                </a:pathLst>
              </a:custGeom>
              <a:solidFill>
                <a:srgbClr val="6800E0">
                  <a:alpha val="100000"/>
                </a:srgbClr>
              </a:solidFill>
              <a:ln w="9525">
                <a:noFill/>
              </a:ln>
            </p:spPr>
            <p:txBody>
              <a:bodyPr/>
              <a:p>
                <a:endParaRPr lang="en-US"/>
              </a:p>
            </p:txBody>
          </p:sp>
          <p:sp>
            <p:nvSpPr>
              <p:cNvPr id="7361" name="Freeform 22"/>
              <p:cNvSpPr/>
              <p:nvPr/>
            </p:nvSpPr>
            <p:spPr>
              <a:xfrm>
                <a:off x="3129" y="2269"/>
                <a:ext cx="36" cy="28"/>
              </a:xfrm>
              <a:custGeom>
                <a:avLst/>
                <a:gdLst>
                  <a:gd name="txL" fmla="*/ 0 w 71"/>
                  <a:gd name="txT" fmla="*/ 0 h 57"/>
                  <a:gd name="txR" fmla="*/ 71 w 71"/>
                  <a:gd name="txB" fmla="*/ 57 h 57"/>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6" y="0"/>
                    </a:moveTo>
                    <a:lnTo>
                      <a:pt x="0" y="10"/>
                    </a:lnTo>
                    <a:lnTo>
                      <a:pt x="1" y="14"/>
                    </a:lnTo>
                    <a:lnTo>
                      <a:pt x="7" y="22"/>
                    </a:lnTo>
                    <a:lnTo>
                      <a:pt x="14" y="33"/>
                    </a:lnTo>
                    <a:lnTo>
                      <a:pt x="23" y="44"/>
                    </a:lnTo>
                    <a:lnTo>
                      <a:pt x="32" y="53"/>
                    </a:lnTo>
                    <a:lnTo>
                      <a:pt x="44" y="57"/>
                    </a:lnTo>
                    <a:lnTo>
                      <a:pt x="55" y="54"/>
                    </a:lnTo>
                    <a:lnTo>
                      <a:pt x="66" y="42"/>
                    </a:lnTo>
                    <a:lnTo>
                      <a:pt x="71" y="25"/>
                    </a:lnTo>
                    <a:lnTo>
                      <a:pt x="68" y="15"/>
                    </a:lnTo>
                    <a:lnTo>
                      <a:pt x="60" y="7"/>
                    </a:lnTo>
                    <a:lnTo>
                      <a:pt x="46" y="2"/>
                    </a:lnTo>
                    <a:lnTo>
                      <a:pt x="32" y="0"/>
                    </a:lnTo>
                    <a:lnTo>
                      <a:pt x="19" y="0"/>
                    </a:lnTo>
                    <a:lnTo>
                      <a:pt x="9" y="0"/>
                    </a:lnTo>
                    <a:lnTo>
                      <a:pt x="6" y="0"/>
                    </a:lnTo>
                    <a:close/>
                  </a:path>
                </a:pathLst>
              </a:custGeom>
              <a:solidFill>
                <a:srgbClr val="6800E0">
                  <a:alpha val="100000"/>
                </a:srgbClr>
              </a:solidFill>
              <a:ln w="9525">
                <a:noFill/>
              </a:ln>
            </p:spPr>
            <p:txBody>
              <a:bodyPr/>
              <a:p>
                <a:endParaRPr lang="en-US"/>
              </a:p>
            </p:txBody>
          </p:sp>
          <p:sp>
            <p:nvSpPr>
              <p:cNvPr id="7362" name="Freeform 23"/>
              <p:cNvSpPr/>
              <p:nvPr/>
            </p:nvSpPr>
            <p:spPr>
              <a:xfrm>
                <a:off x="3129" y="2236"/>
                <a:ext cx="36" cy="28"/>
              </a:xfrm>
              <a:custGeom>
                <a:avLst/>
                <a:gdLst>
                  <a:gd name="txL" fmla="*/ 0 w 71"/>
                  <a:gd name="txT" fmla="*/ 0 h 57"/>
                  <a:gd name="txR" fmla="*/ 71 w 71"/>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1" h="57">
                    <a:moveTo>
                      <a:pt x="0" y="47"/>
                    </a:moveTo>
                    <a:lnTo>
                      <a:pt x="6" y="57"/>
                    </a:lnTo>
                    <a:lnTo>
                      <a:pt x="9" y="57"/>
                    </a:lnTo>
                    <a:lnTo>
                      <a:pt x="19" y="57"/>
                    </a:lnTo>
                    <a:lnTo>
                      <a:pt x="32" y="57"/>
                    </a:lnTo>
                    <a:lnTo>
                      <a:pt x="46" y="55"/>
                    </a:lnTo>
                    <a:lnTo>
                      <a:pt x="59" y="50"/>
                    </a:lnTo>
                    <a:lnTo>
                      <a:pt x="68" y="43"/>
                    </a:lnTo>
                    <a:lnTo>
                      <a:pt x="71" y="32"/>
                    </a:lnTo>
                    <a:lnTo>
                      <a:pt x="66" y="17"/>
                    </a:lnTo>
                    <a:lnTo>
                      <a:pt x="55" y="4"/>
                    </a:lnTo>
                    <a:lnTo>
                      <a:pt x="44" y="0"/>
                    </a:lnTo>
                    <a:lnTo>
                      <a:pt x="32" y="4"/>
                    </a:lnTo>
                    <a:lnTo>
                      <a:pt x="23" y="13"/>
                    </a:lnTo>
                    <a:lnTo>
                      <a:pt x="14" y="23"/>
                    </a:lnTo>
                    <a:lnTo>
                      <a:pt x="7" y="35"/>
                    </a:lnTo>
                    <a:lnTo>
                      <a:pt x="1" y="43"/>
                    </a:lnTo>
                    <a:lnTo>
                      <a:pt x="0" y="47"/>
                    </a:lnTo>
                    <a:close/>
                  </a:path>
                </a:pathLst>
              </a:custGeom>
              <a:solidFill>
                <a:srgbClr val="6800E0">
                  <a:alpha val="100000"/>
                </a:srgbClr>
              </a:solidFill>
              <a:ln w="9525">
                <a:noFill/>
              </a:ln>
            </p:spPr>
            <p:txBody>
              <a:bodyPr/>
              <a:p>
                <a:endParaRPr lang="en-US"/>
              </a:p>
            </p:txBody>
          </p:sp>
          <p:sp>
            <p:nvSpPr>
              <p:cNvPr id="7363" name="Freeform 24"/>
              <p:cNvSpPr/>
              <p:nvPr/>
            </p:nvSpPr>
            <p:spPr>
              <a:xfrm>
                <a:off x="3830" y="3106"/>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1" y="24"/>
                    </a:moveTo>
                    <a:lnTo>
                      <a:pt x="7" y="23"/>
                    </a:lnTo>
                    <a:lnTo>
                      <a:pt x="3" y="20"/>
                    </a:lnTo>
                    <a:lnTo>
                      <a:pt x="1" y="16"/>
                    </a:lnTo>
                    <a:lnTo>
                      <a:pt x="0" y="11"/>
                    </a:lnTo>
                    <a:lnTo>
                      <a:pt x="1" y="7"/>
                    </a:lnTo>
                    <a:lnTo>
                      <a:pt x="3" y="3"/>
                    </a:lnTo>
                    <a:lnTo>
                      <a:pt x="7" y="1"/>
                    </a:lnTo>
                    <a:lnTo>
                      <a:pt x="11" y="0"/>
                    </a:lnTo>
                    <a:lnTo>
                      <a:pt x="16" y="1"/>
                    </a:lnTo>
                    <a:lnTo>
                      <a:pt x="20" y="3"/>
                    </a:lnTo>
                    <a:lnTo>
                      <a:pt x="23" y="7"/>
                    </a:lnTo>
                    <a:lnTo>
                      <a:pt x="24" y="11"/>
                    </a:lnTo>
                    <a:lnTo>
                      <a:pt x="23" y="16"/>
                    </a:lnTo>
                    <a:lnTo>
                      <a:pt x="20" y="20"/>
                    </a:lnTo>
                    <a:lnTo>
                      <a:pt x="16" y="23"/>
                    </a:lnTo>
                    <a:lnTo>
                      <a:pt x="11" y="24"/>
                    </a:lnTo>
                    <a:close/>
                  </a:path>
                </a:pathLst>
              </a:custGeom>
              <a:solidFill>
                <a:srgbClr val="FFFF93">
                  <a:alpha val="100000"/>
                </a:srgbClr>
              </a:solidFill>
              <a:ln w="9525">
                <a:noFill/>
              </a:ln>
            </p:spPr>
            <p:txBody>
              <a:bodyPr/>
              <a:p>
                <a:endParaRPr lang="en-US"/>
              </a:p>
            </p:txBody>
          </p:sp>
          <p:sp>
            <p:nvSpPr>
              <p:cNvPr id="7364" name="Freeform 25"/>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7365" name="Freeform 26"/>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7366" name="Freeform 27"/>
              <p:cNvSpPr/>
              <p:nvPr/>
            </p:nvSpPr>
            <p:spPr>
              <a:xfrm>
                <a:off x="3793" y="3081"/>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7"/>
                    </a:lnTo>
                    <a:lnTo>
                      <a:pt x="70" y="44"/>
                    </a:lnTo>
                    <a:lnTo>
                      <a:pt x="64" y="36"/>
                    </a:lnTo>
                    <a:lnTo>
                      <a:pt x="58" y="24"/>
                    </a:lnTo>
                    <a:lnTo>
                      <a:pt x="49" y="14"/>
                    </a:lnTo>
                    <a:lnTo>
                      <a:pt x="39" y="5"/>
                    </a:lnTo>
                    <a:lnTo>
                      <a:pt x="28" y="0"/>
                    </a:lnTo>
                    <a:lnTo>
                      <a:pt x="16" y="4"/>
                    </a:lnTo>
                    <a:lnTo>
                      <a:pt x="6" y="16"/>
                    </a:lnTo>
                    <a:lnTo>
                      <a:pt x="0" y="32"/>
                    </a:lnTo>
                    <a:lnTo>
                      <a:pt x="3" y="43"/>
                    </a:lnTo>
                    <a:lnTo>
                      <a:pt x="13" y="51"/>
                    </a:lnTo>
                    <a:lnTo>
                      <a:pt x="25" y="55"/>
                    </a:lnTo>
                    <a:lnTo>
                      <a:pt x="39" y="58"/>
                    </a:lnTo>
                    <a:lnTo>
                      <a:pt x="53" y="58"/>
                    </a:lnTo>
                    <a:lnTo>
                      <a:pt x="62" y="58"/>
                    </a:lnTo>
                    <a:lnTo>
                      <a:pt x="66" y="58"/>
                    </a:lnTo>
                    <a:close/>
                  </a:path>
                </a:pathLst>
              </a:custGeom>
              <a:solidFill>
                <a:srgbClr val="6800E0">
                  <a:alpha val="100000"/>
                </a:srgbClr>
              </a:solidFill>
              <a:ln w="9525">
                <a:noFill/>
              </a:ln>
            </p:spPr>
            <p:txBody>
              <a:bodyPr/>
              <a:p>
                <a:endParaRPr lang="en-US"/>
              </a:p>
            </p:txBody>
          </p:sp>
          <p:sp>
            <p:nvSpPr>
              <p:cNvPr id="7367" name="Freeform 28"/>
              <p:cNvSpPr/>
              <p:nvPr/>
            </p:nvSpPr>
            <p:spPr>
              <a:xfrm>
                <a:off x="3793" y="3114"/>
                <a:ext cx="37" cy="28"/>
              </a:xfrm>
              <a:custGeom>
                <a:avLst/>
                <a:gdLst>
                  <a:gd name="txL" fmla="*/ 0 w 72"/>
                  <a:gd name="txT" fmla="*/ 0 h 56"/>
                  <a:gd name="txR" fmla="*/ 72 w 72"/>
                  <a:gd name="txB" fmla="*/ 56 h 56"/>
                </a:gdLst>
                <a:ahLst/>
                <a:cxnLst>
                  <a:cxn ang="0">
                    <a:pos x="1" y="1"/>
                  </a:cxn>
                  <a:cxn ang="0">
                    <a:pos x="1" y="0"/>
                  </a:cxn>
                  <a:cxn ang="0">
                    <a:pos x="1" y="0"/>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2" h="56">
                    <a:moveTo>
                      <a:pt x="72" y="10"/>
                    </a:moveTo>
                    <a:lnTo>
                      <a:pt x="67" y="0"/>
                    </a:lnTo>
                    <a:lnTo>
                      <a:pt x="63" y="0"/>
                    </a:lnTo>
                    <a:lnTo>
                      <a:pt x="53" y="0"/>
                    </a:lnTo>
                    <a:lnTo>
                      <a:pt x="40" y="0"/>
                    </a:lnTo>
                    <a:lnTo>
                      <a:pt x="26" y="2"/>
                    </a:lnTo>
                    <a:lnTo>
                      <a:pt x="13" y="7"/>
                    </a:lnTo>
                    <a:lnTo>
                      <a:pt x="3" y="15"/>
                    </a:lnTo>
                    <a:lnTo>
                      <a:pt x="0" y="25"/>
                    </a:lnTo>
                    <a:lnTo>
                      <a:pt x="6" y="41"/>
                    </a:lnTo>
                    <a:lnTo>
                      <a:pt x="17" y="54"/>
                    </a:lnTo>
                    <a:lnTo>
                      <a:pt x="29" y="56"/>
                    </a:lnTo>
                    <a:lnTo>
                      <a:pt x="39" y="53"/>
                    </a:lnTo>
                    <a:lnTo>
                      <a:pt x="49" y="44"/>
                    </a:lnTo>
                    <a:lnTo>
                      <a:pt x="59" y="33"/>
                    </a:lnTo>
                    <a:lnTo>
                      <a:pt x="66" y="22"/>
                    </a:lnTo>
                    <a:lnTo>
                      <a:pt x="71" y="14"/>
                    </a:lnTo>
                    <a:lnTo>
                      <a:pt x="72" y="10"/>
                    </a:lnTo>
                    <a:close/>
                  </a:path>
                </a:pathLst>
              </a:custGeom>
              <a:solidFill>
                <a:srgbClr val="6800E0">
                  <a:alpha val="100000"/>
                </a:srgbClr>
              </a:solidFill>
              <a:ln w="9525">
                <a:noFill/>
              </a:ln>
            </p:spPr>
            <p:txBody>
              <a:bodyPr/>
              <a:p>
                <a:endParaRPr lang="en-US"/>
              </a:p>
            </p:txBody>
          </p:sp>
          <p:sp>
            <p:nvSpPr>
              <p:cNvPr id="7368" name="Freeform 29"/>
              <p:cNvSpPr/>
              <p:nvPr/>
            </p:nvSpPr>
            <p:spPr>
              <a:xfrm>
                <a:off x="3823" y="3121"/>
                <a:ext cx="26" cy="37"/>
              </a:xfrm>
              <a:custGeom>
                <a:avLst/>
                <a:gdLst>
                  <a:gd name="txL" fmla="*/ 0 w 53"/>
                  <a:gd name="txT" fmla="*/ 0 h 72"/>
                  <a:gd name="txR" fmla="*/ 53 w 53"/>
                  <a:gd name="txB" fmla="*/ 72 h 72"/>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53" h="72">
                    <a:moveTo>
                      <a:pt x="33" y="0"/>
                    </a:moveTo>
                    <a:lnTo>
                      <a:pt x="20" y="0"/>
                    </a:lnTo>
                    <a:lnTo>
                      <a:pt x="18" y="3"/>
                    </a:lnTo>
                    <a:lnTo>
                      <a:pt x="13" y="11"/>
                    </a:lnTo>
                    <a:lnTo>
                      <a:pt x="8" y="23"/>
                    </a:lnTo>
                    <a:lnTo>
                      <a:pt x="3" y="35"/>
                    </a:lnTo>
                    <a:lnTo>
                      <a:pt x="0" y="49"/>
                    </a:lnTo>
                    <a:lnTo>
                      <a:pt x="2" y="61"/>
                    </a:lnTo>
                    <a:lnTo>
                      <a:pt x="10" y="69"/>
                    </a:lnTo>
                    <a:lnTo>
                      <a:pt x="26" y="72"/>
                    </a:lnTo>
                    <a:lnTo>
                      <a:pt x="42" y="69"/>
                    </a:lnTo>
                    <a:lnTo>
                      <a:pt x="51" y="61"/>
                    </a:lnTo>
                    <a:lnTo>
                      <a:pt x="53" y="49"/>
                    </a:lnTo>
                    <a:lnTo>
                      <a:pt x="50" y="35"/>
                    </a:lnTo>
                    <a:lnTo>
                      <a:pt x="46" y="23"/>
                    </a:lnTo>
                    <a:lnTo>
                      <a:pt x="40" y="11"/>
                    </a:lnTo>
                    <a:lnTo>
                      <a:pt x="35" y="3"/>
                    </a:lnTo>
                    <a:lnTo>
                      <a:pt x="33" y="0"/>
                    </a:lnTo>
                    <a:close/>
                  </a:path>
                </a:pathLst>
              </a:custGeom>
              <a:solidFill>
                <a:srgbClr val="6800E0">
                  <a:alpha val="100000"/>
                </a:srgbClr>
              </a:solidFill>
              <a:ln w="9525">
                <a:noFill/>
              </a:ln>
            </p:spPr>
            <p:txBody>
              <a:bodyPr/>
              <a:p>
                <a:endParaRPr lang="en-US"/>
              </a:p>
            </p:txBody>
          </p:sp>
          <p:sp>
            <p:nvSpPr>
              <p:cNvPr id="7369" name="Freeform 30"/>
              <p:cNvSpPr/>
              <p:nvPr/>
            </p:nvSpPr>
            <p:spPr>
              <a:xfrm>
                <a:off x="3843" y="3114"/>
                <a:ext cx="36" cy="28"/>
              </a:xfrm>
              <a:custGeom>
                <a:avLst/>
                <a:gdLst>
                  <a:gd name="txL" fmla="*/ 0 w 71"/>
                  <a:gd name="txT" fmla="*/ 0 h 56"/>
                  <a:gd name="txR" fmla="*/ 71 w 71"/>
                  <a:gd name="txB" fmla="*/ 56 h 56"/>
                </a:gdLst>
                <a:ahLst/>
                <a:cxnLst>
                  <a:cxn ang="0">
                    <a:pos x="1"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Lst>
                <a:rect l="txL" t="txT" r="txR" b="txB"/>
                <a:pathLst>
                  <a:path w="71" h="56">
                    <a:moveTo>
                      <a:pt x="6" y="0"/>
                    </a:moveTo>
                    <a:lnTo>
                      <a:pt x="0" y="10"/>
                    </a:lnTo>
                    <a:lnTo>
                      <a:pt x="1" y="14"/>
                    </a:lnTo>
                    <a:lnTo>
                      <a:pt x="7" y="22"/>
                    </a:lnTo>
                    <a:lnTo>
                      <a:pt x="14" y="33"/>
                    </a:lnTo>
                    <a:lnTo>
                      <a:pt x="23" y="44"/>
                    </a:lnTo>
                    <a:lnTo>
                      <a:pt x="32" y="53"/>
                    </a:lnTo>
                    <a:lnTo>
                      <a:pt x="44" y="56"/>
                    </a:lnTo>
                    <a:lnTo>
                      <a:pt x="55" y="54"/>
                    </a:lnTo>
                    <a:lnTo>
                      <a:pt x="66" y="41"/>
                    </a:lnTo>
                    <a:lnTo>
                      <a:pt x="71" y="25"/>
                    </a:lnTo>
                    <a:lnTo>
                      <a:pt x="68" y="15"/>
                    </a:lnTo>
                    <a:lnTo>
                      <a:pt x="59" y="7"/>
                    </a:lnTo>
                    <a:lnTo>
                      <a:pt x="46" y="2"/>
                    </a:lnTo>
                    <a:lnTo>
                      <a:pt x="32"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7370" name="Freeform 31"/>
              <p:cNvSpPr/>
              <p:nvPr/>
            </p:nvSpPr>
            <p:spPr>
              <a:xfrm>
                <a:off x="3842" y="3081"/>
                <a:ext cx="37" cy="28"/>
              </a:xfrm>
              <a:custGeom>
                <a:avLst/>
                <a:gdLst>
                  <a:gd name="txL" fmla="*/ 0 w 72"/>
                  <a:gd name="txT" fmla="*/ 0 h 57"/>
                  <a:gd name="txR" fmla="*/ 72 w 72"/>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2" h="57">
                    <a:moveTo>
                      <a:pt x="0" y="46"/>
                    </a:moveTo>
                    <a:lnTo>
                      <a:pt x="6" y="57"/>
                    </a:lnTo>
                    <a:lnTo>
                      <a:pt x="9" y="57"/>
                    </a:lnTo>
                    <a:lnTo>
                      <a:pt x="19" y="57"/>
                    </a:lnTo>
                    <a:lnTo>
                      <a:pt x="32" y="57"/>
                    </a:lnTo>
                    <a:lnTo>
                      <a:pt x="47" y="54"/>
                    </a:lnTo>
                    <a:lnTo>
                      <a:pt x="60" y="50"/>
                    </a:lnTo>
                    <a:lnTo>
                      <a:pt x="69" y="43"/>
                    </a:lnTo>
                    <a:lnTo>
                      <a:pt x="72" y="31"/>
                    </a:lnTo>
                    <a:lnTo>
                      <a:pt x="67" y="16"/>
                    </a:lnTo>
                    <a:lnTo>
                      <a:pt x="55" y="4"/>
                    </a:lnTo>
                    <a:lnTo>
                      <a:pt x="44" y="0"/>
                    </a:lnTo>
                    <a:lnTo>
                      <a:pt x="33" y="4"/>
                    </a:lnTo>
                    <a:lnTo>
                      <a:pt x="23" y="13"/>
                    </a:lnTo>
                    <a:lnTo>
                      <a:pt x="14" y="23"/>
                    </a:lnTo>
                    <a:lnTo>
                      <a:pt x="7" y="35"/>
                    </a:lnTo>
                    <a:lnTo>
                      <a:pt x="1" y="43"/>
                    </a:lnTo>
                    <a:lnTo>
                      <a:pt x="0" y="46"/>
                    </a:lnTo>
                    <a:close/>
                  </a:path>
                </a:pathLst>
              </a:custGeom>
              <a:solidFill>
                <a:srgbClr val="6800E0">
                  <a:alpha val="100000"/>
                </a:srgbClr>
              </a:solidFill>
              <a:ln w="9525">
                <a:noFill/>
              </a:ln>
            </p:spPr>
            <p:txBody>
              <a:bodyPr/>
              <a:p>
                <a:endParaRPr lang="en-US"/>
              </a:p>
            </p:txBody>
          </p:sp>
          <p:sp>
            <p:nvSpPr>
              <p:cNvPr id="7371" name="Freeform 32"/>
              <p:cNvSpPr/>
              <p:nvPr/>
            </p:nvSpPr>
            <p:spPr>
              <a:xfrm>
                <a:off x="3134" y="3087"/>
                <a:ext cx="11" cy="12"/>
              </a:xfrm>
              <a:custGeom>
                <a:avLst/>
                <a:gdLst>
                  <a:gd name="txL" fmla="*/ 0 w 23"/>
                  <a:gd name="txT" fmla="*/ 0 h 24"/>
                  <a:gd name="txR" fmla="*/ 23 w 23"/>
                  <a:gd name="txB" fmla="*/ 24 h 24"/>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23" h="24">
                    <a:moveTo>
                      <a:pt x="12" y="24"/>
                    </a:moveTo>
                    <a:lnTo>
                      <a:pt x="7" y="23"/>
                    </a:lnTo>
                    <a:lnTo>
                      <a:pt x="4" y="20"/>
                    </a:lnTo>
                    <a:lnTo>
                      <a:pt x="1" y="17"/>
                    </a:lnTo>
                    <a:lnTo>
                      <a:pt x="0" y="12"/>
                    </a:lnTo>
                    <a:lnTo>
                      <a:pt x="1" y="8"/>
                    </a:lnTo>
                    <a:lnTo>
                      <a:pt x="4" y="3"/>
                    </a:lnTo>
                    <a:lnTo>
                      <a:pt x="7" y="1"/>
                    </a:lnTo>
                    <a:lnTo>
                      <a:pt x="12" y="0"/>
                    </a:lnTo>
                    <a:lnTo>
                      <a:pt x="16" y="1"/>
                    </a:lnTo>
                    <a:lnTo>
                      <a:pt x="20" y="3"/>
                    </a:lnTo>
                    <a:lnTo>
                      <a:pt x="22" y="8"/>
                    </a:lnTo>
                    <a:lnTo>
                      <a:pt x="23" y="12"/>
                    </a:lnTo>
                    <a:lnTo>
                      <a:pt x="22" y="17"/>
                    </a:lnTo>
                    <a:lnTo>
                      <a:pt x="20" y="20"/>
                    </a:lnTo>
                    <a:lnTo>
                      <a:pt x="16" y="23"/>
                    </a:lnTo>
                    <a:lnTo>
                      <a:pt x="12" y="24"/>
                    </a:lnTo>
                    <a:close/>
                  </a:path>
                </a:pathLst>
              </a:custGeom>
              <a:solidFill>
                <a:srgbClr val="FFFF93">
                  <a:alpha val="100000"/>
                </a:srgbClr>
              </a:solidFill>
              <a:ln w="9525">
                <a:noFill/>
              </a:ln>
            </p:spPr>
            <p:txBody>
              <a:bodyPr/>
              <a:p>
                <a:endParaRPr lang="en-US"/>
              </a:p>
            </p:txBody>
          </p:sp>
          <p:sp>
            <p:nvSpPr>
              <p:cNvPr id="7372" name="Freeform 33"/>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7373" name="Freeform 34"/>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7374" name="Freeform 35"/>
              <p:cNvSpPr/>
              <p:nvPr/>
            </p:nvSpPr>
            <p:spPr>
              <a:xfrm>
                <a:off x="3097" y="3063"/>
                <a:ext cx="35" cy="28"/>
              </a:xfrm>
              <a:custGeom>
                <a:avLst/>
                <a:gdLst>
                  <a:gd name="txL" fmla="*/ 0 w 72"/>
                  <a:gd name="txT" fmla="*/ 0 h 58"/>
                  <a:gd name="txR" fmla="*/ 72 w 72"/>
                  <a:gd name="txB" fmla="*/ 58 h 58"/>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72" h="58">
                    <a:moveTo>
                      <a:pt x="66" y="58"/>
                    </a:moveTo>
                    <a:lnTo>
                      <a:pt x="72" y="47"/>
                    </a:lnTo>
                    <a:lnTo>
                      <a:pt x="71" y="44"/>
                    </a:lnTo>
                    <a:lnTo>
                      <a:pt x="65" y="36"/>
                    </a:lnTo>
                    <a:lnTo>
                      <a:pt x="58" y="24"/>
                    </a:lnTo>
                    <a:lnTo>
                      <a:pt x="50" y="14"/>
                    </a:lnTo>
                    <a:lnTo>
                      <a:pt x="40" y="5"/>
                    </a:lnTo>
                    <a:lnTo>
                      <a:pt x="28" y="0"/>
                    </a:lnTo>
                    <a:lnTo>
                      <a:pt x="16" y="3"/>
                    </a:lnTo>
                    <a:lnTo>
                      <a:pt x="6" y="15"/>
                    </a:lnTo>
                    <a:lnTo>
                      <a:pt x="0" y="31"/>
                    </a:lnTo>
                    <a:lnTo>
                      <a:pt x="4" y="43"/>
                    </a:lnTo>
                    <a:lnTo>
                      <a:pt x="12" y="51"/>
                    </a:lnTo>
                    <a:lnTo>
                      <a:pt x="26" y="56"/>
                    </a:lnTo>
                    <a:lnTo>
                      <a:pt x="40" y="58"/>
                    </a:lnTo>
                    <a:lnTo>
                      <a:pt x="52" y="58"/>
                    </a:lnTo>
                    <a:lnTo>
                      <a:pt x="63" y="58"/>
                    </a:lnTo>
                    <a:lnTo>
                      <a:pt x="66" y="58"/>
                    </a:lnTo>
                    <a:close/>
                  </a:path>
                </a:pathLst>
              </a:custGeom>
              <a:solidFill>
                <a:srgbClr val="6800E0">
                  <a:alpha val="100000"/>
                </a:srgbClr>
              </a:solidFill>
              <a:ln w="9525">
                <a:noFill/>
              </a:ln>
            </p:spPr>
            <p:txBody>
              <a:bodyPr/>
              <a:p>
                <a:endParaRPr lang="en-US"/>
              </a:p>
            </p:txBody>
          </p:sp>
          <p:sp>
            <p:nvSpPr>
              <p:cNvPr id="7375" name="Freeform 36"/>
              <p:cNvSpPr/>
              <p:nvPr/>
            </p:nvSpPr>
            <p:spPr>
              <a:xfrm>
                <a:off x="3097" y="3095"/>
                <a:ext cx="35" cy="29"/>
              </a:xfrm>
              <a:custGeom>
                <a:avLst/>
                <a:gdLst>
                  <a:gd name="txL" fmla="*/ 0 w 72"/>
                  <a:gd name="txT" fmla="*/ 0 h 56"/>
                  <a:gd name="txR" fmla="*/ 72 w 72"/>
                  <a:gd name="txB" fmla="*/ 56 h 56"/>
                </a:gdLst>
                <a:ahLst/>
                <a:cxnLst>
                  <a:cxn ang="0">
                    <a:pos x="0" y="1"/>
                  </a:cxn>
                  <a:cxn ang="0">
                    <a:pos x="0" y="0"/>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72" h="56">
                    <a:moveTo>
                      <a:pt x="72" y="10"/>
                    </a:moveTo>
                    <a:lnTo>
                      <a:pt x="66" y="0"/>
                    </a:lnTo>
                    <a:lnTo>
                      <a:pt x="63" y="0"/>
                    </a:lnTo>
                    <a:lnTo>
                      <a:pt x="53" y="0"/>
                    </a:lnTo>
                    <a:lnTo>
                      <a:pt x="40" y="0"/>
                    </a:lnTo>
                    <a:lnTo>
                      <a:pt x="26" y="2"/>
                    </a:lnTo>
                    <a:lnTo>
                      <a:pt x="13" y="7"/>
                    </a:lnTo>
                    <a:lnTo>
                      <a:pt x="4" y="14"/>
                    </a:lnTo>
                    <a:lnTo>
                      <a:pt x="0" y="25"/>
                    </a:lnTo>
                    <a:lnTo>
                      <a:pt x="6" y="40"/>
                    </a:lnTo>
                    <a:lnTo>
                      <a:pt x="16" y="53"/>
                    </a:lnTo>
                    <a:lnTo>
                      <a:pt x="28" y="56"/>
                    </a:lnTo>
                    <a:lnTo>
                      <a:pt x="40" y="53"/>
                    </a:lnTo>
                    <a:lnTo>
                      <a:pt x="50" y="44"/>
                    </a:lnTo>
                    <a:lnTo>
                      <a:pt x="58" y="33"/>
                    </a:lnTo>
                    <a:lnTo>
                      <a:pt x="65" y="22"/>
                    </a:lnTo>
                    <a:lnTo>
                      <a:pt x="71" y="14"/>
                    </a:lnTo>
                    <a:lnTo>
                      <a:pt x="72" y="10"/>
                    </a:lnTo>
                    <a:close/>
                  </a:path>
                </a:pathLst>
              </a:custGeom>
              <a:solidFill>
                <a:srgbClr val="6800E0">
                  <a:alpha val="100000"/>
                </a:srgbClr>
              </a:solidFill>
              <a:ln w="9525">
                <a:noFill/>
              </a:ln>
            </p:spPr>
            <p:txBody>
              <a:bodyPr/>
              <a:p>
                <a:endParaRPr lang="en-US"/>
              </a:p>
            </p:txBody>
          </p:sp>
          <p:sp>
            <p:nvSpPr>
              <p:cNvPr id="7376" name="Freeform 37"/>
              <p:cNvSpPr/>
              <p:nvPr/>
            </p:nvSpPr>
            <p:spPr>
              <a:xfrm>
                <a:off x="3126" y="3102"/>
                <a:ext cx="27" cy="37"/>
              </a:xfrm>
              <a:custGeom>
                <a:avLst/>
                <a:gdLst>
                  <a:gd name="txL" fmla="*/ 0 w 53"/>
                  <a:gd name="txT" fmla="*/ 0 h 72"/>
                  <a:gd name="txR" fmla="*/ 53 w 53"/>
                  <a:gd name="txB" fmla="*/ 72 h 72"/>
                </a:gdLst>
                <a:ahLst/>
                <a:cxnLst>
                  <a:cxn ang="0">
                    <a:pos x="1" y="0"/>
                  </a:cxn>
                  <a:cxn ang="0">
                    <a:pos x="1" y="0"/>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53" h="72">
                    <a:moveTo>
                      <a:pt x="32" y="0"/>
                    </a:moveTo>
                    <a:lnTo>
                      <a:pt x="21" y="0"/>
                    </a:lnTo>
                    <a:lnTo>
                      <a:pt x="19" y="3"/>
                    </a:lnTo>
                    <a:lnTo>
                      <a:pt x="14" y="11"/>
                    </a:lnTo>
                    <a:lnTo>
                      <a:pt x="8" y="23"/>
                    </a:lnTo>
                    <a:lnTo>
                      <a:pt x="2" y="35"/>
                    </a:lnTo>
                    <a:lnTo>
                      <a:pt x="0" y="49"/>
                    </a:lnTo>
                    <a:lnTo>
                      <a:pt x="2" y="61"/>
                    </a:lnTo>
                    <a:lnTo>
                      <a:pt x="10" y="69"/>
                    </a:lnTo>
                    <a:lnTo>
                      <a:pt x="27" y="72"/>
                    </a:lnTo>
                    <a:lnTo>
                      <a:pt x="43" y="69"/>
                    </a:lnTo>
                    <a:lnTo>
                      <a:pt x="51" y="61"/>
                    </a:lnTo>
                    <a:lnTo>
                      <a:pt x="53" y="49"/>
                    </a:lnTo>
                    <a:lnTo>
                      <a:pt x="51" y="35"/>
                    </a:lnTo>
                    <a:lnTo>
                      <a:pt x="45" y="23"/>
                    </a:lnTo>
                    <a:lnTo>
                      <a:pt x="39" y="11"/>
                    </a:lnTo>
                    <a:lnTo>
                      <a:pt x="35" y="3"/>
                    </a:lnTo>
                    <a:lnTo>
                      <a:pt x="32" y="0"/>
                    </a:lnTo>
                    <a:close/>
                  </a:path>
                </a:pathLst>
              </a:custGeom>
              <a:solidFill>
                <a:srgbClr val="6800E0">
                  <a:alpha val="100000"/>
                </a:srgbClr>
              </a:solidFill>
              <a:ln w="9525">
                <a:noFill/>
              </a:ln>
            </p:spPr>
            <p:txBody>
              <a:bodyPr/>
              <a:p>
                <a:endParaRPr lang="en-US"/>
              </a:p>
            </p:txBody>
          </p:sp>
          <p:sp>
            <p:nvSpPr>
              <p:cNvPr id="7377" name="Freeform 38"/>
              <p:cNvSpPr/>
              <p:nvPr/>
            </p:nvSpPr>
            <p:spPr>
              <a:xfrm>
                <a:off x="3146" y="3095"/>
                <a:ext cx="35" cy="29"/>
              </a:xfrm>
              <a:custGeom>
                <a:avLst/>
                <a:gdLst>
                  <a:gd name="txL" fmla="*/ 0 w 72"/>
                  <a:gd name="txT" fmla="*/ 0 h 57"/>
                  <a:gd name="txR" fmla="*/ 72 w 72"/>
                  <a:gd name="txB" fmla="*/ 57 h 57"/>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0"/>
                  </a:cxn>
                </a:cxnLst>
                <a:rect l="txL" t="txT" r="txR" b="txB"/>
                <a:pathLst>
                  <a:path w="72" h="57">
                    <a:moveTo>
                      <a:pt x="6" y="0"/>
                    </a:moveTo>
                    <a:lnTo>
                      <a:pt x="0" y="10"/>
                    </a:lnTo>
                    <a:lnTo>
                      <a:pt x="1" y="14"/>
                    </a:lnTo>
                    <a:lnTo>
                      <a:pt x="7" y="22"/>
                    </a:lnTo>
                    <a:lnTo>
                      <a:pt x="14" y="33"/>
                    </a:lnTo>
                    <a:lnTo>
                      <a:pt x="23" y="43"/>
                    </a:lnTo>
                    <a:lnTo>
                      <a:pt x="33" y="53"/>
                    </a:lnTo>
                    <a:lnTo>
                      <a:pt x="44" y="57"/>
                    </a:lnTo>
                    <a:lnTo>
                      <a:pt x="56" y="55"/>
                    </a:lnTo>
                    <a:lnTo>
                      <a:pt x="66" y="42"/>
                    </a:lnTo>
                    <a:lnTo>
                      <a:pt x="72" y="26"/>
                    </a:lnTo>
                    <a:lnTo>
                      <a:pt x="68" y="15"/>
                    </a:lnTo>
                    <a:lnTo>
                      <a:pt x="60" y="7"/>
                    </a:lnTo>
                    <a:lnTo>
                      <a:pt x="46" y="2"/>
                    </a:lnTo>
                    <a:lnTo>
                      <a:pt x="33"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7378" name="Freeform 39"/>
              <p:cNvSpPr/>
              <p:nvPr/>
            </p:nvSpPr>
            <p:spPr>
              <a:xfrm>
                <a:off x="3146" y="3062"/>
                <a:ext cx="35" cy="29"/>
              </a:xfrm>
              <a:custGeom>
                <a:avLst/>
                <a:gdLst>
                  <a:gd name="txL" fmla="*/ 0 w 72"/>
                  <a:gd name="txT" fmla="*/ 0 h 58"/>
                  <a:gd name="txR" fmla="*/ 72 w 72"/>
                  <a:gd name="txB" fmla="*/ 58 h 5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Lst>
                <a:rect l="txL" t="txT" r="txR" b="txB"/>
                <a:pathLst>
                  <a:path w="72" h="58">
                    <a:moveTo>
                      <a:pt x="0" y="47"/>
                    </a:moveTo>
                    <a:lnTo>
                      <a:pt x="6" y="58"/>
                    </a:lnTo>
                    <a:lnTo>
                      <a:pt x="9" y="58"/>
                    </a:lnTo>
                    <a:lnTo>
                      <a:pt x="20" y="58"/>
                    </a:lnTo>
                    <a:lnTo>
                      <a:pt x="33" y="58"/>
                    </a:lnTo>
                    <a:lnTo>
                      <a:pt x="46" y="55"/>
                    </a:lnTo>
                    <a:lnTo>
                      <a:pt x="59" y="51"/>
                    </a:lnTo>
                    <a:lnTo>
                      <a:pt x="68" y="43"/>
                    </a:lnTo>
                    <a:lnTo>
                      <a:pt x="72" y="32"/>
                    </a:lnTo>
                    <a:lnTo>
                      <a:pt x="66" y="16"/>
                    </a:lnTo>
                    <a:lnTo>
                      <a:pt x="56" y="4"/>
                    </a:lnTo>
                    <a:lnTo>
                      <a:pt x="44" y="0"/>
                    </a:lnTo>
                    <a:lnTo>
                      <a:pt x="33" y="5"/>
                    </a:lnTo>
                    <a:lnTo>
                      <a:pt x="23" y="14"/>
                    </a:lnTo>
                    <a:lnTo>
                      <a:pt x="14" y="24"/>
                    </a:lnTo>
                    <a:lnTo>
                      <a:pt x="7" y="36"/>
                    </a:lnTo>
                    <a:lnTo>
                      <a:pt x="1" y="44"/>
                    </a:lnTo>
                    <a:lnTo>
                      <a:pt x="0" y="47"/>
                    </a:lnTo>
                    <a:close/>
                  </a:path>
                </a:pathLst>
              </a:custGeom>
              <a:solidFill>
                <a:srgbClr val="6800E0">
                  <a:alpha val="100000"/>
                </a:srgbClr>
              </a:solidFill>
              <a:ln w="9525">
                <a:noFill/>
              </a:ln>
            </p:spPr>
            <p:txBody>
              <a:bodyPr/>
              <a:p>
                <a:endParaRPr lang="en-US"/>
              </a:p>
            </p:txBody>
          </p:sp>
          <p:sp>
            <p:nvSpPr>
              <p:cNvPr id="7379" name="Freeform 40"/>
              <p:cNvSpPr/>
              <p:nvPr/>
            </p:nvSpPr>
            <p:spPr>
              <a:xfrm>
                <a:off x="2933" y="2482"/>
                <a:ext cx="72" cy="84"/>
              </a:xfrm>
              <a:custGeom>
                <a:avLst/>
                <a:gdLst>
                  <a:gd name="txL" fmla="*/ 0 w 144"/>
                  <a:gd name="txT" fmla="*/ 0 h 167"/>
                  <a:gd name="txR" fmla="*/ 144 w 144"/>
                  <a:gd name="txB" fmla="*/ 167 h 167"/>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144" h="167">
                    <a:moveTo>
                      <a:pt x="144" y="0"/>
                    </a:moveTo>
                    <a:lnTo>
                      <a:pt x="143" y="28"/>
                    </a:lnTo>
                    <a:lnTo>
                      <a:pt x="138" y="57"/>
                    </a:lnTo>
                    <a:lnTo>
                      <a:pt x="129" y="84"/>
                    </a:lnTo>
                    <a:lnTo>
                      <a:pt x="116" y="111"/>
                    </a:lnTo>
                    <a:lnTo>
                      <a:pt x="100" y="135"/>
                    </a:lnTo>
                    <a:lnTo>
                      <a:pt x="82" y="152"/>
                    </a:lnTo>
                    <a:lnTo>
                      <a:pt x="60" y="164"/>
                    </a:lnTo>
                    <a:lnTo>
                      <a:pt x="36" y="167"/>
                    </a:lnTo>
                    <a:lnTo>
                      <a:pt x="16" y="163"/>
                    </a:lnTo>
                    <a:lnTo>
                      <a:pt x="5" y="152"/>
                    </a:lnTo>
                    <a:lnTo>
                      <a:pt x="0" y="140"/>
                    </a:lnTo>
                    <a:lnTo>
                      <a:pt x="2" y="123"/>
                    </a:lnTo>
                    <a:lnTo>
                      <a:pt x="12" y="109"/>
                    </a:lnTo>
                    <a:lnTo>
                      <a:pt x="24" y="96"/>
                    </a:lnTo>
                    <a:lnTo>
                      <a:pt x="42" y="85"/>
                    </a:lnTo>
                    <a:lnTo>
                      <a:pt x="62" y="82"/>
                    </a:lnTo>
                    <a:lnTo>
                      <a:pt x="80" y="79"/>
                    </a:lnTo>
                    <a:lnTo>
                      <a:pt x="95" y="69"/>
                    </a:lnTo>
                    <a:lnTo>
                      <a:pt x="108" y="57"/>
                    </a:lnTo>
                    <a:lnTo>
                      <a:pt x="121" y="41"/>
                    </a:lnTo>
                    <a:lnTo>
                      <a:pt x="130" y="26"/>
                    </a:lnTo>
                    <a:lnTo>
                      <a:pt x="138" y="13"/>
                    </a:lnTo>
                    <a:lnTo>
                      <a:pt x="143" y="4"/>
                    </a:lnTo>
                    <a:lnTo>
                      <a:pt x="144" y="0"/>
                    </a:lnTo>
                    <a:close/>
                  </a:path>
                </a:pathLst>
              </a:custGeom>
              <a:solidFill>
                <a:srgbClr val="6800E0">
                  <a:alpha val="100000"/>
                </a:srgbClr>
              </a:solidFill>
              <a:ln w="9525">
                <a:noFill/>
              </a:ln>
            </p:spPr>
            <p:txBody>
              <a:bodyPr/>
              <a:p>
                <a:endParaRPr lang="en-US"/>
              </a:p>
            </p:txBody>
          </p:sp>
          <p:sp>
            <p:nvSpPr>
              <p:cNvPr id="7380" name="Freeform 41"/>
              <p:cNvSpPr/>
              <p:nvPr/>
            </p:nvSpPr>
            <p:spPr>
              <a:xfrm>
                <a:off x="2898" y="2478"/>
                <a:ext cx="102" cy="40"/>
              </a:xfrm>
              <a:custGeom>
                <a:avLst/>
                <a:gdLst>
                  <a:gd name="txL" fmla="*/ 0 w 204"/>
                  <a:gd name="txT" fmla="*/ 0 h 82"/>
                  <a:gd name="txR" fmla="*/ 204 w 204"/>
                  <a:gd name="txB" fmla="*/ 82 h 82"/>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04" h="82">
                    <a:moveTo>
                      <a:pt x="204" y="0"/>
                    </a:moveTo>
                    <a:lnTo>
                      <a:pt x="196" y="10"/>
                    </a:lnTo>
                    <a:lnTo>
                      <a:pt x="187" y="21"/>
                    </a:lnTo>
                    <a:lnTo>
                      <a:pt x="175" y="31"/>
                    </a:lnTo>
                    <a:lnTo>
                      <a:pt x="165" y="40"/>
                    </a:lnTo>
                    <a:lnTo>
                      <a:pt x="152" y="50"/>
                    </a:lnTo>
                    <a:lnTo>
                      <a:pt x="139" y="58"/>
                    </a:lnTo>
                    <a:lnTo>
                      <a:pt x="127" y="65"/>
                    </a:lnTo>
                    <a:lnTo>
                      <a:pt x="114" y="70"/>
                    </a:lnTo>
                    <a:lnTo>
                      <a:pt x="100" y="76"/>
                    </a:lnTo>
                    <a:lnTo>
                      <a:pt x="88" y="80"/>
                    </a:lnTo>
                    <a:lnTo>
                      <a:pt x="74" y="81"/>
                    </a:lnTo>
                    <a:lnTo>
                      <a:pt x="61" y="82"/>
                    </a:lnTo>
                    <a:lnTo>
                      <a:pt x="48" y="81"/>
                    </a:lnTo>
                    <a:lnTo>
                      <a:pt x="37" y="77"/>
                    </a:lnTo>
                    <a:lnTo>
                      <a:pt x="25" y="71"/>
                    </a:lnTo>
                    <a:lnTo>
                      <a:pt x="15" y="65"/>
                    </a:lnTo>
                    <a:lnTo>
                      <a:pt x="2" y="48"/>
                    </a:lnTo>
                    <a:lnTo>
                      <a:pt x="0" y="33"/>
                    </a:lnTo>
                    <a:lnTo>
                      <a:pt x="6" y="21"/>
                    </a:lnTo>
                    <a:lnTo>
                      <a:pt x="17" y="10"/>
                    </a:lnTo>
                    <a:lnTo>
                      <a:pt x="33" y="3"/>
                    </a:lnTo>
                    <a:lnTo>
                      <a:pt x="52" y="1"/>
                    </a:lnTo>
                    <a:lnTo>
                      <a:pt x="71" y="5"/>
                    </a:lnTo>
                    <a:lnTo>
                      <a:pt x="90" y="15"/>
                    </a:lnTo>
                    <a:lnTo>
                      <a:pt x="105" y="22"/>
                    </a:lnTo>
                    <a:lnTo>
                      <a:pt x="123" y="24"/>
                    </a:lnTo>
                    <a:lnTo>
                      <a:pt x="142" y="22"/>
                    </a:lnTo>
                    <a:lnTo>
                      <a:pt x="160" y="17"/>
                    </a:lnTo>
                    <a:lnTo>
                      <a:pt x="177" y="12"/>
                    </a:lnTo>
                    <a:lnTo>
                      <a:pt x="191" y="6"/>
                    </a:lnTo>
                    <a:lnTo>
                      <a:pt x="200" y="2"/>
                    </a:lnTo>
                    <a:lnTo>
                      <a:pt x="204" y="0"/>
                    </a:lnTo>
                    <a:close/>
                  </a:path>
                </a:pathLst>
              </a:custGeom>
              <a:solidFill>
                <a:srgbClr val="6800E0">
                  <a:alpha val="100000"/>
                </a:srgbClr>
              </a:solidFill>
              <a:ln w="9525">
                <a:noFill/>
              </a:ln>
            </p:spPr>
            <p:txBody>
              <a:bodyPr/>
              <a:p>
                <a:endParaRPr lang="en-US"/>
              </a:p>
            </p:txBody>
          </p:sp>
          <p:sp>
            <p:nvSpPr>
              <p:cNvPr id="7381" name="Freeform 42"/>
              <p:cNvSpPr/>
              <p:nvPr/>
            </p:nvSpPr>
            <p:spPr>
              <a:xfrm>
                <a:off x="2996" y="2482"/>
                <a:ext cx="42" cy="104"/>
              </a:xfrm>
              <a:custGeom>
                <a:avLst/>
                <a:gdLst>
                  <a:gd name="txL" fmla="*/ 0 w 84"/>
                  <a:gd name="txT" fmla="*/ 0 h 208"/>
                  <a:gd name="txR" fmla="*/ 84 w 84"/>
                  <a:gd name="txB" fmla="*/ 208 h 208"/>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0"/>
                  </a:cxn>
                </a:cxnLst>
                <a:rect l="txL" t="txT" r="txR" b="txB"/>
                <a:pathLst>
                  <a:path w="84" h="208">
                    <a:moveTo>
                      <a:pt x="24" y="0"/>
                    </a:moveTo>
                    <a:lnTo>
                      <a:pt x="42" y="21"/>
                    </a:lnTo>
                    <a:lnTo>
                      <a:pt x="59" y="45"/>
                    </a:lnTo>
                    <a:lnTo>
                      <a:pt x="71" y="73"/>
                    </a:lnTo>
                    <a:lnTo>
                      <a:pt x="79" y="100"/>
                    </a:lnTo>
                    <a:lnTo>
                      <a:pt x="84" y="128"/>
                    </a:lnTo>
                    <a:lnTo>
                      <a:pt x="82" y="155"/>
                    </a:lnTo>
                    <a:lnTo>
                      <a:pt x="74" y="178"/>
                    </a:lnTo>
                    <a:lnTo>
                      <a:pt x="57" y="197"/>
                    </a:lnTo>
                    <a:lnTo>
                      <a:pt x="40" y="208"/>
                    </a:lnTo>
                    <a:lnTo>
                      <a:pt x="25" y="208"/>
                    </a:lnTo>
                    <a:lnTo>
                      <a:pt x="12" y="201"/>
                    </a:lnTo>
                    <a:lnTo>
                      <a:pt x="4" y="187"/>
                    </a:lnTo>
                    <a:lnTo>
                      <a:pt x="0" y="170"/>
                    </a:lnTo>
                    <a:lnTo>
                      <a:pt x="1" y="151"/>
                    </a:lnTo>
                    <a:lnTo>
                      <a:pt x="7" y="133"/>
                    </a:lnTo>
                    <a:lnTo>
                      <a:pt x="19" y="115"/>
                    </a:lnTo>
                    <a:lnTo>
                      <a:pt x="34" y="84"/>
                    </a:lnTo>
                    <a:lnTo>
                      <a:pt x="34" y="46"/>
                    </a:lnTo>
                    <a:lnTo>
                      <a:pt x="27" y="14"/>
                    </a:lnTo>
                    <a:lnTo>
                      <a:pt x="24" y="0"/>
                    </a:lnTo>
                    <a:close/>
                  </a:path>
                </a:pathLst>
              </a:custGeom>
              <a:solidFill>
                <a:srgbClr val="6800E0">
                  <a:alpha val="100000"/>
                </a:srgbClr>
              </a:solidFill>
              <a:ln w="9525">
                <a:noFill/>
              </a:ln>
            </p:spPr>
            <p:txBody>
              <a:bodyPr/>
              <a:p>
                <a:endParaRPr lang="en-US"/>
              </a:p>
            </p:txBody>
          </p:sp>
          <p:sp>
            <p:nvSpPr>
              <p:cNvPr id="7382" name="Freeform 43"/>
              <p:cNvSpPr/>
              <p:nvPr/>
            </p:nvSpPr>
            <p:spPr>
              <a:xfrm>
                <a:off x="3013" y="2479"/>
                <a:ext cx="72" cy="84"/>
              </a:xfrm>
              <a:custGeom>
                <a:avLst/>
                <a:gdLst>
                  <a:gd name="txL" fmla="*/ 0 w 144"/>
                  <a:gd name="txT" fmla="*/ 0 h 170"/>
                  <a:gd name="txR" fmla="*/ 144 w 144"/>
                  <a:gd name="txB" fmla="*/ 170 h 170"/>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4" h="170">
                    <a:moveTo>
                      <a:pt x="0" y="0"/>
                    </a:moveTo>
                    <a:lnTo>
                      <a:pt x="27" y="7"/>
                    </a:lnTo>
                    <a:lnTo>
                      <a:pt x="54" y="18"/>
                    </a:lnTo>
                    <a:lnTo>
                      <a:pt x="81" y="33"/>
                    </a:lnTo>
                    <a:lnTo>
                      <a:pt x="104" y="50"/>
                    </a:lnTo>
                    <a:lnTo>
                      <a:pt x="123" y="71"/>
                    </a:lnTo>
                    <a:lnTo>
                      <a:pt x="137" y="92"/>
                    </a:lnTo>
                    <a:lnTo>
                      <a:pt x="144" y="117"/>
                    </a:lnTo>
                    <a:lnTo>
                      <a:pt x="142" y="141"/>
                    </a:lnTo>
                    <a:lnTo>
                      <a:pt x="134" y="159"/>
                    </a:lnTo>
                    <a:lnTo>
                      <a:pt x="121" y="168"/>
                    </a:lnTo>
                    <a:lnTo>
                      <a:pt x="107" y="170"/>
                    </a:lnTo>
                    <a:lnTo>
                      <a:pt x="94" y="164"/>
                    </a:lnTo>
                    <a:lnTo>
                      <a:pt x="80" y="152"/>
                    </a:lnTo>
                    <a:lnTo>
                      <a:pt x="69" y="136"/>
                    </a:lnTo>
                    <a:lnTo>
                      <a:pt x="64" y="118"/>
                    </a:lnTo>
                    <a:lnTo>
                      <a:pt x="65" y="97"/>
                    </a:lnTo>
                    <a:lnTo>
                      <a:pt x="65" y="80"/>
                    </a:lnTo>
                    <a:lnTo>
                      <a:pt x="59" y="63"/>
                    </a:lnTo>
                    <a:lnTo>
                      <a:pt x="49" y="46"/>
                    </a:lnTo>
                    <a:lnTo>
                      <a:pt x="36" y="31"/>
                    </a:lnTo>
                    <a:lnTo>
                      <a:pt x="23" y="19"/>
                    </a:lnTo>
                    <a:lnTo>
                      <a:pt x="12" y="10"/>
                    </a:lnTo>
                    <a:lnTo>
                      <a:pt x="4" y="3"/>
                    </a:lnTo>
                    <a:lnTo>
                      <a:pt x="0" y="0"/>
                    </a:lnTo>
                    <a:close/>
                  </a:path>
                </a:pathLst>
              </a:custGeom>
              <a:solidFill>
                <a:srgbClr val="6800E0">
                  <a:alpha val="100000"/>
                </a:srgbClr>
              </a:solidFill>
              <a:ln w="9525">
                <a:noFill/>
              </a:ln>
            </p:spPr>
            <p:txBody>
              <a:bodyPr/>
              <a:p>
                <a:endParaRPr lang="en-US"/>
              </a:p>
            </p:txBody>
          </p:sp>
          <p:sp>
            <p:nvSpPr>
              <p:cNvPr id="7383" name="Freeform 44"/>
              <p:cNvSpPr/>
              <p:nvPr/>
            </p:nvSpPr>
            <p:spPr>
              <a:xfrm>
                <a:off x="3020" y="2460"/>
                <a:ext cx="99" cy="51"/>
              </a:xfrm>
              <a:custGeom>
                <a:avLst/>
                <a:gdLst>
                  <a:gd name="txL" fmla="*/ 0 w 199"/>
                  <a:gd name="txT" fmla="*/ 0 h 103"/>
                  <a:gd name="txR" fmla="*/ 199 w 199"/>
                  <a:gd name="txB" fmla="*/ 103 h 10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99" h="103">
                    <a:moveTo>
                      <a:pt x="0" y="18"/>
                    </a:moveTo>
                    <a:lnTo>
                      <a:pt x="13" y="13"/>
                    </a:lnTo>
                    <a:lnTo>
                      <a:pt x="27" y="8"/>
                    </a:lnTo>
                    <a:lnTo>
                      <a:pt x="40" y="5"/>
                    </a:lnTo>
                    <a:lnTo>
                      <a:pt x="54" y="3"/>
                    </a:lnTo>
                    <a:lnTo>
                      <a:pt x="69" y="0"/>
                    </a:lnTo>
                    <a:lnTo>
                      <a:pt x="84" y="0"/>
                    </a:lnTo>
                    <a:lnTo>
                      <a:pt x="99" y="0"/>
                    </a:lnTo>
                    <a:lnTo>
                      <a:pt x="114" y="1"/>
                    </a:lnTo>
                    <a:lnTo>
                      <a:pt x="128" y="4"/>
                    </a:lnTo>
                    <a:lnTo>
                      <a:pt x="141" y="8"/>
                    </a:lnTo>
                    <a:lnTo>
                      <a:pt x="153" y="13"/>
                    </a:lnTo>
                    <a:lnTo>
                      <a:pt x="165" y="19"/>
                    </a:lnTo>
                    <a:lnTo>
                      <a:pt x="175" y="27"/>
                    </a:lnTo>
                    <a:lnTo>
                      <a:pt x="183" y="35"/>
                    </a:lnTo>
                    <a:lnTo>
                      <a:pt x="190" y="45"/>
                    </a:lnTo>
                    <a:lnTo>
                      <a:pt x="196" y="57"/>
                    </a:lnTo>
                    <a:lnTo>
                      <a:pt x="199" y="76"/>
                    </a:lnTo>
                    <a:lnTo>
                      <a:pt x="194" y="91"/>
                    </a:lnTo>
                    <a:lnTo>
                      <a:pt x="182" y="99"/>
                    </a:lnTo>
                    <a:lnTo>
                      <a:pt x="167" y="103"/>
                    </a:lnTo>
                    <a:lnTo>
                      <a:pt x="150" y="101"/>
                    </a:lnTo>
                    <a:lnTo>
                      <a:pt x="132" y="92"/>
                    </a:lnTo>
                    <a:lnTo>
                      <a:pt x="118" y="80"/>
                    </a:lnTo>
                    <a:lnTo>
                      <a:pt x="106" y="63"/>
                    </a:lnTo>
                    <a:lnTo>
                      <a:pt x="97" y="49"/>
                    </a:lnTo>
                    <a:lnTo>
                      <a:pt x="82" y="37"/>
                    </a:lnTo>
                    <a:lnTo>
                      <a:pt x="65" y="29"/>
                    </a:lnTo>
                    <a:lnTo>
                      <a:pt x="46" y="25"/>
                    </a:lnTo>
                    <a:lnTo>
                      <a:pt x="29" y="21"/>
                    </a:lnTo>
                    <a:lnTo>
                      <a:pt x="14" y="19"/>
                    </a:lnTo>
                    <a:lnTo>
                      <a:pt x="4" y="18"/>
                    </a:lnTo>
                    <a:lnTo>
                      <a:pt x="0" y="18"/>
                    </a:lnTo>
                    <a:close/>
                  </a:path>
                </a:pathLst>
              </a:custGeom>
              <a:solidFill>
                <a:srgbClr val="6800E0">
                  <a:alpha val="100000"/>
                </a:srgbClr>
              </a:solidFill>
              <a:ln w="9525">
                <a:noFill/>
              </a:ln>
            </p:spPr>
            <p:txBody>
              <a:bodyPr/>
              <a:p>
                <a:endParaRPr lang="en-US"/>
              </a:p>
            </p:txBody>
          </p:sp>
          <p:sp>
            <p:nvSpPr>
              <p:cNvPr id="7384" name="Freeform 45"/>
              <p:cNvSpPr/>
              <p:nvPr/>
            </p:nvSpPr>
            <p:spPr>
              <a:xfrm>
                <a:off x="3093" y="3326"/>
                <a:ext cx="53" cy="98"/>
              </a:xfrm>
              <a:custGeom>
                <a:avLst/>
                <a:gdLst>
                  <a:gd name="txL" fmla="*/ 0 w 107"/>
                  <a:gd name="txT" fmla="*/ 0 h 195"/>
                  <a:gd name="txR" fmla="*/ 107 w 107"/>
                  <a:gd name="txB" fmla="*/ 195 h 195"/>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07" h="195">
                    <a:moveTo>
                      <a:pt x="95" y="0"/>
                    </a:moveTo>
                    <a:lnTo>
                      <a:pt x="103" y="26"/>
                    </a:lnTo>
                    <a:lnTo>
                      <a:pt x="107" y="55"/>
                    </a:lnTo>
                    <a:lnTo>
                      <a:pt x="107" y="85"/>
                    </a:lnTo>
                    <a:lnTo>
                      <a:pt x="104" y="114"/>
                    </a:lnTo>
                    <a:lnTo>
                      <a:pt x="96" y="141"/>
                    </a:lnTo>
                    <a:lnTo>
                      <a:pt x="83" y="164"/>
                    </a:lnTo>
                    <a:lnTo>
                      <a:pt x="66" y="183"/>
                    </a:lnTo>
                    <a:lnTo>
                      <a:pt x="44" y="193"/>
                    </a:lnTo>
                    <a:lnTo>
                      <a:pt x="24" y="195"/>
                    </a:lnTo>
                    <a:lnTo>
                      <a:pt x="10" y="190"/>
                    </a:lnTo>
                    <a:lnTo>
                      <a:pt x="3" y="177"/>
                    </a:lnTo>
                    <a:lnTo>
                      <a:pt x="0" y="162"/>
                    </a:lnTo>
                    <a:lnTo>
                      <a:pt x="3" y="145"/>
                    </a:lnTo>
                    <a:lnTo>
                      <a:pt x="12" y="127"/>
                    </a:lnTo>
                    <a:lnTo>
                      <a:pt x="24" y="114"/>
                    </a:lnTo>
                    <a:lnTo>
                      <a:pt x="43" y="103"/>
                    </a:lnTo>
                    <a:lnTo>
                      <a:pt x="58" y="94"/>
                    </a:lnTo>
                    <a:lnTo>
                      <a:pt x="69" y="80"/>
                    </a:lnTo>
                    <a:lnTo>
                      <a:pt x="79" y="64"/>
                    </a:lnTo>
                    <a:lnTo>
                      <a:pt x="86" y="46"/>
                    </a:lnTo>
                    <a:lnTo>
                      <a:pt x="90" y="28"/>
                    </a:lnTo>
                    <a:lnTo>
                      <a:pt x="92" y="13"/>
                    </a:lnTo>
                    <a:lnTo>
                      <a:pt x="95" y="3"/>
                    </a:lnTo>
                    <a:lnTo>
                      <a:pt x="95" y="0"/>
                    </a:lnTo>
                    <a:close/>
                  </a:path>
                </a:pathLst>
              </a:custGeom>
              <a:solidFill>
                <a:srgbClr val="6800E0">
                  <a:alpha val="100000"/>
                </a:srgbClr>
              </a:solidFill>
              <a:ln w="9525">
                <a:noFill/>
              </a:ln>
            </p:spPr>
            <p:txBody>
              <a:bodyPr/>
              <a:p>
                <a:endParaRPr lang="en-US"/>
              </a:p>
            </p:txBody>
          </p:sp>
          <p:sp>
            <p:nvSpPr>
              <p:cNvPr id="7385" name="Freeform 46"/>
              <p:cNvSpPr/>
              <p:nvPr/>
            </p:nvSpPr>
            <p:spPr>
              <a:xfrm>
                <a:off x="3043" y="3323"/>
                <a:ext cx="91" cy="63"/>
              </a:xfrm>
              <a:custGeom>
                <a:avLst/>
                <a:gdLst>
                  <a:gd name="txL" fmla="*/ 0 w 183"/>
                  <a:gd name="txT" fmla="*/ 0 h 126"/>
                  <a:gd name="txR" fmla="*/ 183 w 183"/>
                  <a:gd name="txB" fmla="*/ 126 h 126"/>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83" h="126">
                    <a:moveTo>
                      <a:pt x="183" y="0"/>
                    </a:moveTo>
                    <a:lnTo>
                      <a:pt x="173" y="25"/>
                    </a:lnTo>
                    <a:lnTo>
                      <a:pt x="159" y="51"/>
                    </a:lnTo>
                    <a:lnTo>
                      <a:pt x="141" y="74"/>
                    </a:lnTo>
                    <a:lnTo>
                      <a:pt x="120" y="94"/>
                    </a:lnTo>
                    <a:lnTo>
                      <a:pt x="97" y="111"/>
                    </a:lnTo>
                    <a:lnTo>
                      <a:pt x="73" y="122"/>
                    </a:lnTo>
                    <a:lnTo>
                      <a:pt x="48" y="126"/>
                    </a:lnTo>
                    <a:lnTo>
                      <a:pt x="24" y="120"/>
                    </a:lnTo>
                    <a:lnTo>
                      <a:pt x="7" y="109"/>
                    </a:lnTo>
                    <a:lnTo>
                      <a:pt x="0" y="96"/>
                    </a:lnTo>
                    <a:lnTo>
                      <a:pt x="1" y="82"/>
                    </a:lnTo>
                    <a:lnTo>
                      <a:pt x="8" y="69"/>
                    </a:lnTo>
                    <a:lnTo>
                      <a:pt x="22" y="58"/>
                    </a:lnTo>
                    <a:lnTo>
                      <a:pt x="39" y="50"/>
                    </a:lnTo>
                    <a:lnTo>
                      <a:pt x="58" y="46"/>
                    </a:lnTo>
                    <a:lnTo>
                      <a:pt x="78" y="50"/>
                    </a:lnTo>
                    <a:lnTo>
                      <a:pt x="96" y="52"/>
                    </a:lnTo>
                    <a:lnTo>
                      <a:pt x="113" y="48"/>
                    </a:lnTo>
                    <a:lnTo>
                      <a:pt x="130" y="40"/>
                    </a:lnTo>
                    <a:lnTo>
                      <a:pt x="148" y="30"/>
                    </a:lnTo>
                    <a:lnTo>
                      <a:pt x="161" y="20"/>
                    </a:lnTo>
                    <a:lnTo>
                      <a:pt x="173" y="10"/>
                    </a:lnTo>
                    <a:lnTo>
                      <a:pt x="181" y="2"/>
                    </a:lnTo>
                    <a:lnTo>
                      <a:pt x="183" y="0"/>
                    </a:lnTo>
                    <a:close/>
                  </a:path>
                </a:pathLst>
              </a:custGeom>
              <a:solidFill>
                <a:srgbClr val="6800E0">
                  <a:alpha val="100000"/>
                </a:srgbClr>
              </a:solidFill>
              <a:ln w="9525">
                <a:noFill/>
              </a:ln>
            </p:spPr>
            <p:txBody>
              <a:bodyPr/>
              <a:p>
                <a:endParaRPr lang="en-US"/>
              </a:p>
            </p:txBody>
          </p:sp>
          <p:sp>
            <p:nvSpPr>
              <p:cNvPr id="7386" name="Freeform 47"/>
              <p:cNvSpPr/>
              <p:nvPr/>
            </p:nvSpPr>
            <p:spPr>
              <a:xfrm>
                <a:off x="3143" y="3325"/>
                <a:ext cx="52" cy="98"/>
              </a:xfrm>
              <a:custGeom>
                <a:avLst/>
                <a:gdLst>
                  <a:gd name="txL" fmla="*/ 0 w 102"/>
                  <a:gd name="txT" fmla="*/ 0 h 197"/>
                  <a:gd name="txR" fmla="*/ 102 w 102"/>
                  <a:gd name="txB" fmla="*/ 197 h 19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02" h="197">
                    <a:moveTo>
                      <a:pt x="0" y="0"/>
                    </a:moveTo>
                    <a:lnTo>
                      <a:pt x="23" y="14"/>
                    </a:lnTo>
                    <a:lnTo>
                      <a:pt x="46" y="33"/>
                    </a:lnTo>
                    <a:lnTo>
                      <a:pt x="66" y="54"/>
                    </a:lnTo>
                    <a:lnTo>
                      <a:pt x="83" y="77"/>
                    </a:lnTo>
                    <a:lnTo>
                      <a:pt x="95" y="103"/>
                    </a:lnTo>
                    <a:lnTo>
                      <a:pt x="102" y="128"/>
                    </a:lnTo>
                    <a:lnTo>
                      <a:pt x="102" y="153"/>
                    </a:lnTo>
                    <a:lnTo>
                      <a:pt x="93" y="177"/>
                    </a:lnTo>
                    <a:lnTo>
                      <a:pt x="79" y="191"/>
                    </a:lnTo>
                    <a:lnTo>
                      <a:pt x="65" y="197"/>
                    </a:lnTo>
                    <a:lnTo>
                      <a:pt x="51" y="194"/>
                    </a:lnTo>
                    <a:lnTo>
                      <a:pt x="39" y="183"/>
                    </a:lnTo>
                    <a:lnTo>
                      <a:pt x="30" y="170"/>
                    </a:lnTo>
                    <a:lnTo>
                      <a:pt x="25" y="151"/>
                    </a:lnTo>
                    <a:lnTo>
                      <a:pt x="25" y="132"/>
                    </a:lnTo>
                    <a:lnTo>
                      <a:pt x="32" y="112"/>
                    </a:lnTo>
                    <a:lnTo>
                      <a:pt x="37" y="96"/>
                    </a:lnTo>
                    <a:lnTo>
                      <a:pt x="35" y="77"/>
                    </a:lnTo>
                    <a:lnTo>
                      <a:pt x="31" y="59"/>
                    </a:lnTo>
                    <a:lnTo>
                      <a:pt x="24" y="41"/>
                    </a:lnTo>
                    <a:lnTo>
                      <a:pt x="16" y="24"/>
                    </a:lnTo>
                    <a:lnTo>
                      <a:pt x="8" y="12"/>
                    </a:lnTo>
                    <a:lnTo>
                      <a:pt x="2" y="4"/>
                    </a:lnTo>
                    <a:lnTo>
                      <a:pt x="0" y="0"/>
                    </a:lnTo>
                    <a:close/>
                  </a:path>
                </a:pathLst>
              </a:custGeom>
              <a:solidFill>
                <a:srgbClr val="6800E0">
                  <a:alpha val="100000"/>
                </a:srgbClr>
              </a:solidFill>
              <a:ln w="9525">
                <a:noFill/>
              </a:ln>
            </p:spPr>
            <p:txBody>
              <a:bodyPr/>
              <a:p>
                <a:endParaRPr lang="en-US"/>
              </a:p>
            </p:txBody>
          </p:sp>
          <p:sp>
            <p:nvSpPr>
              <p:cNvPr id="7387" name="Freeform 48"/>
              <p:cNvSpPr/>
              <p:nvPr/>
            </p:nvSpPr>
            <p:spPr>
              <a:xfrm>
                <a:off x="3146" y="3319"/>
                <a:ext cx="90" cy="64"/>
              </a:xfrm>
              <a:custGeom>
                <a:avLst/>
                <a:gdLst>
                  <a:gd name="txL" fmla="*/ 0 w 180"/>
                  <a:gd name="txT" fmla="*/ 0 h 129"/>
                  <a:gd name="txR" fmla="*/ 180 w 180"/>
                  <a:gd name="txB" fmla="*/ 129 h 12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80" h="129">
                    <a:moveTo>
                      <a:pt x="0" y="2"/>
                    </a:moveTo>
                    <a:lnTo>
                      <a:pt x="28" y="0"/>
                    </a:lnTo>
                    <a:lnTo>
                      <a:pt x="57" y="1"/>
                    </a:lnTo>
                    <a:lnTo>
                      <a:pt x="87" y="7"/>
                    </a:lnTo>
                    <a:lnTo>
                      <a:pt x="114" y="16"/>
                    </a:lnTo>
                    <a:lnTo>
                      <a:pt x="140" y="30"/>
                    </a:lnTo>
                    <a:lnTo>
                      <a:pt x="159" y="46"/>
                    </a:lnTo>
                    <a:lnTo>
                      <a:pt x="173" y="67"/>
                    </a:lnTo>
                    <a:lnTo>
                      <a:pt x="180" y="91"/>
                    </a:lnTo>
                    <a:lnTo>
                      <a:pt x="178" y="110"/>
                    </a:lnTo>
                    <a:lnTo>
                      <a:pt x="170" y="123"/>
                    </a:lnTo>
                    <a:lnTo>
                      <a:pt x="156" y="129"/>
                    </a:lnTo>
                    <a:lnTo>
                      <a:pt x="141" y="128"/>
                    </a:lnTo>
                    <a:lnTo>
                      <a:pt x="125" y="121"/>
                    </a:lnTo>
                    <a:lnTo>
                      <a:pt x="110" y="109"/>
                    </a:lnTo>
                    <a:lnTo>
                      <a:pt x="98" y="93"/>
                    </a:lnTo>
                    <a:lnTo>
                      <a:pt x="93" y="73"/>
                    </a:lnTo>
                    <a:lnTo>
                      <a:pt x="87" y="57"/>
                    </a:lnTo>
                    <a:lnTo>
                      <a:pt x="75" y="44"/>
                    </a:lnTo>
                    <a:lnTo>
                      <a:pt x="60" y="31"/>
                    </a:lnTo>
                    <a:lnTo>
                      <a:pt x="44" y="20"/>
                    </a:lnTo>
                    <a:lnTo>
                      <a:pt x="28" y="12"/>
                    </a:lnTo>
                    <a:lnTo>
                      <a:pt x="14" y="7"/>
                    </a:lnTo>
                    <a:lnTo>
                      <a:pt x="4" y="3"/>
                    </a:lnTo>
                    <a:lnTo>
                      <a:pt x="0" y="2"/>
                    </a:lnTo>
                    <a:close/>
                  </a:path>
                </a:pathLst>
              </a:custGeom>
              <a:solidFill>
                <a:srgbClr val="6800E0">
                  <a:alpha val="100000"/>
                </a:srgbClr>
              </a:solidFill>
              <a:ln w="9525">
                <a:noFill/>
              </a:ln>
            </p:spPr>
            <p:txBody>
              <a:bodyPr/>
              <a:p>
                <a:endParaRPr lang="en-US"/>
              </a:p>
            </p:txBody>
          </p:sp>
          <p:sp>
            <p:nvSpPr>
              <p:cNvPr id="7388" name="Freeform 49"/>
              <p:cNvSpPr/>
              <p:nvPr/>
            </p:nvSpPr>
            <p:spPr>
              <a:xfrm>
                <a:off x="3150" y="3281"/>
                <a:ext cx="103" cy="42"/>
              </a:xfrm>
              <a:custGeom>
                <a:avLst/>
                <a:gdLst>
                  <a:gd name="txL" fmla="*/ 0 w 206"/>
                  <a:gd name="txT" fmla="*/ 0 h 85"/>
                  <a:gd name="txR" fmla="*/ 206 w 206"/>
                  <a:gd name="txB" fmla="*/ 85 h 8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206" h="85">
                    <a:moveTo>
                      <a:pt x="0" y="54"/>
                    </a:moveTo>
                    <a:lnTo>
                      <a:pt x="11" y="45"/>
                    </a:lnTo>
                    <a:lnTo>
                      <a:pt x="22" y="37"/>
                    </a:lnTo>
                    <a:lnTo>
                      <a:pt x="34" y="30"/>
                    </a:lnTo>
                    <a:lnTo>
                      <a:pt x="46" y="23"/>
                    </a:lnTo>
                    <a:lnTo>
                      <a:pt x="60" y="16"/>
                    </a:lnTo>
                    <a:lnTo>
                      <a:pt x="74" y="11"/>
                    </a:lnTo>
                    <a:lnTo>
                      <a:pt x="88" y="7"/>
                    </a:lnTo>
                    <a:lnTo>
                      <a:pt x="103" y="3"/>
                    </a:lnTo>
                    <a:lnTo>
                      <a:pt x="117" y="1"/>
                    </a:lnTo>
                    <a:lnTo>
                      <a:pt x="130" y="0"/>
                    </a:lnTo>
                    <a:lnTo>
                      <a:pt x="143" y="1"/>
                    </a:lnTo>
                    <a:lnTo>
                      <a:pt x="156" y="3"/>
                    </a:lnTo>
                    <a:lnTo>
                      <a:pt x="168" y="7"/>
                    </a:lnTo>
                    <a:lnTo>
                      <a:pt x="179" y="12"/>
                    </a:lnTo>
                    <a:lnTo>
                      <a:pt x="189" y="19"/>
                    </a:lnTo>
                    <a:lnTo>
                      <a:pt x="197" y="29"/>
                    </a:lnTo>
                    <a:lnTo>
                      <a:pt x="206" y="47"/>
                    </a:lnTo>
                    <a:lnTo>
                      <a:pt x="206" y="62"/>
                    </a:lnTo>
                    <a:lnTo>
                      <a:pt x="198" y="73"/>
                    </a:lnTo>
                    <a:lnTo>
                      <a:pt x="185" y="82"/>
                    </a:lnTo>
                    <a:lnTo>
                      <a:pt x="167" y="85"/>
                    </a:lnTo>
                    <a:lnTo>
                      <a:pt x="149" y="84"/>
                    </a:lnTo>
                    <a:lnTo>
                      <a:pt x="132" y="76"/>
                    </a:lnTo>
                    <a:lnTo>
                      <a:pt x="116" y="63"/>
                    </a:lnTo>
                    <a:lnTo>
                      <a:pt x="102" y="53"/>
                    </a:lnTo>
                    <a:lnTo>
                      <a:pt x="84" y="47"/>
                    </a:lnTo>
                    <a:lnTo>
                      <a:pt x="66" y="45"/>
                    </a:lnTo>
                    <a:lnTo>
                      <a:pt x="46" y="46"/>
                    </a:lnTo>
                    <a:lnTo>
                      <a:pt x="29" y="48"/>
                    </a:lnTo>
                    <a:lnTo>
                      <a:pt x="14" y="50"/>
                    </a:lnTo>
                    <a:lnTo>
                      <a:pt x="4" y="53"/>
                    </a:lnTo>
                    <a:lnTo>
                      <a:pt x="0" y="54"/>
                    </a:lnTo>
                    <a:close/>
                  </a:path>
                </a:pathLst>
              </a:custGeom>
              <a:solidFill>
                <a:srgbClr val="6800E0">
                  <a:alpha val="100000"/>
                </a:srgbClr>
              </a:solidFill>
              <a:ln w="9525">
                <a:noFill/>
              </a:ln>
            </p:spPr>
            <p:txBody>
              <a:bodyPr/>
              <a:p>
                <a:endParaRPr lang="en-US"/>
              </a:p>
            </p:txBody>
          </p:sp>
          <p:sp>
            <p:nvSpPr>
              <p:cNvPr id="7389" name="Freeform 50"/>
              <p:cNvSpPr/>
              <p:nvPr/>
            </p:nvSpPr>
            <p:spPr>
              <a:xfrm>
                <a:off x="2822" y="3075"/>
                <a:ext cx="74" cy="47"/>
              </a:xfrm>
              <a:custGeom>
                <a:avLst/>
                <a:gdLst>
                  <a:gd name="txL" fmla="*/ 0 w 147"/>
                  <a:gd name="txT" fmla="*/ 0 h 95"/>
                  <a:gd name="txR" fmla="*/ 147 w 147"/>
                  <a:gd name="txB" fmla="*/ 95 h 9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7" h="95">
                    <a:moveTo>
                      <a:pt x="0" y="5"/>
                    </a:moveTo>
                    <a:lnTo>
                      <a:pt x="22" y="2"/>
                    </a:lnTo>
                    <a:lnTo>
                      <a:pt x="45" y="0"/>
                    </a:lnTo>
                    <a:lnTo>
                      <a:pt x="68" y="3"/>
                    </a:lnTo>
                    <a:lnTo>
                      <a:pt x="91" y="8"/>
                    </a:lnTo>
                    <a:lnTo>
                      <a:pt x="111" y="17"/>
                    </a:lnTo>
                    <a:lnTo>
                      <a:pt x="128" y="29"/>
                    </a:lnTo>
                    <a:lnTo>
                      <a:pt x="141" y="44"/>
                    </a:lnTo>
                    <a:lnTo>
                      <a:pt x="147" y="63"/>
                    </a:lnTo>
                    <a:lnTo>
                      <a:pt x="146" y="79"/>
                    </a:lnTo>
                    <a:lnTo>
                      <a:pt x="141" y="89"/>
                    </a:lnTo>
                    <a:lnTo>
                      <a:pt x="130" y="94"/>
                    </a:lnTo>
                    <a:lnTo>
                      <a:pt x="119" y="95"/>
                    </a:lnTo>
                    <a:lnTo>
                      <a:pt x="105" y="90"/>
                    </a:lnTo>
                    <a:lnTo>
                      <a:pt x="93" y="82"/>
                    </a:lnTo>
                    <a:lnTo>
                      <a:pt x="83" y="70"/>
                    </a:lnTo>
                    <a:lnTo>
                      <a:pt x="77" y="55"/>
                    </a:lnTo>
                    <a:lnTo>
                      <a:pt x="71" y="43"/>
                    </a:lnTo>
                    <a:lnTo>
                      <a:pt x="62" y="33"/>
                    </a:lnTo>
                    <a:lnTo>
                      <a:pt x="50" y="23"/>
                    </a:lnTo>
                    <a:lnTo>
                      <a:pt x="36" y="17"/>
                    </a:lnTo>
                    <a:lnTo>
                      <a:pt x="22" y="12"/>
                    </a:lnTo>
                    <a:lnTo>
                      <a:pt x="10" y="7"/>
                    </a:lnTo>
                    <a:lnTo>
                      <a:pt x="3" y="6"/>
                    </a:lnTo>
                    <a:lnTo>
                      <a:pt x="0" y="5"/>
                    </a:lnTo>
                    <a:close/>
                  </a:path>
                </a:pathLst>
              </a:custGeom>
              <a:solidFill>
                <a:srgbClr val="6800E0">
                  <a:alpha val="100000"/>
                </a:srgbClr>
              </a:solidFill>
              <a:ln w="9525">
                <a:noFill/>
              </a:ln>
            </p:spPr>
            <p:txBody>
              <a:bodyPr/>
              <a:p>
                <a:endParaRPr lang="en-US"/>
              </a:p>
            </p:txBody>
          </p:sp>
          <p:sp>
            <p:nvSpPr>
              <p:cNvPr id="7390" name="Freeform 51"/>
              <p:cNvSpPr/>
              <p:nvPr/>
            </p:nvSpPr>
            <p:spPr>
              <a:xfrm>
                <a:off x="2819" y="3081"/>
                <a:ext cx="43" cy="77"/>
              </a:xfrm>
              <a:custGeom>
                <a:avLst/>
                <a:gdLst>
                  <a:gd name="txL" fmla="*/ 0 w 87"/>
                  <a:gd name="txT" fmla="*/ 0 h 154"/>
                  <a:gd name="txR" fmla="*/ 87 w 87"/>
                  <a:gd name="txB" fmla="*/ 154 h 154"/>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87" h="154">
                    <a:moveTo>
                      <a:pt x="0" y="0"/>
                    </a:moveTo>
                    <a:lnTo>
                      <a:pt x="20" y="10"/>
                    </a:lnTo>
                    <a:lnTo>
                      <a:pt x="38" y="24"/>
                    </a:lnTo>
                    <a:lnTo>
                      <a:pt x="56" y="40"/>
                    </a:lnTo>
                    <a:lnTo>
                      <a:pt x="69" y="59"/>
                    </a:lnTo>
                    <a:lnTo>
                      <a:pt x="81" y="78"/>
                    </a:lnTo>
                    <a:lnTo>
                      <a:pt x="87" y="98"/>
                    </a:lnTo>
                    <a:lnTo>
                      <a:pt x="87" y="119"/>
                    </a:lnTo>
                    <a:lnTo>
                      <a:pt x="81" y="137"/>
                    </a:lnTo>
                    <a:lnTo>
                      <a:pt x="71" y="150"/>
                    </a:lnTo>
                    <a:lnTo>
                      <a:pt x="59" y="154"/>
                    </a:lnTo>
                    <a:lnTo>
                      <a:pt x="49" y="152"/>
                    </a:lnTo>
                    <a:lnTo>
                      <a:pt x="38" y="144"/>
                    </a:lnTo>
                    <a:lnTo>
                      <a:pt x="30" y="133"/>
                    </a:lnTo>
                    <a:lnTo>
                      <a:pt x="26" y="119"/>
                    </a:lnTo>
                    <a:lnTo>
                      <a:pt x="26" y="103"/>
                    </a:lnTo>
                    <a:lnTo>
                      <a:pt x="30" y="88"/>
                    </a:lnTo>
                    <a:lnTo>
                      <a:pt x="34" y="74"/>
                    </a:lnTo>
                    <a:lnTo>
                      <a:pt x="31" y="60"/>
                    </a:lnTo>
                    <a:lnTo>
                      <a:pt x="27" y="45"/>
                    </a:lnTo>
                    <a:lnTo>
                      <a:pt x="21" y="31"/>
                    </a:lnTo>
                    <a:lnTo>
                      <a:pt x="14" y="19"/>
                    </a:lnTo>
                    <a:lnTo>
                      <a:pt x="7" y="9"/>
                    </a:lnTo>
                    <a:lnTo>
                      <a:pt x="3" y="2"/>
                    </a:lnTo>
                    <a:lnTo>
                      <a:pt x="0" y="0"/>
                    </a:lnTo>
                    <a:close/>
                  </a:path>
                </a:pathLst>
              </a:custGeom>
              <a:solidFill>
                <a:srgbClr val="6800E0">
                  <a:alpha val="100000"/>
                </a:srgbClr>
              </a:solidFill>
              <a:ln w="9525">
                <a:noFill/>
              </a:ln>
            </p:spPr>
            <p:txBody>
              <a:bodyPr/>
              <a:p>
                <a:endParaRPr lang="en-US"/>
              </a:p>
            </p:txBody>
          </p:sp>
          <p:sp>
            <p:nvSpPr>
              <p:cNvPr id="7391" name="Freeform 52"/>
              <p:cNvSpPr/>
              <p:nvPr/>
            </p:nvSpPr>
            <p:spPr>
              <a:xfrm>
                <a:off x="2821" y="3040"/>
                <a:ext cx="81" cy="34"/>
              </a:xfrm>
              <a:custGeom>
                <a:avLst/>
                <a:gdLst>
                  <a:gd name="txL" fmla="*/ 0 w 161"/>
                  <a:gd name="txT" fmla="*/ 0 h 69"/>
                  <a:gd name="txR" fmla="*/ 161 w 161"/>
                  <a:gd name="txB" fmla="*/ 69 h 6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61" h="69">
                    <a:moveTo>
                      <a:pt x="0" y="69"/>
                    </a:moveTo>
                    <a:lnTo>
                      <a:pt x="14" y="52"/>
                    </a:lnTo>
                    <a:lnTo>
                      <a:pt x="30" y="36"/>
                    </a:lnTo>
                    <a:lnTo>
                      <a:pt x="49" y="22"/>
                    </a:lnTo>
                    <a:lnTo>
                      <a:pt x="69" y="11"/>
                    </a:lnTo>
                    <a:lnTo>
                      <a:pt x="90" y="4"/>
                    </a:lnTo>
                    <a:lnTo>
                      <a:pt x="110" y="0"/>
                    </a:lnTo>
                    <a:lnTo>
                      <a:pt x="130" y="4"/>
                    </a:lnTo>
                    <a:lnTo>
                      <a:pt x="147" y="13"/>
                    </a:lnTo>
                    <a:lnTo>
                      <a:pt x="158" y="25"/>
                    </a:lnTo>
                    <a:lnTo>
                      <a:pt x="161" y="37"/>
                    </a:lnTo>
                    <a:lnTo>
                      <a:pt x="156" y="47"/>
                    </a:lnTo>
                    <a:lnTo>
                      <a:pt x="148" y="55"/>
                    </a:lnTo>
                    <a:lnTo>
                      <a:pt x="136" y="61"/>
                    </a:lnTo>
                    <a:lnTo>
                      <a:pt x="121" y="64"/>
                    </a:lnTo>
                    <a:lnTo>
                      <a:pt x="105" y="61"/>
                    </a:lnTo>
                    <a:lnTo>
                      <a:pt x="90" y="54"/>
                    </a:lnTo>
                    <a:lnTo>
                      <a:pt x="77" y="49"/>
                    </a:lnTo>
                    <a:lnTo>
                      <a:pt x="63" y="47"/>
                    </a:lnTo>
                    <a:lnTo>
                      <a:pt x="48" y="50"/>
                    </a:lnTo>
                    <a:lnTo>
                      <a:pt x="34" y="54"/>
                    </a:lnTo>
                    <a:lnTo>
                      <a:pt x="21" y="59"/>
                    </a:lnTo>
                    <a:lnTo>
                      <a:pt x="10" y="64"/>
                    </a:lnTo>
                    <a:lnTo>
                      <a:pt x="2" y="68"/>
                    </a:lnTo>
                    <a:lnTo>
                      <a:pt x="0" y="69"/>
                    </a:lnTo>
                    <a:close/>
                  </a:path>
                </a:pathLst>
              </a:custGeom>
              <a:solidFill>
                <a:srgbClr val="6800E0">
                  <a:alpha val="100000"/>
                </a:srgbClr>
              </a:solidFill>
              <a:ln w="9525">
                <a:noFill/>
              </a:ln>
            </p:spPr>
            <p:txBody>
              <a:bodyPr/>
              <a:p>
                <a:endParaRPr lang="en-US"/>
              </a:p>
            </p:txBody>
          </p:sp>
          <p:sp>
            <p:nvSpPr>
              <p:cNvPr id="7392" name="Freeform 53"/>
              <p:cNvSpPr/>
              <p:nvPr/>
            </p:nvSpPr>
            <p:spPr>
              <a:xfrm>
                <a:off x="2818" y="3005"/>
                <a:ext cx="57" cy="66"/>
              </a:xfrm>
              <a:custGeom>
                <a:avLst/>
                <a:gdLst>
                  <a:gd name="txL" fmla="*/ 0 w 114"/>
                  <a:gd name="txT" fmla="*/ 0 h 133"/>
                  <a:gd name="txR" fmla="*/ 114 w 114"/>
                  <a:gd name="txB" fmla="*/ 133 h 133"/>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14" h="133">
                    <a:moveTo>
                      <a:pt x="0" y="133"/>
                    </a:moveTo>
                    <a:lnTo>
                      <a:pt x="1" y="111"/>
                    </a:lnTo>
                    <a:lnTo>
                      <a:pt x="5" y="88"/>
                    </a:lnTo>
                    <a:lnTo>
                      <a:pt x="11" y="65"/>
                    </a:lnTo>
                    <a:lnTo>
                      <a:pt x="22" y="44"/>
                    </a:lnTo>
                    <a:lnTo>
                      <a:pt x="35" y="25"/>
                    </a:lnTo>
                    <a:lnTo>
                      <a:pt x="49" y="12"/>
                    </a:lnTo>
                    <a:lnTo>
                      <a:pt x="67" y="2"/>
                    </a:lnTo>
                    <a:lnTo>
                      <a:pt x="86" y="0"/>
                    </a:lnTo>
                    <a:lnTo>
                      <a:pt x="102" y="4"/>
                    </a:lnTo>
                    <a:lnTo>
                      <a:pt x="112" y="12"/>
                    </a:lnTo>
                    <a:lnTo>
                      <a:pt x="114" y="22"/>
                    </a:lnTo>
                    <a:lnTo>
                      <a:pt x="112" y="35"/>
                    </a:lnTo>
                    <a:lnTo>
                      <a:pt x="105" y="46"/>
                    </a:lnTo>
                    <a:lnTo>
                      <a:pt x="94" y="56"/>
                    </a:lnTo>
                    <a:lnTo>
                      <a:pt x="81" y="65"/>
                    </a:lnTo>
                    <a:lnTo>
                      <a:pt x="64" y="67"/>
                    </a:lnTo>
                    <a:lnTo>
                      <a:pt x="52" y="69"/>
                    </a:lnTo>
                    <a:lnTo>
                      <a:pt x="39" y="77"/>
                    </a:lnTo>
                    <a:lnTo>
                      <a:pt x="29" y="88"/>
                    </a:lnTo>
                    <a:lnTo>
                      <a:pt x="18" y="99"/>
                    </a:lnTo>
                    <a:lnTo>
                      <a:pt x="11" y="112"/>
                    </a:lnTo>
                    <a:lnTo>
                      <a:pt x="5" y="122"/>
                    </a:lnTo>
                    <a:lnTo>
                      <a:pt x="1" y="130"/>
                    </a:lnTo>
                    <a:lnTo>
                      <a:pt x="0" y="133"/>
                    </a:lnTo>
                    <a:close/>
                  </a:path>
                </a:pathLst>
              </a:custGeom>
              <a:solidFill>
                <a:srgbClr val="6800E0">
                  <a:alpha val="100000"/>
                </a:srgbClr>
              </a:solidFill>
              <a:ln w="9525">
                <a:noFill/>
              </a:ln>
            </p:spPr>
            <p:txBody>
              <a:bodyPr/>
              <a:p>
                <a:endParaRPr lang="en-US"/>
              </a:p>
            </p:txBody>
          </p:sp>
          <p:sp>
            <p:nvSpPr>
              <p:cNvPr id="7393" name="Freeform 54"/>
              <p:cNvSpPr/>
              <p:nvPr/>
            </p:nvSpPr>
            <p:spPr>
              <a:xfrm>
                <a:off x="2794" y="2985"/>
                <a:ext cx="35" cy="82"/>
              </a:xfrm>
              <a:custGeom>
                <a:avLst/>
                <a:gdLst>
                  <a:gd name="txL" fmla="*/ 0 w 70"/>
                  <a:gd name="txT" fmla="*/ 0 h 163"/>
                  <a:gd name="txR" fmla="*/ 70 w 70"/>
                  <a:gd name="txB" fmla="*/ 163 h 163"/>
                </a:gdLst>
                <a:ahLst/>
                <a:cxnLst>
                  <a:cxn ang="0">
                    <a:pos x="1" y="1"/>
                  </a:cxn>
                  <a:cxn ang="0">
                    <a:pos x="1" y="1"/>
                  </a:cxn>
                  <a:cxn ang="0">
                    <a:pos x="1" y="1"/>
                  </a:cxn>
                  <a:cxn ang="0">
                    <a:pos x="1" y="1"/>
                  </a:cxn>
                  <a:cxn ang="0">
                    <a:pos x="0"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0" h="163">
                    <a:moveTo>
                      <a:pt x="30" y="163"/>
                    </a:moveTo>
                    <a:lnTo>
                      <a:pt x="18" y="145"/>
                    </a:lnTo>
                    <a:lnTo>
                      <a:pt x="9" y="124"/>
                    </a:lnTo>
                    <a:lnTo>
                      <a:pt x="3" y="101"/>
                    </a:lnTo>
                    <a:lnTo>
                      <a:pt x="0" y="78"/>
                    </a:lnTo>
                    <a:lnTo>
                      <a:pt x="0" y="56"/>
                    </a:lnTo>
                    <a:lnTo>
                      <a:pt x="4" y="36"/>
                    </a:lnTo>
                    <a:lnTo>
                      <a:pt x="13" y="18"/>
                    </a:lnTo>
                    <a:lnTo>
                      <a:pt x="28" y="6"/>
                    </a:lnTo>
                    <a:lnTo>
                      <a:pt x="43" y="0"/>
                    </a:lnTo>
                    <a:lnTo>
                      <a:pt x="56" y="2"/>
                    </a:lnTo>
                    <a:lnTo>
                      <a:pt x="64" y="9"/>
                    </a:lnTo>
                    <a:lnTo>
                      <a:pt x="70" y="21"/>
                    </a:lnTo>
                    <a:lnTo>
                      <a:pt x="70" y="34"/>
                    </a:lnTo>
                    <a:lnTo>
                      <a:pt x="68" y="48"/>
                    </a:lnTo>
                    <a:lnTo>
                      <a:pt x="59" y="62"/>
                    </a:lnTo>
                    <a:lnTo>
                      <a:pt x="48" y="74"/>
                    </a:lnTo>
                    <a:lnTo>
                      <a:pt x="33" y="97"/>
                    </a:lnTo>
                    <a:lnTo>
                      <a:pt x="27" y="127"/>
                    </a:lnTo>
                    <a:lnTo>
                      <a:pt x="28" y="152"/>
                    </a:lnTo>
                    <a:lnTo>
                      <a:pt x="30" y="163"/>
                    </a:lnTo>
                    <a:close/>
                  </a:path>
                </a:pathLst>
              </a:custGeom>
              <a:solidFill>
                <a:srgbClr val="6800E0">
                  <a:alpha val="100000"/>
                </a:srgbClr>
              </a:solidFill>
              <a:ln w="9525">
                <a:noFill/>
              </a:ln>
            </p:spPr>
            <p:txBody>
              <a:bodyPr/>
              <a:p>
                <a:endParaRPr lang="en-US"/>
              </a:p>
            </p:txBody>
          </p:sp>
          <p:sp>
            <p:nvSpPr>
              <p:cNvPr id="7394" name="Freeform 55"/>
              <p:cNvSpPr/>
              <p:nvPr/>
            </p:nvSpPr>
            <p:spPr>
              <a:xfrm>
                <a:off x="2838" y="2266"/>
                <a:ext cx="180" cy="174"/>
              </a:xfrm>
              <a:custGeom>
                <a:avLst/>
                <a:gdLst>
                  <a:gd name="txL" fmla="*/ 0 w 361"/>
                  <a:gd name="txT" fmla="*/ 0 h 348"/>
                  <a:gd name="txR" fmla="*/ 361 w 361"/>
                  <a:gd name="txB" fmla="*/ 348 h 348"/>
                </a:gdLst>
                <a:ahLst/>
                <a:cxnLst>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61" h="348">
                    <a:moveTo>
                      <a:pt x="8" y="6"/>
                    </a:moveTo>
                    <a:lnTo>
                      <a:pt x="0" y="1"/>
                    </a:lnTo>
                    <a:lnTo>
                      <a:pt x="0" y="0"/>
                    </a:lnTo>
                    <a:lnTo>
                      <a:pt x="8" y="0"/>
                    </a:lnTo>
                    <a:lnTo>
                      <a:pt x="23" y="4"/>
                    </a:lnTo>
                    <a:lnTo>
                      <a:pt x="44" y="8"/>
                    </a:lnTo>
                    <a:lnTo>
                      <a:pt x="69" y="16"/>
                    </a:lnTo>
                    <a:lnTo>
                      <a:pt x="98" y="27"/>
                    </a:lnTo>
                    <a:lnTo>
                      <a:pt x="129" y="39"/>
                    </a:lnTo>
                    <a:lnTo>
                      <a:pt x="162" y="55"/>
                    </a:lnTo>
                    <a:lnTo>
                      <a:pt x="196" y="74"/>
                    </a:lnTo>
                    <a:lnTo>
                      <a:pt x="229" y="96"/>
                    </a:lnTo>
                    <a:lnTo>
                      <a:pt x="262" y="120"/>
                    </a:lnTo>
                    <a:lnTo>
                      <a:pt x="291" y="146"/>
                    </a:lnTo>
                    <a:lnTo>
                      <a:pt x="317" y="178"/>
                    </a:lnTo>
                    <a:lnTo>
                      <a:pt x="340" y="210"/>
                    </a:lnTo>
                    <a:lnTo>
                      <a:pt x="356" y="247"/>
                    </a:lnTo>
                    <a:lnTo>
                      <a:pt x="361" y="267"/>
                    </a:lnTo>
                    <a:lnTo>
                      <a:pt x="358" y="287"/>
                    </a:lnTo>
                    <a:lnTo>
                      <a:pt x="354" y="304"/>
                    </a:lnTo>
                    <a:lnTo>
                      <a:pt x="346" y="319"/>
                    </a:lnTo>
                    <a:lnTo>
                      <a:pt x="336" y="331"/>
                    </a:lnTo>
                    <a:lnTo>
                      <a:pt x="328" y="340"/>
                    </a:lnTo>
                    <a:lnTo>
                      <a:pt x="323" y="346"/>
                    </a:lnTo>
                    <a:lnTo>
                      <a:pt x="320" y="348"/>
                    </a:lnTo>
                    <a:lnTo>
                      <a:pt x="321" y="346"/>
                    </a:lnTo>
                    <a:lnTo>
                      <a:pt x="326" y="341"/>
                    </a:lnTo>
                    <a:lnTo>
                      <a:pt x="331" y="332"/>
                    </a:lnTo>
                    <a:lnTo>
                      <a:pt x="336" y="320"/>
                    </a:lnTo>
                    <a:lnTo>
                      <a:pt x="340" y="305"/>
                    </a:lnTo>
                    <a:lnTo>
                      <a:pt x="342" y="287"/>
                    </a:lnTo>
                    <a:lnTo>
                      <a:pt x="341" y="267"/>
                    </a:lnTo>
                    <a:lnTo>
                      <a:pt x="336" y="244"/>
                    </a:lnTo>
                    <a:lnTo>
                      <a:pt x="326" y="220"/>
                    </a:lnTo>
                    <a:lnTo>
                      <a:pt x="309" y="194"/>
                    </a:lnTo>
                    <a:lnTo>
                      <a:pt x="283" y="165"/>
                    </a:lnTo>
                    <a:lnTo>
                      <a:pt x="250" y="136"/>
                    </a:lnTo>
                    <a:lnTo>
                      <a:pt x="207" y="105"/>
                    </a:lnTo>
                    <a:lnTo>
                      <a:pt x="153" y="73"/>
                    </a:lnTo>
                    <a:lnTo>
                      <a:pt x="88" y="39"/>
                    </a:lnTo>
                    <a:lnTo>
                      <a:pt x="8" y="6"/>
                    </a:lnTo>
                    <a:close/>
                  </a:path>
                </a:pathLst>
              </a:custGeom>
              <a:solidFill>
                <a:srgbClr val="6800E0">
                  <a:alpha val="100000"/>
                </a:srgbClr>
              </a:solidFill>
              <a:ln w="9525">
                <a:noFill/>
              </a:ln>
            </p:spPr>
            <p:txBody>
              <a:bodyPr/>
              <a:p>
                <a:endParaRPr lang="en-US"/>
              </a:p>
            </p:txBody>
          </p:sp>
          <p:sp>
            <p:nvSpPr>
              <p:cNvPr id="7395" name="Freeform 56"/>
              <p:cNvSpPr/>
              <p:nvPr/>
            </p:nvSpPr>
            <p:spPr>
              <a:xfrm>
                <a:off x="2794" y="3106"/>
                <a:ext cx="63" cy="171"/>
              </a:xfrm>
              <a:custGeom>
                <a:avLst/>
                <a:gdLst>
                  <a:gd name="txL" fmla="*/ 0 w 126"/>
                  <a:gd name="txT" fmla="*/ 0 h 343"/>
                  <a:gd name="txR" fmla="*/ 126 w 126"/>
                  <a:gd name="txB" fmla="*/ 343 h 343"/>
                </a:gdLst>
                <a:ahLst/>
                <a:cxnLst>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26" h="343">
                    <a:moveTo>
                      <a:pt x="25" y="0"/>
                    </a:moveTo>
                    <a:lnTo>
                      <a:pt x="10" y="30"/>
                    </a:lnTo>
                    <a:lnTo>
                      <a:pt x="2" y="71"/>
                    </a:lnTo>
                    <a:lnTo>
                      <a:pt x="0" y="121"/>
                    </a:lnTo>
                    <a:lnTo>
                      <a:pt x="5" y="175"/>
                    </a:lnTo>
                    <a:lnTo>
                      <a:pt x="19" y="228"/>
                    </a:lnTo>
                    <a:lnTo>
                      <a:pt x="43" y="276"/>
                    </a:lnTo>
                    <a:lnTo>
                      <a:pt x="79" y="316"/>
                    </a:lnTo>
                    <a:lnTo>
                      <a:pt x="126" y="343"/>
                    </a:lnTo>
                    <a:lnTo>
                      <a:pt x="123" y="341"/>
                    </a:lnTo>
                    <a:lnTo>
                      <a:pt x="115" y="332"/>
                    </a:lnTo>
                    <a:lnTo>
                      <a:pt x="102" y="321"/>
                    </a:lnTo>
                    <a:lnTo>
                      <a:pt x="87" y="306"/>
                    </a:lnTo>
                    <a:lnTo>
                      <a:pt x="71" y="288"/>
                    </a:lnTo>
                    <a:lnTo>
                      <a:pt x="55" y="267"/>
                    </a:lnTo>
                    <a:lnTo>
                      <a:pt x="41" y="245"/>
                    </a:lnTo>
                    <a:lnTo>
                      <a:pt x="30" y="221"/>
                    </a:lnTo>
                    <a:lnTo>
                      <a:pt x="19" y="183"/>
                    </a:lnTo>
                    <a:lnTo>
                      <a:pt x="13" y="145"/>
                    </a:lnTo>
                    <a:lnTo>
                      <a:pt x="12" y="108"/>
                    </a:lnTo>
                    <a:lnTo>
                      <a:pt x="13" y="73"/>
                    </a:lnTo>
                    <a:lnTo>
                      <a:pt x="17" y="43"/>
                    </a:lnTo>
                    <a:lnTo>
                      <a:pt x="20" y="20"/>
                    </a:lnTo>
                    <a:lnTo>
                      <a:pt x="24" y="5"/>
                    </a:lnTo>
                    <a:lnTo>
                      <a:pt x="25" y="0"/>
                    </a:lnTo>
                    <a:close/>
                  </a:path>
                </a:pathLst>
              </a:custGeom>
              <a:solidFill>
                <a:srgbClr val="6800E0">
                  <a:alpha val="100000"/>
                </a:srgbClr>
              </a:solidFill>
              <a:ln w="9525">
                <a:noFill/>
              </a:ln>
            </p:spPr>
            <p:txBody>
              <a:bodyPr/>
              <a:p>
                <a:endParaRPr lang="en-US"/>
              </a:p>
            </p:txBody>
          </p:sp>
          <p:sp>
            <p:nvSpPr>
              <p:cNvPr id="7396" name="Freeform 57"/>
              <p:cNvSpPr/>
              <p:nvPr/>
            </p:nvSpPr>
            <p:spPr>
              <a:xfrm>
                <a:off x="3146" y="3147"/>
                <a:ext cx="165" cy="80"/>
              </a:xfrm>
              <a:custGeom>
                <a:avLst/>
                <a:gdLst>
                  <a:gd name="txL" fmla="*/ 0 w 332"/>
                  <a:gd name="txT" fmla="*/ 0 h 160"/>
                  <a:gd name="txR" fmla="*/ 332 w 332"/>
                  <a:gd name="txB" fmla="*/ 160 h 16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32" h="160">
                    <a:moveTo>
                      <a:pt x="332" y="160"/>
                    </a:moveTo>
                    <a:lnTo>
                      <a:pt x="326" y="146"/>
                    </a:lnTo>
                    <a:lnTo>
                      <a:pt x="318" y="130"/>
                    </a:lnTo>
                    <a:lnTo>
                      <a:pt x="305" y="114"/>
                    </a:lnTo>
                    <a:lnTo>
                      <a:pt x="290" y="96"/>
                    </a:lnTo>
                    <a:lnTo>
                      <a:pt x="273" y="79"/>
                    </a:lnTo>
                    <a:lnTo>
                      <a:pt x="254" y="63"/>
                    </a:lnTo>
                    <a:lnTo>
                      <a:pt x="232" y="48"/>
                    </a:lnTo>
                    <a:lnTo>
                      <a:pt x="208" y="34"/>
                    </a:lnTo>
                    <a:lnTo>
                      <a:pt x="183" y="21"/>
                    </a:lnTo>
                    <a:lnTo>
                      <a:pt x="158" y="11"/>
                    </a:lnTo>
                    <a:lnTo>
                      <a:pt x="132" y="4"/>
                    </a:lnTo>
                    <a:lnTo>
                      <a:pt x="104" y="0"/>
                    </a:lnTo>
                    <a:lnTo>
                      <a:pt x="77" y="0"/>
                    </a:lnTo>
                    <a:lnTo>
                      <a:pt x="51" y="2"/>
                    </a:lnTo>
                    <a:lnTo>
                      <a:pt x="26" y="10"/>
                    </a:lnTo>
                    <a:lnTo>
                      <a:pt x="0" y="23"/>
                    </a:lnTo>
                    <a:lnTo>
                      <a:pt x="5" y="21"/>
                    </a:lnTo>
                    <a:lnTo>
                      <a:pt x="15" y="19"/>
                    </a:lnTo>
                    <a:lnTo>
                      <a:pt x="33" y="17"/>
                    </a:lnTo>
                    <a:lnTo>
                      <a:pt x="54" y="15"/>
                    </a:lnTo>
                    <a:lnTo>
                      <a:pt x="79" y="13"/>
                    </a:lnTo>
                    <a:lnTo>
                      <a:pt x="105" y="15"/>
                    </a:lnTo>
                    <a:lnTo>
                      <a:pt x="132" y="18"/>
                    </a:lnTo>
                    <a:lnTo>
                      <a:pt x="157" y="24"/>
                    </a:lnTo>
                    <a:lnTo>
                      <a:pt x="194" y="39"/>
                    </a:lnTo>
                    <a:lnTo>
                      <a:pt x="226" y="59"/>
                    </a:lnTo>
                    <a:lnTo>
                      <a:pt x="256" y="81"/>
                    </a:lnTo>
                    <a:lnTo>
                      <a:pt x="282" y="104"/>
                    </a:lnTo>
                    <a:lnTo>
                      <a:pt x="303" y="125"/>
                    </a:lnTo>
                    <a:lnTo>
                      <a:pt x="318" y="144"/>
                    </a:lnTo>
                    <a:lnTo>
                      <a:pt x="329" y="155"/>
                    </a:lnTo>
                    <a:lnTo>
                      <a:pt x="332" y="160"/>
                    </a:lnTo>
                    <a:close/>
                  </a:path>
                </a:pathLst>
              </a:custGeom>
              <a:solidFill>
                <a:srgbClr val="6800E0">
                  <a:alpha val="100000"/>
                </a:srgbClr>
              </a:solidFill>
              <a:ln w="9525">
                <a:noFill/>
              </a:ln>
            </p:spPr>
            <p:txBody>
              <a:bodyPr/>
              <a:p>
                <a:endParaRPr lang="en-US"/>
              </a:p>
            </p:txBody>
          </p:sp>
          <p:sp>
            <p:nvSpPr>
              <p:cNvPr id="7397" name="Freeform 58"/>
              <p:cNvSpPr/>
              <p:nvPr/>
            </p:nvSpPr>
            <p:spPr>
              <a:xfrm>
                <a:off x="2926" y="2651"/>
                <a:ext cx="186" cy="670"/>
              </a:xfrm>
              <a:custGeom>
                <a:avLst/>
                <a:gdLst>
                  <a:gd name="txL" fmla="*/ 0 w 373"/>
                  <a:gd name="txT" fmla="*/ 0 h 1340"/>
                  <a:gd name="txR" fmla="*/ 373 w 373"/>
                  <a:gd name="txB" fmla="*/ 1340 h 134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73" h="1340">
                    <a:moveTo>
                      <a:pt x="373" y="1336"/>
                    </a:moveTo>
                    <a:lnTo>
                      <a:pt x="330" y="1333"/>
                    </a:lnTo>
                    <a:lnTo>
                      <a:pt x="286" y="1329"/>
                    </a:lnTo>
                    <a:lnTo>
                      <a:pt x="242" y="1323"/>
                    </a:lnTo>
                    <a:lnTo>
                      <a:pt x="201" y="1315"/>
                    </a:lnTo>
                    <a:lnTo>
                      <a:pt x="162" y="1304"/>
                    </a:lnTo>
                    <a:lnTo>
                      <a:pt x="127" y="1287"/>
                    </a:lnTo>
                    <a:lnTo>
                      <a:pt x="96" y="1268"/>
                    </a:lnTo>
                    <a:lnTo>
                      <a:pt x="72" y="1242"/>
                    </a:lnTo>
                    <a:lnTo>
                      <a:pt x="53" y="1211"/>
                    </a:lnTo>
                    <a:lnTo>
                      <a:pt x="43" y="1175"/>
                    </a:lnTo>
                    <a:lnTo>
                      <a:pt x="42" y="1130"/>
                    </a:lnTo>
                    <a:lnTo>
                      <a:pt x="50" y="1077"/>
                    </a:lnTo>
                    <a:lnTo>
                      <a:pt x="68" y="1017"/>
                    </a:lnTo>
                    <a:lnTo>
                      <a:pt x="99" y="946"/>
                    </a:lnTo>
                    <a:lnTo>
                      <a:pt x="142" y="867"/>
                    </a:lnTo>
                    <a:lnTo>
                      <a:pt x="200" y="777"/>
                    </a:lnTo>
                    <a:lnTo>
                      <a:pt x="248" y="700"/>
                    </a:lnTo>
                    <a:lnTo>
                      <a:pt x="287" y="626"/>
                    </a:lnTo>
                    <a:lnTo>
                      <a:pt x="318" y="556"/>
                    </a:lnTo>
                    <a:lnTo>
                      <a:pt x="341" y="489"/>
                    </a:lnTo>
                    <a:lnTo>
                      <a:pt x="357" y="426"/>
                    </a:lnTo>
                    <a:lnTo>
                      <a:pt x="365" y="366"/>
                    </a:lnTo>
                    <a:lnTo>
                      <a:pt x="368" y="310"/>
                    </a:lnTo>
                    <a:lnTo>
                      <a:pt x="364" y="258"/>
                    </a:lnTo>
                    <a:lnTo>
                      <a:pt x="355" y="210"/>
                    </a:lnTo>
                    <a:lnTo>
                      <a:pt x="341" y="167"/>
                    </a:lnTo>
                    <a:lnTo>
                      <a:pt x="323" y="129"/>
                    </a:lnTo>
                    <a:lnTo>
                      <a:pt x="301" y="94"/>
                    </a:lnTo>
                    <a:lnTo>
                      <a:pt x="276" y="65"/>
                    </a:lnTo>
                    <a:lnTo>
                      <a:pt x="248" y="41"/>
                    </a:lnTo>
                    <a:lnTo>
                      <a:pt x="218" y="22"/>
                    </a:lnTo>
                    <a:lnTo>
                      <a:pt x="186" y="8"/>
                    </a:lnTo>
                    <a:lnTo>
                      <a:pt x="162" y="2"/>
                    </a:lnTo>
                    <a:lnTo>
                      <a:pt x="140" y="0"/>
                    </a:lnTo>
                    <a:lnTo>
                      <a:pt x="119" y="2"/>
                    </a:lnTo>
                    <a:lnTo>
                      <a:pt x="101" y="7"/>
                    </a:lnTo>
                    <a:lnTo>
                      <a:pt x="84" y="15"/>
                    </a:lnTo>
                    <a:lnTo>
                      <a:pt x="69" y="25"/>
                    </a:lnTo>
                    <a:lnTo>
                      <a:pt x="56" y="35"/>
                    </a:lnTo>
                    <a:lnTo>
                      <a:pt x="43" y="48"/>
                    </a:lnTo>
                    <a:lnTo>
                      <a:pt x="33" y="62"/>
                    </a:lnTo>
                    <a:lnTo>
                      <a:pt x="25" y="75"/>
                    </a:lnTo>
                    <a:lnTo>
                      <a:pt x="16" y="87"/>
                    </a:lnTo>
                    <a:lnTo>
                      <a:pt x="11" y="99"/>
                    </a:lnTo>
                    <a:lnTo>
                      <a:pt x="6" y="108"/>
                    </a:lnTo>
                    <a:lnTo>
                      <a:pt x="3" y="116"/>
                    </a:lnTo>
                    <a:lnTo>
                      <a:pt x="1" y="121"/>
                    </a:lnTo>
                    <a:lnTo>
                      <a:pt x="0" y="123"/>
                    </a:lnTo>
                    <a:lnTo>
                      <a:pt x="1" y="122"/>
                    </a:lnTo>
                    <a:lnTo>
                      <a:pt x="4" y="117"/>
                    </a:lnTo>
                    <a:lnTo>
                      <a:pt x="8" y="111"/>
                    </a:lnTo>
                    <a:lnTo>
                      <a:pt x="15" y="103"/>
                    </a:lnTo>
                    <a:lnTo>
                      <a:pt x="23" y="94"/>
                    </a:lnTo>
                    <a:lnTo>
                      <a:pt x="33" y="85"/>
                    </a:lnTo>
                    <a:lnTo>
                      <a:pt x="44" y="75"/>
                    </a:lnTo>
                    <a:lnTo>
                      <a:pt x="56" y="64"/>
                    </a:lnTo>
                    <a:lnTo>
                      <a:pt x="69" y="54"/>
                    </a:lnTo>
                    <a:lnTo>
                      <a:pt x="84" y="45"/>
                    </a:lnTo>
                    <a:lnTo>
                      <a:pt x="99" y="37"/>
                    </a:lnTo>
                    <a:lnTo>
                      <a:pt x="115" y="31"/>
                    </a:lnTo>
                    <a:lnTo>
                      <a:pt x="133" y="27"/>
                    </a:lnTo>
                    <a:lnTo>
                      <a:pt x="151" y="26"/>
                    </a:lnTo>
                    <a:lnTo>
                      <a:pt x="170" y="27"/>
                    </a:lnTo>
                    <a:lnTo>
                      <a:pt x="189" y="33"/>
                    </a:lnTo>
                    <a:lnTo>
                      <a:pt x="210" y="42"/>
                    </a:lnTo>
                    <a:lnTo>
                      <a:pt x="232" y="55"/>
                    </a:lnTo>
                    <a:lnTo>
                      <a:pt x="253" y="72"/>
                    </a:lnTo>
                    <a:lnTo>
                      <a:pt x="273" y="92"/>
                    </a:lnTo>
                    <a:lnTo>
                      <a:pt x="293" y="114"/>
                    </a:lnTo>
                    <a:lnTo>
                      <a:pt x="311" y="140"/>
                    </a:lnTo>
                    <a:lnTo>
                      <a:pt x="327" y="169"/>
                    </a:lnTo>
                    <a:lnTo>
                      <a:pt x="340" y="200"/>
                    </a:lnTo>
                    <a:lnTo>
                      <a:pt x="350" y="236"/>
                    </a:lnTo>
                    <a:lnTo>
                      <a:pt x="357" y="273"/>
                    </a:lnTo>
                    <a:lnTo>
                      <a:pt x="361" y="313"/>
                    </a:lnTo>
                    <a:lnTo>
                      <a:pt x="360" y="357"/>
                    </a:lnTo>
                    <a:lnTo>
                      <a:pt x="353" y="402"/>
                    </a:lnTo>
                    <a:lnTo>
                      <a:pt x="340" y="450"/>
                    </a:lnTo>
                    <a:lnTo>
                      <a:pt x="322" y="501"/>
                    </a:lnTo>
                    <a:lnTo>
                      <a:pt x="297" y="554"/>
                    </a:lnTo>
                    <a:lnTo>
                      <a:pt x="268" y="610"/>
                    </a:lnTo>
                    <a:lnTo>
                      <a:pt x="236" y="663"/>
                    </a:lnTo>
                    <a:lnTo>
                      <a:pt x="205" y="715"/>
                    </a:lnTo>
                    <a:lnTo>
                      <a:pt x="175" y="764"/>
                    </a:lnTo>
                    <a:lnTo>
                      <a:pt x="145" y="813"/>
                    </a:lnTo>
                    <a:lnTo>
                      <a:pt x="118" y="858"/>
                    </a:lnTo>
                    <a:lnTo>
                      <a:pt x="92" y="902"/>
                    </a:lnTo>
                    <a:lnTo>
                      <a:pt x="68" y="944"/>
                    </a:lnTo>
                    <a:lnTo>
                      <a:pt x="49" y="984"/>
                    </a:lnTo>
                    <a:lnTo>
                      <a:pt x="31" y="1022"/>
                    </a:lnTo>
                    <a:lnTo>
                      <a:pt x="19" y="1060"/>
                    </a:lnTo>
                    <a:lnTo>
                      <a:pt x="11" y="1095"/>
                    </a:lnTo>
                    <a:lnTo>
                      <a:pt x="7" y="1130"/>
                    </a:lnTo>
                    <a:lnTo>
                      <a:pt x="11" y="1162"/>
                    </a:lnTo>
                    <a:lnTo>
                      <a:pt x="19" y="1193"/>
                    </a:lnTo>
                    <a:lnTo>
                      <a:pt x="35" y="1223"/>
                    </a:lnTo>
                    <a:lnTo>
                      <a:pt x="56" y="1249"/>
                    </a:lnTo>
                    <a:lnTo>
                      <a:pt x="79" y="1271"/>
                    </a:lnTo>
                    <a:lnTo>
                      <a:pt x="104" y="1290"/>
                    </a:lnTo>
                    <a:lnTo>
                      <a:pt x="130" y="1305"/>
                    </a:lnTo>
                    <a:lnTo>
                      <a:pt x="158" y="1317"/>
                    </a:lnTo>
                    <a:lnTo>
                      <a:pt x="187" y="1325"/>
                    </a:lnTo>
                    <a:lnTo>
                      <a:pt x="215" y="1332"/>
                    </a:lnTo>
                    <a:lnTo>
                      <a:pt x="242" y="1337"/>
                    </a:lnTo>
                    <a:lnTo>
                      <a:pt x="269" y="1339"/>
                    </a:lnTo>
                    <a:lnTo>
                      <a:pt x="293" y="1340"/>
                    </a:lnTo>
                    <a:lnTo>
                      <a:pt x="316" y="1340"/>
                    </a:lnTo>
                    <a:lnTo>
                      <a:pt x="334" y="1339"/>
                    </a:lnTo>
                    <a:lnTo>
                      <a:pt x="350" y="1338"/>
                    </a:lnTo>
                    <a:lnTo>
                      <a:pt x="363" y="1337"/>
                    </a:lnTo>
                    <a:lnTo>
                      <a:pt x="371" y="1336"/>
                    </a:lnTo>
                    <a:lnTo>
                      <a:pt x="373" y="1336"/>
                    </a:lnTo>
                    <a:close/>
                  </a:path>
                </a:pathLst>
              </a:custGeom>
              <a:solidFill>
                <a:srgbClr val="6800E0">
                  <a:alpha val="100000"/>
                </a:srgbClr>
              </a:solidFill>
              <a:ln w="9525">
                <a:noFill/>
              </a:ln>
            </p:spPr>
            <p:txBody>
              <a:bodyPr/>
              <a:p>
                <a:endParaRPr lang="en-US"/>
              </a:p>
            </p:txBody>
          </p:sp>
          <p:sp>
            <p:nvSpPr>
              <p:cNvPr id="7398" name="Freeform 59"/>
              <p:cNvSpPr/>
              <p:nvPr/>
            </p:nvSpPr>
            <p:spPr>
              <a:xfrm>
                <a:off x="3348" y="3352"/>
                <a:ext cx="55" cy="62"/>
              </a:xfrm>
              <a:custGeom>
                <a:avLst/>
                <a:gdLst>
                  <a:gd name="txL" fmla="*/ 0 w 110"/>
                  <a:gd name="txT" fmla="*/ 0 h 123"/>
                  <a:gd name="txR" fmla="*/ 110 w 110"/>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0" h="123">
                    <a:moveTo>
                      <a:pt x="99" y="62"/>
                    </a:moveTo>
                    <a:lnTo>
                      <a:pt x="105" y="56"/>
                    </a:lnTo>
                    <a:lnTo>
                      <a:pt x="110" y="48"/>
                    </a:lnTo>
                    <a:lnTo>
                      <a:pt x="110" y="39"/>
                    </a:lnTo>
                    <a:lnTo>
                      <a:pt x="108" y="31"/>
                    </a:lnTo>
                    <a:lnTo>
                      <a:pt x="102" y="25"/>
                    </a:lnTo>
                    <a:lnTo>
                      <a:pt x="94" y="21"/>
                    </a:lnTo>
                    <a:lnTo>
                      <a:pt x="86" y="20"/>
                    </a:lnTo>
                    <a:lnTo>
                      <a:pt x="77" y="23"/>
                    </a:lnTo>
                    <a:lnTo>
                      <a:pt x="74" y="13"/>
                    </a:lnTo>
                    <a:lnTo>
                      <a:pt x="70" y="6"/>
                    </a:lnTo>
                    <a:lnTo>
                      <a:pt x="63" y="2"/>
                    </a:lnTo>
                    <a:lnTo>
                      <a:pt x="55" y="0"/>
                    </a:lnTo>
                    <a:lnTo>
                      <a:pt x="48" y="2"/>
                    </a:lnTo>
                    <a:lnTo>
                      <a:pt x="41" y="6"/>
                    </a:lnTo>
                    <a:lnTo>
                      <a:pt x="36" y="13"/>
                    </a:lnTo>
                    <a:lnTo>
                      <a:pt x="34" y="23"/>
                    </a:lnTo>
                    <a:lnTo>
                      <a:pt x="25" y="20"/>
                    </a:lnTo>
                    <a:lnTo>
                      <a:pt x="17" y="20"/>
                    </a:lnTo>
                    <a:lnTo>
                      <a:pt x="9" y="24"/>
                    </a:lnTo>
                    <a:lnTo>
                      <a:pt x="3" y="31"/>
                    </a:lnTo>
                    <a:lnTo>
                      <a:pt x="1" y="39"/>
                    </a:lnTo>
                    <a:lnTo>
                      <a:pt x="1" y="47"/>
                    </a:lnTo>
                    <a:lnTo>
                      <a:pt x="4" y="55"/>
                    </a:lnTo>
                    <a:lnTo>
                      <a:pt x="11" y="61"/>
                    </a:lnTo>
                    <a:lnTo>
                      <a:pt x="4" y="66"/>
                    </a:lnTo>
                    <a:lnTo>
                      <a:pt x="0" y="74"/>
                    </a:lnTo>
                    <a:lnTo>
                      <a:pt x="0" y="84"/>
                    </a:lnTo>
                    <a:lnTo>
                      <a:pt x="2" y="92"/>
                    </a:lnTo>
                    <a:lnTo>
                      <a:pt x="8" y="97"/>
                    </a:lnTo>
                    <a:lnTo>
                      <a:pt x="16" y="101"/>
                    </a:lnTo>
                    <a:lnTo>
                      <a:pt x="24" y="102"/>
                    </a:lnTo>
                    <a:lnTo>
                      <a:pt x="33" y="100"/>
                    </a:lnTo>
                    <a:lnTo>
                      <a:pt x="35" y="109"/>
                    </a:lnTo>
                    <a:lnTo>
                      <a:pt x="40" y="116"/>
                    </a:lnTo>
                    <a:lnTo>
                      <a:pt x="46" y="121"/>
                    </a:lnTo>
                    <a:lnTo>
                      <a:pt x="54" y="123"/>
                    </a:lnTo>
                    <a:lnTo>
                      <a:pt x="62" y="121"/>
                    </a:lnTo>
                    <a:lnTo>
                      <a:pt x="69" y="116"/>
                    </a:lnTo>
                    <a:lnTo>
                      <a:pt x="73" y="109"/>
                    </a:lnTo>
                    <a:lnTo>
                      <a:pt x="76" y="101"/>
                    </a:lnTo>
                    <a:lnTo>
                      <a:pt x="85" y="103"/>
                    </a:lnTo>
                    <a:lnTo>
                      <a:pt x="93" y="102"/>
                    </a:lnTo>
                    <a:lnTo>
                      <a:pt x="101" y="99"/>
                    </a:lnTo>
                    <a:lnTo>
                      <a:pt x="107" y="93"/>
                    </a:lnTo>
                    <a:lnTo>
                      <a:pt x="109" y="85"/>
                    </a:lnTo>
                    <a:lnTo>
                      <a:pt x="109" y="77"/>
                    </a:lnTo>
                    <a:lnTo>
                      <a:pt x="105" y="69"/>
                    </a:lnTo>
                    <a:lnTo>
                      <a:pt x="99" y="62"/>
                    </a:lnTo>
                    <a:close/>
                  </a:path>
                </a:pathLst>
              </a:custGeom>
              <a:solidFill>
                <a:srgbClr val="6800E0">
                  <a:alpha val="100000"/>
                </a:srgbClr>
              </a:solidFill>
              <a:ln w="9525">
                <a:noFill/>
              </a:ln>
            </p:spPr>
            <p:txBody>
              <a:bodyPr/>
              <a:p>
                <a:endParaRPr lang="en-US"/>
              </a:p>
            </p:txBody>
          </p:sp>
          <p:sp>
            <p:nvSpPr>
              <p:cNvPr id="7399" name="Freeform 60"/>
              <p:cNvSpPr/>
              <p:nvPr/>
            </p:nvSpPr>
            <p:spPr>
              <a:xfrm>
                <a:off x="3367" y="3375"/>
                <a:ext cx="16" cy="16"/>
              </a:xfrm>
              <a:custGeom>
                <a:avLst/>
                <a:gdLst>
                  <a:gd name="txL" fmla="*/ 0 w 31"/>
                  <a:gd name="txT" fmla="*/ 0 h 33"/>
                  <a:gd name="txR" fmla="*/ 31 w 31"/>
                  <a:gd name="txB" fmla="*/ 33 h 33"/>
                </a:gdLst>
                <a:ahLst/>
                <a:cxnLst>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1" h="33">
                    <a:moveTo>
                      <a:pt x="15" y="33"/>
                    </a:moveTo>
                    <a:lnTo>
                      <a:pt x="9" y="32"/>
                    </a:lnTo>
                    <a:lnTo>
                      <a:pt x="4" y="28"/>
                    </a:lnTo>
                    <a:lnTo>
                      <a:pt x="1" y="24"/>
                    </a:lnTo>
                    <a:lnTo>
                      <a:pt x="0" y="17"/>
                    </a:lnTo>
                    <a:lnTo>
                      <a:pt x="1" y="10"/>
                    </a:lnTo>
                    <a:lnTo>
                      <a:pt x="4" y="5"/>
                    </a:lnTo>
                    <a:lnTo>
                      <a:pt x="9" y="2"/>
                    </a:lnTo>
                    <a:lnTo>
                      <a:pt x="15" y="0"/>
                    </a:lnTo>
                    <a:lnTo>
                      <a:pt x="22" y="2"/>
                    </a:lnTo>
                    <a:lnTo>
                      <a:pt x="26" y="5"/>
                    </a:lnTo>
                    <a:lnTo>
                      <a:pt x="30" y="10"/>
                    </a:lnTo>
                    <a:lnTo>
                      <a:pt x="31" y="17"/>
                    </a:lnTo>
                    <a:lnTo>
                      <a:pt x="30" y="24"/>
                    </a:lnTo>
                    <a:lnTo>
                      <a:pt x="26" y="28"/>
                    </a:lnTo>
                    <a:lnTo>
                      <a:pt x="22" y="32"/>
                    </a:lnTo>
                    <a:lnTo>
                      <a:pt x="15" y="33"/>
                    </a:lnTo>
                    <a:close/>
                  </a:path>
                </a:pathLst>
              </a:custGeom>
              <a:solidFill>
                <a:srgbClr val="FFFF93">
                  <a:alpha val="100000"/>
                </a:srgbClr>
              </a:solidFill>
              <a:ln w="9525">
                <a:noFill/>
              </a:ln>
            </p:spPr>
            <p:txBody>
              <a:bodyPr/>
              <a:p>
                <a:endParaRPr lang="en-US"/>
              </a:p>
            </p:txBody>
          </p:sp>
          <p:sp>
            <p:nvSpPr>
              <p:cNvPr id="7400" name="Freeform 61"/>
              <p:cNvSpPr/>
              <p:nvPr/>
            </p:nvSpPr>
            <p:spPr>
              <a:xfrm>
                <a:off x="2828" y="3366"/>
                <a:ext cx="56" cy="61"/>
              </a:xfrm>
              <a:custGeom>
                <a:avLst/>
                <a:gdLst>
                  <a:gd name="txL" fmla="*/ 0 w 111"/>
                  <a:gd name="txT" fmla="*/ 0 h 122"/>
                  <a:gd name="txR" fmla="*/ 111 w 111"/>
                  <a:gd name="txB" fmla="*/ 122 h 122"/>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1" h="122">
                    <a:moveTo>
                      <a:pt x="101" y="61"/>
                    </a:moveTo>
                    <a:lnTo>
                      <a:pt x="108" y="55"/>
                    </a:lnTo>
                    <a:lnTo>
                      <a:pt x="111" y="47"/>
                    </a:lnTo>
                    <a:lnTo>
                      <a:pt x="111" y="39"/>
                    </a:lnTo>
                    <a:lnTo>
                      <a:pt x="109" y="31"/>
                    </a:lnTo>
                    <a:lnTo>
                      <a:pt x="103" y="24"/>
                    </a:lnTo>
                    <a:lnTo>
                      <a:pt x="96" y="21"/>
                    </a:lnTo>
                    <a:lnTo>
                      <a:pt x="88" y="20"/>
                    </a:lnTo>
                    <a:lnTo>
                      <a:pt x="79" y="22"/>
                    </a:lnTo>
                    <a:lnTo>
                      <a:pt x="77" y="13"/>
                    </a:lnTo>
                    <a:lnTo>
                      <a:pt x="71" y="6"/>
                    </a:lnTo>
                    <a:lnTo>
                      <a:pt x="64" y="1"/>
                    </a:lnTo>
                    <a:lnTo>
                      <a:pt x="56" y="0"/>
                    </a:lnTo>
                    <a:lnTo>
                      <a:pt x="48" y="1"/>
                    </a:lnTo>
                    <a:lnTo>
                      <a:pt x="41" y="6"/>
                    </a:lnTo>
                    <a:lnTo>
                      <a:pt x="36" y="13"/>
                    </a:lnTo>
                    <a:lnTo>
                      <a:pt x="34" y="22"/>
                    </a:lnTo>
                    <a:lnTo>
                      <a:pt x="25" y="20"/>
                    </a:lnTo>
                    <a:lnTo>
                      <a:pt x="17" y="20"/>
                    </a:lnTo>
                    <a:lnTo>
                      <a:pt x="9" y="23"/>
                    </a:lnTo>
                    <a:lnTo>
                      <a:pt x="3" y="30"/>
                    </a:lnTo>
                    <a:lnTo>
                      <a:pt x="1" y="38"/>
                    </a:lnTo>
                    <a:lnTo>
                      <a:pt x="1" y="46"/>
                    </a:lnTo>
                    <a:lnTo>
                      <a:pt x="4" y="54"/>
                    </a:lnTo>
                    <a:lnTo>
                      <a:pt x="11" y="60"/>
                    </a:lnTo>
                    <a:lnTo>
                      <a:pt x="4" y="66"/>
                    </a:lnTo>
                    <a:lnTo>
                      <a:pt x="1" y="74"/>
                    </a:lnTo>
                    <a:lnTo>
                      <a:pt x="0" y="83"/>
                    </a:lnTo>
                    <a:lnTo>
                      <a:pt x="2" y="91"/>
                    </a:lnTo>
                    <a:lnTo>
                      <a:pt x="8" y="98"/>
                    </a:lnTo>
                    <a:lnTo>
                      <a:pt x="16" y="102"/>
                    </a:lnTo>
                    <a:lnTo>
                      <a:pt x="24" y="102"/>
                    </a:lnTo>
                    <a:lnTo>
                      <a:pt x="33" y="99"/>
                    </a:lnTo>
                    <a:lnTo>
                      <a:pt x="35" y="108"/>
                    </a:lnTo>
                    <a:lnTo>
                      <a:pt x="40" y="115"/>
                    </a:lnTo>
                    <a:lnTo>
                      <a:pt x="47" y="120"/>
                    </a:lnTo>
                    <a:lnTo>
                      <a:pt x="55" y="122"/>
                    </a:lnTo>
                    <a:lnTo>
                      <a:pt x="63" y="120"/>
                    </a:lnTo>
                    <a:lnTo>
                      <a:pt x="70" y="115"/>
                    </a:lnTo>
                    <a:lnTo>
                      <a:pt x="76" y="108"/>
                    </a:lnTo>
                    <a:lnTo>
                      <a:pt x="78" y="100"/>
                    </a:lnTo>
                    <a:lnTo>
                      <a:pt x="87" y="103"/>
                    </a:lnTo>
                    <a:lnTo>
                      <a:pt x="95" y="102"/>
                    </a:lnTo>
                    <a:lnTo>
                      <a:pt x="103" y="98"/>
                    </a:lnTo>
                    <a:lnTo>
                      <a:pt x="109" y="92"/>
                    </a:lnTo>
                    <a:lnTo>
                      <a:pt x="111" y="84"/>
                    </a:lnTo>
                    <a:lnTo>
                      <a:pt x="110" y="76"/>
                    </a:lnTo>
                    <a:lnTo>
                      <a:pt x="107" y="68"/>
                    </a:lnTo>
                    <a:lnTo>
                      <a:pt x="101" y="61"/>
                    </a:lnTo>
                    <a:close/>
                  </a:path>
                </a:pathLst>
              </a:custGeom>
              <a:solidFill>
                <a:srgbClr val="6800E0">
                  <a:alpha val="100000"/>
                </a:srgbClr>
              </a:solidFill>
              <a:ln w="9525">
                <a:noFill/>
              </a:ln>
            </p:spPr>
            <p:txBody>
              <a:bodyPr/>
              <a:p>
                <a:endParaRPr lang="en-US"/>
              </a:p>
            </p:txBody>
          </p:sp>
          <p:sp>
            <p:nvSpPr>
              <p:cNvPr id="7401" name="Freeform 62"/>
              <p:cNvSpPr/>
              <p:nvPr/>
            </p:nvSpPr>
            <p:spPr>
              <a:xfrm>
                <a:off x="2847" y="3388"/>
                <a:ext cx="16" cy="16"/>
              </a:xfrm>
              <a:custGeom>
                <a:avLst/>
                <a:gdLst>
                  <a:gd name="txL" fmla="*/ 0 w 32"/>
                  <a:gd name="txT" fmla="*/ 0 h 32"/>
                  <a:gd name="txR" fmla="*/ 32 w 32"/>
                  <a:gd name="txB" fmla="*/ 32 h 32"/>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2" h="32">
                    <a:moveTo>
                      <a:pt x="16" y="32"/>
                    </a:moveTo>
                    <a:lnTo>
                      <a:pt x="9" y="31"/>
                    </a:lnTo>
                    <a:lnTo>
                      <a:pt x="4" y="28"/>
                    </a:lnTo>
                    <a:lnTo>
                      <a:pt x="1" y="23"/>
                    </a:lnTo>
                    <a:lnTo>
                      <a:pt x="0" y="16"/>
                    </a:lnTo>
                    <a:lnTo>
                      <a:pt x="1" y="9"/>
                    </a:lnTo>
                    <a:lnTo>
                      <a:pt x="4" y="5"/>
                    </a:lnTo>
                    <a:lnTo>
                      <a:pt x="9" y="1"/>
                    </a:lnTo>
                    <a:lnTo>
                      <a:pt x="16" y="0"/>
                    </a:lnTo>
                    <a:lnTo>
                      <a:pt x="23" y="1"/>
                    </a:lnTo>
                    <a:lnTo>
                      <a:pt x="27" y="5"/>
                    </a:lnTo>
                    <a:lnTo>
                      <a:pt x="31" y="9"/>
                    </a:lnTo>
                    <a:lnTo>
                      <a:pt x="32" y="16"/>
                    </a:lnTo>
                    <a:lnTo>
                      <a:pt x="31" y="23"/>
                    </a:lnTo>
                    <a:lnTo>
                      <a:pt x="27" y="28"/>
                    </a:lnTo>
                    <a:lnTo>
                      <a:pt x="23" y="31"/>
                    </a:lnTo>
                    <a:lnTo>
                      <a:pt x="16" y="32"/>
                    </a:lnTo>
                    <a:close/>
                  </a:path>
                </a:pathLst>
              </a:custGeom>
              <a:solidFill>
                <a:srgbClr val="FFFF93">
                  <a:alpha val="100000"/>
                </a:srgbClr>
              </a:solidFill>
              <a:ln w="9525">
                <a:noFill/>
              </a:ln>
            </p:spPr>
            <p:txBody>
              <a:bodyPr/>
              <a:p>
                <a:endParaRPr lang="en-US"/>
              </a:p>
            </p:txBody>
          </p:sp>
          <p:sp>
            <p:nvSpPr>
              <p:cNvPr id="7402" name="Freeform 63"/>
              <p:cNvSpPr/>
              <p:nvPr/>
            </p:nvSpPr>
            <p:spPr>
              <a:xfrm>
                <a:off x="2862" y="2353"/>
                <a:ext cx="68" cy="74"/>
              </a:xfrm>
              <a:custGeom>
                <a:avLst/>
                <a:gdLst>
                  <a:gd name="txL" fmla="*/ 0 w 136"/>
                  <a:gd name="txT" fmla="*/ 0 h 149"/>
                  <a:gd name="txR" fmla="*/ 136 w 136"/>
                  <a:gd name="txB" fmla="*/ 149 h 14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6" h="149">
                    <a:moveTo>
                      <a:pt x="123" y="75"/>
                    </a:moveTo>
                    <a:lnTo>
                      <a:pt x="131" y="67"/>
                    </a:lnTo>
                    <a:lnTo>
                      <a:pt x="135" y="58"/>
                    </a:lnTo>
                    <a:lnTo>
                      <a:pt x="136" y="47"/>
                    </a:lnTo>
                    <a:lnTo>
                      <a:pt x="133" y="38"/>
                    </a:lnTo>
                    <a:lnTo>
                      <a:pt x="129" y="34"/>
                    </a:lnTo>
                    <a:lnTo>
                      <a:pt x="126" y="30"/>
                    </a:lnTo>
                    <a:lnTo>
                      <a:pt x="121" y="28"/>
                    </a:lnTo>
                    <a:lnTo>
                      <a:pt x="117" y="26"/>
                    </a:lnTo>
                    <a:lnTo>
                      <a:pt x="112" y="26"/>
                    </a:lnTo>
                    <a:lnTo>
                      <a:pt x="106" y="26"/>
                    </a:lnTo>
                    <a:lnTo>
                      <a:pt x="102" y="26"/>
                    </a:lnTo>
                    <a:lnTo>
                      <a:pt x="96" y="28"/>
                    </a:lnTo>
                    <a:lnTo>
                      <a:pt x="94" y="18"/>
                    </a:lnTo>
                    <a:lnTo>
                      <a:pt x="88" y="8"/>
                    </a:lnTo>
                    <a:lnTo>
                      <a:pt x="79" y="3"/>
                    </a:lnTo>
                    <a:lnTo>
                      <a:pt x="68" y="0"/>
                    </a:lnTo>
                    <a:lnTo>
                      <a:pt x="58" y="3"/>
                    </a:lnTo>
                    <a:lnTo>
                      <a:pt x="50" y="8"/>
                    </a:lnTo>
                    <a:lnTo>
                      <a:pt x="44" y="16"/>
                    </a:lnTo>
                    <a:lnTo>
                      <a:pt x="42" y="27"/>
                    </a:lnTo>
                    <a:lnTo>
                      <a:pt x="36" y="24"/>
                    </a:lnTo>
                    <a:lnTo>
                      <a:pt x="30" y="24"/>
                    </a:lnTo>
                    <a:lnTo>
                      <a:pt x="25" y="24"/>
                    </a:lnTo>
                    <a:lnTo>
                      <a:pt x="20" y="24"/>
                    </a:lnTo>
                    <a:lnTo>
                      <a:pt x="15" y="27"/>
                    </a:lnTo>
                    <a:lnTo>
                      <a:pt x="11" y="29"/>
                    </a:lnTo>
                    <a:lnTo>
                      <a:pt x="7" y="32"/>
                    </a:lnTo>
                    <a:lnTo>
                      <a:pt x="4" y="37"/>
                    </a:lnTo>
                    <a:lnTo>
                      <a:pt x="0" y="46"/>
                    </a:lnTo>
                    <a:lnTo>
                      <a:pt x="2" y="57"/>
                    </a:lnTo>
                    <a:lnTo>
                      <a:pt x="6" y="66"/>
                    </a:lnTo>
                    <a:lnTo>
                      <a:pt x="13" y="74"/>
                    </a:lnTo>
                    <a:lnTo>
                      <a:pt x="5" y="81"/>
                    </a:lnTo>
                    <a:lnTo>
                      <a:pt x="0" y="90"/>
                    </a:lnTo>
                    <a:lnTo>
                      <a:pt x="0" y="100"/>
                    </a:lnTo>
                    <a:lnTo>
                      <a:pt x="4" y="111"/>
                    </a:lnTo>
                    <a:lnTo>
                      <a:pt x="7" y="115"/>
                    </a:lnTo>
                    <a:lnTo>
                      <a:pt x="11" y="119"/>
                    </a:lnTo>
                    <a:lnTo>
                      <a:pt x="14" y="121"/>
                    </a:lnTo>
                    <a:lnTo>
                      <a:pt x="19" y="122"/>
                    </a:lnTo>
                    <a:lnTo>
                      <a:pt x="25" y="123"/>
                    </a:lnTo>
                    <a:lnTo>
                      <a:pt x="29" y="123"/>
                    </a:lnTo>
                    <a:lnTo>
                      <a:pt x="34" y="122"/>
                    </a:lnTo>
                    <a:lnTo>
                      <a:pt x="40" y="121"/>
                    </a:lnTo>
                    <a:lnTo>
                      <a:pt x="42" y="132"/>
                    </a:lnTo>
                    <a:lnTo>
                      <a:pt x="49" y="141"/>
                    </a:lnTo>
                    <a:lnTo>
                      <a:pt x="57" y="147"/>
                    </a:lnTo>
                    <a:lnTo>
                      <a:pt x="67" y="149"/>
                    </a:lnTo>
                    <a:lnTo>
                      <a:pt x="78" y="147"/>
                    </a:lnTo>
                    <a:lnTo>
                      <a:pt x="86" y="141"/>
                    </a:lnTo>
                    <a:lnTo>
                      <a:pt x="91" y="133"/>
                    </a:lnTo>
                    <a:lnTo>
                      <a:pt x="94" y="122"/>
                    </a:lnTo>
                    <a:lnTo>
                      <a:pt x="100" y="123"/>
                    </a:lnTo>
                    <a:lnTo>
                      <a:pt x="105" y="125"/>
                    </a:lnTo>
                    <a:lnTo>
                      <a:pt x="111" y="125"/>
                    </a:lnTo>
                    <a:lnTo>
                      <a:pt x="116" y="123"/>
                    </a:lnTo>
                    <a:lnTo>
                      <a:pt x="120" y="122"/>
                    </a:lnTo>
                    <a:lnTo>
                      <a:pt x="125" y="120"/>
                    </a:lnTo>
                    <a:lnTo>
                      <a:pt x="128" y="117"/>
                    </a:lnTo>
                    <a:lnTo>
                      <a:pt x="132" y="112"/>
                    </a:lnTo>
                    <a:lnTo>
                      <a:pt x="135" y="103"/>
                    </a:lnTo>
                    <a:lnTo>
                      <a:pt x="134" y="92"/>
                    </a:lnTo>
                    <a:lnTo>
                      <a:pt x="129" y="83"/>
                    </a:lnTo>
                    <a:lnTo>
                      <a:pt x="123" y="75"/>
                    </a:lnTo>
                    <a:close/>
                  </a:path>
                </a:pathLst>
              </a:custGeom>
              <a:solidFill>
                <a:srgbClr val="6800E0">
                  <a:alpha val="100000"/>
                </a:srgbClr>
              </a:solidFill>
              <a:ln w="9525">
                <a:noFill/>
              </a:ln>
            </p:spPr>
            <p:txBody>
              <a:bodyPr/>
              <a:p>
                <a:endParaRPr lang="en-US"/>
              </a:p>
            </p:txBody>
          </p:sp>
          <p:sp>
            <p:nvSpPr>
              <p:cNvPr id="7403" name="Freeform 64"/>
              <p:cNvSpPr/>
              <p:nvPr/>
            </p:nvSpPr>
            <p:spPr>
              <a:xfrm>
                <a:off x="2885" y="2380"/>
                <a:ext cx="20" cy="20"/>
              </a:xfrm>
              <a:custGeom>
                <a:avLst/>
                <a:gdLst>
                  <a:gd name="txL" fmla="*/ 0 w 39"/>
                  <a:gd name="txT" fmla="*/ 0 h 40"/>
                  <a:gd name="txR" fmla="*/ 39 w 39"/>
                  <a:gd name="txB" fmla="*/ 40 h 40"/>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9" h="40">
                    <a:moveTo>
                      <a:pt x="19" y="40"/>
                    </a:moveTo>
                    <a:lnTo>
                      <a:pt x="11" y="38"/>
                    </a:lnTo>
                    <a:lnTo>
                      <a:pt x="5" y="34"/>
                    </a:lnTo>
                    <a:lnTo>
                      <a:pt x="1" y="27"/>
                    </a:lnTo>
                    <a:lnTo>
                      <a:pt x="0" y="20"/>
                    </a:lnTo>
                    <a:lnTo>
                      <a:pt x="1" y="12"/>
                    </a:lnTo>
                    <a:lnTo>
                      <a:pt x="5" y="6"/>
                    </a:lnTo>
                    <a:lnTo>
                      <a:pt x="11" y="2"/>
                    </a:lnTo>
                    <a:lnTo>
                      <a:pt x="19" y="0"/>
                    </a:lnTo>
                    <a:lnTo>
                      <a:pt x="26" y="2"/>
                    </a:lnTo>
                    <a:lnTo>
                      <a:pt x="33" y="6"/>
                    </a:lnTo>
                    <a:lnTo>
                      <a:pt x="38" y="12"/>
                    </a:lnTo>
                    <a:lnTo>
                      <a:pt x="39" y="20"/>
                    </a:lnTo>
                    <a:lnTo>
                      <a:pt x="38" y="27"/>
                    </a:lnTo>
                    <a:lnTo>
                      <a:pt x="33" y="34"/>
                    </a:lnTo>
                    <a:lnTo>
                      <a:pt x="26" y="38"/>
                    </a:lnTo>
                    <a:lnTo>
                      <a:pt x="19" y="40"/>
                    </a:lnTo>
                    <a:close/>
                  </a:path>
                </a:pathLst>
              </a:custGeom>
              <a:solidFill>
                <a:srgbClr val="FFFF93">
                  <a:alpha val="100000"/>
                </a:srgbClr>
              </a:solidFill>
              <a:ln w="9525">
                <a:noFill/>
              </a:ln>
            </p:spPr>
            <p:txBody>
              <a:bodyPr/>
              <a:p>
                <a:endParaRPr lang="en-US"/>
              </a:p>
            </p:txBody>
          </p:sp>
          <p:sp>
            <p:nvSpPr>
              <p:cNvPr id="7404" name="Freeform 65"/>
              <p:cNvSpPr/>
              <p:nvPr/>
            </p:nvSpPr>
            <p:spPr>
              <a:xfrm>
                <a:off x="3744" y="3196"/>
                <a:ext cx="64" cy="90"/>
              </a:xfrm>
              <a:custGeom>
                <a:avLst/>
                <a:gdLst>
                  <a:gd name="txL" fmla="*/ 0 w 129"/>
                  <a:gd name="txT" fmla="*/ 0 h 181"/>
                  <a:gd name="txR" fmla="*/ 129 w 129"/>
                  <a:gd name="txB" fmla="*/ 181 h 181"/>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29" h="181">
                    <a:moveTo>
                      <a:pt x="0" y="181"/>
                    </a:moveTo>
                    <a:lnTo>
                      <a:pt x="25" y="172"/>
                    </a:lnTo>
                    <a:lnTo>
                      <a:pt x="52" y="158"/>
                    </a:lnTo>
                    <a:lnTo>
                      <a:pt x="76" y="141"/>
                    </a:lnTo>
                    <a:lnTo>
                      <a:pt x="97" y="120"/>
                    </a:lnTo>
                    <a:lnTo>
                      <a:pt x="114" y="98"/>
                    </a:lnTo>
                    <a:lnTo>
                      <a:pt x="124" y="74"/>
                    </a:lnTo>
                    <a:lnTo>
                      <a:pt x="129" y="50"/>
                    </a:lnTo>
                    <a:lnTo>
                      <a:pt x="124" y="26"/>
                    </a:lnTo>
                    <a:lnTo>
                      <a:pt x="114" y="8"/>
                    </a:lnTo>
                    <a:lnTo>
                      <a:pt x="100" y="0"/>
                    </a:lnTo>
                    <a:lnTo>
                      <a:pt x="86" y="1"/>
                    </a:lnTo>
                    <a:lnTo>
                      <a:pt x="72" y="8"/>
                    </a:lnTo>
                    <a:lnTo>
                      <a:pt x="61" y="21"/>
                    </a:lnTo>
                    <a:lnTo>
                      <a:pt x="53" y="38"/>
                    </a:lnTo>
                    <a:lnTo>
                      <a:pt x="49" y="58"/>
                    </a:lnTo>
                    <a:lnTo>
                      <a:pt x="52" y="79"/>
                    </a:lnTo>
                    <a:lnTo>
                      <a:pt x="54" y="95"/>
                    </a:lnTo>
                    <a:lnTo>
                      <a:pt x="49" y="113"/>
                    </a:lnTo>
                    <a:lnTo>
                      <a:pt x="41" y="129"/>
                    </a:lnTo>
                    <a:lnTo>
                      <a:pt x="31" y="145"/>
                    </a:lnTo>
                    <a:lnTo>
                      <a:pt x="19" y="160"/>
                    </a:lnTo>
                    <a:lnTo>
                      <a:pt x="10" y="171"/>
                    </a:lnTo>
                    <a:lnTo>
                      <a:pt x="2" y="179"/>
                    </a:lnTo>
                    <a:lnTo>
                      <a:pt x="0" y="181"/>
                    </a:lnTo>
                    <a:close/>
                  </a:path>
                </a:pathLst>
              </a:custGeom>
              <a:solidFill>
                <a:srgbClr val="6800E0">
                  <a:alpha val="100000"/>
                </a:srgbClr>
              </a:solidFill>
              <a:ln w="9525">
                <a:noFill/>
              </a:ln>
            </p:spPr>
            <p:txBody>
              <a:bodyPr/>
              <a:p>
                <a:endParaRPr lang="en-US"/>
              </a:p>
            </p:txBody>
          </p:sp>
          <p:sp>
            <p:nvSpPr>
              <p:cNvPr id="7405" name="Freeform 66"/>
              <p:cNvSpPr/>
              <p:nvPr/>
            </p:nvSpPr>
            <p:spPr>
              <a:xfrm>
                <a:off x="3713" y="3180"/>
                <a:ext cx="45" cy="103"/>
              </a:xfrm>
              <a:custGeom>
                <a:avLst/>
                <a:gdLst>
                  <a:gd name="txL" fmla="*/ 0 w 90"/>
                  <a:gd name="txT" fmla="*/ 0 h 206"/>
                  <a:gd name="txR" fmla="*/ 90 w 90"/>
                  <a:gd name="txB" fmla="*/ 206 h 206"/>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90" h="206">
                    <a:moveTo>
                      <a:pt x="50" y="206"/>
                    </a:moveTo>
                    <a:lnTo>
                      <a:pt x="65" y="183"/>
                    </a:lnTo>
                    <a:lnTo>
                      <a:pt x="77" y="157"/>
                    </a:lnTo>
                    <a:lnTo>
                      <a:pt x="85" y="128"/>
                    </a:lnTo>
                    <a:lnTo>
                      <a:pt x="90" y="99"/>
                    </a:lnTo>
                    <a:lnTo>
                      <a:pt x="88" y="70"/>
                    </a:lnTo>
                    <a:lnTo>
                      <a:pt x="83" y="45"/>
                    </a:lnTo>
                    <a:lnTo>
                      <a:pt x="70" y="23"/>
                    </a:lnTo>
                    <a:lnTo>
                      <a:pt x="52" y="7"/>
                    </a:lnTo>
                    <a:lnTo>
                      <a:pt x="33" y="0"/>
                    </a:lnTo>
                    <a:lnTo>
                      <a:pt x="18" y="2"/>
                    </a:lnTo>
                    <a:lnTo>
                      <a:pt x="7" y="12"/>
                    </a:lnTo>
                    <a:lnTo>
                      <a:pt x="1" y="26"/>
                    </a:lnTo>
                    <a:lnTo>
                      <a:pt x="0" y="43"/>
                    </a:lnTo>
                    <a:lnTo>
                      <a:pt x="3" y="61"/>
                    </a:lnTo>
                    <a:lnTo>
                      <a:pt x="12" y="80"/>
                    </a:lnTo>
                    <a:lnTo>
                      <a:pt x="27" y="93"/>
                    </a:lnTo>
                    <a:lnTo>
                      <a:pt x="39" y="106"/>
                    </a:lnTo>
                    <a:lnTo>
                      <a:pt x="47" y="122"/>
                    </a:lnTo>
                    <a:lnTo>
                      <a:pt x="52" y="141"/>
                    </a:lnTo>
                    <a:lnTo>
                      <a:pt x="53" y="159"/>
                    </a:lnTo>
                    <a:lnTo>
                      <a:pt x="53" y="178"/>
                    </a:lnTo>
                    <a:lnTo>
                      <a:pt x="53" y="193"/>
                    </a:lnTo>
                    <a:lnTo>
                      <a:pt x="50" y="203"/>
                    </a:lnTo>
                    <a:lnTo>
                      <a:pt x="50" y="206"/>
                    </a:lnTo>
                    <a:close/>
                  </a:path>
                </a:pathLst>
              </a:custGeom>
              <a:solidFill>
                <a:srgbClr val="6800E0">
                  <a:alpha val="100000"/>
                </a:srgbClr>
              </a:solidFill>
              <a:ln w="9525">
                <a:noFill/>
              </a:ln>
            </p:spPr>
            <p:txBody>
              <a:bodyPr/>
              <a:p>
                <a:endParaRPr lang="en-US"/>
              </a:p>
            </p:txBody>
          </p:sp>
          <p:sp>
            <p:nvSpPr>
              <p:cNvPr id="7406" name="Freeform 67"/>
              <p:cNvSpPr/>
              <p:nvPr/>
            </p:nvSpPr>
            <p:spPr>
              <a:xfrm>
                <a:off x="3745" y="3250"/>
                <a:ext cx="100" cy="50"/>
              </a:xfrm>
              <a:custGeom>
                <a:avLst/>
                <a:gdLst>
                  <a:gd name="txL" fmla="*/ 0 w 201"/>
                  <a:gd name="txT" fmla="*/ 0 h 99"/>
                  <a:gd name="txR" fmla="*/ 201 w 201"/>
                  <a:gd name="txB" fmla="*/ 99 h 99"/>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01" h="99">
                    <a:moveTo>
                      <a:pt x="0" y="78"/>
                    </a:moveTo>
                    <a:lnTo>
                      <a:pt x="13" y="84"/>
                    </a:lnTo>
                    <a:lnTo>
                      <a:pt x="26" y="88"/>
                    </a:lnTo>
                    <a:lnTo>
                      <a:pt x="39" y="92"/>
                    </a:lnTo>
                    <a:lnTo>
                      <a:pt x="53" y="95"/>
                    </a:lnTo>
                    <a:lnTo>
                      <a:pt x="68" y="98"/>
                    </a:lnTo>
                    <a:lnTo>
                      <a:pt x="83" y="99"/>
                    </a:lnTo>
                    <a:lnTo>
                      <a:pt x="98" y="99"/>
                    </a:lnTo>
                    <a:lnTo>
                      <a:pt x="113" y="99"/>
                    </a:lnTo>
                    <a:lnTo>
                      <a:pt x="127" y="96"/>
                    </a:lnTo>
                    <a:lnTo>
                      <a:pt x="140" y="93"/>
                    </a:lnTo>
                    <a:lnTo>
                      <a:pt x="152" y="90"/>
                    </a:lnTo>
                    <a:lnTo>
                      <a:pt x="165" y="84"/>
                    </a:lnTo>
                    <a:lnTo>
                      <a:pt x="175" y="77"/>
                    </a:lnTo>
                    <a:lnTo>
                      <a:pt x="184" y="68"/>
                    </a:lnTo>
                    <a:lnTo>
                      <a:pt x="191" y="58"/>
                    </a:lnTo>
                    <a:lnTo>
                      <a:pt x="197" y="47"/>
                    </a:lnTo>
                    <a:lnTo>
                      <a:pt x="201" y="27"/>
                    </a:lnTo>
                    <a:lnTo>
                      <a:pt x="196" y="12"/>
                    </a:lnTo>
                    <a:lnTo>
                      <a:pt x="186" y="3"/>
                    </a:lnTo>
                    <a:lnTo>
                      <a:pt x="171" y="0"/>
                    </a:lnTo>
                    <a:lnTo>
                      <a:pt x="153" y="2"/>
                    </a:lnTo>
                    <a:lnTo>
                      <a:pt x="136" y="9"/>
                    </a:lnTo>
                    <a:lnTo>
                      <a:pt x="120" y="20"/>
                    </a:lnTo>
                    <a:lnTo>
                      <a:pt x="108" y="38"/>
                    </a:lnTo>
                    <a:lnTo>
                      <a:pt x="98" y="52"/>
                    </a:lnTo>
                    <a:lnTo>
                      <a:pt x="83" y="62"/>
                    </a:lnTo>
                    <a:lnTo>
                      <a:pt x="66" y="69"/>
                    </a:lnTo>
                    <a:lnTo>
                      <a:pt x="47" y="73"/>
                    </a:lnTo>
                    <a:lnTo>
                      <a:pt x="29" y="76"/>
                    </a:lnTo>
                    <a:lnTo>
                      <a:pt x="14" y="78"/>
                    </a:lnTo>
                    <a:lnTo>
                      <a:pt x="4" y="78"/>
                    </a:lnTo>
                    <a:lnTo>
                      <a:pt x="0" y="78"/>
                    </a:lnTo>
                    <a:close/>
                  </a:path>
                </a:pathLst>
              </a:custGeom>
              <a:solidFill>
                <a:srgbClr val="6800E0">
                  <a:alpha val="100000"/>
                </a:srgbClr>
              </a:solidFill>
              <a:ln w="9525">
                <a:noFill/>
              </a:ln>
            </p:spPr>
            <p:txBody>
              <a:bodyPr/>
              <a:p>
                <a:endParaRPr lang="en-US"/>
              </a:p>
            </p:txBody>
          </p:sp>
          <p:sp>
            <p:nvSpPr>
              <p:cNvPr id="7407" name="Freeform 68"/>
              <p:cNvSpPr/>
              <p:nvPr/>
            </p:nvSpPr>
            <p:spPr>
              <a:xfrm>
                <a:off x="3743" y="3295"/>
                <a:ext cx="99" cy="50"/>
              </a:xfrm>
              <a:custGeom>
                <a:avLst/>
                <a:gdLst>
                  <a:gd name="txL" fmla="*/ 0 w 198"/>
                  <a:gd name="txT" fmla="*/ 0 h 100"/>
                  <a:gd name="txR" fmla="*/ 198 w 198"/>
                  <a:gd name="txB" fmla="*/ 100 h 100"/>
                </a:gdLst>
                <a:ahLst/>
                <a:cxnLst>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98" h="100">
                    <a:moveTo>
                      <a:pt x="0" y="0"/>
                    </a:moveTo>
                    <a:lnTo>
                      <a:pt x="15" y="23"/>
                    </a:lnTo>
                    <a:lnTo>
                      <a:pt x="33" y="44"/>
                    </a:lnTo>
                    <a:lnTo>
                      <a:pt x="55" y="65"/>
                    </a:lnTo>
                    <a:lnTo>
                      <a:pt x="79" y="81"/>
                    </a:lnTo>
                    <a:lnTo>
                      <a:pt x="105" y="94"/>
                    </a:lnTo>
                    <a:lnTo>
                      <a:pt x="130" y="100"/>
                    </a:lnTo>
                    <a:lnTo>
                      <a:pt x="154" y="99"/>
                    </a:lnTo>
                    <a:lnTo>
                      <a:pt x="177" y="89"/>
                    </a:lnTo>
                    <a:lnTo>
                      <a:pt x="192" y="76"/>
                    </a:lnTo>
                    <a:lnTo>
                      <a:pt x="198" y="61"/>
                    </a:lnTo>
                    <a:lnTo>
                      <a:pt x="194" y="47"/>
                    </a:lnTo>
                    <a:lnTo>
                      <a:pt x="184" y="35"/>
                    </a:lnTo>
                    <a:lnTo>
                      <a:pt x="169" y="26"/>
                    </a:lnTo>
                    <a:lnTo>
                      <a:pt x="151" y="21"/>
                    </a:lnTo>
                    <a:lnTo>
                      <a:pt x="131" y="23"/>
                    </a:lnTo>
                    <a:lnTo>
                      <a:pt x="111" y="29"/>
                    </a:lnTo>
                    <a:lnTo>
                      <a:pt x="95" y="34"/>
                    </a:lnTo>
                    <a:lnTo>
                      <a:pt x="78" y="34"/>
                    </a:lnTo>
                    <a:lnTo>
                      <a:pt x="58" y="29"/>
                    </a:lnTo>
                    <a:lnTo>
                      <a:pt x="41" y="23"/>
                    </a:lnTo>
                    <a:lnTo>
                      <a:pt x="25" y="15"/>
                    </a:lnTo>
                    <a:lnTo>
                      <a:pt x="11" y="8"/>
                    </a:lnTo>
                    <a:lnTo>
                      <a:pt x="3" y="2"/>
                    </a:lnTo>
                    <a:lnTo>
                      <a:pt x="0" y="0"/>
                    </a:lnTo>
                    <a:close/>
                  </a:path>
                </a:pathLst>
              </a:custGeom>
              <a:solidFill>
                <a:srgbClr val="6800E0">
                  <a:alpha val="100000"/>
                </a:srgbClr>
              </a:solidFill>
              <a:ln w="9525">
                <a:noFill/>
              </a:ln>
            </p:spPr>
            <p:txBody>
              <a:bodyPr/>
              <a:p>
                <a:endParaRPr lang="en-US"/>
              </a:p>
            </p:txBody>
          </p:sp>
          <p:sp>
            <p:nvSpPr>
              <p:cNvPr id="7408" name="Freeform 69"/>
              <p:cNvSpPr/>
              <p:nvPr/>
            </p:nvSpPr>
            <p:spPr>
              <a:xfrm>
                <a:off x="3735" y="3304"/>
                <a:ext cx="68" cy="87"/>
              </a:xfrm>
              <a:custGeom>
                <a:avLst/>
                <a:gdLst>
                  <a:gd name="txL" fmla="*/ 0 w 136"/>
                  <a:gd name="txT" fmla="*/ 0 h 174"/>
                  <a:gd name="txR" fmla="*/ 136 w 136"/>
                  <a:gd name="txB" fmla="*/ 174 h 174"/>
                </a:gdLst>
                <a:ahLst/>
                <a:cxnLst>
                  <a:cxn ang="0">
                    <a:pos x="0"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36" h="174">
                    <a:moveTo>
                      <a:pt x="0" y="0"/>
                    </a:moveTo>
                    <a:lnTo>
                      <a:pt x="0" y="28"/>
                    </a:lnTo>
                    <a:lnTo>
                      <a:pt x="2" y="56"/>
                    </a:lnTo>
                    <a:lnTo>
                      <a:pt x="10" y="85"/>
                    </a:lnTo>
                    <a:lnTo>
                      <a:pt x="20" y="113"/>
                    </a:lnTo>
                    <a:lnTo>
                      <a:pt x="35" y="137"/>
                    </a:lnTo>
                    <a:lnTo>
                      <a:pt x="53" y="157"/>
                    </a:lnTo>
                    <a:lnTo>
                      <a:pt x="74" y="169"/>
                    </a:lnTo>
                    <a:lnTo>
                      <a:pt x="99" y="174"/>
                    </a:lnTo>
                    <a:lnTo>
                      <a:pt x="118" y="170"/>
                    </a:lnTo>
                    <a:lnTo>
                      <a:pt x="131" y="161"/>
                    </a:lnTo>
                    <a:lnTo>
                      <a:pt x="136" y="147"/>
                    </a:lnTo>
                    <a:lnTo>
                      <a:pt x="133" y="132"/>
                    </a:lnTo>
                    <a:lnTo>
                      <a:pt x="126" y="116"/>
                    </a:lnTo>
                    <a:lnTo>
                      <a:pt x="114" y="102"/>
                    </a:lnTo>
                    <a:lnTo>
                      <a:pt x="96" y="92"/>
                    </a:lnTo>
                    <a:lnTo>
                      <a:pt x="77" y="88"/>
                    </a:lnTo>
                    <a:lnTo>
                      <a:pt x="61" y="83"/>
                    </a:lnTo>
                    <a:lnTo>
                      <a:pt x="46" y="73"/>
                    </a:lnTo>
                    <a:lnTo>
                      <a:pt x="32" y="59"/>
                    </a:lnTo>
                    <a:lnTo>
                      <a:pt x="21" y="43"/>
                    </a:lnTo>
                    <a:lnTo>
                      <a:pt x="12" y="26"/>
                    </a:lnTo>
                    <a:lnTo>
                      <a:pt x="5" y="13"/>
                    </a:lnTo>
                    <a:lnTo>
                      <a:pt x="1" y="3"/>
                    </a:lnTo>
                    <a:lnTo>
                      <a:pt x="0" y="0"/>
                    </a:lnTo>
                    <a:close/>
                  </a:path>
                </a:pathLst>
              </a:custGeom>
              <a:solidFill>
                <a:srgbClr val="6800E0">
                  <a:alpha val="100000"/>
                </a:srgbClr>
              </a:solidFill>
              <a:ln w="9525">
                <a:noFill/>
              </a:ln>
            </p:spPr>
            <p:txBody>
              <a:bodyPr/>
              <a:p>
                <a:endParaRPr lang="en-US"/>
              </a:p>
            </p:txBody>
          </p:sp>
          <p:sp>
            <p:nvSpPr>
              <p:cNvPr id="7409" name="Freeform 70"/>
              <p:cNvSpPr/>
              <p:nvPr/>
            </p:nvSpPr>
            <p:spPr>
              <a:xfrm>
                <a:off x="3490" y="3260"/>
                <a:ext cx="234" cy="81"/>
              </a:xfrm>
              <a:custGeom>
                <a:avLst/>
                <a:gdLst>
                  <a:gd name="txL" fmla="*/ 0 w 469"/>
                  <a:gd name="txT" fmla="*/ 0 h 163"/>
                  <a:gd name="txR" fmla="*/ 469 w 469"/>
                  <a:gd name="txB" fmla="*/ 163 h 16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469" h="163">
                    <a:moveTo>
                      <a:pt x="9" y="5"/>
                    </a:moveTo>
                    <a:lnTo>
                      <a:pt x="1" y="0"/>
                    </a:lnTo>
                    <a:lnTo>
                      <a:pt x="0" y="2"/>
                    </a:lnTo>
                    <a:lnTo>
                      <a:pt x="6" y="8"/>
                    </a:lnTo>
                    <a:lnTo>
                      <a:pt x="16" y="19"/>
                    </a:lnTo>
                    <a:lnTo>
                      <a:pt x="32" y="34"/>
                    </a:lnTo>
                    <a:lnTo>
                      <a:pt x="53" y="50"/>
                    </a:lnTo>
                    <a:lnTo>
                      <a:pt x="78" y="67"/>
                    </a:lnTo>
                    <a:lnTo>
                      <a:pt x="107" y="85"/>
                    </a:lnTo>
                    <a:lnTo>
                      <a:pt x="138" y="104"/>
                    </a:lnTo>
                    <a:lnTo>
                      <a:pt x="173" y="121"/>
                    </a:lnTo>
                    <a:lnTo>
                      <a:pt x="210" y="137"/>
                    </a:lnTo>
                    <a:lnTo>
                      <a:pt x="248" y="149"/>
                    </a:lnTo>
                    <a:lnTo>
                      <a:pt x="287" y="158"/>
                    </a:lnTo>
                    <a:lnTo>
                      <a:pt x="326" y="163"/>
                    </a:lnTo>
                    <a:lnTo>
                      <a:pt x="366" y="161"/>
                    </a:lnTo>
                    <a:lnTo>
                      <a:pt x="405" y="154"/>
                    </a:lnTo>
                    <a:lnTo>
                      <a:pt x="425" y="146"/>
                    </a:lnTo>
                    <a:lnTo>
                      <a:pt x="440" y="135"/>
                    </a:lnTo>
                    <a:lnTo>
                      <a:pt x="451" y="121"/>
                    </a:lnTo>
                    <a:lnTo>
                      <a:pt x="460" y="106"/>
                    </a:lnTo>
                    <a:lnTo>
                      <a:pt x="464" y="91"/>
                    </a:lnTo>
                    <a:lnTo>
                      <a:pt x="468" y="80"/>
                    </a:lnTo>
                    <a:lnTo>
                      <a:pt x="469" y="72"/>
                    </a:lnTo>
                    <a:lnTo>
                      <a:pt x="469" y="68"/>
                    </a:lnTo>
                    <a:lnTo>
                      <a:pt x="468" y="70"/>
                    </a:lnTo>
                    <a:lnTo>
                      <a:pt x="465" y="76"/>
                    </a:lnTo>
                    <a:lnTo>
                      <a:pt x="462" y="85"/>
                    </a:lnTo>
                    <a:lnTo>
                      <a:pt x="455" y="97"/>
                    </a:lnTo>
                    <a:lnTo>
                      <a:pt x="445" y="108"/>
                    </a:lnTo>
                    <a:lnTo>
                      <a:pt x="432" y="121"/>
                    </a:lnTo>
                    <a:lnTo>
                      <a:pt x="415" y="131"/>
                    </a:lnTo>
                    <a:lnTo>
                      <a:pt x="393" y="139"/>
                    </a:lnTo>
                    <a:lnTo>
                      <a:pt x="366" y="145"/>
                    </a:lnTo>
                    <a:lnTo>
                      <a:pt x="335" y="145"/>
                    </a:lnTo>
                    <a:lnTo>
                      <a:pt x="297" y="142"/>
                    </a:lnTo>
                    <a:lnTo>
                      <a:pt x="255" y="130"/>
                    </a:lnTo>
                    <a:lnTo>
                      <a:pt x="204" y="113"/>
                    </a:lnTo>
                    <a:lnTo>
                      <a:pt x="146" y="87"/>
                    </a:lnTo>
                    <a:lnTo>
                      <a:pt x="82" y="51"/>
                    </a:lnTo>
                    <a:lnTo>
                      <a:pt x="9" y="5"/>
                    </a:lnTo>
                    <a:close/>
                  </a:path>
                </a:pathLst>
              </a:custGeom>
              <a:solidFill>
                <a:srgbClr val="6800E0">
                  <a:alpha val="100000"/>
                </a:srgbClr>
              </a:solidFill>
              <a:ln w="9525">
                <a:noFill/>
              </a:ln>
            </p:spPr>
            <p:txBody>
              <a:bodyPr/>
              <a:p>
                <a:endParaRPr lang="en-US"/>
              </a:p>
            </p:txBody>
          </p:sp>
          <p:sp>
            <p:nvSpPr>
              <p:cNvPr id="7410" name="Freeform 71"/>
              <p:cNvSpPr/>
              <p:nvPr/>
            </p:nvSpPr>
            <p:spPr>
              <a:xfrm>
                <a:off x="3587" y="3175"/>
                <a:ext cx="71" cy="73"/>
              </a:xfrm>
              <a:custGeom>
                <a:avLst/>
                <a:gdLst>
                  <a:gd name="txL" fmla="*/ 0 w 142"/>
                  <a:gd name="txT" fmla="*/ 0 h 145"/>
                  <a:gd name="txR" fmla="*/ 142 w 142"/>
                  <a:gd name="txB" fmla="*/ 145 h 145"/>
                </a:gdLst>
                <a:ahLst/>
                <a:cxnLst>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42" h="145">
                    <a:moveTo>
                      <a:pt x="89" y="123"/>
                    </a:moveTo>
                    <a:lnTo>
                      <a:pt x="85" y="134"/>
                    </a:lnTo>
                    <a:lnTo>
                      <a:pt x="76" y="140"/>
                    </a:lnTo>
                    <a:lnTo>
                      <a:pt x="67" y="145"/>
                    </a:lnTo>
                    <a:lnTo>
                      <a:pt x="57" y="145"/>
                    </a:lnTo>
                    <a:lnTo>
                      <a:pt x="48" y="140"/>
                    </a:lnTo>
                    <a:lnTo>
                      <a:pt x="41" y="134"/>
                    </a:lnTo>
                    <a:lnTo>
                      <a:pt x="37" y="124"/>
                    </a:lnTo>
                    <a:lnTo>
                      <a:pt x="36" y="113"/>
                    </a:lnTo>
                    <a:lnTo>
                      <a:pt x="30" y="114"/>
                    </a:lnTo>
                    <a:lnTo>
                      <a:pt x="25" y="114"/>
                    </a:lnTo>
                    <a:lnTo>
                      <a:pt x="20" y="113"/>
                    </a:lnTo>
                    <a:lnTo>
                      <a:pt x="15" y="112"/>
                    </a:lnTo>
                    <a:lnTo>
                      <a:pt x="11" y="108"/>
                    </a:lnTo>
                    <a:lnTo>
                      <a:pt x="7" y="105"/>
                    </a:lnTo>
                    <a:lnTo>
                      <a:pt x="4" y="101"/>
                    </a:lnTo>
                    <a:lnTo>
                      <a:pt x="2" y="97"/>
                    </a:lnTo>
                    <a:lnTo>
                      <a:pt x="0" y="86"/>
                    </a:lnTo>
                    <a:lnTo>
                      <a:pt x="3" y="76"/>
                    </a:lnTo>
                    <a:lnTo>
                      <a:pt x="9" y="68"/>
                    </a:lnTo>
                    <a:lnTo>
                      <a:pt x="18" y="62"/>
                    </a:lnTo>
                    <a:lnTo>
                      <a:pt x="12" y="53"/>
                    </a:lnTo>
                    <a:lnTo>
                      <a:pt x="10" y="43"/>
                    </a:lnTo>
                    <a:lnTo>
                      <a:pt x="11" y="32"/>
                    </a:lnTo>
                    <a:lnTo>
                      <a:pt x="15" y="23"/>
                    </a:lnTo>
                    <a:lnTo>
                      <a:pt x="19" y="20"/>
                    </a:lnTo>
                    <a:lnTo>
                      <a:pt x="24" y="17"/>
                    </a:lnTo>
                    <a:lnTo>
                      <a:pt x="28" y="16"/>
                    </a:lnTo>
                    <a:lnTo>
                      <a:pt x="33" y="15"/>
                    </a:lnTo>
                    <a:lnTo>
                      <a:pt x="38" y="15"/>
                    </a:lnTo>
                    <a:lnTo>
                      <a:pt x="43" y="16"/>
                    </a:lnTo>
                    <a:lnTo>
                      <a:pt x="49" y="18"/>
                    </a:lnTo>
                    <a:lnTo>
                      <a:pt x="53" y="21"/>
                    </a:lnTo>
                    <a:lnTo>
                      <a:pt x="58" y="10"/>
                    </a:lnTo>
                    <a:lnTo>
                      <a:pt x="66" y="3"/>
                    </a:lnTo>
                    <a:lnTo>
                      <a:pt x="75" y="0"/>
                    </a:lnTo>
                    <a:lnTo>
                      <a:pt x="86" y="0"/>
                    </a:lnTo>
                    <a:lnTo>
                      <a:pt x="95" y="3"/>
                    </a:lnTo>
                    <a:lnTo>
                      <a:pt x="102" y="10"/>
                    </a:lnTo>
                    <a:lnTo>
                      <a:pt x="106" y="21"/>
                    </a:lnTo>
                    <a:lnTo>
                      <a:pt x="106" y="31"/>
                    </a:lnTo>
                    <a:lnTo>
                      <a:pt x="112" y="30"/>
                    </a:lnTo>
                    <a:lnTo>
                      <a:pt x="118" y="30"/>
                    </a:lnTo>
                    <a:lnTo>
                      <a:pt x="123" y="31"/>
                    </a:lnTo>
                    <a:lnTo>
                      <a:pt x="128" y="33"/>
                    </a:lnTo>
                    <a:lnTo>
                      <a:pt x="133" y="36"/>
                    </a:lnTo>
                    <a:lnTo>
                      <a:pt x="136" y="39"/>
                    </a:lnTo>
                    <a:lnTo>
                      <a:pt x="139" y="44"/>
                    </a:lnTo>
                    <a:lnTo>
                      <a:pt x="141" y="48"/>
                    </a:lnTo>
                    <a:lnTo>
                      <a:pt x="142" y="58"/>
                    </a:lnTo>
                    <a:lnTo>
                      <a:pt x="140" y="68"/>
                    </a:lnTo>
                    <a:lnTo>
                      <a:pt x="134" y="76"/>
                    </a:lnTo>
                    <a:lnTo>
                      <a:pt x="125" y="83"/>
                    </a:lnTo>
                    <a:lnTo>
                      <a:pt x="131" y="92"/>
                    </a:lnTo>
                    <a:lnTo>
                      <a:pt x="133" y="101"/>
                    </a:lnTo>
                    <a:lnTo>
                      <a:pt x="132" y="112"/>
                    </a:lnTo>
                    <a:lnTo>
                      <a:pt x="127" y="121"/>
                    </a:lnTo>
                    <a:lnTo>
                      <a:pt x="124" y="124"/>
                    </a:lnTo>
                    <a:lnTo>
                      <a:pt x="119" y="127"/>
                    </a:lnTo>
                    <a:lnTo>
                      <a:pt x="114" y="129"/>
                    </a:lnTo>
                    <a:lnTo>
                      <a:pt x="110" y="129"/>
                    </a:lnTo>
                    <a:lnTo>
                      <a:pt x="104" y="129"/>
                    </a:lnTo>
                    <a:lnTo>
                      <a:pt x="100" y="128"/>
                    </a:lnTo>
                    <a:lnTo>
                      <a:pt x="94" y="127"/>
                    </a:lnTo>
                    <a:lnTo>
                      <a:pt x="89" y="123"/>
                    </a:lnTo>
                    <a:close/>
                  </a:path>
                </a:pathLst>
              </a:custGeom>
              <a:solidFill>
                <a:srgbClr val="6800E0">
                  <a:alpha val="100000"/>
                </a:srgbClr>
              </a:solidFill>
              <a:ln w="9525">
                <a:noFill/>
              </a:ln>
            </p:spPr>
            <p:txBody>
              <a:bodyPr/>
              <a:p>
                <a:endParaRPr lang="en-US"/>
              </a:p>
            </p:txBody>
          </p:sp>
          <p:sp>
            <p:nvSpPr>
              <p:cNvPr id="7411" name="Freeform 72"/>
              <p:cNvSpPr/>
              <p:nvPr/>
            </p:nvSpPr>
            <p:spPr>
              <a:xfrm>
                <a:off x="3611" y="3201"/>
                <a:ext cx="21" cy="20"/>
              </a:xfrm>
              <a:custGeom>
                <a:avLst/>
                <a:gdLst>
                  <a:gd name="txL" fmla="*/ 0 w 40"/>
                  <a:gd name="txT" fmla="*/ 0 h 39"/>
                  <a:gd name="txR" fmla="*/ 40 w 40"/>
                  <a:gd name="txB" fmla="*/ 39 h 39"/>
                </a:gdLst>
                <a:ahLst/>
                <a:cxnLst>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40" h="39">
                    <a:moveTo>
                      <a:pt x="39" y="14"/>
                    </a:moveTo>
                    <a:lnTo>
                      <a:pt x="36" y="7"/>
                    </a:lnTo>
                    <a:lnTo>
                      <a:pt x="29" y="2"/>
                    </a:lnTo>
                    <a:lnTo>
                      <a:pt x="22" y="0"/>
                    </a:lnTo>
                    <a:lnTo>
                      <a:pt x="14" y="1"/>
                    </a:lnTo>
                    <a:lnTo>
                      <a:pt x="7" y="4"/>
                    </a:lnTo>
                    <a:lnTo>
                      <a:pt x="2" y="11"/>
                    </a:lnTo>
                    <a:lnTo>
                      <a:pt x="0" y="18"/>
                    </a:lnTo>
                    <a:lnTo>
                      <a:pt x="1" y="26"/>
                    </a:lnTo>
                    <a:lnTo>
                      <a:pt x="5" y="32"/>
                    </a:lnTo>
                    <a:lnTo>
                      <a:pt x="12" y="37"/>
                    </a:lnTo>
                    <a:lnTo>
                      <a:pt x="18" y="39"/>
                    </a:lnTo>
                    <a:lnTo>
                      <a:pt x="26" y="38"/>
                    </a:lnTo>
                    <a:lnTo>
                      <a:pt x="33" y="34"/>
                    </a:lnTo>
                    <a:lnTo>
                      <a:pt x="38" y="29"/>
                    </a:lnTo>
                    <a:lnTo>
                      <a:pt x="40" y="22"/>
                    </a:lnTo>
                    <a:lnTo>
                      <a:pt x="39" y="14"/>
                    </a:lnTo>
                    <a:close/>
                  </a:path>
                </a:pathLst>
              </a:custGeom>
              <a:solidFill>
                <a:srgbClr val="FFFF93">
                  <a:alpha val="100000"/>
                </a:srgbClr>
              </a:solidFill>
              <a:ln w="9525">
                <a:noFill/>
              </a:ln>
            </p:spPr>
            <p:txBody>
              <a:bodyPr/>
              <a:p>
                <a:endParaRPr lang="en-US"/>
              </a:p>
            </p:txBody>
          </p:sp>
          <p:sp>
            <p:nvSpPr>
              <p:cNvPr id="7412" name="Freeform 73"/>
              <p:cNvSpPr/>
              <p:nvPr/>
            </p:nvSpPr>
            <p:spPr>
              <a:xfrm>
                <a:off x="3406" y="3166"/>
                <a:ext cx="26" cy="26"/>
              </a:xfrm>
              <a:custGeom>
                <a:avLst/>
                <a:gdLst>
                  <a:gd name="txL" fmla="*/ 0 w 52"/>
                  <a:gd name="txT" fmla="*/ 0 h 50"/>
                  <a:gd name="txR" fmla="*/ 52 w 52"/>
                  <a:gd name="txB" fmla="*/ 50 h 5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52" h="50">
                    <a:moveTo>
                      <a:pt x="26" y="50"/>
                    </a:moveTo>
                    <a:lnTo>
                      <a:pt x="37" y="48"/>
                    </a:lnTo>
                    <a:lnTo>
                      <a:pt x="45" y="42"/>
                    </a:lnTo>
                    <a:lnTo>
                      <a:pt x="49" y="34"/>
                    </a:lnTo>
                    <a:lnTo>
                      <a:pt x="52" y="25"/>
                    </a:lnTo>
                    <a:lnTo>
                      <a:pt x="49" y="15"/>
                    </a:lnTo>
                    <a:lnTo>
                      <a:pt x="45" y="6"/>
                    </a:lnTo>
                    <a:lnTo>
                      <a:pt x="37" y="2"/>
                    </a:lnTo>
                    <a:lnTo>
                      <a:pt x="26" y="0"/>
                    </a:lnTo>
                    <a:lnTo>
                      <a:pt x="16" y="2"/>
                    </a:lnTo>
                    <a:lnTo>
                      <a:pt x="8" y="6"/>
                    </a:lnTo>
                    <a:lnTo>
                      <a:pt x="2" y="15"/>
                    </a:lnTo>
                    <a:lnTo>
                      <a:pt x="0" y="25"/>
                    </a:lnTo>
                    <a:lnTo>
                      <a:pt x="2" y="34"/>
                    </a:lnTo>
                    <a:lnTo>
                      <a:pt x="8" y="42"/>
                    </a:lnTo>
                    <a:lnTo>
                      <a:pt x="16" y="48"/>
                    </a:lnTo>
                    <a:lnTo>
                      <a:pt x="26" y="50"/>
                    </a:lnTo>
                    <a:close/>
                  </a:path>
                </a:pathLst>
              </a:custGeom>
              <a:solidFill>
                <a:srgbClr val="FFFF93">
                  <a:alpha val="100000"/>
                </a:srgbClr>
              </a:solidFill>
              <a:ln w="9525">
                <a:noFill/>
              </a:ln>
            </p:spPr>
            <p:txBody>
              <a:bodyPr/>
              <a:p>
                <a:endParaRPr lang="en-US"/>
              </a:p>
            </p:txBody>
          </p:sp>
          <p:sp>
            <p:nvSpPr>
              <p:cNvPr id="7413" name="Freeform 74"/>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7414" name="Freeform 75"/>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7415" name="Freeform 76"/>
              <p:cNvSpPr/>
              <p:nvPr/>
            </p:nvSpPr>
            <p:spPr>
              <a:xfrm>
                <a:off x="3434" y="3114"/>
                <a:ext cx="76" cy="61"/>
              </a:xfrm>
              <a:custGeom>
                <a:avLst/>
                <a:gdLst>
                  <a:gd name="txL" fmla="*/ 0 w 152"/>
                  <a:gd name="txT" fmla="*/ 0 h 123"/>
                  <a:gd name="txR" fmla="*/ 152 w 152"/>
                  <a:gd name="txB" fmla="*/ 123 h 123"/>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52" h="123">
                    <a:moveTo>
                      <a:pt x="13" y="122"/>
                    </a:moveTo>
                    <a:lnTo>
                      <a:pt x="0" y="100"/>
                    </a:lnTo>
                    <a:lnTo>
                      <a:pt x="4" y="93"/>
                    </a:lnTo>
                    <a:lnTo>
                      <a:pt x="14" y="75"/>
                    </a:lnTo>
                    <a:lnTo>
                      <a:pt x="29" y="52"/>
                    </a:lnTo>
                    <a:lnTo>
                      <a:pt x="48" y="27"/>
                    </a:lnTo>
                    <a:lnTo>
                      <a:pt x="70" y="9"/>
                    </a:lnTo>
                    <a:lnTo>
                      <a:pt x="93" y="0"/>
                    </a:lnTo>
                    <a:lnTo>
                      <a:pt x="118" y="5"/>
                    </a:lnTo>
                    <a:lnTo>
                      <a:pt x="141" y="32"/>
                    </a:lnTo>
                    <a:lnTo>
                      <a:pt x="149" y="50"/>
                    </a:lnTo>
                    <a:lnTo>
                      <a:pt x="152" y="65"/>
                    </a:lnTo>
                    <a:lnTo>
                      <a:pt x="151" y="79"/>
                    </a:lnTo>
                    <a:lnTo>
                      <a:pt x="146" y="91"/>
                    </a:lnTo>
                    <a:lnTo>
                      <a:pt x="138" y="99"/>
                    </a:lnTo>
                    <a:lnTo>
                      <a:pt x="127" y="107"/>
                    </a:lnTo>
                    <a:lnTo>
                      <a:pt x="114" y="113"/>
                    </a:lnTo>
                    <a:lnTo>
                      <a:pt x="99" y="116"/>
                    </a:lnTo>
                    <a:lnTo>
                      <a:pt x="84" y="120"/>
                    </a:lnTo>
                    <a:lnTo>
                      <a:pt x="69" y="121"/>
                    </a:lnTo>
                    <a:lnTo>
                      <a:pt x="54" y="122"/>
                    </a:lnTo>
                    <a:lnTo>
                      <a:pt x="42" y="123"/>
                    </a:lnTo>
                    <a:lnTo>
                      <a:pt x="30" y="123"/>
                    </a:lnTo>
                    <a:lnTo>
                      <a:pt x="21" y="122"/>
                    </a:lnTo>
                    <a:lnTo>
                      <a:pt x="15" y="122"/>
                    </a:lnTo>
                    <a:lnTo>
                      <a:pt x="13" y="122"/>
                    </a:lnTo>
                    <a:close/>
                  </a:path>
                </a:pathLst>
              </a:custGeom>
              <a:solidFill>
                <a:srgbClr val="6800E0">
                  <a:alpha val="100000"/>
                </a:srgbClr>
              </a:solidFill>
              <a:ln w="9525">
                <a:noFill/>
              </a:ln>
            </p:spPr>
            <p:txBody>
              <a:bodyPr/>
              <a:p>
                <a:endParaRPr lang="en-US"/>
              </a:p>
            </p:txBody>
          </p:sp>
          <p:sp>
            <p:nvSpPr>
              <p:cNvPr id="7416" name="Freeform 77"/>
              <p:cNvSpPr/>
              <p:nvPr/>
            </p:nvSpPr>
            <p:spPr>
              <a:xfrm>
                <a:off x="3434" y="3184"/>
                <a:ext cx="76" cy="61"/>
              </a:xfrm>
              <a:custGeom>
                <a:avLst/>
                <a:gdLst>
                  <a:gd name="txL" fmla="*/ 0 w 153"/>
                  <a:gd name="txT" fmla="*/ 0 h 122"/>
                  <a:gd name="txR" fmla="*/ 153 w 153"/>
                  <a:gd name="txB" fmla="*/ 122 h 122"/>
                </a:gdLst>
                <a:ahLst/>
                <a:cxnLst>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153" h="122">
                    <a:moveTo>
                      <a:pt x="0" y="23"/>
                    </a:moveTo>
                    <a:lnTo>
                      <a:pt x="13" y="1"/>
                    </a:lnTo>
                    <a:lnTo>
                      <a:pt x="15" y="1"/>
                    </a:lnTo>
                    <a:lnTo>
                      <a:pt x="21" y="1"/>
                    </a:lnTo>
                    <a:lnTo>
                      <a:pt x="30" y="0"/>
                    </a:lnTo>
                    <a:lnTo>
                      <a:pt x="42" y="0"/>
                    </a:lnTo>
                    <a:lnTo>
                      <a:pt x="54" y="1"/>
                    </a:lnTo>
                    <a:lnTo>
                      <a:pt x="69" y="2"/>
                    </a:lnTo>
                    <a:lnTo>
                      <a:pt x="84" y="4"/>
                    </a:lnTo>
                    <a:lnTo>
                      <a:pt x="99" y="7"/>
                    </a:lnTo>
                    <a:lnTo>
                      <a:pt x="114" y="10"/>
                    </a:lnTo>
                    <a:lnTo>
                      <a:pt x="127" y="16"/>
                    </a:lnTo>
                    <a:lnTo>
                      <a:pt x="138" y="23"/>
                    </a:lnTo>
                    <a:lnTo>
                      <a:pt x="146" y="32"/>
                    </a:lnTo>
                    <a:lnTo>
                      <a:pt x="152" y="43"/>
                    </a:lnTo>
                    <a:lnTo>
                      <a:pt x="153" y="55"/>
                    </a:lnTo>
                    <a:lnTo>
                      <a:pt x="150" y="70"/>
                    </a:lnTo>
                    <a:lnTo>
                      <a:pt x="142" y="89"/>
                    </a:lnTo>
                    <a:lnTo>
                      <a:pt x="118" y="115"/>
                    </a:lnTo>
                    <a:lnTo>
                      <a:pt x="93" y="122"/>
                    </a:lnTo>
                    <a:lnTo>
                      <a:pt x="70" y="114"/>
                    </a:lnTo>
                    <a:lnTo>
                      <a:pt x="48" y="95"/>
                    </a:lnTo>
                    <a:lnTo>
                      <a:pt x="29" y="72"/>
                    </a:lnTo>
                    <a:lnTo>
                      <a:pt x="14" y="48"/>
                    </a:lnTo>
                    <a:lnTo>
                      <a:pt x="4" y="30"/>
                    </a:lnTo>
                    <a:lnTo>
                      <a:pt x="0" y="23"/>
                    </a:lnTo>
                    <a:close/>
                  </a:path>
                </a:pathLst>
              </a:custGeom>
              <a:solidFill>
                <a:srgbClr val="6800E0">
                  <a:alpha val="100000"/>
                </a:srgbClr>
              </a:solidFill>
              <a:ln w="9525">
                <a:noFill/>
              </a:ln>
            </p:spPr>
            <p:txBody>
              <a:bodyPr/>
              <a:p>
                <a:endParaRPr lang="en-US"/>
              </a:p>
            </p:txBody>
          </p:sp>
          <p:sp>
            <p:nvSpPr>
              <p:cNvPr id="7417" name="Freeform 78"/>
              <p:cNvSpPr/>
              <p:nvPr/>
            </p:nvSpPr>
            <p:spPr>
              <a:xfrm>
                <a:off x="3392" y="3199"/>
                <a:ext cx="55" cy="78"/>
              </a:xfrm>
              <a:custGeom>
                <a:avLst/>
                <a:gdLst>
                  <a:gd name="txL" fmla="*/ 0 w 112"/>
                  <a:gd name="txT" fmla="*/ 0 h 156"/>
                  <a:gd name="txR" fmla="*/ 112 w 112"/>
                  <a:gd name="txB" fmla="*/ 156 h 156"/>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12" h="156">
                    <a:moveTo>
                      <a:pt x="43" y="0"/>
                    </a:moveTo>
                    <a:lnTo>
                      <a:pt x="68" y="0"/>
                    </a:lnTo>
                    <a:lnTo>
                      <a:pt x="73" y="7"/>
                    </a:lnTo>
                    <a:lnTo>
                      <a:pt x="83" y="24"/>
                    </a:lnTo>
                    <a:lnTo>
                      <a:pt x="96" y="50"/>
                    </a:lnTo>
                    <a:lnTo>
                      <a:pt x="106" y="77"/>
                    </a:lnTo>
                    <a:lnTo>
                      <a:pt x="112" y="106"/>
                    </a:lnTo>
                    <a:lnTo>
                      <a:pt x="108" y="131"/>
                    </a:lnTo>
                    <a:lnTo>
                      <a:pt x="91" y="149"/>
                    </a:lnTo>
                    <a:lnTo>
                      <a:pt x="56" y="156"/>
                    </a:lnTo>
                    <a:lnTo>
                      <a:pt x="22" y="149"/>
                    </a:lnTo>
                    <a:lnTo>
                      <a:pt x="4" y="131"/>
                    </a:lnTo>
                    <a:lnTo>
                      <a:pt x="0" y="106"/>
                    </a:lnTo>
                    <a:lnTo>
                      <a:pt x="5" y="77"/>
                    </a:lnTo>
                    <a:lnTo>
                      <a:pt x="15" y="50"/>
                    </a:lnTo>
                    <a:lnTo>
                      <a:pt x="28" y="24"/>
                    </a:lnTo>
                    <a:lnTo>
                      <a:pt x="38" y="7"/>
                    </a:lnTo>
                    <a:lnTo>
                      <a:pt x="43" y="0"/>
                    </a:lnTo>
                    <a:close/>
                  </a:path>
                </a:pathLst>
              </a:custGeom>
              <a:solidFill>
                <a:srgbClr val="6800E0">
                  <a:alpha val="100000"/>
                </a:srgbClr>
              </a:solidFill>
              <a:ln w="9525">
                <a:noFill/>
              </a:ln>
            </p:spPr>
            <p:txBody>
              <a:bodyPr/>
              <a:p>
                <a:endParaRPr lang="en-US"/>
              </a:p>
            </p:txBody>
          </p:sp>
          <p:sp>
            <p:nvSpPr>
              <p:cNvPr id="7418" name="Freeform 79"/>
              <p:cNvSpPr/>
              <p:nvPr/>
            </p:nvSpPr>
            <p:spPr>
              <a:xfrm>
                <a:off x="3330" y="3182"/>
                <a:ext cx="75" cy="62"/>
              </a:xfrm>
              <a:custGeom>
                <a:avLst/>
                <a:gdLst>
                  <a:gd name="txL" fmla="*/ 0 w 151"/>
                  <a:gd name="txT" fmla="*/ 0 h 123"/>
                  <a:gd name="txR" fmla="*/ 151 w 151"/>
                  <a:gd name="txB" fmla="*/ 123 h 123"/>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51" h="123">
                    <a:moveTo>
                      <a:pt x="138" y="1"/>
                    </a:moveTo>
                    <a:lnTo>
                      <a:pt x="151" y="23"/>
                    </a:lnTo>
                    <a:lnTo>
                      <a:pt x="147" y="30"/>
                    </a:lnTo>
                    <a:lnTo>
                      <a:pt x="137" y="48"/>
                    </a:lnTo>
                    <a:lnTo>
                      <a:pt x="122" y="71"/>
                    </a:lnTo>
                    <a:lnTo>
                      <a:pt x="103" y="95"/>
                    </a:lnTo>
                    <a:lnTo>
                      <a:pt x="82" y="114"/>
                    </a:lnTo>
                    <a:lnTo>
                      <a:pt x="57" y="123"/>
                    </a:lnTo>
                    <a:lnTo>
                      <a:pt x="34" y="117"/>
                    </a:lnTo>
                    <a:lnTo>
                      <a:pt x="11" y="91"/>
                    </a:lnTo>
                    <a:lnTo>
                      <a:pt x="3" y="72"/>
                    </a:lnTo>
                    <a:lnTo>
                      <a:pt x="0" y="57"/>
                    </a:lnTo>
                    <a:lnTo>
                      <a:pt x="0" y="44"/>
                    </a:lnTo>
                    <a:lnTo>
                      <a:pt x="6" y="32"/>
                    </a:lnTo>
                    <a:lnTo>
                      <a:pt x="14" y="24"/>
                    </a:lnTo>
                    <a:lnTo>
                      <a:pt x="25" y="16"/>
                    </a:lnTo>
                    <a:lnTo>
                      <a:pt x="38" y="10"/>
                    </a:lnTo>
                    <a:lnTo>
                      <a:pt x="52" y="7"/>
                    </a:lnTo>
                    <a:lnTo>
                      <a:pt x="67" y="3"/>
                    </a:lnTo>
                    <a:lnTo>
                      <a:pt x="82" y="2"/>
                    </a:lnTo>
                    <a:lnTo>
                      <a:pt x="97" y="1"/>
                    </a:lnTo>
                    <a:lnTo>
                      <a:pt x="109" y="0"/>
                    </a:lnTo>
                    <a:lnTo>
                      <a:pt x="121" y="0"/>
                    </a:lnTo>
                    <a:lnTo>
                      <a:pt x="130" y="1"/>
                    </a:lnTo>
                    <a:lnTo>
                      <a:pt x="136" y="1"/>
                    </a:lnTo>
                    <a:lnTo>
                      <a:pt x="138" y="1"/>
                    </a:lnTo>
                    <a:close/>
                  </a:path>
                </a:pathLst>
              </a:custGeom>
              <a:solidFill>
                <a:srgbClr val="6800E0">
                  <a:alpha val="100000"/>
                </a:srgbClr>
              </a:solidFill>
              <a:ln w="9525">
                <a:noFill/>
              </a:ln>
            </p:spPr>
            <p:txBody>
              <a:bodyPr/>
              <a:p>
                <a:endParaRPr lang="en-US"/>
              </a:p>
            </p:txBody>
          </p:sp>
          <p:sp>
            <p:nvSpPr>
              <p:cNvPr id="7419" name="Freeform 80"/>
              <p:cNvSpPr/>
              <p:nvPr/>
            </p:nvSpPr>
            <p:spPr>
              <a:xfrm>
                <a:off x="3329" y="3113"/>
                <a:ext cx="76" cy="62"/>
              </a:xfrm>
              <a:custGeom>
                <a:avLst/>
                <a:gdLst>
                  <a:gd name="txL" fmla="*/ 0 w 152"/>
                  <a:gd name="txT" fmla="*/ 0 h 123"/>
                  <a:gd name="txR" fmla="*/ 152 w 152"/>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Lst>
                <a:rect l="txL" t="txT" r="txR" b="txB"/>
                <a:pathLst>
                  <a:path w="152" h="123">
                    <a:moveTo>
                      <a:pt x="152" y="99"/>
                    </a:moveTo>
                    <a:lnTo>
                      <a:pt x="139" y="122"/>
                    </a:lnTo>
                    <a:lnTo>
                      <a:pt x="137" y="122"/>
                    </a:lnTo>
                    <a:lnTo>
                      <a:pt x="131" y="122"/>
                    </a:lnTo>
                    <a:lnTo>
                      <a:pt x="122" y="123"/>
                    </a:lnTo>
                    <a:lnTo>
                      <a:pt x="110" y="122"/>
                    </a:lnTo>
                    <a:lnTo>
                      <a:pt x="98" y="122"/>
                    </a:lnTo>
                    <a:lnTo>
                      <a:pt x="83" y="121"/>
                    </a:lnTo>
                    <a:lnTo>
                      <a:pt x="68" y="118"/>
                    </a:lnTo>
                    <a:lnTo>
                      <a:pt x="53" y="116"/>
                    </a:lnTo>
                    <a:lnTo>
                      <a:pt x="39" y="111"/>
                    </a:lnTo>
                    <a:lnTo>
                      <a:pt x="26" y="106"/>
                    </a:lnTo>
                    <a:lnTo>
                      <a:pt x="15" y="99"/>
                    </a:lnTo>
                    <a:lnTo>
                      <a:pt x="7" y="91"/>
                    </a:lnTo>
                    <a:lnTo>
                      <a:pt x="1" y="79"/>
                    </a:lnTo>
                    <a:lnTo>
                      <a:pt x="0" y="66"/>
                    </a:lnTo>
                    <a:lnTo>
                      <a:pt x="3" y="51"/>
                    </a:lnTo>
                    <a:lnTo>
                      <a:pt x="11" y="33"/>
                    </a:lnTo>
                    <a:lnTo>
                      <a:pt x="34" y="6"/>
                    </a:lnTo>
                    <a:lnTo>
                      <a:pt x="58" y="0"/>
                    </a:lnTo>
                    <a:lnTo>
                      <a:pt x="83" y="8"/>
                    </a:lnTo>
                    <a:lnTo>
                      <a:pt x="104" y="27"/>
                    </a:lnTo>
                    <a:lnTo>
                      <a:pt x="123" y="50"/>
                    </a:lnTo>
                    <a:lnTo>
                      <a:pt x="138" y="73"/>
                    </a:lnTo>
                    <a:lnTo>
                      <a:pt x="148" y="92"/>
                    </a:lnTo>
                    <a:lnTo>
                      <a:pt x="152" y="99"/>
                    </a:lnTo>
                    <a:close/>
                  </a:path>
                </a:pathLst>
              </a:custGeom>
              <a:solidFill>
                <a:srgbClr val="6800E0">
                  <a:alpha val="100000"/>
                </a:srgbClr>
              </a:solidFill>
              <a:ln w="9525">
                <a:noFill/>
              </a:ln>
            </p:spPr>
            <p:txBody>
              <a:bodyPr/>
              <a:p>
                <a:endParaRPr lang="en-US"/>
              </a:p>
            </p:txBody>
          </p:sp>
          <p:sp>
            <p:nvSpPr>
              <p:cNvPr id="7420" name="Freeform 81"/>
              <p:cNvSpPr/>
              <p:nvPr/>
            </p:nvSpPr>
            <p:spPr>
              <a:xfrm>
                <a:off x="3017" y="3114"/>
                <a:ext cx="68" cy="74"/>
              </a:xfrm>
              <a:custGeom>
                <a:avLst/>
                <a:gdLst>
                  <a:gd name="txL" fmla="*/ 0 w 136"/>
                  <a:gd name="txT" fmla="*/ 0 h 148"/>
                  <a:gd name="txR" fmla="*/ 136 w 136"/>
                  <a:gd name="txB" fmla="*/ 148 h 148"/>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8">
                    <a:moveTo>
                      <a:pt x="14" y="75"/>
                    </a:moveTo>
                    <a:lnTo>
                      <a:pt x="6" y="67"/>
                    </a:lnTo>
                    <a:lnTo>
                      <a:pt x="1" y="57"/>
                    </a:lnTo>
                    <a:lnTo>
                      <a:pt x="0" y="47"/>
                    </a:lnTo>
                    <a:lnTo>
                      <a:pt x="4" y="38"/>
                    </a:lnTo>
                    <a:lnTo>
                      <a:pt x="7" y="33"/>
                    </a:lnTo>
                    <a:lnTo>
                      <a:pt x="11" y="30"/>
                    </a:lnTo>
                    <a:lnTo>
                      <a:pt x="15" y="27"/>
                    </a:lnTo>
                    <a:lnTo>
                      <a:pt x="20" y="25"/>
                    </a:lnTo>
                    <a:lnTo>
                      <a:pt x="24" y="25"/>
                    </a:lnTo>
                    <a:lnTo>
                      <a:pt x="30" y="25"/>
                    </a:lnTo>
                    <a:lnTo>
                      <a:pt x="35" y="25"/>
                    </a:lnTo>
                    <a:lnTo>
                      <a:pt x="41" y="27"/>
                    </a:lnTo>
                    <a:lnTo>
                      <a:pt x="43" y="16"/>
                    </a:lnTo>
                    <a:lnTo>
                      <a:pt x="50" y="8"/>
                    </a:lnTo>
                    <a:lnTo>
                      <a:pt x="58" y="2"/>
                    </a:lnTo>
                    <a:lnTo>
                      <a:pt x="68" y="0"/>
                    </a:lnTo>
                    <a:lnTo>
                      <a:pt x="79" y="2"/>
                    </a:lnTo>
                    <a:lnTo>
                      <a:pt x="87" y="8"/>
                    </a:lnTo>
                    <a:lnTo>
                      <a:pt x="92" y="16"/>
                    </a:lnTo>
                    <a:lnTo>
                      <a:pt x="95" y="26"/>
                    </a:lnTo>
                    <a:lnTo>
                      <a:pt x="100" y="24"/>
                    </a:lnTo>
                    <a:lnTo>
                      <a:pt x="105" y="23"/>
                    </a:lnTo>
                    <a:lnTo>
                      <a:pt x="111" y="23"/>
                    </a:lnTo>
                    <a:lnTo>
                      <a:pt x="117" y="24"/>
                    </a:lnTo>
                    <a:lnTo>
                      <a:pt x="121" y="26"/>
                    </a:lnTo>
                    <a:lnTo>
                      <a:pt x="126" y="29"/>
                    </a:lnTo>
                    <a:lnTo>
                      <a:pt x="129" y="32"/>
                    </a:lnTo>
                    <a:lnTo>
                      <a:pt x="133" y="37"/>
                    </a:lnTo>
                    <a:lnTo>
                      <a:pt x="136" y="46"/>
                    </a:lnTo>
                    <a:lnTo>
                      <a:pt x="135" y="56"/>
                    </a:lnTo>
                    <a:lnTo>
                      <a:pt x="130" y="65"/>
                    </a:lnTo>
                    <a:lnTo>
                      <a:pt x="122" y="73"/>
                    </a:lnTo>
                    <a:lnTo>
                      <a:pt x="130" y="80"/>
                    </a:lnTo>
                    <a:lnTo>
                      <a:pt x="135" y="90"/>
                    </a:lnTo>
                    <a:lnTo>
                      <a:pt x="136" y="100"/>
                    </a:lnTo>
                    <a:lnTo>
                      <a:pt x="133" y="110"/>
                    </a:lnTo>
                    <a:lnTo>
                      <a:pt x="129" y="115"/>
                    </a:lnTo>
                    <a:lnTo>
                      <a:pt x="126" y="118"/>
                    </a:lnTo>
                    <a:lnTo>
                      <a:pt x="121" y="121"/>
                    </a:lnTo>
                    <a:lnTo>
                      <a:pt x="117" y="122"/>
                    </a:lnTo>
                    <a:lnTo>
                      <a:pt x="112" y="123"/>
                    </a:lnTo>
                    <a:lnTo>
                      <a:pt x="106" y="123"/>
                    </a:lnTo>
                    <a:lnTo>
                      <a:pt x="102" y="122"/>
                    </a:lnTo>
                    <a:lnTo>
                      <a:pt x="96" y="121"/>
                    </a:lnTo>
                    <a:lnTo>
                      <a:pt x="94" y="131"/>
                    </a:lnTo>
                    <a:lnTo>
                      <a:pt x="88" y="140"/>
                    </a:lnTo>
                    <a:lnTo>
                      <a:pt x="80" y="146"/>
                    </a:lnTo>
                    <a:lnTo>
                      <a:pt x="69" y="148"/>
                    </a:lnTo>
                    <a:lnTo>
                      <a:pt x="59" y="146"/>
                    </a:lnTo>
                    <a:lnTo>
                      <a:pt x="51" y="140"/>
                    </a:lnTo>
                    <a:lnTo>
                      <a:pt x="45" y="131"/>
                    </a:lnTo>
                    <a:lnTo>
                      <a:pt x="42" y="121"/>
                    </a:lnTo>
                    <a:lnTo>
                      <a:pt x="36" y="123"/>
                    </a:lnTo>
                    <a:lnTo>
                      <a:pt x="31" y="124"/>
                    </a:lnTo>
                    <a:lnTo>
                      <a:pt x="26" y="124"/>
                    </a:lnTo>
                    <a:lnTo>
                      <a:pt x="21" y="123"/>
                    </a:lnTo>
                    <a:lnTo>
                      <a:pt x="16" y="122"/>
                    </a:lnTo>
                    <a:lnTo>
                      <a:pt x="12" y="120"/>
                    </a:lnTo>
                    <a:lnTo>
                      <a:pt x="8" y="116"/>
                    </a:lnTo>
                    <a:lnTo>
                      <a:pt x="5" y="111"/>
                    </a:lnTo>
                    <a:lnTo>
                      <a:pt x="1" y="101"/>
                    </a:lnTo>
                    <a:lnTo>
                      <a:pt x="3" y="92"/>
                    </a:lnTo>
                    <a:lnTo>
                      <a:pt x="7" y="83"/>
                    </a:lnTo>
                    <a:lnTo>
                      <a:pt x="14" y="75"/>
                    </a:lnTo>
                    <a:close/>
                  </a:path>
                </a:pathLst>
              </a:custGeom>
              <a:solidFill>
                <a:srgbClr val="6800E0">
                  <a:alpha val="100000"/>
                </a:srgbClr>
              </a:solidFill>
              <a:ln w="9525">
                <a:noFill/>
              </a:ln>
            </p:spPr>
            <p:txBody>
              <a:bodyPr/>
              <a:p>
                <a:endParaRPr lang="en-US"/>
              </a:p>
            </p:txBody>
          </p:sp>
          <p:sp>
            <p:nvSpPr>
              <p:cNvPr id="7421" name="Freeform 82"/>
              <p:cNvSpPr/>
              <p:nvPr/>
            </p:nvSpPr>
            <p:spPr>
              <a:xfrm>
                <a:off x="3041" y="3140"/>
                <a:ext cx="20" cy="21"/>
              </a:xfrm>
              <a:custGeom>
                <a:avLst/>
                <a:gdLst>
                  <a:gd name="txL" fmla="*/ 0 w 39"/>
                  <a:gd name="txT" fmla="*/ 0 h 40"/>
                  <a:gd name="txR" fmla="*/ 39 w 39"/>
                  <a:gd name="txB" fmla="*/ 40 h 4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40">
                    <a:moveTo>
                      <a:pt x="19" y="40"/>
                    </a:moveTo>
                    <a:lnTo>
                      <a:pt x="27" y="39"/>
                    </a:lnTo>
                    <a:lnTo>
                      <a:pt x="33" y="34"/>
                    </a:lnTo>
                    <a:lnTo>
                      <a:pt x="38" y="27"/>
                    </a:lnTo>
                    <a:lnTo>
                      <a:pt x="39" y="20"/>
                    </a:lnTo>
                    <a:lnTo>
                      <a:pt x="38" y="12"/>
                    </a:lnTo>
                    <a:lnTo>
                      <a:pt x="33" y="5"/>
                    </a:lnTo>
                    <a:lnTo>
                      <a:pt x="27" y="1"/>
                    </a:lnTo>
                    <a:lnTo>
                      <a:pt x="19" y="0"/>
                    </a:lnTo>
                    <a:lnTo>
                      <a:pt x="12" y="1"/>
                    </a:lnTo>
                    <a:lnTo>
                      <a:pt x="6" y="5"/>
                    </a:lnTo>
                    <a:lnTo>
                      <a:pt x="1" y="12"/>
                    </a:lnTo>
                    <a:lnTo>
                      <a:pt x="0" y="20"/>
                    </a:lnTo>
                    <a:lnTo>
                      <a:pt x="1" y="27"/>
                    </a:lnTo>
                    <a:lnTo>
                      <a:pt x="6" y="34"/>
                    </a:lnTo>
                    <a:lnTo>
                      <a:pt x="12" y="39"/>
                    </a:lnTo>
                    <a:lnTo>
                      <a:pt x="19" y="40"/>
                    </a:lnTo>
                    <a:close/>
                  </a:path>
                </a:pathLst>
              </a:custGeom>
              <a:solidFill>
                <a:srgbClr val="FFFF93">
                  <a:alpha val="100000"/>
                </a:srgbClr>
              </a:solidFill>
              <a:ln w="9525">
                <a:noFill/>
              </a:ln>
            </p:spPr>
            <p:txBody>
              <a:bodyPr/>
              <a:p>
                <a:endParaRPr lang="en-US"/>
              </a:p>
            </p:txBody>
          </p:sp>
          <p:sp>
            <p:nvSpPr>
              <p:cNvPr id="7422" name="Freeform 83"/>
              <p:cNvSpPr/>
              <p:nvPr/>
            </p:nvSpPr>
            <p:spPr>
              <a:xfrm>
                <a:off x="3104" y="2590"/>
                <a:ext cx="68" cy="74"/>
              </a:xfrm>
              <a:custGeom>
                <a:avLst/>
                <a:gdLst>
                  <a:gd name="txL" fmla="*/ 0 w 136"/>
                  <a:gd name="txT" fmla="*/ 0 h 147"/>
                  <a:gd name="txR" fmla="*/ 136 w 136"/>
                  <a:gd name="txB" fmla="*/ 147 h 147"/>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7">
                    <a:moveTo>
                      <a:pt x="14" y="74"/>
                    </a:moveTo>
                    <a:lnTo>
                      <a:pt x="6" y="66"/>
                    </a:lnTo>
                    <a:lnTo>
                      <a:pt x="1" y="57"/>
                    </a:lnTo>
                    <a:lnTo>
                      <a:pt x="0" y="47"/>
                    </a:lnTo>
                    <a:lnTo>
                      <a:pt x="4" y="36"/>
                    </a:lnTo>
                    <a:lnTo>
                      <a:pt x="7" y="33"/>
                    </a:lnTo>
                    <a:lnTo>
                      <a:pt x="11" y="30"/>
                    </a:lnTo>
                    <a:lnTo>
                      <a:pt x="15" y="26"/>
                    </a:lnTo>
                    <a:lnTo>
                      <a:pt x="20" y="25"/>
                    </a:lnTo>
                    <a:lnTo>
                      <a:pt x="25" y="24"/>
                    </a:lnTo>
                    <a:lnTo>
                      <a:pt x="30" y="24"/>
                    </a:lnTo>
                    <a:lnTo>
                      <a:pt x="35" y="25"/>
                    </a:lnTo>
                    <a:lnTo>
                      <a:pt x="41" y="27"/>
                    </a:lnTo>
                    <a:lnTo>
                      <a:pt x="43" y="16"/>
                    </a:lnTo>
                    <a:lnTo>
                      <a:pt x="50" y="8"/>
                    </a:lnTo>
                    <a:lnTo>
                      <a:pt x="58" y="2"/>
                    </a:lnTo>
                    <a:lnTo>
                      <a:pt x="68" y="0"/>
                    </a:lnTo>
                    <a:lnTo>
                      <a:pt x="79" y="2"/>
                    </a:lnTo>
                    <a:lnTo>
                      <a:pt x="87" y="8"/>
                    </a:lnTo>
                    <a:lnTo>
                      <a:pt x="92" y="16"/>
                    </a:lnTo>
                    <a:lnTo>
                      <a:pt x="95" y="26"/>
                    </a:lnTo>
                    <a:lnTo>
                      <a:pt x="101" y="24"/>
                    </a:lnTo>
                    <a:lnTo>
                      <a:pt x="105" y="23"/>
                    </a:lnTo>
                    <a:lnTo>
                      <a:pt x="111" y="23"/>
                    </a:lnTo>
                    <a:lnTo>
                      <a:pt x="116" y="24"/>
                    </a:lnTo>
                    <a:lnTo>
                      <a:pt x="121" y="25"/>
                    </a:lnTo>
                    <a:lnTo>
                      <a:pt x="126" y="28"/>
                    </a:lnTo>
                    <a:lnTo>
                      <a:pt x="129" y="32"/>
                    </a:lnTo>
                    <a:lnTo>
                      <a:pt x="133" y="35"/>
                    </a:lnTo>
                    <a:lnTo>
                      <a:pt x="136" y="46"/>
                    </a:lnTo>
                    <a:lnTo>
                      <a:pt x="135" y="55"/>
                    </a:lnTo>
                    <a:lnTo>
                      <a:pt x="130" y="65"/>
                    </a:lnTo>
                    <a:lnTo>
                      <a:pt x="122" y="72"/>
                    </a:lnTo>
                    <a:lnTo>
                      <a:pt x="130" y="80"/>
                    </a:lnTo>
                    <a:lnTo>
                      <a:pt x="135" y="89"/>
                    </a:lnTo>
                    <a:lnTo>
                      <a:pt x="136" y="100"/>
                    </a:lnTo>
                    <a:lnTo>
                      <a:pt x="133" y="110"/>
                    </a:lnTo>
                    <a:lnTo>
                      <a:pt x="129" y="114"/>
                    </a:lnTo>
                    <a:lnTo>
                      <a:pt x="126" y="117"/>
                    </a:lnTo>
                    <a:lnTo>
                      <a:pt x="121" y="121"/>
                    </a:lnTo>
                    <a:lnTo>
                      <a:pt x="117" y="122"/>
                    </a:lnTo>
                    <a:lnTo>
                      <a:pt x="112" y="123"/>
                    </a:lnTo>
                    <a:lnTo>
                      <a:pt x="106" y="123"/>
                    </a:lnTo>
                    <a:lnTo>
                      <a:pt x="102" y="122"/>
                    </a:lnTo>
                    <a:lnTo>
                      <a:pt x="96" y="121"/>
                    </a:lnTo>
                    <a:lnTo>
                      <a:pt x="94" y="131"/>
                    </a:lnTo>
                    <a:lnTo>
                      <a:pt x="88" y="139"/>
                    </a:lnTo>
                    <a:lnTo>
                      <a:pt x="80" y="145"/>
                    </a:lnTo>
                    <a:lnTo>
                      <a:pt x="69" y="147"/>
                    </a:lnTo>
                    <a:lnTo>
                      <a:pt x="59" y="145"/>
                    </a:lnTo>
                    <a:lnTo>
                      <a:pt x="51" y="139"/>
                    </a:lnTo>
                    <a:lnTo>
                      <a:pt x="45" y="131"/>
                    </a:lnTo>
                    <a:lnTo>
                      <a:pt x="42" y="121"/>
                    </a:lnTo>
                    <a:lnTo>
                      <a:pt x="36" y="123"/>
                    </a:lnTo>
                    <a:lnTo>
                      <a:pt x="31" y="124"/>
                    </a:lnTo>
                    <a:lnTo>
                      <a:pt x="26" y="124"/>
                    </a:lnTo>
                    <a:lnTo>
                      <a:pt x="21" y="123"/>
                    </a:lnTo>
                    <a:lnTo>
                      <a:pt x="16" y="122"/>
                    </a:lnTo>
                    <a:lnTo>
                      <a:pt x="12" y="119"/>
                    </a:lnTo>
                    <a:lnTo>
                      <a:pt x="8" y="116"/>
                    </a:lnTo>
                    <a:lnTo>
                      <a:pt x="5" y="111"/>
                    </a:lnTo>
                    <a:lnTo>
                      <a:pt x="1" y="101"/>
                    </a:lnTo>
                    <a:lnTo>
                      <a:pt x="3" y="92"/>
                    </a:lnTo>
                    <a:lnTo>
                      <a:pt x="7" y="83"/>
                    </a:lnTo>
                    <a:lnTo>
                      <a:pt x="14" y="74"/>
                    </a:lnTo>
                    <a:close/>
                  </a:path>
                </a:pathLst>
              </a:custGeom>
              <a:solidFill>
                <a:srgbClr val="6800E0">
                  <a:alpha val="100000"/>
                </a:srgbClr>
              </a:solidFill>
              <a:ln w="9525">
                <a:noFill/>
              </a:ln>
            </p:spPr>
            <p:txBody>
              <a:bodyPr/>
              <a:p>
                <a:endParaRPr lang="en-US"/>
              </a:p>
            </p:txBody>
          </p:sp>
          <p:sp>
            <p:nvSpPr>
              <p:cNvPr id="7423" name="Freeform 84"/>
              <p:cNvSpPr/>
              <p:nvPr/>
            </p:nvSpPr>
            <p:spPr>
              <a:xfrm>
                <a:off x="3129" y="2616"/>
                <a:ext cx="20" cy="20"/>
              </a:xfrm>
              <a:custGeom>
                <a:avLst/>
                <a:gdLst>
                  <a:gd name="txL" fmla="*/ 0 w 39"/>
                  <a:gd name="txT" fmla="*/ 0 h 39"/>
                  <a:gd name="txR" fmla="*/ 39 w 39"/>
                  <a:gd name="txB" fmla="*/ 39 h 3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39">
                    <a:moveTo>
                      <a:pt x="19" y="39"/>
                    </a:moveTo>
                    <a:lnTo>
                      <a:pt x="28" y="38"/>
                    </a:lnTo>
                    <a:lnTo>
                      <a:pt x="33" y="33"/>
                    </a:lnTo>
                    <a:lnTo>
                      <a:pt x="38" y="27"/>
                    </a:lnTo>
                    <a:lnTo>
                      <a:pt x="39" y="19"/>
                    </a:lnTo>
                    <a:lnTo>
                      <a:pt x="38" y="12"/>
                    </a:lnTo>
                    <a:lnTo>
                      <a:pt x="33" y="5"/>
                    </a:lnTo>
                    <a:lnTo>
                      <a:pt x="28" y="1"/>
                    </a:lnTo>
                    <a:lnTo>
                      <a:pt x="19" y="0"/>
                    </a:lnTo>
                    <a:lnTo>
                      <a:pt x="13" y="1"/>
                    </a:lnTo>
                    <a:lnTo>
                      <a:pt x="6" y="5"/>
                    </a:lnTo>
                    <a:lnTo>
                      <a:pt x="1" y="12"/>
                    </a:lnTo>
                    <a:lnTo>
                      <a:pt x="0" y="19"/>
                    </a:lnTo>
                    <a:lnTo>
                      <a:pt x="1" y="27"/>
                    </a:lnTo>
                    <a:lnTo>
                      <a:pt x="6" y="33"/>
                    </a:lnTo>
                    <a:lnTo>
                      <a:pt x="13" y="38"/>
                    </a:lnTo>
                    <a:lnTo>
                      <a:pt x="19" y="39"/>
                    </a:lnTo>
                    <a:close/>
                  </a:path>
                </a:pathLst>
              </a:custGeom>
              <a:solidFill>
                <a:srgbClr val="FFFF93">
                  <a:alpha val="100000"/>
                </a:srgbClr>
              </a:solidFill>
              <a:ln w="9525">
                <a:noFill/>
              </a:ln>
            </p:spPr>
            <p:txBody>
              <a:bodyPr/>
              <a:p>
                <a:endParaRPr lang="en-US"/>
              </a:p>
            </p:txBody>
          </p:sp>
          <p:sp>
            <p:nvSpPr>
              <p:cNvPr id="7424" name="Freeform 85"/>
              <p:cNvSpPr/>
              <p:nvPr/>
            </p:nvSpPr>
            <p:spPr>
              <a:xfrm>
                <a:off x="3055" y="2362"/>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5" y="13"/>
                    </a:lnTo>
                    <a:lnTo>
                      <a:pt x="51" y="9"/>
                    </a:lnTo>
                    <a:lnTo>
                      <a:pt x="47" y="5"/>
                    </a:lnTo>
                    <a:lnTo>
                      <a:pt x="42" y="2"/>
                    </a:lnTo>
                    <a:lnTo>
                      <a:pt x="36" y="1"/>
                    </a:lnTo>
                    <a:lnTo>
                      <a:pt x="30" y="0"/>
                    </a:lnTo>
                    <a:lnTo>
                      <a:pt x="19" y="2"/>
                    </a:lnTo>
                    <a:lnTo>
                      <a:pt x="10" y="9"/>
                    </a:lnTo>
                    <a:lnTo>
                      <a:pt x="3" y="18"/>
                    </a:lnTo>
                    <a:lnTo>
                      <a:pt x="0" y="29"/>
                    </a:lnTo>
                    <a:lnTo>
                      <a:pt x="2" y="35"/>
                    </a:lnTo>
                    <a:lnTo>
                      <a:pt x="3" y="41"/>
                    </a:lnTo>
                    <a:lnTo>
                      <a:pt x="6" y="46"/>
                    </a:lnTo>
                    <a:lnTo>
                      <a:pt x="10" y="50"/>
                    </a:lnTo>
                    <a:lnTo>
                      <a:pt x="14" y="54"/>
                    </a:lnTo>
                    <a:lnTo>
                      <a:pt x="19" y="57"/>
                    </a:lnTo>
                    <a:lnTo>
                      <a:pt x="25" y="58"/>
                    </a:lnTo>
                    <a:lnTo>
                      <a:pt x="30" y="59"/>
                    </a:lnTo>
                    <a:lnTo>
                      <a:pt x="36" y="58"/>
                    </a:lnTo>
                    <a:lnTo>
                      <a:pt x="42" y="57"/>
                    </a:lnTo>
                    <a:lnTo>
                      <a:pt x="47" y="54"/>
                    </a:lnTo>
                    <a:lnTo>
                      <a:pt x="51" y="50"/>
                    </a:lnTo>
                    <a:lnTo>
                      <a:pt x="55"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7425" name="Freeform 86"/>
              <p:cNvSpPr/>
              <p:nvPr/>
            </p:nvSpPr>
            <p:spPr>
              <a:xfrm>
                <a:off x="3063" y="236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4"/>
                    </a:lnTo>
                    <a:lnTo>
                      <a:pt x="2" y="20"/>
                    </a:lnTo>
                    <a:lnTo>
                      <a:pt x="0" y="18"/>
                    </a:lnTo>
                    <a:lnTo>
                      <a:pt x="0" y="15"/>
                    </a:lnTo>
                    <a:lnTo>
                      <a:pt x="0" y="12"/>
                    </a:lnTo>
                    <a:lnTo>
                      <a:pt x="2" y="10"/>
                    </a:lnTo>
                    <a:lnTo>
                      <a:pt x="4" y="7"/>
                    </a:lnTo>
                    <a:lnTo>
                      <a:pt x="5" y="5"/>
                    </a:lnTo>
                    <a:lnTo>
                      <a:pt x="7" y="3"/>
                    </a:lnTo>
                    <a:lnTo>
                      <a:pt x="11" y="2"/>
                    </a:lnTo>
                    <a:lnTo>
                      <a:pt x="13" y="0"/>
                    </a:lnTo>
                    <a:lnTo>
                      <a:pt x="15" y="0"/>
                    </a:lnTo>
                    <a:lnTo>
                      <a:pt x="19" y="0"/>
                    </a:lnTo>
                    <a:lnTo>
                      <a:pt x="21" y="2"/>
                    </a:lnTo>
                    <a:lnTo>
                      <a:pt x="23" y="3"/>
                    </a:lnTo>
                    <a:lnTo>
                      <a:pt x="26" y="5"/>
                    </a:lnTo>
                    <a:lnTo>
                      <a:pt x="28" y="7"/>
                    </a:lnTo>
                    <a:lnTo>
                      <a:pt x="29" y="10"/>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7426" name="Freeform 87"/>
              <p:cNvSpPr/>
              <p:nvPr/>
            </p:nvSpPr>
            <p:spPr>
              <a:xfrm>
                <a:off x="2814" y="247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7" y="19"/>
                    </a:lnTo>
                    <a:lnTo>
                      <a:pt x="54" y="14"/>
                    </a:lnTo>
                    <a:lnTo>
                      <a:pt x="51" y="10"/>
                    </a:lnTo>
                    <a:lnTo>
                      <a:pt x="46" y="6"/>
                    </a:lnTo>
                    <a:lnTo>
                      <a:pt x="41" y="3"/>
                    </a:lnTo>
                    <a:lnTo>
                      <a:pt x="36" y="1"/>
                    </a:lnTo>
                    <a:lnTo>
                      <a:pt x="30" y="0"/>
                    </a:lnTo>
                    <a:lnTo>
                      <a:pt x="18" y="3"/>
                    </a:lnTo>
                    <a:lnTo>
                      <a:pt x="8" y="10"/>
                    </a:lnTo>
                    <a:lnTo>
                      <a:pt x="2" y="19"/>
                    </a:lnTo>
                    <a:lnTo>
                      <a:pt x="0" y="30"/>
                    </a:lnTo>
                    <a:lnTo>
                      <a:pt x="0" y="36"/>
                    </a:lnTo>
                    <a:lnTo>
                      <a:pt x="2" y="42"/>
                    </a:lnTo>
                    <a:lnTo>
                      <a:pt x="4" y="46"/>
                    </a:lnTo>
                    <a:lnTo>
                      <a:pt x="8" y="51"/>
                    </a:lnTo>
                    <a:lnTo>
                      <a:pt x="13" y="54"/>
                    </a:lnTo>
                    <a:lnTo>
                      <a:pt x="18" y="58"/>
                    </a:lnTo>
                    <a:lnTo>
                      <a:pt x="24" y="59"/>
                    </a:lnTo>
                    <a:lnTo>
                      <a:pt x="30" y="60"/>
                    </a:lnTo>
                    <a:lnTo>
                      <a:pt x="36" y="59"/>
                    </a:lnTo>
                    <a:lnTo>
                      <a:pt x="41" y="58"/>
                    </a:lnTo>
                    <a:lnTo>
                      <a:pt x="46" y="54"/>
                    </a:lnTo>
                    <a:lnTo>
                      <a:pt x="51" y="51"/>
                    </a:lnTo>
                    <a:lnTo>
                      <a:pt x="54" y="46"/>
                    </a:lnTo>
                    <a:lnTo>
                      <a:pt x="57" y="42"/>
                    </a:lnTo>
                    <a:lnTo>
                      <a:pt x="59" y="36"/>
                    </a:lnTo>
                    <a:lnTo>
                      <a:pt x="60" y="30"/>
                    </a:lnTo>
                    <a:close/>
                  </a:path>
                </a:pathLst>
              </a:custGeom>
              <a:solidFill>
                <a:srgbClr val="5900BC">
                  <a:alpha val="100000"/>
                </a:srgbClr>
              </a:solidFill>
              <a:ln w="9525">
                <a:noFill/>
              </a:ln>
            </p:spPr>
            <p:txBody>
              <a:bodyPr/>
              <a:p>
                <a:endParaRPr lang="en-US"/>
              </a:p>
            </p:txBody>
          </p:sp>
          <p:sp>
            <p:nvSpPr>
              <p:cNvPr id="7427" name="Freeform 88"/>
              <p:cNvSpPr/>
              <p:nvPr/>
            </p:nvSpPr>
            <p:spPr>
              <a:xfrm>
                <a:off x="2821" y="2486"/>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1" y="30"/>
                    </a:lnTo>
                    <a:lnTo>
                      <a:pt x="9" y="29"/>
                    </a:lnTo>
                    <a:lnTo>
                      <a:pt x="7" y="27"/>
                    </a:lnTo>
                    <a:lnTo>
                      <a:pt x="4" y="26"/>
                    </a:lnTo>
                    <a:lnTo>
                      <a:pt x="2" y="23"/>
                    </a:lnTo>
                    <a:lnTo>
                      <a:pt x="1" y="21"/>
                    </a:lnTo>
                    <a:lnTo>
                      <a:pt x="0" y="18"/>
                    </a:lnTo>
                    <a:lnTo>
                      <a:pt x="0" y="15"/>
                    </a:lnTo>
                    <a:lnTo>
                      <a:pt x="0" y="13"/>
                    </a:lnTo>
                    <a:lnTo>
                      <a:pt x="1" y="10"/>
                    </a:lnTo>
                    <a:lnTo>
                      <a:pt x="2" y="7"/>
                    </a:lnTo>
                    <a:lnTo>
                      <a:pt x="4" y="5"/>
                    </a:lnTo>
                    <a:lnTo>
                      <a:pt x="7" y="3"/>
                    </a:lnTo>
                    <a:lnTo>
                      <a:pt x="9" y="1"/>
                    </a:lnTo>
                    <a:lnTo>
                      <a:pt x="11" y="0"/>
                    </a:lnTo>
                    <a:lnTo>
                      <a:pt x="15" y="0"/>
                    </a:lnTo>
                    <a:lnTo>
                      <a:pt x="17" y="0"/>
                    </a:lnTo>
                    <a:lnTo>
                      <a:pt x="21" y="1"/>
                    </a:lnTo>
                    <a:lnTo>
                      <a:pt x="23" y="3"/>
                    </a:lnTo>
                    <a:lnTo>
                      <a:pt x="25" y="5"/>
                    </a:lnTo>
                    <a:lnTo>
                      <a:pt x="26" y="7"/>
                    </a:lnTo>
                    <a:lnTo>
                      <a:pt x="28" y="10"/>
                    </a:lnTo>
                    <a:lnTo>
                      <a:pt x="29" y="13"/>
                    </a:lnTo>
                    <a:lnTo>
                      <a:pt x="29" y="15"/>
                    </a:lnTo>
                    <a:lnTo>
                      <a:pt x="28"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7428" name="Freeform 89"/>
              <p:cNvSpPr/>
              <p:nvPr/>
            </p:nvSpPr>
            <p:spPr>
              <a:xfrm>
                <a:off x="2798" y="2274"/>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8" y="24"/>
                    </a:lnTo>
                    <a:lnTo>
                      <a:pt x="57" y="19"/>
                    </a:lnTo>
                    <a:lnTo>
                      <a:pt x="54" y="13"/>
                    </a:lnTo>
                    <a:lnTo>
                      <a:pt x="50" y="8"/>
                    </a:lnTo>
                    <a:lnTo>
                      <a:pt x="46" y="5"/>
                    </a:lnTo>
                    <a:lnTo>
                      <a:pt x="41" y="3"/>
                    </a:lnTo>
                    <a:lnTo>
                      <a:pt x="35" y="0"/>
                    </a:lnTo>
                    <a:lnTo>
                      <a:pt x="30" y="0"/>
                    </a:lnTo>
                    <a:lnTo>
                      <a:pt x="18" y="3"/>
                    </a:lnTo>
                    <a:lnTo>
                      <a:pt x="9" y="8"/>
                    </a:lnTo>
                    <a:lnTo>
                      <a:pt x="2" y="19"/>
                    </a:lnTo>
                    <a:lnTo>
                      <a:pt x="0" y="30"/>
                    </a:lnTo>
                    <a:lnTo>
                      <a:pt x="1" y="36"/>
                    </a:lnTo>
                    <a:lnTo>
                      <a:pt x="2" y="41"/>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7429" name="Freeform 90"/>
              <p:cNvSpPr/>
              <p:nvPr/>
            </p:nvSpPr>
            <p:spPr>
              <a:xfrm>
                <a:off x="2805" y="2281"/>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1" y="29"/>
                    </a:lnTo>
                    <a:lnTo>
                      <a:pt x="9" y="28"/>
                    </a:lnTo>
                    <a:lnTo>
                      <a:pt x="7" y="27"/>
                    </a:lnTo>
                    <a:lnTo>
                      <a:pt x="4" y="26"/>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1"/>
                    </a:lnTo>
                    <a:lnTo>
                      <a:pt x="25" y="26"/>
                    </a:lnTo>
                    <a:lnTo>
                      <a:pt x="20" y="28"/>
                    </a:lnTo>
                    <a:lnTo>
                      <a:pt x="15" y="29"/>
                    </a:lnTo>
                    <a:close/>
                  </a:path>
                </a:pathLst>
              </a:custGeom>
              <a:solidFill>
                <a:srgbClr val="FFFF93">
                  <a:alpha val="100000"/>
                </a:srgbClr>
              </a:solidFill>
              <a:ln w="9525">
                <a:noFill/>
              </a:ln>
            </p:spPr>
            <p:txBody>
              <a:bodyPr/>
              <a:p>
                <a:endParaRPr lang="en-US"/>
              </a:p>
            </p:txBody>
          </p:sp>
          <p:sp>
            <p:nvSpPr>
              <p:cNvPr id="7430" name="Freeform 91"/>
              <p:cNvSpPr/>
              <p:nvPr/>
            </p:nvSpPr>
            <p:spPr>
              <a:xfrm>
                <a:off x="2918" y="259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5" y="13"/>
                    </a:lnTo>
                    <a:lnTo>
                      <a:pt x="52" y="8"/>
                    </a:lnTo>
                    <a:lnTo>
                      <a:pt x="47" y="5"/>
                    </a:lnTo>
                    <a:lnTo>
                      <a:pt x="42" y="3"/>
                    </a:lnTo>
                    <a:lnTo>
                      <a:pt x="36" y="0"/>
                    </a:lnTo>
                    <a:lnTo>
                      <a:pt x="30" y="0"/>
                    </a:lnTo>
                    <a:lnTo>
                      <a:pt x="19" y="3"/>
                    </a:lnTo>
                    <a:lnTo>
                      <a:pt x="9" y="8"/>
                    </a:lnTo>
                    <a:lnTo>
                      <a:pt x="2" y="19"/>
                    </a:lnTo>
                    <a:lnTo>
                      <a:pt x="0" y="30"/>
                    </a:lnTo>
                    <a:lnTo>
                      <a:pt x="1" y="36"/>
                    </a:lnTo>
                    <a:lnTo>
                      <a:pt x="2" y="42"/>
                    </a:lnTo>
                    <a:lnTo>
                      <a:pt x="6" y="46"/>
                    </a:lnTo>
                    <a:lnTo>
                      <a:pt x="9" y="51"/>
                    </a:lnTo>
                    <a:lnTo>
                      <a:pt x="14" y="54"/>
                    </a:lnTo>
                    <a:lnTo>
                      <a:pt x="19" y="58"/>
                    </a:lnTo>
                    <a:lnTo>
                      <a:pt x="24" y="59"/>
                    </a:lnTo>
                    <a:lnTo>
                      <a:pt x="30" y="60"/>
                    </a:lnTo>
                    <a:lnTo>
                      <a:pt x="36" y="59"/>
                    </a:lnTo>
                    <a:lnTo>
                      <a:pt x="42" y="58"/>
                    </a:lnTo>
                    <a:lnTo>
                      <a:pt x="47" y="54"/>
                    </a:lnTo>
                    <a:lnTo>
                      <a:pt x="52" y="51"/>
                    </a:lnTo>
                    <a:lnTo>
                      <a:pt x="55"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7431" name="Freeform 92"/>
              <p:cNvSpPr/>
              <p:nvPr/>
            </p:nvSpPr>
            <p:spPr>
              <a:xfrm>
                <a:off x="2925" y="260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3"/>
                    </a:lnTo>
                    <a:lnTo>
                      <a:pt x="1" y="20"/>
                    </a:lnTo>
                    <a:lnTo>
                      <a:pt x="0" y="18"/>
                    </a:lnTo>
                    <a:lnTo>
                      <a:pt x="0" y="15"/>
                    </a:lnTo>
                    <a:lnTo>
                      <a:pt x="0" y="12"/>
                    </a:lnTo>
                    <a:lnTo>
                      <a:pt x="1" y="9"/>
                    </a:lnTo>
                    <a:lnTo>
                      <a:pt x="4" y="7"/>
                    </a:lnTo>
                    <a:lnTo>
                      <a:pt x="5" y="5"/>
                    </a:lnTo>
                    <a:lnTo>
                      <a:pt x="7" y="3"/>
                    </a:lnTo>
                    <a:lnTo>
                      <a:pt x="11" y="1"/>
                    </a:lnTo>
                    <a:lnTo>
                      <a:pt x="13" y="0"/>
                    </a:lnTo>
                    <a:lnTo>
                      <a:pt x="15" y="0"/>
                    </a:lnTo>
                    <a:lnTo>
                      <a:pt x="19" y="0"/>
                    </a:lnTo>
                    <a:lnTo>
                      <a:pt x="21" y="1"/>
                    </a:lnTo>
                    <a:lnTo>
                      <a:pt x="23" y="3"/>
                    </a:lnTo>
                    <a:lnTo>
                      <a:pt x="26" y="5"/>
                    </a:lnTo>
                    <a:lnTo>
                      <a:pt x="28" y="7"/>
                    </a:lnTo>
                    <a:lnTo>
                      <a:pt x="29" y="9"/>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7432" name="Freeform 93"/>
              <p:cNvSpPr/>
              <p:nvPr/>
            </p:nvSpPr>
            <p:spPr>
              <a:xfrm>
                <a:off x="2819" y="2655"/>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4" y="12"/>
                    </a:lnTo>
                    <a:lnTo>
                      <a:pt x="51" y="8"/>
                    </a:lnTo>
                    <a:lnTo>
                      <a:pt x="46" y="4"/>
                    </a:lnTo>
                    <a:lnTo>
                      <a:pt x="42" y="2"/>
                    </a:lnTo>
                    <a:lnTo>
                      <a:pt x="36" y="0"/>
                    </a:lnTo>
                    <a:lnTo>
                      <a:pt x="30" y="0"/>
                    </a:lnTo>
                    <a:lnTo>
                      <a:pt x="19" y="2"/>
                    </a:lnTo>
                    <a:lnTo>
                      <a:pt x="9" y="8"/>
                    </a:lnTo>
                    <a:lnTo>
                      <a:pt x="3" y="18"/>
                    </a:lnTo>
                    <a:lnTo>
                      <a:pt x="0" y="30"/>
                    </a:lnTo>
                    <a:lnTo>
                      <a:pt x="1" y="35"/>
                    </a:lnTo>
                    <a:lnTo>
                      <a:pt x="3" y="40"/>
                    </a:lnTo>
                    <a:lnTo>
                      <a:pt x="6" y="46"/>
                    </a:lnTo>
                    <a:lnTo>
                      <a:pt x="9" y="50"/>
                    </a:lnTo>
                    <a:lnTo>
                      <a:pt x="14" y="54"/>
                    </a:lnTo>
                    <a:lnTo>
                      <a:pt x="19" y="56"/>
                    </a:lnTo>
                    <a:lnTo>
                      <a:pt x="24" y="59"/>
                    </a:lnTo>
                    <a:lnTo>
                      <a:pt x="30" y="59"/>
                    </a:lnTo>
                    <a:lnTo>
                      <a:pt x="36" y="59"/>
                    </a:lnTo>
                    <a:lnTo>
                      <a:pt x="42" y="56"/>
                    </a:lnTo>
                    <a:lnTo>
                      <a:pt x="46" y="54"/>
                    </a:lnTo>
                    <a:lnTo>
                      <a:pt x="51" y="50"/>
                    </a:lnTo>
                    <a:lnTo>
                      <a:pt x="54" y="46"/>
                    </a:lnTo>
                    <a:lnTo>
                      <a:pt x="58" y="40"/>
                    </a:lnTo>
                    <a:lnTo>
                      <a:pt x="59" y="35"/>
                    </a:lnTo>
                    <a:lnTo>
                      <a:pt x="60" y="30"/>
                    </a:lnTo>
                    <a:close/>
                  </a:path>
                </a:pathLst>
              </a:custGeom>
              <a:solidFill>
                <a:srgbClr val="5900BC">
                  <a:alpha val="100000"/>
                </a:srgbClr>
              </a:solidFill>
              <a:ln w="9525">
                <a:noFill/>
              </a:ln>
            </p:spPr>
            <p:txBody>
              <a:bodyPr/>
              <a:p>
                <a:endParaRPr lang="en-US"/>
              </a:p>
            </p:txBody>
          </p:sp>
          <p:sp>
            <p:nvSpPr>
              <p:cNvPr id="7433" name="Freeform 94"/>
              <p:cNvSpPr/>
              <p:nvPr/>
            </p:nvSpPr>
            <p:spPr>
              <a:xfrm>
                <a:off x="2827" y="2662"/>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9" y="27"/>
                    </a:lnTo>
                    <a:lnTo>
                      <a:pt x="7" y="26"/>
                    </a:lnTo>
                    <a:lnTo>
                      <a:pt x="5" y="25"/>
                    </a:lnTo>
                    <a:lnTo>
                      <a:pt x="3" y="23"/>
                    </a:lnTo>
                    <a:lnTo>
                      <a:pt x="1" y="19"/>
                    </a:lnTo>
                    <a:lnTo>
                      <a:pt x="0" y="17"/>
                    </a:lnTo>
                    <a:lnTo>
                      <a:pt x="0" y="15"/>
                    </a:lnTo>
                    <a:lnTo>
                      <a:pt x="0" y="11"/>
                    </a:lnTo>
                    <a:lnTo>
                      <a:pt x="1" y="9"/>
                    </a:lnTo>
                    <a:lnTo>
                      <a:pt x="3" y="6"/>
                    </a:lnTo>
                    <a:lnTo>
                      <a:pt x="5" y="3"/>
                    </a:lnTo>
                    <a:lnTo>
                      <a:pt x="7" y="2"/>
                    </a:lnTo>
                    <a:lnTo>
                      <a:pt x="9" y="1"/>
                    </a:lnTo>
                    <a:lnTo>
                      <a:pt x="13" y="0"/>
                    </a:lnTo>
                    <a:lnTo>
                      <a:pt x="15" y="0"/>
                    </a:lnTo>
                    <a:lnTo>
                      <a:pt x="18" y="0"/>
                    </a:lnTo>
                    <a:lnTo>
                      <a:pt x="21" y="1"/>
                    </a:lnTo>
                    <a:lnTo>
                      <a:pt x="23" y="2"/>
                    </a:lnTo>
                    <a:lnTo>
                      <a:pt x="26" y="3"/>
                    </a:lnTo>
                    <a:lnTo>
                      <a:pt x="27" y="6"/>
                    </a:lnTo>
                    <a:lnTo>
                      <a:pt x="29" y="9"/>
                    </a:lnTo>
                    <a:lnTo>
                      <a:pt x="30" y="11"/>
                    </a:lnTo>
                    <a:lnTo>
                      <a:pt x="30" y="15"/>
                    </a:lnTo>
                    <a:lnTo>
                      <a:pt x="29" y="20"/>
                    </a:lnTo>
                    <a:lnTo>
                      <a:pt x="26" y="25"/>
                    </a:lnTo>
                    <a:lnTo>
                      <a:pt x="21" y="27"/>
                    </a:lnTo>
                    <a:lnTo>
                      <a:pt x="15" y="29"/>
                    </a:lnTo>
                    <a:close/>
                  </a:path>
                </a:pathLst>
              </a:custGeom>
              <a:solidFill>
                <a:srgbClr val="FFFF93">
                  <a:alpha val="100000"/>
                </a:srgbClr>
              </a:solidFill>
              <a:ln w="9525">
                <a:noFill/>
              </a:ln>
            </p:spPr>
            <p:txBody>
              <a:bodyPr/>
              <a:p>
                <a:endParaRPr lang="en-US"/>
              </a:p>
            </p:txBody>
          </p:sp>
          <p:sp>
            <p:nvSpPr>
              <p:cNvPr id="7434" name="Freeform 95"/>
              <p:cNvSpPr/>
              <p:nvPr/>
            </p:nvSpPr>
            <p:spPr>
              <a:xfrm>
                <a:off x="3120" y="2711"/>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3"/>
                    </a:lnTo>
                    <a:lnTo>
                      <a:pt x="50" y="9"/>
                    </a:lnTo>
                    <a:lnTo>
                      <a:pt x="46" y="5"/>
                    </a:lnTo>
                    <a:lnTo>
                      <a:pt x="41" y="3"/>
                    </a:lnTo>
                    <a:lnTo>
                      <a:pt x="35" y="2"/>
                    </a:lnTo>
                    <a:lnTo>
                      <a:pt x="30" y="0"/>
                    </a:lnTo>
                    <a:lnTo>
                      <a:pt x="18" y="3"/>
                    </a:lnTo>
                    <a:lnTo>
                      <a:pt x="9" y="9"/>
                    </a:lnTo>
                    <a:lnTo>
                      <a:pt x="2" y="19"/>
                    </a:lnTo>
                    <a:lnTo>
                      <a:pt x="0" y="30"/>
                    </a:lnTo>
                    <a:lnTo>
                      <a:pt x="1" y="36"/>
                    </a:lnTo>
                    <a:lnTo>
                      <a:pt x="2" y="42"/>
                    </a:lnTo>
                    <a:lnTo>
                      <a:pt x="5" y="47"/>
                    </a:lnTo>
                    <a:lnTo>
                      <a:pt x="9" y="51"/>
                    </a:lnTo>
                    <a:lnTo>
                      <a:pt x="13" y="55"/>
                    </a:lnTo>
                    <a:lnTo>
                      <a:pt x="18" y="58"/>
                    </a:lnTo>
                    <a:lnTo>
                      <a:pt x="24" y="59"/>
                    </a:lnTo>
                    <a:lnTo>
                      <a:pt x="30" y="60"/>
                    </a:lnTo>
                    <a:lnTo>
                      <a:pt x="35" y="59"/>
                    </a:lnTo>
                    <a:lnTo>
                      <a:pt x="41" y="58"/>
                    </a:lnTo>
                    <a:lnTo>
                      <a:pt x="46" y="55"/>
                    </a:lnTo>
                    <a:lnTo>
                      <a:pt x="50" y="51"/>
                    </a:lnTo>
                    <a:lnTo>
                      <a:pt x="54" y="47"/>
                    </a:lnTo>
                    <a:lnTo>
                      <a:pt x="57" y="42"/>
                    </a:lnTo>
                    <a:lnTo>
                      <a:pt x="58" y="36"/>
                    </a:lnTo>
                    <a:lnTo>
                      <a:pt x="59" y="30"/>
                    </a:lnTo>
                    <a:close/>
                  </a:path>
                </a:pathLst>
              </a:custGeom>
              <a:solidFill>
                <a:srgbClr val="6800E0">
                  <a:alpha val="100000"/>
                </a:srgbClr>
              </a:solidFill>
              <a:ln w="9525">
                <a:noFill/>
              </a:ln>
            </p:spPr>
            <p:txBody>
              <a:bodyPr/>
              <a:p>
                <a:endParaRPr lang="en-US"/>
              </a:p>
            </p:txBody>
          </p:sp>
          <p:sp>
            <p:nvSpPr>
              <p:cNvPr id="7435" name="Freeform 96"/>
              <p:cNvSpPr/>
              <p:nvPr/>
            </p:nvSpPr>
            <p:spPr>
              <a:xfrm>
                <a:off x="3128" y="271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6" y="27"/>
                    </a:lnTo>
                    <a:lnTo>
                      <a:pt x="4" y="26"/>
                    </a:lnTo>
                    <a:lnTo>
                      <a:pt x="3" y="24"/>
                    </a:lnTo>
                    <a:lnTo>
                      <a:pt x="1" y="20"/>
                    </a:lnTo>
                    <a:lnTo>
                      <a:pt x="0" y="18"/>
                    </a:lnTo>
                    <a:lnTo>
                      <a:pt x="0" y="15"/>
                    </a:lnTo>
                    <a:lnTo>
                      <a:pt x="0" y="12"/>
                    </a:lnTo>
                    <a:lnTo>
                      <a:pt x="1" y="10"/>
                    </a:lnTo>
                    <a:lnTo>
                      <a:pt x="3" y="7"/>
                    </a:lnTo>
                    <a:lnTo>
                      <a:pt x="4" y="5"/>
                    </a:lnTo>
                    <a:lnTo>
                      <a:pt x="6" y="3"/>
                    </a:lnTo>
                    <a:lnTo>
                      <a:pt x="9" y="2"/>
                    </a:lnTo>
                    <a:lnTo>
                      <a:pt x="12" y="0"/>
                    </a:lnTo>
                    <a:lnTo>
                      <a:pt x="15" y="0"/>
                    </a:lnTo>
                    <a:lnTo>
                      <a:pt x="18" y="0"/>
                    </a:lnTo>
                    <a:lnTo>
                      <a:pt x="20" y="2"/>
                    </a:lnTo>
                    <a:lnTo>
                      <a:pt x="23" y="3"/>
                    </a:lnTo>
                    <a:lnTo>
                      <a:pt x="25" y="5"/>
                    </a:lnTo>
                    <a:lnTo>
                      <a:pt x="27" y="7"/>
                    </a:lnTo>
                    <a:lnTo>
                      <a:pt x="28" y="10"/>
                    </a:lnTo>
                    <a:lnTo>
                      <a:pt x="30" y="12"/>
                    </a:lnTo>
                    <a:lnTo>
                      <a:pt x="30" y="15"/>
                    </a:lnTo>
                    <a:lnTo>
                      <a:pt x="28" y="21"/>
                    </a:lnTo>
                    <a:lnTo>
                      <a:pt x="25" y="26"/>
                    </a:lnTo>
                    <a:lnTo>
                      <a:pt x="20" y="29"/>
                    </a:lnTo>
                    <a:lnTo>
                      <a:pt x="15" y="30"/>
                    </a:lnTo>
                    <a:close/>
                  </a:path>
                </a:pathLst>
              </a:custGeom>
              <a:solidFill>
                <a:srgbClr val="FFFF93">
                  <a:alpha val="100000"/>
                </a:srgbClr>
              </a:solidFill>
              <a:ln w="9525">
                <a:noFill/>
              </a:ln>
            </p:spPr>
            <p:txBody>
              <a:bodyPr/>
              <a:p>
                <a:endParaRPr lang="en-US"/>
              </a:p>
            </p:txBody>
          </p:sp>
          <p:sp>
            <p:nvSpPr>
              <p:cNvPr id="7436" name="Freeform 97"/>
              <p:cNvSpPr/>
              <p:nvPr/>
            </p:nvSpPr>
            <p:spPr>
              <a:xfrm>
                <a:off x="3136" y="2454"/>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4"/>
                    </a:lnTo>
                    <a:lnTo>
                      <a:pt x="51" y="9"/>
                    </a:lnTo>
                    <a:lnTo>
                      <a:pt x="46" y="6"/>
                    </a:lnTo>
                    <a:lnTo>
                      <a:pt x="41" y="2"/>
                    </a:lnTo>
                    <a:lnTo>
                      <a:pt x="36" y="1"/>
                    </a:lnTo>
                    <a:lnTo>
                      <a:pt x="30" y="0"/>
                    </a:lnTo>
                    <a:lnTo>
                      <a:pt x="18" y="2"/>
                    </a:lnTo>
                    <a:lnTo>
                      <a:pt x="9" y="9"/>
                    </a:lnTo>
                    <a:lnTo>
                      <a:pt x="2" y="18"/>
                    </a:lnTo>
                    <a:lnTo>
                      <a:pt x="0" y="30"/>
                    </a:lnTo>
                    <a:lnTo>
                      <a:pt x="1" y="36"/>
                    </a:lnTo>
                    <a:lnTo>
                      <a:pt x="2" y="41"/>
                    </a:lnTo>
                    <a:lnTo>
                      <a:pt x="6" y="47"/>
                    </a:lnTo>
                    <a:lnTo>
                      <a:pt x="9" y="52"/>
                    </a:lnTo>
                    <a:lnTo>
                      <a:pt x="14" y="55"/>
                    </a:lnTo>
                    <a:lnTo>
                      <a:pt x="18" y="58"/>
                    </a:lnTo>
                    <a:lnTo>
                      <a:pt x="24" y="60"/>
                    </a:lnTo>
                    <a:lnTo>
                      <a:pt x="30" y="60"/>
                    </a:lnTo>
                    <a:lnTo>
                      <a:pt x="36" y="60"/>
                    </a:lnTo>
                    <a:lnTo>
                      <a:pt x="41" y="58"/>
                    </a:lnTo>
                    <a:lnTo>
                      <a:pt x="46" y="55"/>
                    </a:lnTo>
                    <a:lnTo>
                      <a:pt x="51" y="52"/>
                    </a:lnTo>
                    <a:lnTo>
                      <a:pt x="54" y="47"/>
                    </a:lnTo>
                    <a:lnTo>
                      <a:pt x="57" y="41"/>
                    </a:lnTo>
                    <a:lnTo>
                      <a:pt x="59" y="36"/>
                    </a:lnTo>
                    <a:lnTo>
                      <a:pt x="60" y="30"/>
                    </a:lnTo>
                    <a:close/>
                  </a:path>
                </a:pathLst>
              </a:custGeom>
              <a:solidFill>
                <a:srgbClr val="5900BC">
                  <a:alpha val="100000"/>
                </a:srgbClr>
              </a:solidFill>
              <a:ln w="9525">
                <a:noFill/>
              </a:ln>
            </p:spPr>
            <p:txBody>
              <a:bodyPr/>
              <a:p>
                <a:endParaRPr lang="en-US"/>
              </a:p>
            </p:txBody>
          </p:sp>
          <p:sp>
            <p:nvSpPr>
              <p:cNvPr id="7437" name="Freeform 98"/>
              <p:cNvSpPr/>
              <p:nvPr/>
            </p:nvSpPr>
            <p:spPr>
              <a:xfrm>
                <a:off x="3144" y="2462"/>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8"/>
                    </a:lnTo>
                    <a:lnTo>
                      <a:pt x="4" y="25"/>
                    </a:lnTo>
                    <a:lnTo>
                      <a:pt x="2" y="23"/>
                    </a:lnTo>
                    <a:lnTo>
                      <a:pt x="1" y="21"/>
                    </a:lnTo>
                    <a:lnTo>
                      <a:pt x="0" y="18"/>
                    </a:lnTo>
                    <a:lnTo>
                      <a:pt x="0" y="15"/>
                    </a:lnTo>
                    <a:lnTo>
                      <a:pt x="0" y="13"/>
                    </a:lnTo>
                    <a:lnTo>
                      <a:pt x="1" y="9"/>
                    </a:lnTo>
                    <a:lnTo>
                      <a:pt x="2" y="7"/>
                    </a:lnTo>
                    <a:lnTo>
                      <a:pt x="4" y="5"/>
                    </a:lnTo>
                    <a:lnTo>
                      <a:pt x="7" y="3"/>
                    </a:lnTo>
                    <a:lnTo>
                      <a:pt x="9" y="1"/>
                    </a:lnTo>
                    <a:lnTo>
                      <a:pt x="11" y="0"/>
                    </a:lnTo>
                    <a:lnTo>
                      <a:pt x="15" y="0"/>
                    </a:lnTo>
                    <a:lnTo>
                      <a:pt x="17" y="0"/>
                    </a:lnTo>
                    <a:lnTo>
                      <a:pt x="21" y="1"/>
                    </a:lnTo>
                    <a:lnTo>
                      <a:pt x="23" y="3"/>
                    </a:lnTo>
                    <a:lnTo>
                      <a:pt x="25" y="5"/>
                    </a:lnTo>
                    <a:lnTo>
                      <a:pt x="26" y="7"/>
                    </a:lnTo>
                    <a:lnTo>
                      <a:pt x="29" y="9"/>
                    </a:lnTo>
                    <a:lnTo>
                      <a:pt x="30" y="13"/>
                    </a:lnTo>
                    <a:lnTo>
                      <a:pt x="30" y="15"/>
                    </a:lnTo>
                    <a:lnTo>
                      <a:pt x="29" y="21"/>
                    </a:lnTo>
                    <a:lnTo>
                      <a:pt x="25" y="25"/>
                    </a:lnTo>
                    <a:lnTo>
                      <a:pt x="21" y="29"/>
                    </a:lnTo>
                    <a:lnTo>
                      <a:pt x="15" y="30"/>
                    </a:lnTo>
                    <a:close/>
                  </a:path>
                </a:pathLst>
              </a:custGeom>
              <a:solidFill>
                <a:srgbClr val="FFFF93">
                  <a:alpha val="100000"/>
                </a:srgbClr>
              </a:solidFill>
              <a:ln w="9525">
                <a:noFill/>
              </a:ln>
            </p:spPr>
            <p:txBody>
              <a:bodyPr/>
              <a:p>
                <a:endParaRPr lang="en-US"/>
              </a:p>
            </p:txBody>
          </p:sp>
          <p:sp>
            <p:nvSpPr>
              <p:cNvPr id="7438" name="Freeform 99"/>
              <p:cNvSpPr/>
              <p:nvPr/>
            </p:nvSpPr>
            <p:spPr>
              <a:xfrm>
                <a:off x="3139" y="2831"/>
                <a:ext cx="30" cy="29"/>
              </a:xfrm>
              <a:custGeom>
                <a:avLst/>
                <a:gdLst>
                  <a:gd name="txL" fmla="*/ 0 w 58"/>
                  <a:gd name="txT" fmla="*/ 0 h 60"/>
                  <a:gd name="txR" fmla="*/ 58 w 58"/>
                  <a:gd name="txB" fmla="*/ 60 h 60"/>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8" h="60">
                    <a:moveTo>
                      <a:pt x="58" y="30"/>
                    </a:moveTo>
                    <a:lnTo>
                      <a:pt x="58" y="24"/>
                    </a:lnTo>
                    <a:lnTo>
                      <a:pt x="56" y="18"/>
                    </a:lnTo>
                    <a:lnTo>
                      <a:pt x="54" y="14"/>
                    </a:lnTo>
                    <a:lnTo>
                      <a:pt x="50" y="9"/>
                    </a:lnTo>
                    <a:lnTo>
                      <a:pt x="46" y="6"/>
                    </a:lnTo>
                    <a:lnTo>
                      <a:pt x="40" y="2"/>
                    </a:lnTo>
                    <a:lnTo>
                      <a:pt x="34" y="1"/>
                    </a:lnTo>
                    <a:lnTo>
                      <a:pt x="28" y="0"/>
                    </a:lnTo>
                    <a:lnTo>
                      <a:pt x="17" y="2"/>
                    </a:lnTo>
                    <a:lnTo>
                      <a:pt x="8" y="9"/>
                    </a:lnTo>
                    <a:lnTo>
                      <a:pt x="2" y="18"/>
                    </a:lnTo>
                    <a:lnTo>
                      <a:pt x="0" y="30"/>
                    </a:lnTo>
                    <a:lnTo>
                      <a:pt x="0" y="36"/>
                    </a:lnTo>
                    <a:lnTo>
                      <a:pt x="2" y="42"/>
                    </a:lnTo>
                    <a:lnTo>
                      <a:pt x="4" y="46"/>
                    </a:lnTo>
                    <a:lnTo>
                      <a:pt x="8" y="51"/>
                    </a:lnTo>
                    <a:lnTo>
                      <a:pt x="12" y="54"/>
                    </a:lnTo>
                    <a:lnTo>
                      <a:pt x="18" y="58"/>
                    </a:lnTo>
                    <a:lnTo>
                      <a:pt x="23" y="59"/>
                    </a:lnTo>
                    <a:lnTo>
                      <a:pt x="28" y="60"/>
                    </a:lnTo>
                    <a:lnTo>
                      <a:pt x="34" y="59"/>
                    </a:lnTo>
                    <a:lnTo>
                      <a:pt x="40" y="58"/>
                    </a:lnTo>
                    <a:lnTo>
                      <a:pt x="46" y="54"/>
                    </a:lnTo>
                    <a:lnTo>
                      <a:pt x="50" y="51"/>
                    </a:lnTo>
                    <a:lnTo>
                      <a:pt x="54" y="46"/>
                    </a:lnTo>
                    <a:lnTo>
                      <a:pt x="56" y="42"/>
                    </a:lnTo>
                    <a:lnTo>
                      <a:pt x="58" y="36"/>
                    </a:lnTo>
                    <a:lnTo>
                      <a:pt x="58" y="30"/>
                    </a:lnTo>
                    <a:close/>
                  </a:path>
                </a:pathLst>
              </a:custGeom>
              <a:solidFill>
                <a:srgbClr val="5900BC">
                  <a:alpha val="100000"/>
                </a:srgbClr>
              </a:solidFill>
              <a:ln w="9525">
                <a:noFill/>
              </a:ln>
            </p:spPr>
            <p:txBody>
              <a:bodyPr/>
              <a:p>
                <a:endParaRPr lang="en-US"/>
              </a:p>
            </p:txBody>
          </p:sp>
          <p:sp>
            <p:nvSpPr>
              <p:cNvPr id="7439" name="Freeform 100"/>
              <p:cNvSpPr/>
              <p:nvPr/>
            </p:nvSpPr>
            <p:spPr>
              <a:xfrm>
                <a:off x="3147" y="2838"/>
                <a:ext cx="14" cy="15"/>
              </a:xfrm>
              <a:custGeom>
                <a:avLst/>
                <a:gdLst>
                  <a:gd name="txL" fmla="*/ 0 w 28"/>
                  <a:gd name="txT" fmla="*/ 0 h 30"/>
                  <a:gd name="txR" fmla="*/ 28 w 28"/>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8" h="30">
                    <a:moveTo>
                      <a:pt x="13" y="30"/>
                    </a:moveTo>
                    <a:lnTo>
                      <a:pt x="11" y="30"/>
                    </a:lnTo>
                    <a:lnTo>
                      <a:pt x="9" y="29"/>
                    </a:lnTo>
                    <a:lnTo>
                      <a:pt x="5" y="28"/>
                    </a:lnTo>
                    <a:lnTo>
                      <a:pt x="3" y="25"/>
                    </a:lnTo>
                    <a:lnTo>
                      <a:pt x="2" y="23"/>
                    </a:lnTo>
                    <a:lnTo>
                      <a:pt x="1" y="21"/>
                    </a:lnTo>
                    <a:lnTo>
                      <a:pt x="0" y="18"/>
                    </a:lnTo>
                    <a:lnTo>
                      <a:pt x="0" y="15"/>
                    </a:lnTo>
                    <a:lnTo>
                      <a:pt x="0" y="13"/>
                    </a:lnTo>
                    <a:lnTo>
                      <a:pt x="1" y="9"/>
                    </a:lnTo>
                    <a:lnTo>
                      <a:pt x="2" y="7"/>
                    </a:lnTo>
                    <a:lnTo>
                      <a:pt x="3" y="5"/>
                    </a:lnTo>
                    <a:lnTo>
                      <a:pt x="5" y="3"/>
                    </a:lnTo>
                    <a:lnTo>
                      <a:pt x="9" y="1"/>
                    </a:lnTo>
                    <a:lnTo>
                      <a:pt x="11" y="0"/>
                    </a:lnTo>
                    <a:lnTo>
                      <a:pt x="13" y="0"/>
                    </a:lnTo>
                    <a:lnTo>
                      <a:pt x="17" y="0"/>
                    </a:lnTo>
                    <a:lnTo>
                      <a:pt x="19" y="1"/>
                    </a:lnTo>
                    <a:lnTo>
                      <a:pt x="23" y="3"/>
                    </a:lnTo>
                    <a:lnTo>
                      <a:pt x="25" y="5"/>
                    </a:lnTo>
                    <a:lnTo>
                      <a:pt x="26" y="7"/>
                    </a:lnTo>
                    <a:lnTo>
                      <a:pt x="27" y="9"/>
                    </a:lnTo>
                    <a:lnTo>
                      <a:pt x="28" y="13"/>
                    </a:lnTo>
                    <a:lnTo>
                      <a:pt x="28" y="15"/>
                    </a:lnTo>
                    <a:lnTo>
                      <a:pt x="27" y="21"/>
                    </a:lnTo>
                    <a:lnTo>
                      <a:pt x="25" y="25"/>
                    </a:lnTo>
                    <a:lnTo>
                      <a:pt x="19" y="29"/>
                    </a:lnTo>
                    <a:lnTo>
                      <a:pt x="13" y="30"/>
                    </a:lnTo>
                    <a:close/>
                  </a:path>
                </a:pathLst>
              </a:custGeom>
              <a:solidFill>
                <a:srgbClr val="FFFF93">
                  <a:alpha val="100000"/>
                </a:srgbClr>
              </a:solidFill>
              <a:ln w="9525">
                <a:noFill/>
              </a:ln>
            </p:spPr>
            <p:txBody>
              <a:bodyPr/>
              <a:p>
                <a:endParaRPr lang="en-US"/>
              </a:p>
            </p:txBody>
          </p:sp>
          <p:sp>
            <p:nvSpPr>
              <p:cNvPr id="7440" name="Freeform 101"/>
              <p:cNvSpPr/>
              <p:nvPr/>
            </p:nvSpPr>
            <p:spPr>
              <a:xfrm>
                <a:off x="3001" y="2926"/>
                <a:ext cx="29" cy="30"/>
              </a:xfrm>
              <a:custGeom>
                <a:avLst/>
                <a:gdLst>
                  <a:gd name="txL" fmla="*/ 0 w 60"/>
                  <a:gd name="txT" fmla="*/ 0 h 60"/>
                  <a:gd name="txR" fmla="*/ 60 w 60"/>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60" h="60">
                    <a:moveTo>
                      <a:pt x="60" y="30"/>
                    </a:moveTo>
                    <a:lnTo>
                      <a:pt x="59" y="24"/>
                    </a:lnTo>
                    <a:lnTo>
                      <a:pt x="58" y="19"/>
                    </a:lnTo>
                    <a:lnTo>
                      <a:pt x="54" y="13"/>
                    </a:lnTo>
                    <a:lnTo>
                      <a:pt x="51" y="8"/>
                    </a:lnTo>
                    <a:lnTo>
                      <a:pt x="46" y="5"/>
                    </a:lnTo>
                    <a:lnTo>
                      <a:pt x="42" y="3"/>
                    </a:lnTo>
                    <a:lnTo>
                      <a:pt x="36" y="1"/>
                    </a:lnTo>
                    <a:lnTo>
                      <a:pt x="30" y="0"/>
                    </a:lnTo>
                    <a:lnTo>
                      <a:pt x="18" y="3"/>
                    </a:lnTo>
                    <a:lnTo>
                      <a:pt x="8" y="8"/>
                    </a:lnTo>
                    <a:lnTo>
                      <a:pt x="2" y="19"/>
                    </a:lnTo>
                    <a:lnTo>
                      <a:pt x="0" y="30"/>
                    </a:lnTo>
                    <a:lnTo>
                      <a:pt x="1" y="36"/>
                    </a:lnTo>
                    <a:lnTo>
                      <a:pt x="2" y="42"/>
                    </a:lnTo>
                    <a:lnTo>
                      <a:pt x="5" y="46"/>
                    </a:lnTo>
                    <a:lnTo>
                      <a:pt x="8" y="51"/>
                    </a:lnTo>
                    <a:lnTo>
                      <a:pt x="13" y="54"/>
                    </a:lnTo>
                    <a:lnTo>
                      <a:pt x="18" y="58"/>
                    </a:lnTo>
                    <a:lnTo>
                      <a:pt x="24" y="59"/>
                    </a:lnTo>
                    <a:lnTo>
                      <a:pt x="30" y="60"/>
                    </a:lnTo>
                    <a:lnTo>
                      <a:pt x="36" y="59"/>
                    </a:lnTo>
                    <a:lnTo>
                      <a:pt x="42"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7441" name="Freeform 102"/>
              <p:cNvSpPr/>
              <p:nvPr/>
            </p:nvSpPr>
            <p:spPr>
              <a:xfrm>
                <a:off x="3008" y="293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9"/>
                    </a:lnTo>
                    <a:lnTo>
                      <a:pt x="2" y="7"/>
                    </a:lnTo>
                    <a:lnTo>
                      <a:pt x="5" y="5"/>
                    </a:lnTo>
                    <a:lnTo>
                      <a:pt x="7" y="3"/>
                    </a:lnTo>
                    <a:lnTo>
                      <a:pt x="9" y="1"/>
                    </a:lnTo>
                    <a:lnTo>
                      <a:pt x="12" y="0"/>
                    </a:lnTo>
                    <a:lnTo>
                      <a:pt x="15" y="0"/>
                    </a:lnTo>
                    <a:lnTo>
                      <a:pt x="17" y="0"/>
                    </a:lnTo>
                    <a:lnTo>
                      <a:pt x="21" y="1"/>
                    </a:lnTo>
                    <a:lnTo>
                      <a:pt x="23" y="3"/>
                    </a:lnTo>
                    <a:lnTo>
                      <a:pt x="25" y="5"/>
                    </a:lnTo>
                    <a:lnTo>
                      <a:pt x="27"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7442" name="Freeform 103"/>
              <p:cNvSpPr/>
              <p:nvPr/>
            </p:nvSpPr>
            <p:spPr>
              <a:xfrm>
                <a:off x="2878" y="295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8" y="24"/>
                    </a:lnTo>
                    <a:lnTo>
                      <a:pt x="57" y="18"/>
                    </a:lnTo>
                    <a:lnTo>
                      <a:pt x="54" y="13"/>
                    </a:lnTo>
                    <a:lnTo>
                      <a:pt x="50" y="9"/>
                    </a:lnTo>
                    <a:lnTo>
                      <a:pt x="46" y="5"/>
                    </a:lnTo>
                    <a:lnTo>
                      <a:pt x="41" y="2"/>
                    </a:lnTo>
                    <a:lnTo>
                      <a:pt x="35" y="1"/>
                    </a:lnTo>
                    <a:lnTo>
                      <a:pt x="30" y="0"/>
                    </a:lnTo>
                    <a:lnTo>
                      <a:pt x="18" y="2"/>
                    </a:lnTo>
                    <a:lnTo>
                      <a:pt x="9" y="9"/>
                    </a:lnTo>
                    <a:lnTo>
                      <a:pt x="2" y="18"/>
                    </a:lnTo>
                    <a:lnTo>
                      <a:pt x="0" y="30"/>
                    </a:lnTo>
                    <a:lnTo>
                      <a:pt x="1" y="35"/>
                    </a:lnTo>
                    <a:lnTo>
                      <a:pt x="2" y="41"/>
                    </a:lnTo>
                    <a:lnTo>
                      <a:pt x="4" y="47"/>
                    </a:lnTo>
                    <a:lnTo>
                      <a:pt x="8" y="51"/>
                    </a:lnTo>
                    <a:lnTo>
                      <a:pt x="12" y="55"/>
                    </a:lnTo>
                    <a:lnTo>
                      <a:pt x="18" y="57"/>
                    </a:lnTo>
                    <a:lnTo>
                      <a:pt x="24" y="59"/>
                    </a:lnTo>
                    <a:lnTo>
                      <a:pt x="30" y="59"/>
                    </a:lnTo>
                    <a:lnTo>
                      <a:pt x="35" y="59"/>
                    </a:lnTo>
                    <a:lnTo>
                      <a:pt x="41" y="57"/>
                    </a:lnTo>
                    <a:lnTo>
                      <a:pt x="46" y="55"/>
                    </a:lnTo>
                    <a:lnTo>
                      <a:pt x="50" y="51"/>
                    </a:lnTo>
                    <a:lnTo>
                      <a:pt x="54" y="47"/>
                    </a:lnTo>
                    <a:lnTo>
                      <a:pt x="57" y="41"/>
                    </a:lnTo>
                    <a:lnTo>
                      <a:pt x="58" y="35"/>
                    </a:lnTo>
                    <a:lnTo>
                      <a:pt x="60" y="30"/>
                    </a:lnTo>
                    <a:close/>
                  </a:path>
                </a:pathLst>
              </a:custGeom>
              <a:solidFill>
                <a:srgbClr val="5900BC">
                  <a:alpha val="100000"/>
                </a:srgbClr>
              </a:solidFill>
              <a:ln w="9525">
                <a:noFill/>
              </a:ln>
            </p:spPr>
            <p:txBody>
              <a:bodyPr/>
              <a:p>
                <a:endParaRPr lang="en-US"/>
              </a:p>
            </p:txBody>
          </p:sp>
          <p:sp>
            <p:nvSpPr>
              <p:cNvPr id="7443" name="Freeform 104"/>
              <p:cNvSpPr/>
              <p:nvPr/>
            </p:nvSpPr>
            <p:spPr>
              <a:xfrm>
                <a:off x="2885" y="2965"/>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8"/>
                    </a:lnTo>
                    <a:lnTo>
                      <a:pt x="7" y="27"/>
                    </a:lnTo>
                    <a:lnTo>
                      <a:pt x="4" y="25"/>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0"/>
                    </a:lnTo>
                    <a:lnTo>
                      <a:pt x="25" y="25"/>
                    </a:lnTo>
                    <a:lnTo>
                      <a:pt x="20" y="28"/>
                    </a:lnTo>
                    <a:lnTo>
                      <a:pt x="15" y="30"/>
                    </a:lnTo>
                    <a:close/>
                  </a:path>
                </a:pathLst>
              </a:custGeom>
              <a:solidFill>
                <a:srgbClr val="FFFF93">
                  <a:alpha val="100000"/>
                </a:srgbClr>
              </a:solidFill>
              <a:ln w="9525">
                <a:noFill/>
              </a:ln>
            </p:spPr>
            <p:txBody>
              <a:bodyPr/>
              <a:p>
                <a:endParaRPr lang="en-US"/>
              </a:p>
            </p:txBody>
          </p:sp>
          <p:sp>
            <p:nvSpPr>
              <p:cNvPr id="7444" name="Freeform 105"/>
              <p:cNvSpPr/>
              <p:nvPr/>
            </p:nvSpPr>
            <p:spPr>
              <a:xfrm>
                <a:off x="2806" y="2879"/>
                <a:ext cx="30" cy="29"/>
              </a:xfrm>
              <a:custGeom>
                <a:avLst/>
                <a:gdLst>
                  <a:gd name="txL" fmla="*/ 0 w 60"/>
                  <a:gd name="txT" fmla="*/ 0 h 57"/>
                  <a:gd name="txR" fmla="*/ 60 w 60"/>
                  <a:gd name="txB" fmla="*/ 57 h 57"/>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7">
                    <a:moveTo>
                      <a:pt x="60" y="27"/>
                    </a:moveTo>
                    <a:lnTo>
                      <a:pt x="59" y="23"/>
                    </a:lnTo>
                    <a:lnTo>
                      <a:pt x="57" y="17"/>
                    </a:lnTo>
                    <a:lnTo>
                      <a:pt x="54" y="12"/>
                    </a:lnTo>
                    <a:lnTo>
                      <a:pt x="50" y="8"/>
                    </a:lnTo>
                    <a:lnTo>
                      <a:pt x="46" y="4"/>
                    </a:lnTo>
                    <a:lnTo>
                      <a:pt x="41" y="2"/>
                    </a:lnTo>
                    <a:lnTo>
                      <a:pt x="35" y="0"/>
                    </a:lnTo>
                    <a:lnTo>
                      <a:pt x="30" y="0"/>
                    </a:lnTo>
                    <a:lnTo>
                      <a:pt x="18" y="2"/>
                    </a:lnTo>
                    <a:lnTo>
                      <a:pt x="9" y="8"/>
                    </a:lnTo>
                    <a:lnTo>
                      <a:pt x="2" y="17"/>
                    </a:lnTo>
                    <a:lnTo>
                      <a:pt x="0" y="27"/>
                    </a:lnTo>
                    <a:lnTo>
                      <a:pt x="1" y="33"/>
                    </a:lnTo>
                    <a:lnTo>
                      <a:pt x="2" y="39"/>
                    </a:lnTo>
                    <a:lnTo>
                      <a:pt x="4" y="45"/>
                    </a:lnTo>
                    <a:lnTo>
                      <a:pt x="8" y="49"/>
                    </a:lnTo>
                    <a:lnTo>
                      <a:pt x="12" y="53"/>
                    </a:lnTo>
                    <a:lnTo>
                      <a:pt x="18" y="55"/>
                    </a:lnTo>
                    <a:lnTo>
                      <a:pt x="24" y="57"/>
                    </a:lnTo>
                    <a:lnTo>
                      <a:pt x="30" y="57"/>
                    </a:lnTo>
                    <a:lnTo>
                      <a:pt x="35" y="57"/>
                    </a:lnTo>
                    <a:lnTo>
                      <a:pt x="41" y="55"/>
                    </a:lnTo>
                    <a:lnTo>
                      <a:pt x="46" y="53"/>
                    </a:lnTo>
                    <a:lnTo>
                      <a:pt x="50" y="49"/>
                    </a:lnTo>
                    <a:lnTo>
                      <a:pt x="54" y="45"/>
                    </a:lnTo>
                    <a:lnTo>
                      <a:pt x="57" y="39"/>
                    </a:lnTo>
                    <a:lnTo>
                      <a:pt x="59" y="33"/>
                    </a:lnTo>
                    <a:lnTo>
                      <a:pt x="60" y="27"/>
                    </a:lnTo>
                    <a:close/>
                  </a:path>
                </a:pathLst>
              </a:custGeom>
              <a:solidFill>
                <a:srgbClr val="5900BC">
                  <a:alpha val="100000"/>
                </a:srgbClr>
              </a:solidFill>
              <a:ln w="9525">
                <a:noFill/>
              </a:ln>
            </p:spPr>
            <p:txBody>
              <a:bodyPr/>
              <a:p>
                <a:endParaRPr lang="en-US"/>
              </a:p>
            </p:txBody>
          </p:sp>
          <p:sp>
            <p:nvSpPr>
              <p:cNvPr id="7445" name="Freeform 106"/>
              <p:cNvSpPr/>
              <p:nvPr/>
            </p:nvSpPr>
            <p:spPr>
              <a:xfrm>
                <a:off x="2813" y="2886"/>
                <a:ext cx="15" cy="14"/>
              </a:xfrm>
              <a:custGeom>
                <a:avLst/>
                <a:gdLst>
                  <a:gd name="txL" fmla="*/ 0 w 30"/>
                  <a:gd name="txT" fmla="*/ 0 h 27"/>
                  <a:gd name="txR" fmla="*/ 30 w 30"/>
                  <a:gd name="txB" fmla="*/ 27 h 27"/>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7">
                    <a:moveTo>
                      <a:pt x="15" y="27"/>
                    </a:moveTo>
                    <a:lnTo>
                      <a:pt x="11" y="27"/>
                    </a:lnTo>
                    <a:lnTo>
                      <a:pt x="9" y="26"/>
                    </a:lnTo>
                    <a:lnTo>
                      <a:pt x="7" y="25"/>
                    </a:lnTo>
                    <a:lnTo>
                      <a:pt x="4" y="23"/>
                    </a:lnTo>
                    <a:lnTo>
                      <a:pt x="2" y="21"/>
                    </a:lnTo>
                    <a:lnTo>
                      <a:pt x="1" y="18"/>
                    </a:lnTo>
                    <a:lnTo>
                      <a:pt x="0" y="16"/>
                    </a:lnTo>
                    <a:lnTo>
                      <a:pt x="0" y="12"/>
                    </a:lnTo>
                    <a:lnTo>
                      <a:pt x="0" y="10"/>
                    </a:lnTo>
                    <a:lnTo>
                      <a:pt x="1" y="7"/>
                    </a:lnTo>
                    <a:lnTo>
                      <a:pt x="2" y="4"/>
                    </a:lnTo>
                    <a:lnTo>
                      <a:pt x="4" y="2"/>
                    </a:lnTo>
                    <a:lnTo>
                      <a:pt x="7" y="1"/>
                    </a:lnTo>
                    <a:lnTo>
                      <a:pt x="9" y="0"/>
                    </a:lnTo>
                    <a:lnTo>
                      <a:pt x="11" y="0"/>
                    </a:lnTo>
                    <a:lnTo>
                      <a:pt x="15" y="0"/>
                    </a:lnTo>
                    <a:lnTo>
                      <a:pt x="17" y="0"/>
                    </a:lnTo>
                    <a:lnTo>
                      <a:pt x="20" y="0"/>
                    </a:lnTo>
                    <a:lnTo>
                      <a:pt x="23" y="1"/>
                    </a:lnTo>
                    <a:lnTo>
                      <a:pt x="25" y="2"/>
                    </a:lnTo>
                    <a:lnTo>
                      <a:pt x="26" y="4"/>
                    </a:lnTo>
                    <a:lnTo>
                      <a:pt x="29" y="7"/>
                    </a:lnTo>
                    <a:lnTo>
                      <a:pt x="30" y="10"/>
                    </a:lnTo>
                    <a:lnTo>
                      <a:pt x="30" y="12"/>
                    </a:lnTo>
                    <a:lnTo>
                      <a:pt x="29" y="18"/>
                    </a:lnTo>
                    <a:lnTo>
                      <a:pt x="25" y="23"/>
                    </a:lnTo>
                    <a:lnTo>
                      <a:pt x="20" y="26"/>
                    </a:lnTo>
                    <a:lnTo>
                      <a:pt x="15" y="27"/>
                    </a:lnTo>
                    <a:close/>
                  </a:path>
                </a:pathLst>
              </a:custGeom>
              <a:solidFill>
                <a:srgbClr val="FFFF93">
                  <a:alpha val="100000"/>
                </a:srgbClr>
              </a:solidFill>
              <a:ln w="9525">
                <a:noFill/>
              </a:ln>
            </p:spPr>
            <p:txBody>
              <a:bodyPr/>
              <a:p>
                <a:endParaRPr lang="en-US"/>
              </a:p>
            </p:txBody>
          </p:sp>
          <p:sp>
            <p:nvSpPr>
              <p:cNvPr id="7446" name="Freeform 107"/>
              <p:cNvSpPr/>
              <p:nvPr/>
            </p:nvSpPr>
            <p:spPr>
              <a:xfrm>
                <a:off x="2920" y="307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4" y="13"/>
                    </a:lnTo>
                    <a:lnTo>
                      <a:pt x="51" y="8"/>
                    </a:lnTo>
                    <a:lnTo>
                      <a:pt x="46" y="5"/>
                    </a:lnTo>
                    <a:lnTo>
                      <a:pt x="41" y="3"/>
                    </a:lnTo>
                    <a:lnTo>
                      <a:pt x="36" y="1"/>
                    </a:lnTo>
                    <a:lnTo>
                      <a:pt x="30" y="0"/>
                    </a:lnTo>
                    <a:lnTo>
                      <a:pt x="18" y="3"/>
                    </a:lnTo>
                    <a:lnTo>
                      <a:pt x="9" y="8"/>
                    </a:lnTo>
                    <a:lnTo>
                      <a:pt x="2" y="19"/>
                    </a:lnTo>
                    <a:lnTo>
                      <a:pt x="0" y="30"/>
                    </a:lnTo>
                    <a:lnTo>
                      <a:pt x="1" y="36"/>
                    </a:lnTo>
                    <a:lnTo>
                      <a:pt x="2" y="42"/>
                    </a:lnTo>
                    <a:lnTo>
                      <a:pt x="6" y="46"/>
                    </a:lnTo>
                    <a:lnTo>
                      <a:pt x="9" y="51"/>
                    </a:lnTo>
                    <a:lnTo>
                      <a:pt x="14" y="54"/>
                    </a:lnTo>
                    <a:lnTo>
                      <a:pt x="18" y="58"/>
                    </a:lnTo>
                    <a:lnTo>
                      <a:pt x="24" y="59"/>
                    </a:lnTo>
                    <a:lnTo>
                      <a:pt x="30" y="60"/>
                    </a:lnTo>
                    <a:lnTo>
                      <a:pt x="36" y="59"/>
                    </a:lnTo>
                    <a:lnTo>
                      <a:pt x="41"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7447" name="Freeform 108"/>
              <p:cNvSpPr/>
              <p:nvPr/>
            </p:nvSpPr>
            <p:spPr>
              <a:xfrm>
                <a:off x="2928" y="307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7"/>
                    </a:lnTo>
                    <a:lnTo>
                      <a:pt x="5" y="26"/>
                    </a:lnTo>
                    <a:lnTo>
                      <a:pt x="2" y="23"/>
                    </a:lnTo>
                    <a:lnTo>
                      <a:pt x="1" y="20"/>
                    </a:lnTo>
                    <a:lnTo>
                      <a:pt x="0" y="17"/>
                    </a:lnTo>
                    <a:lnTo>
                      <a:pt x="0" y="15"/>
                    </a:lnTo>
                    <a:lnTo>
                      <a:pt x="0" y="12"/>
                    </a:lnTo>
                    <a:lnTo>
                      <a:pt x="1" y="9"/>
                    </a:lnTo>
                    <a:lnTo>
                      <a:pt x="2" y="7"/>
                    </a:lnTo>
                    <a:lnTo>
                      <a:pt x="5" y="5"/>
                    </a:lnTo>
                    <a:lnTo>
                      <a:pt x="7" y="2"/>
                    </a:lnTo>
                    <a:lnTo>
                      <a:pt x="9" y="1"/>
                    </a:lnTo>
                    <a:lnTo>
                      <a:pt x="11" y="0"/>
                    </a:lnTo>
                    <a:lnTo>
                      <a:pt x="15" y="0"/>
                    </a:lnTo>
                    <a:lnTo>
                      <a:pt x="17" y="0"/>
                    </a:lnTo>
                    <a:lnTo>
                      <a:pt x="21" y="1"/>
                    </a:lnTo>
                    <a:lnTo>
                      <a:pt x="23" y="2"/>
                    </a:lnTo>
                    <a:lnTo>
                      <a:pt x="25" y="5"/>
                    </a:lnTo>
                    <a:lnTo>
                      <a:pt x="26"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7448" name="Freeform 109"/>
              <p:cNvSpPr/>
              <p:nvPr/>
            </p:nvSpPr>
            <p:spPr>
              <a:xfrm>
                <a:off x="2865" y="320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8" y="9"/>
                    </a:lnTo>
                    <a:lnTo>
                      <a:pt x="3" y="18"/>
                    </a:lnTo>
                    <a:lnTo>
                      <a:pt x="0" y="30"/>
                    </a:lnTo>
                    <a:lnTo>
                      <a:pt x="0" y="36"/>
                    </a:lnTo>
                    <a:lnTo>
                      <a:pt x="3" y="41"/>
                    </a:lnTo>
                    <a:lnTo>
                      <a:pt x="5" y="46"/>
                    </a:lnTo>
                    <a:lnTo>
                      <a:pt x="8" y="51"/>
                    </a:lnTo>
                    <a:lnTo>
                      <a:pt x="13"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7449" name="Freeform 110"/>
              <p:cNvSpPr/>
              <p:nvPr/>
            </p:nvSpPr>
            <p:spPr>
              <a:xfrm>
                <a:off x="2872" y="3213"/>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2" y="30"/>
                    </a:lnTo>
                    <a:lnTo>
                      <a:pt x="9" y="29"/>
                    </a:lnTo>
                    <a:lnTo>
                      <a:pt x="7" y="26"/>
                    </a:lnTo>
                    <a:lnTo>
                      <a:pt x="5" y="25"/>
                    </a:lnTo>
                    <a:lnTo>
                      <a:pt x="3" y="23"/>
                    </a:lnTo>
                    <a:lnTo>
                      <a:pt x="1" y="21"/>
                    </a:lnTo>
                    <a:lnTo>
                      <a:pt x="0" y="17"/>
                    </a:lnTo>
                    <a:lnTo>
                      <a:pt x="0" y="15"/>
                    </a:lnTo>
                    <a:lnTo>
                      <a:pt x="0" y="12"/>
                    </a:lnTo>
                    <a:lnTo>
                      <a:pt x="1" y="9"/>
                    </a:lnTo>
                    <a:lnTo>
                      <a:pt x="3" y="7"/>
                    </a:lnTo>
                    <a:lnTo>
                      <a:pt x="5" y="5"/>
                    </a:lnTo>
                    <a:lnTo>
                      <a:pt x="7" y="2"/>
                    </a:lnTo>
                    <a:lnTo>
                      <a:pt x="9" y="1"/>
                    </a:lnTo>
                    <a:lnTo>
                      <a:pt x="12" y="0"/>
                    </a:lnTo>
                    <a:lnTo>
                      <a:pt x="15" y="0"/>
                    </a:lnTo>
                    <a:lnTo>
                      <a:pt x="17" y="0"/>
                    </a:lnTo>
                    <a:lnTo>
                      <a:pt x="21" y="1"/>
                    </a:lnTo>
                    <a:lnTo>
                      <a:pt x="23" y="2"/>
                    </a:lnTo>
                    <a:lnTo>
                      <a:pt x="26" y="5"/>
                    </a:lnTo>
                    <a:lnTo>
                      <a:pt x="27" y="7"/>
                    </a:lnTo>
                    <a:lnTo>
                      <a:pt x="28" y="9"/>
                    </a:lnTo>
                    <a:lnTo>
                      <a:pt x="29" y="12"/>
                    </a:lnTo>
                    <a:lnTo>
                      <a:pt x="29" y="15"/>
                    </a:lnTo>
                    <a:lnTo>
                      <a:pt x="28"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7450" name="Freeform 111"/>
              <p:cNvSpPr/>
              <p:nvPr/>
            </p:nvSpPr>
            <p:spPr>
              <a:xfrm>
                <a:off x="2942" y="3332"/>
                <a:ext cx="30" cy="29"/>
              </a:xfrm>
              <a:custGeom>
                <a:avLst/>
                <a:gdLst>
                  <a:gd name="txL" fmla="*/ 0 w 59"/>
                  <a:gd name="txT" fmla="*/ 0 h 59"/>
                  <a:gd name="txR" fmla="*/ 59 w 59"/>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9" h="59">
                    <a:moveTo>
                      <a:pt x="59" y="29"/>
                    </a:moveTo>
                    <a:lnTo>
                      <a:pt x="58" y="23"/>
                    </a:lnTo>
                    <a:lnTo>
                      <a:pt x="57" y="19"/>
                    </a:lnTo>
                    <a:lnTo>
                      <a:pt x="54" y="13"/>
                    </a:lnTo>
                    <a:lnTo>
                      <a:pt x="50" y="8"/>
                    </a:lnTo>
                    <a:lnTo>
                      <a:pt x="46" y="5"/>
                    </a:lnTo>
                    <a:lnTo>
                      <a:pt x="41" y="2"/>
                    </a:lnTo>
                    <a:lnTo>
                      <a:pt x="35" y="0"/>
                    </a:lnTo>
                    <a:lnTo>
                      <a:pt x="30" y="0"/>
                    </a:lnTo>
                    <a:lnTo>
                      <a:pt x="18" y="2"/>
                    </a:lnTo>
                    <a:lnTo>
                      <a:pt x="9" y="8"/>
                    </a:lnTo>
                    <a:lnTo>
                      <a:pt x="2" y="17"/>
                    </a:lnTo>
                    <a:lnTo>
                      <a:pt x="0" y="29"/>
                    </a:lnTo>
                    <a:lnTo>
                      <a:pt x="1" y="35"/>
                    </a:lnTo>
                    <a:lnTo>
                      <a:pt x="2" y="40"/>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0"/>
                    </a:lnTo>
                    <a:lnTo>
                      <a:pt x="58" y="35"/>
                    </a:lnTo>
                    <a:lnTo>
                      <a:pt x="59" y="29"/>
                    </a:lnTo>
                    <a:close/>
                  </a:path>
                </a:pathLst>
              </a:custGeom>
              <a:solidFill>
                <a:srgbClr val="5900BC">
                  <a:alpha val="100000"/>
                </a:srgbClr>
              </a:solidFill>
              <a:ln w="9525">
                <a:noFill/>
              </a:ln>
            </p:spPr>
            <p:txBody>
              <a:bodyPr/>
              <a:p>
                <a:endParaRPr lang="en-US"/>
              </a:p>
            </p:txBody>
          </p:sp>
          <p:sp>
            <p:nvSpPr>
              <p:cNvPr id="7451" name="Freeform 112"/>
              <p:cNvSpPr/>
              <p:nvPr/>
            </p:nvSpPr>
            <p:spPr>
              <a:xfrm>
                <a:off x="2949" y="3339"/>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5" y="29"/>
                    </a:moveTo>
                    <a:lnTo>
                      <a:pt x="11" y="29"/>
                    </a:lnTo>
                    <a:lnTo>
                      <a:pt x="9" y="28"/>
                    </a:lnTo>
                    <a:lnTo>
                      <a:pt x="6" y="27"/>
                    </a:lnTo>
                    <a:lnTo>
                      <a:pt x="4" y="25"/>
                    </a:lnTo>
                    <a:lnTo>
                      <a:pt x="2" y="23"/>
                    </a:lnTo>
                    <a:lnTo>
                      <a:pt x="1" y="20"/>
                    </a:lnTo>
                    <a:lnTo>
                      <a:pt x="0" y="17"/>
                    </a:lnTo>
                    <a:lnTo>
                      <a:pt x="0" y="14"/>
                    </a:lnTo>
                    <a:lnTo>
                      <a:pt x="0" y="12"/>
                    </a:lnTo>
                    <a:lnTo>
                      <a:pt x="1" y="8"/>
                    </a:lnTo>
                    <a:lnTo>
                      <a:pt x="2" y="6"/>
                    </a:lnTo>
                    <a:lnTo>
                      <a:pt x="4" y="4"/>
                    </a:lnTo>
                    <a:lnTo>
                      <a:pt x="6" y="2"/>
                    </a:lnTo>
                    <a:lnTo>
                      <a:pt x="9" y="1"/>
                    </a:lnTo>
                    <a:lnTo>
                      <a:pt x="11" y="0"/>
                    </a:lnTo>
                    <a:lnTo>
                      <a:pt x="15" y="0"/>
                    </a:lnTo>
                    <a:lnTo>
                      <a:pt x="17" y="0"/>
                    </a:lnTo>
                    <a:lnTo>
                      <a:pt x="20" y="1"/>
                    </a:lnTo>
                    <a:lnTo>
                      <a:pt x="23" y="2"/>
                    </a:lnTo>
                    <a:lnTo>
                      <a:pt x="25" y="4"/>
                    </a:lnTo>
                    <a:lnTo>
                      <a:pt x="26" y="6"/>
                    </a:lnTo>
                    <a:lnTo>
                      <a:pt x="28" y="8"/>
                    </a:lnTo>
                    <a:lnTo>
                      <a:pt x="29" y="12"/>
                    </a:lnTo>
                    <a:lnTo>
                      <a:pt x="29"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7452" name="Freeform 113"/>
              <p:cNvSpPr/>
              <p:nvPr/>
            </p:nvSpPr>
            <p:spPr>
              <a:xfrm>
                <a:off x="3086" y="3252"/>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5" y="13"/>
                    </a:lnTo>
                    <a:lnTo>
                      <a:pt x="51" y="8"/>
                    </a:lnTo>
                    <a:lnTo>
                      <a:pt x="47" y="5"/>
                    </a:lnTo>
                    <a:lnTo>
                      <a:pt x="42" y="2"/>
                    </a:lnTo>
                    <a:lnTo>
                      <a:pt x="36" y="0"/>
                    </a:lnTo>
                    <a:lnTo>
                      <a:pt x="30" y="0"/>
                    </a:lnTo>
                    <a:lnTo>
                      <a:pt x="19" y="2"/>
                    </a:lnTo>
                    <a:lnTo>
                      <a:pt x="10" y="8"/>
                    </a:lnTo>
                    <a:lnTo>
                      <a:pt x="3" y="18"/>
                    </a:lnTo>
                    <a:lnTo>
                      <a:pt x="0" y="30"/>
                    </a:lnTo>
                    <a:lnTo>
                      <a:pt x="2" y="36"/>
                    </a:lnTo>
                    <a:lnTo>
                      <a:pt x="3" y="40"/>
                    </a:lnTo>
                    <a:lnTo>
                      <a:pt x="6" y="46"/>
                    </a:lnTo>
                    <a:lnTo>
                      <a:pt x="10" y="51"/>
                    </a:lnTo>
                    <a:lnTo>
                      <a:pt x="14" y="54"/>
                    </a:lnTo>
                    <a:lnTo>
                      <a:pt x="19" y="56"/>
                    </a:lnTo>
                    <a:lnTo>
                      <a:pt x="25" y="59"/>
                    </a:lnTo>
                    <a:lnTo>
                      <a:pt x="30" y="59"/>
                    </a:lnTo>
                    <a:lnTo>
                      <a:pt x="36" y="59"/>
                    </a:lnTo>
                    <a:lnTo>
                      <a:pt x="42" y="56"/>
                    </a:lnTo>
                    <a:lnTo>
                      <a:pt x="47" y="54"/>
                    </a:lnTo>
                    <a:lnTo>
                      <a:pt x="51" y="51"/>
                    </a:lnTo>
                    <a:lnTo>
                      <a:pt x="55" y="46"/>
                    </a:lnTo>
                    <a:lnTo>
                      <a:pt x="58" y="40"/>
                    </a:lnTo>
                    <a:lnTo>
                      <a:pt x="59" y="36"/>
                    </a:lnTo>
                    <a:lnTo>
                      <a:pt x="60" y="30"/>
                    </a:lnTo>
                    <a:close/>
                  </a:path>
                </a:pathLst>
              </a:custGeom>
              <a:solidFill>
                <a:srgbClr val="5900BC">
                  <a:alpha val="100000"/>
                </a:srgbClr>
              </a:solidFill>
              <a:ln w="9525">
                <a:noFill/>
              </a:ln>
            </p:spPr>
            <p:txBody>
              <a:bodyPr/>
              <a:p>
                <a:endParaRPr lang="en-US"/>
              </a:p>
            </p:txBody>
          </p:sp>
          <p:sp>
            <p:nvSpPr>
              <p:cNvPr id="7453" name="Freeform 114"/>
              <p:cNvSpPr/>
              <p:nvPr/>
            </p:nvSpPr>
            <p:spPr>
              <a:xfrm>
                <a:off x="3093" y="3259"/>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10" y="28"/>
                    </a:lnTo>
                    <a:lnTo>
                      <a:pt x="7" y="26"/>
                    </a:lnTo>
                    <a:lnTo>
                      <a:pt x="5" y="25"/>
                    </a:lnTo>
                    <a:lnTo>
                      <a:pt x="3" y="23"/>
                    </a:lnTo>
                    <a:lnTo>
                      <a:pt x="2" y="20"/>
                    </a:lnTo>
                    <a:lnTo>
                      <a:pt x="0" y="17"/>
                    </a:lnTo>
                    <a:lnTo>
                      <a:pt x="0" y="15"/>
                    </a:lnTo>
                    <a:lnTo>
                      <a:pt x="0" y="11"/>
                    </a:lnTo>
                    <a:lnTo>
                      <a:pt x="2" y="9"/>
                    </a:lnTo>
                    <a:lnTo>
                      <a:pt x="3" y="7"/>
                    </a:lnTo>
                    <a:lnTo>
                      <a:pt x="5" y="5"/>
                    </a:lnTo>
                    <a:lnTo>
                      <a:pt x="7" y="2"/>
                    </a:lnTo>
                    <a:lnTo>
                      <a:pt x="10" y="1"/>
                    </a:lnTo>
                    <a:lnTo>
                      <a:pt x="12" y="0"/>
                    </a:lnTo>
                    <a:lnTo>
                      <a:pt x="15" y="0"/>
                    </a:lnTo>
                    <a:lnTo>
                      <a:pt x="18" y="0"/>
                    </a:lnTo>
                    <a:lnTo>
                      <a:pt x="21" y="1"/>
                    </a:lnTo>
                    <a:lnTo>
                      <a:pt x="23" y="2"/>
                    </a:lnTo>
                    <a:lnTo>
                      <a:pt x="26" y="5"/>
                    </a:lnTo>
                    <a:lnTo>
                      <a:pt x="27" y="7"/>
                    </a:lnTo>
                    <a:lnTo>
                      <a:pt x="29" y="9"/>
                    </a:lnTo>
                    <a:lnTo>
                      <a:pt x="30" y="11"/>
                    </a:lnTo>
                    <a:lnTo>
                      <a:pt x="30" y="15"/>
                    </a:lnTo>
                    <a:lnTo>
                      <a:pt x="29" y="21"/>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7454" name="Freeform 115"/>
              <p:cNvSpPr/>
              <p:nvPr/>
            </p:nvSpPr>
            <p:spPr>
              <a:xfrm>
                <a:off x="3083" y="300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8" y="24"/>
                    </a:lnTo>
                    <a:lnTo>
                      <a:pt x="57" y="18"/>
                    </a:lnTo>
                    <a:lnTo>
                      <a:pt x="55" y="14"/>
                    </a:lnTo>
                    <a:lnTo>
                      <a:pt x="52" y="9"/>
                    </a:lnTo>
                    <a:lnTo>
                      <a:pt x="47" y="6"/>
                    </a:lnTo>
                    <a:lnTo>
                      <a:pt x="41" y="2"/>
                    </a:lnTo>
                    <a:lnTo>
                      <a:pt x="35" y="1"/>
                    </a:lnTo>
                    <a:lnTo>
                      <a:pt x="30" y="0"/>
                    </a:lnTo>
                    <a:lnTo>
                      <a:pt x="18" y="2"/>
                    </a:lnTo>
                    <a:lnTo>
                      <a:pt x="9" y="9"/>
                    </a:lnTo>
                    <a:lnTo>
                      <a:pt x="2" y="18"/>
                    </a:lnTo>
                    <a:lnTo>
                      <a:pt x="0" y="30"/>
                    </a:lnTo>
                    <a:lnTo>
                      <a:pt x="1" y="36"/>
                    </a:lnTo>
                    <a:lnTo>
                      <a:pt x="2" y="41"/>
                    </a:lnTo>
                    <a:lnTo>
                      <a:pt x="5" y="47"/>
                    </a:lnTo>
                    <a:lnTo>
                      <a:pt x="9" y="52"/>
                    </a:lnTo>
                    <a:lnTo>
                      <a:pt x="14" y="55"/>
                    </a:lnTo>
                    <a:lnTo>
                      <a:pt x="18" y="57"/>
                    </a:lnTo>
                    <a:lnTo>
                      <a:pt x="24" y="60"/>
                    </a:lnTo>
                    <a:lnTo>
                      <a:pt x="30" y="60"/>
                    </a:lnTo>
                    <a:lnTo>
                      <a:pt x="35" y="60"/>
                    </a:lnTo>
                    <a:lnTo>
                      <a:pt x="41" y="57"/>
                    </a:lnTo>
                    <a:lnTo>
                      <a:pt x="47" y="55"/>
                    </a:lnTo>
                    <a:lnTo>
                      <a:pt x="52" y="52"/>
                    </a:lnTo>
                    <a:lnTo>
                      <a:pt x="55" y="47"/>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7455" name="Freeform 116"/>
              <p:cNvSpPr/>
              <p:nvPr/>
            </p:nvSpPr>
            <p:spPr>
              <a:xfrm>
                <a:off x="3090" y="3008"/>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2" y="29"/>
                    </a:lnTo>
                    <a:lnTo>
                      <a:pt x="10" y="28"/>
                    </a:lnTo>
                    <a:lnTo>
                      <a:pt x="7" y="26"/>
                    </a:lnTo>
                    <a:lnTo>
                      <a:pt x="4" y="24"/>
                    </a:lnTo>
                    <a:lnTo>
                      <a:pt x="3" y="22"/>
                    </a:lnTo>
                    <a:lnTo>
                      <a:pt x="1" y="20"/>
                    </a:lnTo>
                    <a:lnTo>
                      <a:pt x="0" y="17"/>
                    </a:lnTo>
                    <a:lnTo>
                      <a:pt x="0" y="14"/>
                    </a:lnTo>
                    <a:lnTo>
                      <a:pt x="0" y="11"/>
                    </a:lnTo>
                    <a:lnTo>
                      <a:pt x="1" y="8"/>
                    </a:lnTo>
                    <a:lnTo>
                      <a:pt x="3" y="6"/>
                    </a:lnTo>
                    <a:lnTo>
                      <a:pt x="4" y="3"/>
                    </a:lnTo>
                    <a:lnTo>
                      <a:pt x="7" y="2"/>
                    </a:lnTo>
                    <a:lnTo>
                      <a:pt x="10" y="1"/>
                    </a:lnTo>
                    <a:lnTo>
                      <a:pt x="12" y="0"/>
                    </a:lnTo>
                    <a:lnTo>
                      <a:pt x="15" y="0"/>
                    </a:lnTo>
                    <a:lnTo>
                      <a:pt x="18" y="0"/>
                    </a:lnTo>
                    <a:lnTo>
                      <a:pt x="20" y="1"/>
                    </a:lnTo>
                    <a:lnTo>
                      <a:pt x="23" y="2"/>
                    </a:lnTo>
                    <a:lnTo>
                      <a:pt x="25" y="3"/>
                    </a:lnTo>
                    <a:lnTo>
                      <a:pt x="27" y="6"/>
                    </a:lnTo>
                    <a:lnTo>
                      <a:pt x="28" y="8"/>
                    </a:lnTo>
                    <a:lnTo>
                      <a:pt x="30" y="11"/>
                    </a:lnTo>
                    <a:lnTo>
                      <a:pt x="30"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7456" name="Freeform 117"/>
              <p:cNvSpPr/>
              <p:nvPr/>
            </p:nvSpPr>
            <p:spPr>
              <a:xfrm>
                <a:off x="3171" y="3193"/>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4" y="12"/>
                    </a:lnTo>
                    <a:lnTo>
                      <a:pt x="51" y="8"/>
                    </a:lnTo>
                    <a:lnTo>
                      <a:pt x="46" y="4"/>
                    </a:lnTo>
                    <a:lnTo>
                      <a:pt x="41" y="2"/>
                    </a:lnTo>
                    <a:lnTo>
                      <a:pt x="36" y="1"/>
                    </a:lnTo>
                    <a:lnTo>
                      <a:pt x="30" y="0"/>
                    </a:lnTo>
                    <a:lnTo>
                      <a:pt x="18" y="2"/>
                    </a:lnTo>
                    <a:lnTo>
                      <a:pt x="9" y="8"/>
                    </a:lnTo>
                    <a:lnTo>
                      <a:pt x="2" y="18"/>
                    </a:lnTo>
                    <a:lnTo>
                      <a:pt x="0" y="29"/>
                    </a:lnTo>
                    <a:lnTo>
                      <a:pt x="1" y="35"/>
                    </a:lnTo>
                    <a:lnTo>
                      <a:pt x="2" y="41"/>
                    </a:lnTo>
                    <a:lnTo>
                      <a:pt x="6" y="46"/>
                    </a:lnTo>
                    <a:lnTo>
                      <a:pt x="9" y="50"/>
                    </a:lnTo>
                    <a:lnTo>
                      <a:pt x="14" y="54"/>
                    </a:lnTo>
                    <a:lnTo>
                      <a:pt x="18" y="57"/>
                    </a:lnTo>
                    <a:lnTo>
                      <a:pt x="24" y="58"/>
                    </a:lnTo>
                    <a:lnTo>
                      <a:pt x="30" y="59"/>
                    </a:lnTo>
                    <a:lnTo>
                      <a:pt x="36" y="58"/>
                    </a:lnTo>
                    <a:lnTo>
                      <a:pt x="41" y="57"/>
                    </a:lnTo>
                    <a:lnTo>
                      <a:pt x="46" y="54"/>
                    </a:lnTo>
                    <a:lnTo>
                      <a:pt x="51" y="50"/>
                    </a:lnTo>
                    <a:lnTo>
                      <a:pt x="54"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7457" name="Freeform 118"/>
              <p:cNvSpPr/>
              <p:nvPr/>
            </p:nvSpPr>
            <p:spPr>
              <a:xfrm>
                <a:off x="3178" y="3200"/>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7"/>
                    </a:lnTo>
                    <a:lnTo>
                      <a:pt x="5" y="26"/>
                    </a:lnTo>
                    <a:lnTo>
                      <a:pt x="3" y="24"/>
                    </a:lnTo>
                    <a:lnTo>
                      <a:pt x="1" y="20"/>
                    </a:lnTo>
                    <a:lnTo>
                      <a:pt x="0" y="18"/>
                    </a:lnTo>
                    <a:lnTo>
                      <a:pt x="0" y="15"/>
                    </a:lnTo>
                    <a:lnTo>
                      <a:pt x="0" y="12"/>
                    </a:lnTo>
                    <a:lnTo>
                      <a:pt x="1" y="10"/>
                    </a:lnTo>
                    <a:lnTo>
                      <a:pt x="3" y="7"/>
                    </a:lnTo>
                    <a:lnTo>
                      <a:pt x="5" y="5"/>
                    </a:lnTo>
                    <a:lnTo>
                      <a:pt x="7" y="3"/>
                    </a:lnTo>
                    <a:lnTo>
                      <a:pt x="9" y="2"/>
                    </a:lnTo>
                    <a:lnTo>
                      <a:pt x="13" y="0"/>
                    </a:lnTo>
                    <a:lnTo>
                      <a:pt x="15" y="0"/>
                    </a:lnTo>
                    <a:lnTo>
                      <a:pt x="17"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7458" name="Freeform 119"/>
              <p:cNvSpPr/>
              <p:nvPr/>
            </p:nvSpPr>
            <p:spPr>
              <a:xfrm>
                <a:off x="3283" y="3094"/>
                <a:ext cx="30" cy="30"/>
              </a:xfrm>
              <a:custGeom>
                <a:avLst/>
                <a:gdLst>
                  <a:gd name="txL" fmla="*/ 0 w 58"/>
                  <a:gd name="txT" fmla="*/ 0 h 58"/>
                  <a:gd name="txR" fmla="*/ 58 w 58"/>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8">
                    <a:moveTo>
                      <a:pt x="58" y="28"/>
                    </a:moveTo>
                    <a:lnTo>
                      <a:pt x="58" y="23"/>
                    </a:lnTo>
                    <a:lnTo>
                      <a:pt x="56" y="18"/>
                    </a:lnTo>
                    <a:lnTo>
                      <a:pt x="54" y="12"/>
                    </a:lnTo>
                    <a:lnTo>
                      <a:pt x="50" y="8"/>
                    </a:lnTo>
                    <a:lnTo>
                      <a:pt x="46" y="4"/>
                    </a:lnTo>
                    <a:lnTo>
                      <a:pt x="40" y="2"/>
                    </a:lnTo>
                    <a:lnTo>
                      <a:pt x="34" y="0"/>
                    </a:lnTo>
                    <a:lnTo>
                      <a:pt x="28" y="0"/>
                    </a:lnTo>
                    <a:lnTo>
                      <a:pt x="17" y="2"/>
                    </a:lnTo>
                    <a:lnTo>
                      <a:pt x="8" y="8"/>
                    </a:lnTo>
                    <a:lnTo>
                      <a:pt x="2" y="17"/>
                    </a:lnTo>
                    <a:lnTo>
                      <a:pt x="0" y="28"/>
                    </a:lnTo>
                    <a:lnTo>
                      <a:pt x="0" y="34"/>
                    </a:lnTo>
                    <a:lnTo>
                      <a:pt x="2" y="40"/>
                    </a:lnTo>
                    <a:lnTo>
                      <a:pt x="4" y="46"/>
                    </a:lnTo>
                    <a:lnTo>
                      <a:pt x="8" y="50"/>
                    </a:lnTo>
                    <a:lnTo>
                      <a:pt x="12" y="54"/>
                    </a:lnTo>
                    <a:lnTo>
                      <a:pt x="18" y="56"/>
                    </a:lnTo>
                    <a:lnTo>
                      <a:pt x="23" y="58"/>
                    </a:lnTo>
                    <a:lnTo>
                      <a:pt x="28" y="58"/>
                    </a:lnTo>
                    <a:lnTo>
                      <a:pt x="34" y="58"/>
                    </a:lnTo>
                    <a:lnTo>
                      <a:pt x="40" y="56"/>
                    </a:lnTo>
                    <a:lnTo>
                      <a:pt x="46" y="54"/>
                    </a:lnTo>
                    <a:lnTo>
                      <a:pt x="50" y="50"/>
                    </a:lnTo>
                    <a:lnTo>
                      <a:pt x="54" y="46"/>
                    </a:lnTo>
                    <a:lnTo>
                      <a:pt x="56" y="40"/>
                    </a:lnTo>
                    <a:lnTo>
                      <a:pt x="58" y="34"/>
                    </a:lnTo>
                    <a:lnTo>
                      <a:pt x="58" y="28"/>
                    </a:lnTo>
                    <a:close/>
                  </a:path>
                </a:pathLst>
              </a:custGeom>
              <a:solidFill>
                <a:srgbClr val="5900BC">
                  <a:alpha val="100000"/>
                </a:srgbClr>
              </a:solidFill>
              <a:ln w="9525">
                <a:noFill/>
              </a:ln>
            </p:spPr>
            <p:txBody>
              <a:bodyPr/>
              <a:p>
                <a:endParaRPr lang="en-US"/>
              </a:p>
            </p:txBody>
          </p:sp>
          <p:sp>
            <p:nvSpPr>
              <p:cNvPr id="7459" name="Freeform 120"/>
              <p:cNvSpPr/>
              <p:nvPr/>
            </p:nvSpPr>
            <p:spPr>
              <a:xfrm>
                <a:off x="3291" y="3102"/>
                <a:ext cx="14" cy="14"/>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4" y="28"/>
                    </a:moveTo>
                    <a:lnTo>
                      <a:pt x="12" y="28"/>
                    </a:lnTo>
                    <a:lnTo>
                      <a:pt x="10" y="27"/>
                    </a:lnTo>
                    <a:lnTo>
                      <a:pt x="6" y="26"/>
                    </a:lnTo>
                    <a:lnTo>
                      <a:pt x="4" y="24"/>
                    </a:lnTo>
                    <a:lnTo>
                      <a:pt x="3" y="21"/>
                    </a:lnTo>
                    <a:lnTo>
                      <a:pt x="2" y="19"/>
                    </a:lnTo>
                    <a:lnTo>
                      <a:pt x="0" y="17"/>
                    </a:lnTo>
                    <a:lnTo>
                      <a:pt x="0" y="13"/>
                    </a:lnTo>
                    <a:lnTo>
                      <a:pt x="0" y="11"/>
                    </a:lnTo>
                    <a:lnTo>
                      <a:pt x="2" y="8"/>
                    </a:lnTo>
                    <a:lnTo>
                      <a:pt x="3" y="5"/>
                    </a:lnTo>
                    <a:lnTo>
                      <a:pt x="4" y="3"/>
                    </a:lnTo>
                    <a:lnTo>
                      <a:pt x="6" y="2"/>
                    </a:lnTo>
                    <a:lnTo>
                      <a:pt x="10" y="1"/>
                    </a:lnTo>
                    <a:lnTo>
                      <a:pt x="12" y="0"/>
                    </a:lnTo>
                    <a:lnTo>
                      <a:pt x="14" y="0"/>
                    </a:lnTo>
                    <a:lnTo>
                      <a:pt x="18" y="0"/>
                    </a:lnTo>
                    <a:lnTo>
                      <a:pt x="20" y="1"/>
                    </a:lnTo>
                    <a:lnTo>
                      <a:pt x="24" y="2"/>
                    </a:lnTo>
                    <a:lnTo>
                      <a:pt x="26" y="3"/>
                    </a:lnTo>
                    <a:lnTo>
                      <a:pt x="27" y="5"/>
                    </a:lnTo>
                    <a:lnTo>
                      <a:pt x="28" y="8"/>
                    </a:lnTo>
                    <a:lnTo>
                      <a:pt x="29" y="11"/>
                    </a:lnTo>
                    <a:lnTo>
                      <a:pt x="29" y="13"/>
                    </a:lnTo>
                    <a:lnTo>
                      <a:pt x="28" y="19"/>
                    </a:lnTo>
                    <a:lnTo>
                      <a:pt x="26" y="24"/>
                    </a:lnTo>
                    <a:lnTo>
                      <a:pt x="20" y="27"/>
                    </a:lnTo>
                    <a:lnTo>
                      <a:pt x="14" y="28"/>
                    </a:lnTo>
                    <a:close/>
                  </a:path>
                </a:pathLst>
              </a:custGeom>
              <a:solidFill>
                <a:srgbClr val="FFFF93">
                  <a:alpha val="100000"/>
                </a:srgbClr>
              </a:solidFill>
              <a:ln w="9525">
                <a:noFill/>
              </a:ln>
            </p:spPr>
            <p:txBody>
              <a:bodyPr/>
              <a:p>
                <a:endParaRPr lang="en-US"/>
              </a:p>
            </p:txBody>
          </p:sp>
          <p:sp>
            <p:nvSpPr>
              <p:cNvPr id="7460" name="Freeform 121"/>
              <p:cNvSpPr/>
              <p:nvPr/>
            </p:nvSpPr>
            <p:spPr>
              <a:xfrm>
                <a:off x="3280" y="3273"/>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2"/>
                    </a:lnTo>
                    <a:lnTo>
                      <a:pt x="50" y="8"/>
                    </a:lnTo>
                    <a:lnTo>
                      <a:pt x="46" y="4"/>
                    </a:lnTo>
                    <a:lnTo>
                      <a:pt x="41" y="2"/>
                    </a:lnTo>
                    <a:lnTo>
                      <a:pt x="35" y="0"/>
                    </a:lnTo>
                    <a:lnTo>
                      <a:pt x="30" y="0"/>
                    </a:lnTo>
                    <a:lnTo>
                      <a:pt x="18" y="2"/>
                    </a:lnTo>
                    <a:lnTo>
                      <a:pt x="9" y="8"/>
                    </a:lnTo>
                    <a:lnTo>
                      <a:pt x="2" y="18"/>
                    </a:lnTo>
                    <a:lnTo>
                      <a:pt x="0" y="30"/>
                    </a:lnTo>
                    <a:lnTo>
                      <a:pt x="1" y="35"/>
                    </a:lnTo>
                    <a:lnTo>
                      <a:pt x="2" y="41"/>
                    </a:lnTo>
                    <a:lnTo>
                      <a:pt x="6" y="46"/>
                    </a:lnTo>
                    <a:lnTo>
                      <a:pt x="9" y="50"/>
                    </a:lnTo>
                    <a:lnTo>
                      <a:pt x="14" y="54"/>
                    </a:lnTo>
                    <a:lnTo>
                      <a:pt x="18" y="57"/>
                    </a:lnTo>
                    <a:lnTo>
                      <a:pt x="24" y="58"/>
                    </a:lnTo>
                    <a:lnTo>
                      <a:pt x="30" y="60"/>
                    </a:lnTo>
                    <a:lnTo>
                      <a:pt x="35" y="58"/>
                    </a:lnTo>
                    <a:lnTo>
                      <a:pt x="41" y="57"/>
                    </a:lnTo>
                    <a:lnTo>
                      <a:pt x="46" y="54"/>
                    </a:lnTo>
                    <a:lnTo>
                      <a:pt x="50" y="50"/>
                    </a:lnTo>
                    <a:lnTo>
                      <a:pt x="54" y="46"/>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7461" name="Freeform 122"/>
              <p:cNvSpPr/>
              <p:nvPr/>
            </p:nvSpPr>
            <p:spPr>
              <a:xfrm>
                <a:off x="3288" y="3280"/>
                <a:ext cx="15" cy="15"/>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7"/>
                    </a:lnTo>
                    <a:lnTo>
                      <a:pt x="4" y="4"/>
                    </a:lnTo>
                    <a:lnTo>
                      <a:pt x="7" y="2"/>
                    </a:lnTo>
                    <a:lnTo>
                      <a:pt x="9" y="1"/>
                    </a:lnTo>
                    <a:lnTo>
                      <a:pt x="11" y="0"/>
                    </a:lnTo>
                    <a:lnTo>
                      <a:pt x="15" y="0"/>
                    </a:lnTo>
                    <a:lnTo>
                      <a:pt x="17" y="0"/>
                    </a:lnTo>
                    <a:lnTo>
                      <a:pt x="20" y="1"/>
                    </a:lnTo>
                    <a:lnTo>
                      <a:pt x="23" y="2"/>
                    </a:lnTo>
                    <a:lnTo>
                      <a:pt x="25" y="4"/>
                    </a:lnTo>
                    <a:lnTo>
                      <a:pt x="26" y="7"/>
                    </a:lnTo>
                    <a:lnTo>
                      <a:pt x="29" y="9"/>
                    </a:lnTo>
                    <a:lnTo>
                      <a:pt x="30" y="11"/>
                    </a:lnTo>
                    <a:lnTo>
                      <a:pt x="30" y="15"/>
                    </a:lnTo>
                    <a:lnTo>
                      <a:pt x="29" y="20"/>
                    </a:lnTo>
                    <a:lnTo>
                      <a:pt x="25" y="25"/>
                    </a:lnTo>
                    <a:lnTo>
                      <a:pt x="20" y="27"/>
                    </a:lnTo>
                    <a:lnTo>
                      <a:pt x="15" y="28"/>
                    </a:lnTo>
                    <a:close/>
                  </a:path>
                </a:pathLst>
              </a:custGeom>
              <a:solidFill>
                <a:srgbClr val="FFFF93">
                  <a:alpha val="100000"/>
                </a:srgbClr>
              </a:solidFill>
              <a:ln w="9525">
                <a:noFill/>
              </a:ln>
            </p:spPr>
            <p:txBody>
              <a:bodyPr/>
              <a:p>
                <a:endParaRPr lang="en-US"/>
              </a:p>
            </p:txBody>
          </p:sp>
          <p:sp>
            <p:nvSpPr>
              <p:cNvPr id="7462" name="Freeform 123"/>
              <p:cNvSpPr/>
              <p:nvPr/>
            </p:nvSpPr>
            <p:spPr>
              <a:xfrm>
                <a:off x="3264" y="3390"/>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4"/>
                    </a:lnTo>
                    <a:lnTo>
                      <a:pt x="50" y="10"/>
                    </a:lnTo>
                    <a:lnTo>
                      <a:pt x="46" y="6"/>
                    </a:lnTo>
                    <a:lnTo>
                      <a:pt x="41" y="3"/>
                    </a:lnTo>
                    <a:lnTo>
                      <a:pt x="35" y="2"/>
                    </a:lnTo>
                    <a:lnTo>
                      <a:pt x="29" y="0"/>
                    </a:lnTo>
                    <a:lnTo>
                      <a:pt x="18" y="3"/>
                    </a:lnTo>
                    <a:lnTo>
                      <a:pt x="9" y="10"/>
                    </a:lnTo>
                    <a:lnTo>
                      <a:pt x="2" y="19"/>
                    </a:lnTo>
                    <a:lnTo>
                      <a:pt x="0" y="30"/>
                    </a:lnTo>
                    <a:lnTo>
                      <a:pt x="1" y="36"/>
                    </a:lnTo>
                    <a:lnTo>
                      <a:pt x="2" y="42"/>
                    </a:lnTo>
                    <a:lnTo>
                      <a:pt x="5" y="48"/>
                    </a:lnTo>
                    <a:lnTo>
                      <a:pt x="9" y="52"/>
                    </a:lnTo>
                    <a:lnTo>
                      <a:pt x="13" y="56"/>
                    </a:lnTo>
                    <a:lnTo>
                      <a:pt x="18" y="58"/>
                    </a:lnTo>
                    <a:lnTo>
                      <a:pt x="24" y="60"/>
                    </a:lnTo>
                    <a:lnTo>
                      <a:pt x="29" y="60"/>
                    </a:lnTo>
                    <a:lnTo>
                      <a:pt x="35" y="60"/>
                    </a:lnTo>
                    <a:lnTo>
                      <a:pt x="41" y="58"/>
                    </a:lnTo>
                    <a:lnTo>
                      <a:pt x="46" y="56"/>
                    </a:lnTo>
                    <a:lnTo>
                      <a:pt x="50" y="52"/>
                    </a:lnTo>
                    <a:lnTo>
                      <a:pt x="54" y="48"/>
                    </a:lnTo>
                    <a:lnTo>
                      <a:pt x="57" y="42"/>
                    </a:lnTo>
                    <a:lnTo>
                      <a:pt x="58" y="36"/>
                    </a:lnTo>
                    <a:lnTo>
                      <a:pt x="59" y="30"/>
                    </a:lnTo>
                    <a:close/>
                  </a:path>
                </a:pathLst>
              </a:custGeom>
              <a:solidFill>
                <a:srgbClr val="5900BC">
                  <a:alpha val="100000"/>
                </a:srgbClr>
              </a:solidFill>
              <a:ln w="9525">
                <a:noFill/>
              </a:ln>
            </p:spPr>
            <p:txBody>
              <a:bodyPr/>
              <a:p>
                <a:endParaRPr lang="en-US"/>
              </a:p>
            </p:txBody>
          </p:sp>
          <p:sp>
            <p:nvSpPr>
              <p:cNvPr id="7463" name="Freeform 124"/>
              <p:cNvSpPr/>
              <p:nvPr/>
            </p:nvSpPr>
            <p:spPr>
              <a:xfrm>
                <a:off x="3272" y="339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8"/>
                    </a:lnTo>
                    <a:lnTo>
                      <a:pt x="5" y="26"/>
                    </a:lnTo>
                    <a:lnTo>
                      <a:pt x="4" y="23"/>
                    </a:lnTo>
                    <a:lnTo>
                      <a:pt x="2" y="21"/>
                    </a:lnTo>
                    <a:lnTo>
                      <a:pt x="0" y="19"/>
                    </a:lnTo>
                    <a:lnTo>
                      <a:pt x="0" y="15"/>
                    </a:lnTo>
                    <a:lnTo>
                      <a:pt x="0" y="13"/>
                    </a:lnTo>
                    <a:lnTo>
                      <a:pt x="2" y="10"/>
                    </a:lnTo>
                    <a:lnTo>
                      <a:pt x="4" y="7"/>
                    </a:lnTo>
                    <a:lnTo>
                      <a:pt x="5" y="5"/>
                    </a:lnTo>
                    <a:lnTo>
                      <a:pt x="7" y="4"/>
                    </a:lnTo>
                    <a:lnTo>
                      <a:pt x="10" y="2"/>
                    </a:lnTo>
                    <a:lnTo>
                      <a:pt x="13" y="0"/>
                    </a:lnTo>
                    <a:lnTo>
                      <a:pt x="15" y="0"/>
                    </a:lnTo>
                    <a:lnTo>
                      <a:pt x="19" y="0"/>
                    </a:lnTo>
                    <a:lnTo>
                      <a:pt x="21" y="2"/>
                    </a:lnTo>
                    <a:lnTo>
                      <a:pt x="24" y="4"/>
                    </a:lnTo>
                    <a:lnTo>
                      <a:pt x="26" y="5"/>
                    </a:lnTo>
                    <a:lnTo>
                      <a:pt x="28" y="7"/>
                    </a:lnTo>
                    <a:lnTo>
                      <a:pt x="29" y="10"/>
                    </a:lnTo>
                    <a:lnTo>
                      <a:pt x="30" y="13"/>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7464" name="Freeform 125"/>
              <p:cNvSpPr/>
              <p:nvPr/>
            </p:nvSpPr>
            <p:spPr>
              <a:xfrm>
                <a:off x="3480" y="331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9" y="9"/>
                    </a:lnTo>
                    <a:lnTo>
                      <a:pt x="3" y="18"/>
                    </a:lnTo>
                    <a:lnTo>
                      <a:pt x="0" y="30"/>
                    </a:lnTo>
                    <a:lnTo>
                      <a:pt x="1" y="36"/>
                    </a:lnTo>
                    <a:lnTo>
                      <a:pt x="3" y="41"/>
                    </a:lnTo>
                    <a:lnTo>
                      <a:pt x="6" y="46"/>
                    </a:lnTo>
                    <a:lnTo>
                      <a:pt x="9" y="51"/>
                    </a:lnTo>
                    <a:lnTo>
                      <a:pt x="14"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7465" name="Freeform 126"/>
              <p:cNvSpPr/>
              <p:nvPr/>
            </p:nvSpPr>
            <p:spPr>
              <a:xfrm>
                <a:off x="3487" y="332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6"/>
                    </a:lnTo>
                    <a:lnTo>
                      <a:pt x="5" y="25"/>
                    </a:lnTo>
                    <a:lnTo>
                      <a:pt x="4" y="23"/>
                    </a:lnTo>
                    <a:lnTo>
                      <a:pt x="1" y="19"/>
                    </a:lnTo>
                    <a:lnTo>
                      <a:pt x="0" y="17"/>
                    </a:lnTo>
                    <a:lnTo>
                      <a:pt x="0" y="15"/>
                    </a:lnTo>
                    <a:lnTo>
                      <a:pt x="0" y="11"/>
                    </a:lnTo>
                    <a:lnTo>
                      <a:pt x="1" y="9"/>
                    </a:lnTo>
                    <a:lnTo>
                      <a:pt x="4" y="7"/>
                    </a:lnTo>
                    <a:lnTo>
                      <a:pt x="5" y="4"/>
                    </a:lnTo>
                    <a:lnTo>
                      <a:pt x="7" y="2"/>
                    </a:lnTo>
                    <a:lnTo>
                      <a:pt x="9" y="1"/>
                    </a:lnTo>
                    <a:lnTo>
                      <a:pt x="13" y="0"/>
                    </a:lnTo>
                    <a:lnTo>
                      <a:pt x="15" y="0"/>
                    </a:lnTo>
                    <a:lnTo>
                      <a:pt x="19" y="0"/>
                    </a:lnTo>
                    <a:lnTo>
                      <a:pt x="21" y="1"/>
                    </a:lnTo>
                    <a:lnTo>
                      <a:pt x="23" y="2"/>
                    </a:lnTo>
                    <a:lnTo>
                      <a:pt x="26" y="4"/>
                    </a:lnTo>
                    <a:lnTo>
                      <a:pt x="28" y="7"/>
                    </a:lnTo>
                    <a:lnTo>
                      <a:pt x="29" y="9"/>
                    </a:lnTo>
                    <a:lnTo>
                      <a:pt x="30" y="11"/>
                    </a:lnTo>
                    <a:lnTo>
                      <a:pt x="30" y="15"/>
                    </a:lnTo>
                    <a:lnTo>
                      <a:pt x="29"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7466" name="Freeform 127"/>
              <p:cNvSpPr/>
              <p:nvPr/>
            </p:nvSpPr>
            <p:spPr>
              <a:xfrm>
                <a:off x="3586" y="339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9" y="24"/>
                    </a:lnTo>
                    <a:lnTo>
                      <a:pt x="58" y="18"/>
                    </a:lnTo>
                    <a:lnTo>
                      <a:pt x="56" y="13"/>
                    </a:lnTo>
                    <a:lnTo>
                      <a:pt x="52" y="9"/>
                    </a:lnTo>
                    <a:lnTo>
                      <a:pt x="48" y="5"/>
                    </a:lnTo>
                    <a:lnTo>
                      <a:pt x="42" y="2"/>
                    </a:lnTo>
                    <a:lnTo>
                      <a:pt x="36" y="1"/>
                    </a:lnTo>
                    <a:lnTo>
                      <a:pt x="30" y="0"/>
                    </a:lnTo>
                    <a:lnTo>
                      <a:pt x="19" y="2"/>
                    </a:lnTo>
                    <a:lnTo>
                      <a:pt x="10" y="9"/>
                    </a:lnTo>
                    <a:lnTo>
                      <a:pt x="3" y="18"/>
                    </a:lnTo>
                    <a:lnTo>
                      <a:pt x="0" y="30"/>
                    </a:lnTo>
                    <a:lnTo>
                      <a:pt x="1" y="35"/>
                    </a:lnTo>
                    <a:lnTo>
                      <a:pt x="3" y="41"/>
                    </a:lnTo>
                    <a:lnTo>
                      <a:pt x="6" y="47"/>
                    </a:lnTo>
                    <a:lnTo>
                      <a:pt x="10" y="51"/>
                    </a:lnTo>
                    <a:lnTo>
                      <a:pt x="14" y="55"/>
                    </a:lnTo>
                    <a:lnTo>
                      <a:pt x="19" y="57"/>
                    </a:lnTo>
                    <a:lnTo>
                      <a:pt x="25" y="58"/>
                    </a:lnTo>
                    <a:lnTo>
                      <a:pt x="30" y="59"/>
                    </a:lnTo>
                    <a:lnTo>
                      <a:pt x="36" y="58"/>
                    </a:lnTo>
                    <a:lnTo>
                      <a:pt x="42" y="57"/>
                    </a:lnTo>
                    <a:lnTo>
                      <a:pt x="48" y="55"/>
                    </a:lnTo>
                    <a:lnTo>
                      <a:pt x="52" y="51"/>
                    </a:lnTo>
                    <a:lnTo>
                      <a:pt x="56"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7467" name="Freeform 128"/>
              <p:cNvSpPr/>
              <p:nvPr/>
            </p:nvSpPr>
            <p:spPr>
              <a:xfrm>
                <a:off x="3594" y="3405"/>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11" y="28"/>
                    </a:lnTo>
                    <a:lnTo>
                      <a:pt x="7" y="27"/>
                    </a:lnTo>
                    <a:lnTo>
                      <a:pt x="5" y="25"/>
                    </a:lnTo>
                    <a:lnTo>
                      <a:pt x="4" y="23"/>
                    </a:lnTo>
                    <a:lnTo>
                      <a:pt x="1" y="20"/>
                    </a:lnTo>
                    <a:lnTo>
                      <a:pt x="0" y="18"/>
                    </a:lnTo>
                    <a:lnTo>
                      <a:pt x="0" y="15"/>
                    </a:lnTo>
                    <a:lnTo>
                      <a:pt x="0" y="12"/>
                    </a:lnTo>
                    <a:lnTo>
                      <a:pt x="1" y="9"/>
                    </a:lnTo>
                    <a:lnTo>
                      <a:pt x="4" y="6"/>
                    </a:lnTo>
                    <a:lnTo>
                      <a:pt x="5" y="4"/>
                    </a:lnTo>
                    <a:lnTo>
                      <a:pt x="7" y="3"/>
                    </a:lnTo>
                    <a:lnTo>
                      <a:pt x="11" y="1"/>
                    </a:lnTo>
                    <a:lnTo>
                      <a:pt x="13" y="0"/>
                    </a:lnTo>
                    <a:lnTo>
                      <a:pt x="15" y="0"/>
                    </a:lnTo>
                    <a:lnTo>
                      <a:pt x="19" y="0"/>
                    </a:lnTo>
                    <a:lnTo>
                      <a:pt x="21" y="1"/>
                    </a:lnTo>
                    <a:lnTo>
                      <a:pt x="23" y="3"/>
                    </a:lnTo>
                    <a:lnTo>
                      <a:pt x="26" y="4"/>
                    </a:lnTo>
                    <a:lnTo>
                      <a:pt x="28" y="6"/>
                    </a:lnTo>
                    <a:lnTo>
                      <a:pt x="29" y="9"/>
                    </a:lnTo>
                    <a:lnTo>
                      <a:pt x="30" y="12"/>
                    </a:lnTo>
                    <a:lnTo>
                      <a:pt x="30" y="15"/>
                    </a:lnTo>
                    <a:lnTo>
                      <a:pt x="29" y="20"/>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7468" name="Freeform 129"/>
              <p:cNvSpPr/>
              <p:nvPr/>
            </p:nvSpPr>
            <p:spPr>
              <a:xfrm>
                <a:off x="3541" y="3129"/>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9" y="24"/>
                    </a:lnTo>
                    <a:lnTo>
                      <a:pt x="57" y="18"/>
                    </a:lnTo>
                    <a:lnTo>
                      <a:pt x="55" y="12"/>
                    </a:lnTo>
                    <a:lnTo>
                      <a:pt x="51" y="8"/>
                    </a:lnTo>
                    <a:lnTo>
                      <a:pt x="47" y="4"/>
                    </a:lnTo>
                    <a:lnTo>
                      <a:pt x="41" y="2"/>
                    </a:lnTo>
                    <a:lnTo>
                      <a:pt x="36" y="0"/>
                    </a:lnTo>
                    <a:lnTo>
                      <a:pt x="30" y="0"/>
                    </a:lnTo>
                    <a:lnTo>
                      <a:pt x="19" y="2"/>
                    </a:lnTo>
                    <a:lnTo>
                      <a:pt x="9" y="8"/>
                    </a:lnTo>
                    <a:lnTo>
                      <a:pt x="3" y="18"/>
                    </a:lnTo>
                    <a:lnTo>
                      <a:pt x="0" y="30"/>
                    </a:lnTo>
                    <a:lnTo>
                      <a:pt x="0" y="35"/>
                    </a:lnTo>
                    <a:lnTo>
                      <a:pt x="3" y="41"/>
                    </a:lnTo>
                    <a:lnTo>
                      <a:pt x="5" y="46"/>
                    </a:lnTo>
                    <a:lnTo>
                      <a:pt x="9" y="50"/>
                    </a:lnTo>
                    <a:lnTo>
                      <a:pt x="13" y="54"/>
                    </a:lnTo>
                    <a:lnTo>
                      <a:pt x="19" y="57"/>
                    </a:lnTo>
                    <a:lnTo>
                      <a:pt x="25" y="58"/>
                    </a:lnTo>
                    <a:lnTo>
                      <a:pt x="30" y="60"/>
                    </a:lnTo>
                    <a:lnTo>
                      <a:pt x="36" y="58"/>
                    </a:lnTo>
                    <a:lnTo>
                      <a:pt x="41" y="57"/>
                    </a:lnTo>
                    <a:lnTo>
                      <a:pt x="47" y="54"/>
                    </a:lnTo>
                    <a:lnTo>
                      <a:pt x="51" y="50"/>
                    </a:lnTo>
                    <a:lnTo>
                      <a:pt x="55" y="46"/>
                    </a:lnTo>
                    <a:lnTo>
                      <a:pt x="57" y="41"/>
                    </a:lnTo>
                    <a:lnTo>
                      <a:pt x="59" y="35"/>
                    </a:lnTo>
                    <a:lnTo>
                      <a:pt x="59" y="30"/>
                    </a:lnTo>
                    <a:close/>
                  </a:path>
                </a:pathLst>
              </a:custGeom>
              <a:solidFill>
                <a:srgbClr val="5900BC">
                  <a:alpha val="100000"/>
                </a:srgbClr>
              </a:solidFill>
              <a:ln w="9525">
                <a:noFill/>
              </a:ln>
            </p:spPr>
            <p:txBody>
              <a:bodyPr/>
              <a:p>
                <a:endParaRPr lang="en-US"/>
              </a:p>
            </p:txBody>
          </p:sp>
          <p:sp>
            <p:nvSpPr>
              <p:cNvPr id="7469" name="Freeform 130"/>
              <p:cNvSpPr/>
              <p:nvPr/>
            </p:nvSpPr>
            <p:spPr>
              <a:xfrm>
                <a:off x="3549" y="3136"/>
                <a:ext cx="14" cy="15"/>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5" y="28"/>
                    </a:moveTo>
                    <a:lnTo>
                      <a:pt x="12" y="28"/>
                    </a:lnTo>
                    <a:lnTo>
                      <a:pt x="10" y="27"/>
                    </a:lnTo>
                    <a:lnTo>
                      <a:pt x="6" y="26"/>
                    </a:lnTo>
                    <a:lnTo>
                      <a:pt x="4" y="25"/>
                    </a:lnTo>
                    <a:lnTo>
                      <a:pt x="3" y="23"/>
                    </a:lnTo>
                    <a:lnTo>
                      <a:pt x="2" y="19"/>
                    </a:lnTo>
                    <a:lnTo>
                      <a:pt x="0" y="17"/>
                    </a:lnTo>
                    <a:lnTo>
                      <a:pt x="0" y="15"/>
                    </a:lnTo>
                    <a:lnTo>
                      <a:pt x="0" y="11"/>
                    </a:lnTo>
                    <a:lnTo>
                      <a:pt x="2" y="9"/>
                    </a:lnTo>
                    <a:lnTo>
                      <a:pt x="3" y="7"/>
                    </a:lnTo>
                    <a:lnTo>
                      <a:pt x="4" y="4"/>
                    </a:lnTo>
                    <a:lnTo>
                      <a:pt x="6" y="2"/>
                    </a:lnTo>
                    <a:lnTo>
                      <a:pt x="10" y="1"/>
                    </a:lnTo>
                    <a:lnTo>
                      <a:pt x="12" y="0"/>
                    </a:lnTo>
                    <a:lnTo>
                      <a:pt x="15" y="0"/>
                    </a:lnTo>
                    <a:lnTo>
                      <a:pt x="18" y="0"/>
                    </a:lnTo>
                    <a:lnTo>
                      <a:pt x="21" y="1"/>
                    </a:lnTo>
                    <a:lnTo>
                      <a:pt x="23" y="2"/>
                    </a:lnTo>
                    <a:lnTo>
                      <a:pt x="26" y="4"/>
                    </a:lnTo>
                    <a:lnTo>
                      <a:pt x="27" y="7"/>
                    </a:lnTo>
                    <a:lnTo>
                      <a:pt x="28" y="9"/>
                    </a:lnTo>
                    <a:lnTo>
                      <a:pt x="29" y="11"/>
                    </a:lnTo>
                    <a:lnTo>
                      <a:pt x="29" y="15"/>
                    </a:lnTo>
                    <a:lnTo>
                      <a:pt x="28" y="20"/>
                    </a:lnTo>
                    <a:lnTo>
                      <a:pt x="26" y="25"/>
                    </a:lnTo>
                    <a:lnTo>
                      <a:pt x="21" y="27"/>
                    </a:lnTo>
                    <a:lnTo>
                      <a:pt x="15" y="28"/>
                    </a:lnTo>
                    <a:close/>
                  </a:path>
                </a:pathLst>
              </a:custGeom>
              <a:solidFill>
                <a:srgbClr val="FFFF93">
                  <a:alpha val="100000"/>
                </a:srgbClr>
              </a:solidFill>
              <a:ln w="9525">
                <a:noFill/>
              </a:ln>
            </p:spPr>
            <p:txBody>
              <a:bodyPr/>
              <a:p>
                <a:endParaRPr lang="en-US"/>
              </a:p>
            </p:txBody>
          </p:sp>
          <p:sp>
            <p:nvSpPr>
              <p:cNvPr id="7470" name="Freeform 131"/>
              <p:cNvSpPr/>
              <p:nvPr/>
            </p:nvSpPr>
            <p:spPr>
              <a:xfrm>
                <a:off x="3696" y="311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3"/>
                    </a:lnTo>
                    <a:lnTo>
                      <a:pt x="51" y="9"/>
                    </a:lnTo>
                    <a:lnTo>
                      <a:pt x="46" y="5"/>
                    </a:lnTo>
                    <a:lnTo>
                      <a:pt x="42" y="2"/>
                    </a:lnTo>
                    <a:lnTo>
                      <a:pt x="36" y="1"/>
                    </a:lnTo>
                    <a:lnTo>
                      <a:pt x="30" y="0"/>
                    </a:lnTo>
                    <a:lnTo>
                      <a:pt x="19" y="2"/>
                    </a:lnTo>
                    <a:lnTo>
                      <a:pt x="9" y="9"/>
                    </a:lnTo>
                    <a:lnTo>
                      <a:pt x="2" y="18"/>
                    </a:lnTo>
                    <a:lnTo>
                      <a:pt x="0" y="30"/>
                    </a:lnTo>
                    <a:lnTo>
                      <a:pt x="1" y="35"/>
                    </a:lnTo>
                    <a:lnTo>
                      <a:pt x="2" y="41"/>
                    </a:lnTo>
                    <a:lnTo>
                      <a:pt x="6" y="47"/>
                    </a:lnTo>
                    <a:lnTo>
                      <a:pt x="9" y="52"/>
                    </a:lnTo>
                    <a:lnTo>
                      <a:pt x="14" y="55"/>
                    </a:lnTo>
                    <a:lnTo>
                      <a:pt x="19" y="57"/>
                    </a:lnTo>
                    <a:lnTo>
                      <a:pt x="24" y="58"/>
                    </a:lnTo>
                    <a:lnTo>
                      <a:pt x="30" y="60"/>
                    </a:lnTo>
                    <a:lnTo>
                      <a:pt x="36" y="58"/>
                    </a:lnTo>
                    <a:lnTo>
                      <a:pt x="42" y="57"/>
                    </a:lnTo>
                    <a:lnTo>
                      <a:pt x="46" y="55"/>
                    </a:lnTo>
                    <a:lnTo>
                      <a:pt x="51" y="52"/>
                    </a:lnTo>
                    <a:lnTo>
                      <a:pt x="54"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7471" name="Freeform 132"/>
              <p:cNvSpPr/>
              <p:nvPr/>
            </p:nvSpPr>
            <p:spPr>
              <a:xfrm>
                <a:off x="3703" y="311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8"/>
                    </a:lnTo>
                    <a:lnTo>
                      <a:pt x="7" y="27"/>
                    </a:lnTo>
                    <a:lnTo>
                      <a:pt x="5" y="25"/>
                    </a:lnTo>
                    <a:lnTo>
                      <a:pt x="4" y="23"/>
                    </a:lnTo>
                    <a:lnTo>
                      <a:pt x="1" y="20"/>
                    </a:lnTo>
                    <a:lnTo>
                      <a:pt x="0" y="18"/>
                    </a:lnTo>
                    <a:lnTo>
                      <a:pt x="0" y="15"/>
                    </a:lnTo>
                    <a:lnTo>
                      <a:pt x="0" y="12"/>
                    </a:lnTo>
                    <a:lnTo>
                      <a:pt x="1" y="9"/>
                    </a:lnTo>
                    <a:lnTo>
                      <a:pt x="4" y="7"/>
                    </a:lnTo>
                    <a:lnTo>
                      <a:pt x="5" y="4"/>
                    </a:lnTo>
                    <a:lnTo>
                      <a:pt x="7" y="3"/>
                    </a:lnTo>
                    <a:lnTo>
                      <a:pt x="9" y="1"/>
                    </a:lnTo>
                    <a:lnTo>
                      <a:pt x="13" y="0"/>
                    </a:lnTo>
                    <a:lnTo>
                      <a:pt x="15" y="0"/>
                    </a:lnTo>
                    <a:lnTo>
                      <a:pt x="19" y="0"/>
                    </a:lnTo>
                    <a:lnTo>
                      <a:pt x="21" y="1"/>
                    </a:lnTo>
                    <a:lnTo>
                      <a:pt x="23" y="3"/>
                    </a:lnTo>
                    <a:lnTo>
                      <a:pt x="25" y="4"/>
                    </a:lnTo>
                    <a:lnTo>
                      <a:pt x="28"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7472" name="Freeform 133"/>
              <p:cNvSpPr/>
              <p:nvPr/>
            </p:nvSpPr>
            <p:spPr>
              <a:xfrm>
                <a:off x="3669" y="3257"/>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4"/>
                    </a:lnTo>
                    <a:lnTo>
                      <a:pt x="51" y="10"/>
                    </a:lnTo>
                    <a:lnTo>
                      <a:pt x="46" y="6"/>
                    </a:lnTo>
                    <a:lnTo>
                      <a:pt x="42" y="3"/>
                    </a:lnTo>
                    <a:lnTo>
                      <a:pt x="36" y="2"/>
                    </a:lnTo>
                    <a:lnTo>
                      <a:pt x="30" y="0"/>
                    </a:lnTo>
                    <a:lnTo>
                      <a:pt x="19" y="3"/>
                    </a:lnTo>
                    <a:lnTo>
                      <a:pt x="9" y="10"/>
                    </a:lnTo>
                    <a:lnTo>
                      <a:pt x="2" y="19"/>
                    </a:lnTo>
                    <a:lnTo>
                      <a:pt x="0" y="30"/>
                    </a:lnTo>
                    <a:lnTo>
                      <a:pt x="1" y="36"/>
                    </a:lnTo>
                    <a:lnTo>
                      <a:pt x="2" y="42"/>
                    </a:lnTo>
                    <a:lnTo>
                      <a:pt x="5" y="46"/>
                    </a:lnTo>
                    <a:lnTo>
                      <a:pt x="8" y="51"/>
                    </a:lnTo>
                    <a:lnTo>
                      <a:pt x="13" y="55"/>
                    </a:lnTo>
                    <a:lnTo>
                      <a:pt x="19" y="58"/>
                    </a:lnTo>
                    <a:lnTo>
                      <a:pt x="24" y="59"/>
                    </a:lnTo>
                    <a:lnTo>
                      <a:pt x="30" y="60"/>
                    </a:lnTo>
                    <a:lnTo>
                      <a:pt x="36" y="59"/>
                    </a:lnTo>
                    <a:lnTo>
                      <a:pt x="42" y="58"/>
                    </a:lnTo>
                    <a:lnTo>
                      <a:pt x="46" y="55"/>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7473" name="Freeform 134"/>
              <p:cNvSpPr/>
              <p:nvPr/>
            </p:nvSpPr>
            <p:spPr>
              <a:xfrm>
                <a:off x="3677" y="326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10"/>
                    </a:lnTo>
                    <a:lnTo>
                      <a:pt x="2" y="7"/>
                    </a:lnTo>
                    <a:lnTo>
                      <a:pt x="5" y="5"/>
                    </a:lnTo>
                    <a:lnTo>
                      <a:pt x="7" y="3"/>
                    </a:lnTo>
                    <a:lnTo>
                      <a:pt x="9" y="1"/>
                    </a:lnTo>
                    <a:lnTo>
                      <a:pt x="12" y="0"/>
                    </a:lnTo>
                    <a:lnTo>
                      <a:pt x="15" y="0"/>
                    </a:lnTo>
                    <a:lnTo>
                      <a:pt x="17" y="0"/>
                    </a:lnTo>
                    <a:lnTo>
                      <a:pt x="21" y="1"/>
                    </a:lnTo>
                    <a:lnTo>
                      <a:pt x="23" y="3"/>
                    </a:lnTo>
                    <a:lnTo>
                      <a:pt x="25" y="5"/>
                    </a:lnTo>
                    <a:lnTo>
                      <a:pt x="27"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7474" name="Freeform 135"/>
              <p:cNvSpPr/>
              <p:nvPr/>
            </p:nvSpPr>
            <p:spPr>
              <a:xfrm>
                <a:off x="3693" y="3382"/>
                <a:ext cx="30"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3"/>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8"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7475" name="Freeform 136"/>
              <p:cNvSpPr/>
              <p:nvPr/>
            </p:nvSpPr>
            <p:spPr>
              <a:xfrm>
                <a:off x="3701" y="3390"/>
                <a:ext cx="14" cy="14"/>
              </a:xfrm>
              <a:custGeom>
                <a:avLst/>
                <a:gdLst>
                  <a:gd name="txL" fmla="*/ 0 w 28"/>
                  <a:gd name="txT" fmla="*/ 0 h 29"/>
                  <a:gd name="txR" fmla="*/ 28 w 28"/>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8" h="29">
                    <a:moveTo>
                      <a:pt x="13" y="29"/>
                    </a:moveTo>
                    <a:lnTo>
                      <a:pt x="11" y="29"/>
                    </a:lnTo>
                    <a:lnTo>
                      <a:pt x="9" y="28"/>
                    </a:lnTo>
                    <a:lnTo>
                      <a:pt x="5" y="27"/>
                    </a:lnTo>
                    <a:lnTo>
                      <a:pt x="3" y="25"/>
                    </a:lnTo>
                    <a:lnTo>
                      <a:pt x="2" y="22"/>
                    </a:lnTo>
                    <a:lnTo>
                      <a:pt x="1" y="20"/>
                    </a:lnTo>
                    <a:lnTo>
                      <a:pt x="0" y="18"/>
                    </a:lnTo>
                    <a:lnTo>
                      <a:pt x="0" y="14"/>
                    </a:lnTo>
                    <a:lnTo>
                      <a:pt x="0" y="12"/>
                    </a:lnTo>
                    <a:lnTo>
                      <a:pt x="1" y="8"/>
                    </a:lnTo>
                    <a:lnTo>
                      <a:pt x="2" y="6"/>
                    </a:lnTo>
                    <a:lnTo>
                      <a:pt x="3" y="4"/>
                    </a:lnTo>
                    <a:lnTo>
                      <a:pt x="5" y="3"/>
                    </a:lnTo>
                    <a:lnTo>
                      <a:pt x="9" y="2"/>
                    </a:lnTo>
                    <a:lnTo>
                      <a:pt x="11" y="0"/>
                    </a:lnTo>
                    <a:lnTo>
                      <a:pt x="13" y="0"/>
                    </a:lnTo>
                    <a:lnTo>
                      <a:pt x="17" y="0"/>
                    </a:lnTo>
                    <a:lnTo>
                      <a:pt x="19" y="2"/>
                    </a:lnTo>
                    <a:lnTo>
                      <a:pt x="23" y="3"/>
                    </a:lnTo>
                    <a:lnTo>
                      <a:pt x="25" y="4"/>
                    </a:lnTo>
                    <a:lnTo>
                      <a:pt x="26" y="6"/>
                    </a:lnTo>
                    <a:lnTo>
                      <a:pt x="27" y="8"/>
                    </a:lnTo>
                    <a:lnTo>
                      <a:pt x="28" y="12"/>
                    </a:lnTo>
                    <a:lnTo>
                      <a:pt x="28" y="14"/>
                    </a:lnTo>
                    <a:lnTo>
                      <a:pt x="27" y="20"/>
                    </a:lnTo>
                    <a:lnTo>
                      <a:pt x="25" y="25"/>
                    </a:lnTo>
                    <a:lnTo>
                      <a:pt x="19" y="28"/>
                    </a:lnTo>
                    <a:lnTo>
                      <a:pt x="13" y="29"/>
                    </a:lnTo>
                    <a:close/>
                  </a:path>
                </a:pathLst>
              </a:custGeom>
              <a:solidFill>
                <a:srgbClr val="FFFF93">
                  <a:alpha val="100000"/>
                </a:srgbClr>
              </a:solidFill>
              <a:ln w="9525">
                <a:noFill/>
              </a:ln>
            </p:spPr>
            <p:txBody>
              <a:bodyPr/>
              <a:p>
                <a:endParaRPr lang="en-US"/>
              </a:p>
            </p:txBody>
          </p:sp>
          <p:sp>
            <p:nvSpPr>
              <p:cNvPr id="7476" name="Freeform 137"/>
              <p:cNvSpPr/>
              <p:nvPr/>
            </p:nvSpPr>
            <p:spPr>
              <a:xfrm>
                <a:off x="3842" y="3409"/>
                <a:ext cx="30" cy="30"/>
              </a:xfrm>
              <a:custGeom>
                <a:avLst/>
                <a:gdLst>
                  <a:gd name="txL" fmla="*/ 0 w 60"/>
                  <a:gd name="txT" fmla="*/ 0 h 58"/>
                  <a:gd name="txR" fmla="*/ 60 w 60"/>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8">
                    <a:moveTo>
                      <a:pt x="60" y="30"/>
                    </a:moveTo>
                    <a:lnTo>
                      <a:pt x="59" y="24"/>
                    </a:lnTo>
                    <a:lnTo>
                      <a:pt x="57" y="18"/>
                    </a:lnTo>
                    <a:lnTo>
                      <a:pt x="54" y="12"/>
                    </a:lnTo>
                    <a:lnTo>
                      <a:pt x="51" y="8"/>
                    </a:lnTo>
                    <a:lnTo>
                      <a:pt x="46" y="4"/>
                    </a:lnTo>
                    <a:lnTo>
                      <a:pt x="41" y="2"/>
                    </a:lnTo>
                    <a:lnTo>
                      <a:pt x="36" y="0"/>
                    </a:lnTo>
                    <a:lnTo>
                      <a:pt x="30" y="0"/>
                    </a:lnTo>
                    <a:lnTo>
                      <a:pt x="18" y="2"/>
                    </a:lnTo>
                    <a:lnTo>
                      <a:pt x="8" y="8"/>
                    </a:lnTo>
                    <a:lnTo>
                      <a:pt x="2" y="18"/>
                    </a:lnTo>
                    <a:lnTo>
                      <a:pt x="0" y="30"/>
                    </a:lnTo>
                    <a:lnTo>
                      <a:pt x="1" y="35"/>
                    </a:lnTo>
                    <a:lnTo>
                      <a:pt x="2" y="40"/>
                    </a:lnTo>
                    <a:lnTo>
                      <a:pt x="4" y="46"/>
                    </a:lnTo>
                    <a:lnTo>
                      <a:pt x="8" y="50"/>
                    </a:lnTo>
                    <a:lnTo>
                      <a:pt x="12" y="54"/>
                    </a:lnTo>
                    <a:lnTo>
                      <a:pt x="18" y="56"/>
                    </a:lnTo>
                    <a:lnTo>
                      <a:pt x="24" y="58"/>
                    </a:lnTo>
                    <a:lnTo>
                      <a:pt x="30" y="58"/>
                    </a:lnTo>
                    <a:lnTo>
                      <a:pt x="36" y="58"/>
                    </a:lnTo>
                    <a:lnTo>
                      <a:pt x="41" y="56"/>
                    </a:lnTo>
                    <a:lnTo>
                      <a:pt x="46" y="54"/>
                    </a:lnTo>
                    <a:lnTo>
                      <a:pt x="51" y="50"/>
                    </a:lnTo>
                    <a:lnTo>
                      <a:pt x="54" y="46"/>
                    </a:lnTo>
                    <a:lnTo>
                      <a:pt x="57" y="40"/>
                    </a:lnTo>
                    <a:lnTo>
                      <a:pt x="59" y="35"/>
                    </a:lnTo>
                    <a:lnTo>
                      <a:pt x="60" y="30"/>
                    </a:lnTo>
                    <a:close/>
                  </a:path>
                </a:pathLst>
              </a:custGeom>
              <a:solidFill>
                <a:srgbClr val="6800E0">
                  <a:alpha val="100000"/>
                </a:srgbClr>
              </a:solidFill>
              <a:ln w="9525">
                <a:noFill/>
              </a:ln>
            </p:spPr>
            <p:txBody>
              <a:bodyPr/>
              <a:p>
                <a:endParaRPr lang="en-US"/>
              </a:p>
            </p:txBody>
          </p:sp>
          <p:sp>
            <p:nvSpPr>
              <p:cNvPr id="7477" name="Freeform 138"/>
              <p:cNvSpPr/>
              <p:nvPr/>
            </p:nvSpPr>
            <p:spPr>
              <a:xfrm>
                <a:off x="3850" y="3417"/>
                <a:ext cx="15" cy="14"/>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5"/>
                    </a:lnTo>
                    <a:lnTo>
                      <a:pt x="4" y="3"/>
                    </a:lnTo>
                    <a:lnTo>
                      <a:pt x="7" y="2"/>
                    </a:lnTo>
                    <a:lnTo>
                      <a:pt x="9" y="1"/>
                    </a:lnTo>
                    <a:lnTo>
                      <a:pt x="11" y="0"/>
                    </a:lnTo>
                    <a:lnTo>
                      <a:pt x="15" y="0"/>
                    </a:lnTo>
                    <a:lnTo>
                      <a:pt x="17" y="0"/>
                    </a:lnTo>
                    <a:lnTo>
                      <a:pt x="21" y="1"/>
                    </a:lnTo>
                    <a:lnTo>
                      <a:pt x="23" y="2"/>
                    </a:lnTo>
                    <a:lnTo>
                      <a:pt x="25" y="3"/>
                    </a:lnTo>
                    <a:lnTo>
                      <a:pt x="26" y="5"/>
                    </a:lnTo>
                    <a:lnTo>
                      <a:pt x="29" y="9"/>
                    </a:lnTo>
                    <a:lnTo>
                      <a:pt x="30" y="11"/>
                    </a:lnTo>
                    <a:lnTo>
                      <a:pt x="30" y="15"/>
                    </a:lnTo>
                    <a:lnTo>
                      <a:pt x="29" y="20"/>
                    </a:lnTo>
                    <a:lnTo>
                      <a:pt x="25" y="25"/>
                    </a:lnTo>
                    <a:lnTo>
                      <a:pt x="21" y="27"/>
                    </a:lnTo>
                    <a:lnTo>
                      <a:pt x="15" y="28"/>
                    </a:lnTo>
                    <a:close/>
                  </a:path>
                </a:pathLst>
              </a:custGeom>
              <a:solidFill>
                <a:srgbClr val="FFFF93">
                  <a:alpha val="100000"/>
                </a:srgbClr>
              </a:solidFill>
              <a:ln w="9525">
                <a:noFill/>
              </a:ln>
            </p:spPr>
            <p:txBody>
              <a:bodyPr/>
              <a:p>
                <a:endParaRPr lang="en-US"/>
              </a:p>
            </p:txBody>
          </p:sp>
          <p:sp>
            <p:nvSpPr>
              <p:cNvPr id="7478" name="Freeform 139"/>
              <p:cNvSpPr/>
              <p:nvPr/>
            </p:nvSpPr>
            <p:spPr>
              <a:xfrm>
                <a:off x="3869" y="3310"/>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7" y="19"/>
                    </a:lnTo>
                    <a:lnTo>
                      <a:pt x="54" y="13"/>
                    </a:lnTo>
                    <a:lnTo>
                      <a:pt x="50" y="9"/>
                    </a:lnTo>
                    <a:lnTo>
                      <a:pt x="46" y="5"/>
                    </a:lnTo>
                    <a:lnTo>
                      <a:pt x="41" y="3"/>
                    </a:lnTo>
                    <a:lnTo>
                      <a:pt x="36" y="0"/>
                    </a:lnTo>
                    <a:lnTo>
                      <a:pt x="30" y="0"/>
                    </a:lnTo>
                    <a:lnTo>
                      <a:pt x="18" y="3"/>
                    </a:lnTo>
                    <a:lnTo>
                      <a:pt x="9" y="9"/>
                    </a:lnTo>
                    <a:lnTo>
                      <a:pt x="2" y="18"/>
                    </a:lnTo>
                    <a:lnTo>
                      <a:pt x="0" y="29"/>
                    </a:lnTo>
                    <a:lnTo>
                      <a:pt x="1" y="35"/>
                    </a:lnTo>
                    <a:lnTo>
                      <a:pt x="2" y="41"/>
                    </a:lnTo>
                    <a:lnTo>
                      <a:pt x="6" y="47"/>
                    </a:lnTo>
                    <a:lnTo>
                      <a:pt x="9" y="51"/>
                    </a:lnTo>
                    <a:lnTo>
                      <a:pt x="14" y="55"/>
                    </a:lnTo>
                    <a:lnTo>
                      <a:pt x="18" y="57"/>
                    </a:lnTo>
                    <a:lnTo>
                      <a:pt x="24" y="59"/>
                    </a:lnTo>
                    <a:lnTo>
                      <a:pt x="30" y="59"/>
                    </a:lnTo>
                    <a:lnTo>
                      <a:pt x="36" y="59"/>
                    </a:lnTo>
                    <a:lnTo>
                      <a:pt x="41" y="57"/>
                    </a:lnTo>
                    <a:lnTo>
                      <a:pt x="46" y="55"/>
                    </a:lnTo>
                    <a:lnTo>
                      <a:pt x="50" y="51"/>
                    </a:lnTo>
                    <a:lnTo>
                      <a:pt x="54" y="47"/>
                    </a:lnTo>
                    <a:lnTo>
                      <a:pt x="57" y="41"/>
                    </a:lnTo>
                    <a:lnTo>
                      <a:pt x="59" y="35"/>
                    </a:lnTo>
                    <a:lnTo>
                      <a:pt x="60" y="29"/>
                    </a:lnTo>
                    <a:close/>
                  </a:path>
                </a:pathLst>
              </a:custGeom>
              <a:solidFill>
                <a:srgbClr val="5900BC">
                  <a:alpha val="100000"/>
                </a:srgbClr>
              </a:solidFill>
              <a:ln w="9525">
                <a:noFill/>
              </a:ln>
            </p:spPr>
            <p:txBody>
              <a:bodyPr/>
              <a:p>
                <a:endParaRPr lang="en-US"/>
              </a:p>
            </p:txBody>
          </p:sp>
          <p:sp>
            <p:nvSpPr>
              <p:cNvPr id="7479" name="Freeform 140"/>
              <p:cNvSpPr/>
              <p:nvPr/>
            </p:nvSpPr>
            <p:spPr>
              <a:xfrm>
                <a:off x="3876" y="3318"/>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9" y="28"/>
                    </a:lnTo>
                    <a:lnTo>
                      <a:pt x="7" y="27"/>
                    </a:lnTo>
                    <a:lnTo>
                      <a:pt x="4" y="25"/>
                    </a:lnTo>
                    <a:lnTo>
                      <a:pt x="3" y="22"/>
                    </a:lnTo>
                    <a:lnTo>
                      <a:pt x="1" y="20"/>
                    </a:lnTo>
                    <a:lnTo>
                      <a:pt x="0" y="18"/>
                    </a:lnTo>
                    <a:lnTo>
                      <a:pt x="0" y="14"/>
                    </a:lnTo>
                    <a:lnTo>
                      <a:pt x="0" y="12"/>
                    </a:lnTo>
                    <a:lnTo>
                      <a:pt x="1" y="9"/>
                    </a:lnTo>
                    <a:lnTo>
                      <a:pt x="3" y="6"/>
                    </a:lnTo>
                    <a:lnTo>
                      <a:pt x="4" y="4"/>
                    </a:lnTo>
                    <a:lnTo>
                      <a:pt x="7" y="3"/>
                    </a:lnTo>
                    <a:lnTo>
                      <a:pt x="9" y="2"/>
                    </a:lnTo>
                    <a:lnTo>
                      <a:pt x="12" y="0"/>
                    </a:lnTo>
                    <a:lnTo>
                      <a:pt x="15" y="0"/>
                    </a:lnTo>
                    <a:lnTo>
                      <a:pt x="17" y="0"/>
                    </a:lnTo>
                    <a:lnTo>
                      <a:pt x="21" y="2"/>
                    </a:lnTo>
                    <a:lnTo>
                      <a:pt x="23" y="3"/>
                    </a:lnTo>
                    <a:lnTo>
                      <a:pt x="25" y="4"/>
                    </a:lnTo>
                    <a:lnTo>
                      <a:pt x="26" y="6"/>
                    </a:lnTo>
                    <a:lnTo>
                      <a:pt x="29" y="9"/>
                    </a:lnTo>
                    <a:lnTo>
                      <a:pt x="30" y="12"/>
                    </a:lnTo>
                    <a:lnTo>
                      <a:pt x="30" y="14"/>
                    </a:lnTo>
                    <a:lnTo>
                      <a:pt x="29" y="20"/>
                    </a:lnTo>
                    <a:lnTo>
                      <a:pt x="25" y="25"/>
                    </a:lnTo>
                    <a:lnTo>
                      <a:pt x="21" y="28"/>
                    </a:lnTo>
                    <a:lnTo>
                      <a:pt x="15" y="29"/>
                    </a:lnTo>
                    <a:close/>
                  </a:path>
                </a:pathLst>
              </a:custGeom>
              <a:solidFill>
                <a:srgbClr val="FFFF93">
                  <a:alpha val="100000"/>
                </a:srgbClr>
              </a:solidFill>
              <a:ln w="9525">
                <a:noFill/>
              </a:ln>
            </p:spPr>
            <p:txBody>
              <a:bodyPr/>
              <a:p>
                <a:endParaRPr lang="en-US"/>
              </a:p>
            </p:txBody>
          </p:sp>
          <p:sp>
            <p:nvSpPr>
              <p:cNvPr id="7480" name="Freeform 141"/>
              <p:cNvSpPr/>
              <p:nvPr/>
            </p:nvSpPr>
            <p:spPr>
              <a:xfrm>
                <a:off x="3869" y="3182"/>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3"/>
                    </a:lnTo>
                    <a:lnTo>
                      <a:pt x="50" y="9"/>
                    </a:lnTo>
                    <a:lnTo>
                      <a:pt x="46" y="5"/>
                    </a:lnTo>
                    <a:lnTo>
                      <a:pt x="41" y="2"/>
                    </a:lnTo>
                    <a:lnTo>
                      <a:pt x="36" y="1"/>
                    </a:lnTo>
                    <a:lnTo>
                      <a:pt x="30" y="0"/>
                    </a:lnTo>
                    <a:lnTo>
                      <a:pt x="18" y="2"/>
                    </a:lnTo>
                    <a:lnTo>
                      <a:pt x="9" y="9"/>
                    </a:lnTo>
                    <a:lnTo>
                      <a:pt x="2" y="18"/>
                    </a:lnTo>
                    <a:lnTo>
                      <a:pt x="0" y="30"/>
                    </a:lnTo>
                    <a:lnTo>
                      <a:pt x="1" y="35"/>
                    </a:lnTo>
                    <a:lnTo>
                      <a:pt x="2" y="41"/>
                    </a:lnTo>
                    <a:lnTo>
                      <a:pt x="6" y="47"/>
                    </a:lnTo>
                    <a:lnTo>
                      <a:pt x="9" y="51"/>
                    </a:lnTo>
                    <a:lnTo>
                      <a:pt x="14" y="55"/>
                    </a:lnTo>
                    <a:lnTo>
                      <a:pt x="18" y="57"/>
                    </a:lnTo>
                    <a:lnTo>
                      <a:pt x="24" y="58"/>
                    </a:lnTo>
                    <a:lnTo>
                      <a:pt x="30" y="60"/>
                    </a:lnTo>
                    <a:lnTo>
                      <a:pt x="36" y="58"/>
                    </a:lnTo>
                    <a:lnTo>
                      <a:pt x="41" y="57"/>
                    </a:lnTo>
                    <a:lnTo>
                      <a:pt x="46" y="55"/>
                    </a:lnTo>
                    <a:lnTo>
                      <a:pt x="50" y="51"/>
                    </a:lnTo>
                    <a:lnTo>
                      <a:pt x="54" y="47"/>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7481" name="Freeform 142"/>
              <p:cNvSpPr/>
              <p:nvPr/>
            </p:nvSpPr>
            <p:spPr>
              <a:xfrm>
                <a:off x="3876" y="318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8"/>
                    </a:lnTo>
                    <a:lnTo>
                      <a:pt x="7" y="27"/>
                    </a:lnTo>
                    <a:lnTo>
                      <a:pt x="4" y="25"/>
                    </a:lnTo>
                    <a:lnTo>
                      <a:pt x="3" y="23"/>
                    </a:lnTo>
                    <a:lnTo>
                      <a:pt x="1" y="20"/>
                    </a:lnTo>
                    <a:lnTo>
                      <a:pt x="0" y="18"/>
                    </a:lnTo>
                    <a:lnTo>
                      <a:pt x="0" y="15"/>
                    </a:lnTo>
                    <a:lnTo>
                      <a:pt x="0" y="12"/>
                    </a:lnTo>
                    <a:lnTo>
                      <a:pt x="1" y="9"/>
                    </a:lnTo>
                    <a:lnTo>
                      <a:pt x="3" y="7"/>
                    </a:lnTo>
                    <a:lnTo>
                      <a:pt x="4" y="4"/>
                    </a:lnTo>
                    <a:lnTo>
                      <a:pt x="7" y="3"/>
                    </a:lnTo>
                    <a:lnTo>
                      <a:pt x="9" y="1"/>
                    </a:lnTo>
                    <a:lnTo>
                      <a:pt x="12" y="0"/>
                    </a:lnTo>
                    <a:lnTo>
                      <a:pt x="15" y="0"/>
                    </a:lnTo>
                    <a:lnTo>
                      <a:pt x="17" y="0"/>
                    </a:lnTo>
                    <a:lnTo>
                      <a:pt x="21" y="1"/>
                    </a:lnTo>
                    <a:lnTo>
                      <a:pt x="23" y="3"/>
                    </a:lnTo>
                    <a:lnTo>
                      <a:pt x="25" y="4"/>
                    </a:lnTo>
                    <a:lnTo>
                      <a:pt x="26"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7482" name="Freeform 143"/>
              <p:cNvSpPr/>
              <p:nvPr/>
            </p:nvSpPr>
            <p:spPr>
              <a:xfrm>
                <a:off x="2809" y="3310"/>
                <a:ext cx="29"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4"/>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7"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7483" name="Freeform 144"/>
              <p:cNvSpPr/>
              <p:nvPr/>
            </p:nvSpPr>
            <p:spPr>
              <a:xfrm>
                <a:off x="2816" y="3318"/>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4" y="29"/>
                    </a:moveTo>
                    <a:lnTo>
                      <a:pt x="12" y="29"/>
                    </a:lnTo>
                    <a:lnTo>
                      <a:pt x="10" y="28"/>
                    </a:lnTo>
                    <a:lnTo>
                      <a:pt x="6" y="27"/>
                    </a:lnTo>
                    <a:lnTo>
                      <a:pt x="4" y="25"/>
                    </a:lnTo>
                    <a:lnTo>
                      <a:pt x="3" y="22"/>
                    </a:lnTo>
                    <a:lnTo>
                      <a:pt x="2" y="20"/>
                    </a:lnTo>
                    <a:lnTo>
                      <a:pt x="0" y="18"/>
                    </a:lnTo>
                    <a:lnTo>
                      <a:pt x="0" y="14"/>
                    </a:lnTo>
                    <a:lnTo>
                      <a:pt x="0" y="12"/>
                    </a:lnTo>
                    <a:lnTo>
                      <a:pt x="2" y="9"/>
                    </a:lnTo>
                    <a:lnTo>
                      <a:pt x="3" y="6"/>
                    </a:lnTo>
                    <a:lnTo>
                      <a:pt x="4" y="4"/>
                    </a:lnTo>
                    <a:lnTo>
                      <a:pt x="6" y="3"/>
                    </a:lnTo>
                    <a:lnTo>
                      <a:pt x="10" y="2"/>
                    </a:lnTo>
                    <a:lnTo>
                      <a:pt x="12" y="0"/>
                    </a:lnTo>
                    <a:lnTo>
                      <a:pt x="14" y="0"/>
                    </a:lnTo>
                    <a:lnTo>
                      <a:pt x="18" y="0"/>
                    </a:lnTo>
                    <a:lnTo>
                      <a:pt x="20" y="2"/>
                    </a:lnTo>
                    <a:lnTo>
                      <a:pt x="22" y="3"/>
                    </a:lnTo>
                    <a:lnTo>
                      <a:pt x="25" y="4"/>
                    </a:lnTo>
                    <a:lnTo>
                      <a:pt x="27" y="6"/>
                    </a:lnTo>
                    <a:lnTo>
                      <a:pt x="28" y="9"/>
                    </a:lnTo>
                    <a:lnTo>
                      <a:pt x="29" y="12"/>
                    </a:lnTo>
                    <a:lnTo>
                      <a:pt x="29" y="14"/>
                    </a:lnTo>
                    <a:lnTo>
                      <a:pt x="28" y="20"/>
                    </a:lnTo>
                    <a:lnTo>
                      <a:pt x="25" y="25"/>
                    </a:lnTo>
                    <a:lnTo>
                      <a:pt x="20" y="28"/>
                    </a:lnTo>
                    <a:lnTo>
                      <a:pt x="14" y="29"/>
                    </a:lnTo>
                    <a:close/>
                  </a:path>
                </a:pathLst>
              </a:custGeom>
              <a:solidFill>
                <a:srgbClr val="FFFF93">
                  <a:alpha val="100000"/>
                </a:srgbClr>
              </a:solidFill>
              <a:ln w="9525">
                <a:noFill/>
              </a:ln>
            </p:spPr>
            <p:txBody>
              <a:bodyPr/>
              <a:p>
                <a:endParaRPr lang="en-US"/>
              </a:p>
            </p:txBody>
          </p:sp>
          <p:sp>
            <p:nvSpPr>
              <p:cNvPr id="7484" name="Freeform 145"/>
              <p:cNvSpPr/>
              <p:nvPr/>
            </p:nvSpPr>
            <p:spPr>
              <a:xfrm>
                <a:off x="2947" y="223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3"/>
                    </a:lnTo>
                    <a:lnTo>
                      <a:pt x="51" y="8"/>
                    </a:lnTo>
                    <a:lnTo>
                      <a:pt x="46" y="5"/>
                    </a:lnTo>
                    <a:lnTo>
                      <a:pt x="41" y="3"/>
                    </a:lnTo>
                    <a:lnTo>
                      <a:pt x="36" y="0"/>
                    </a:lnTo>
                    <a:lnTo>
                      <a:pt x="30" y="0"/>
                    </a:lnTo>
                    <a:lnTo>
                      <a:pt x="18" y="3"/>
                    </a:lnTo>
                    <a:lnTo>
                      <a:pt x="9" y="8"/>
                    </a:lnTo>
                    <a:lnTo>
                      <a:pt x="2" y="19"/>
                    </a:lnTo>
                    <a:lnTo>
                      <a:pt x="0" y="30"/>
                    </a:lnTo>
                    <a:lnTo>
                      <a:pt x="1" y="36"/>
                    </a:lnTo>
                    <a:lnTo>
                      <a:pt x="2" y="42"/>
                    </a:lnTo>
                    <a:lnTo>
                      <a:pt x="6" y="47"/>
                    </a:lnTo>
                    <a:lnTo>
                      <a:pt x="9" y="51"/>
                    </a:lnTo>
                    <a:lnTo>
                      <a:pt x="14" y="55"/>
                    </a:lnTo>
                    <a:lnTo>
                      <a:pt x="18" y="58"/>
                    </a:lnTo>
                    <a:lnTo>
                      <a:pt x="24" y="59"/>
                    </a:lnTo>
                    <a:lnTo>
                      <a:pt x="30" y="60"/>
                    </a:lnTo>
                    <a:lnTo>
                      <a:pt x="36" y="59"/>
                    </a:lnTo>
                    <a:lnTo>
                      <a:pt x="41" y="58"/>
                    </a:lnTo>
                    <a:lnTo>
                      <a:pt x="46" y="55"/>
                    </a:lnTo>
                    <a:lnTo>
                      <a:pt x="51" y="51"/>
                    </a:lnTo>
                    <a:lnTo>
                      <a:pt x="54" y="47"/>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7485" name="Freeform 146"/>
              <p:cNvSpPr/>
              <p:nvPr/>
            </p:nvSpPr>
            <p:spPr>
              <a:xfrm>
                <a:off x="2954" y="224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7"/>
                    </a:lnTo>
                    <a:lnTo>
                      <a:pt x="5" y="26"/>
                    </a:lnTo>
                    <a:lnTo>
                      <a:pt x="3" y="23"/>
                    </a:lnTo>
                    <a:lnTo>
                      <a:pt x="1" y="20"/>
                    </a:lnTo>
                    <a:lnTo>
                      <a:pt x="0" y="18"/>
                    </a:lnTo>
                    <a:lnTo>
                      <a:pt x="0" y="15"/>
                    </a:lnTo>
                    <a:lnTo>
                      <a:pt x="0" y="12"/>
                    </a:lnTo>
                    <a:lnTo>
                      <a:pt x="1" y="10"/>
                    </a:lnTo>
                    <a:lnTo>
                      <a:pt x="3" y="7"/>
                    </a:lnTo>
                    <a:lnTo>
                      <a:pt x="5" y="5"/>
                    </a:lnTo>
                    <a:lnTo>
                      <a:pt x="7" y="3"/>
                    </a:lnTo>
                    <a:lnTo>
                      <a:pt x="10" y="2"/>
                    </a:lnTo>
                    <a:lnTo>
                      <a:pt x="13" y="0"/>
                    </a:lnTo>
                    <a:lnTo>
                      <a:pt x="15" y="0"/>
                    </a:lnTo>
                    <a:lnTo>
                      <a:pt x="18"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grpSp>
        <p:grpSp>
          <p:nvGrpSpPr>
            <p:cNvPr id="7205" name="Group 147"/>
            <p:cNvGrpSpPr/>
            <p:nvPr/>
          </p:nvGrpSpPr>
          <p:grpSpPr>
            <a:xfrm flipH="1">
              <a:off x="4810" y="3312"/>
              <a:ext cx="854" cy="912"/>
              <a:chOff x="2794" y="2160"/>
              <a:chExt cx="1154" cy="1279"/>
            </a:xfrm>
          </p:grpSpPr>
          <p:sp>
            <p:nvSpPr>
              <p:cNvPr id="7206" name="AutoShape 148"/>
              <p:cNvSpPr>
                <a:spLocks noChangeAspect="1" noTextEdit="1"/>
              </p:cNvSpPr>
              <p:nvPr/>
            </p:nvSpPr>
            <p:spPr>
              <a:xfrm>
                <a:off x="2832" y="2160"/>
                <a:ext cx="1116" cy="1237"/>
              </a:xfrm>
              <a:prstGeom prst="rect">
                <a:avLst/>
              </a:prstGeom>
              <a:noFill/>
              <a:ln w="9525">
                <a:noFill/>
              </a:ln>
            </p:spPr>
            <p:txBody>
              <a:bodyPr/>
              <a:p>
                <a:endParaRPr lang="en-US"/>
              </a:p>
            </p:txBody>
          </p:sp>
          <p:sp>
            <p:nvSpPr>
              <p:cNvPr id="7207" name="Freeform 149"/>
              <p:cNvSpPr/>
              <p:nvPr/>
            </p:nvSpPr>
            <p:spPr>
              <a:xfrm>
                <a:off x="2912" y="2780"/>
                <a:ext cx="30" cy="30"/>
              </a:xfrm>
              <a:custGeom>
                <a:avLst/>
                <a:gdLst>
                  <a:gd name="txL" fmla="*/ 0 w 61"/>
                  <a:gd name="txT" fmla="*/ 0 h 60"/>
                  <a:gd name="txR" fmla="*/ 61 w 61"/>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61" h="60">
                    <a:moveTo>
                      <a:pt x="31" y="60"/>
                    </a:moveTo>
                    <a:lnTo>
                      <a:pt x="18" y="57"/>
                    </a:lnTo>
                    <a:lnTo>
                      <a:pt x="9" y="50"/>
                    </a:lnTo>
                    <a:lnTo>
                      <a:pt x="2" y="41"/>
                    </a:lnTo>
                    <a:lnTo>
                      <a:pt x="0" y="30"/>
                    </a:lnTo>
                    <a:lnTo>
                      <a:pt x="2" y="18"/>
                    </a:lnTo>
                    <a:lnTo>
                      <a:pt x="9" y="8"/>
                    </a:lnTo>
                    <a:lnTo>
                      <a:pt x="18" y="2"/>
                    </a:lnTo>
                    <a:lnTo>
                      <a:pt x="31" y="0"/>
                    </a:lnTo>
                    <a:lnTo>
                      <a:pt x="42" y="2"/>
                    </a:lnTo>
                    <a:lnTo>
                      <a:pt x="52" y="8"/>
                    </a:lnTo>
                    <a:lnTo>
                      <a:pt x="58" y="18"/>
                    </a:lnTo>
                    <a:lnTo>
                      <a:pt x="61" y="30"/>
                    </a:lnTo>
                    <a:lnTo>
                      <a:pt x="58" y="41"/>
                    </a:lnTo>
                    <a:lnTo>
                      <a:pt x="52" y="50"/>
                    </a:lnTo>
                    <a:lnTo>
                      <a:pt x="42" y="57"/>
                    </a:lnTo>
                    <a:lnTo>
                      <a:pt x="31" y="60"/>
                    </a:lnTo>
                    <a:close/>
                  </a:path>
                </a:pathLst>
              </a:custGeom>
              <a:solidFill>
                <a:srgbClr val="FFFF93">
                  <a:alpha val="100000"/>
                </a:srgbClr>
              </a:solidFill>
              <a:ln w="9525">
                <a:noFill/>
              </a:ln>
            </p:spPr>
            <p:txBody>
              <a:bodyPr/>
              <a:p>
                <a:endParaRPr lang="en-US"/>
              </a:p>
            </p:txBody>
          </p:sp>
          <p:sp>
            <p:nvSpPr>
              <p:cNvPr id="7208" name="Freeform 150"/>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7209" name="Freeform 151"/>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7210" name="Freeform 152"/>
              <p:cNvSpPr/>
              <p:nvPr/>
            </p:nvSpPr>
            <p:spPr>
              <a:xfrm>
                <a:off x="2821" y="2718"/>
                <a:ext cx="89" cy="73"/>
              </a:xfrm>
              <a:custGeom>
                <a:avLst/>
                <a:gdLst>
                  <a:gd name="txL" fmla="*/ 0 w 177"/>
                  <a:gd name="txT" fmla="*/ 0 h 146"/>
                  <a:gd name="txR" fmla="*/ 177 w 177"/>
                  <a:gd name="txB" fmla="*/ 146 h 146"/>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77" h="146">
                    <a:moveTo>
                      <a:pt x="163" y="144"/>
                    </a:moveTo>
                    <a:lnTo>
                      <a:pt x="177" y="118"/>
                    </a:lnTo>
                    <a:lnTo>
                      <a:pt x="172" y="110"/>
                    </a:lnTo>
                    <a:lnTo>
                      <a:pt x="161" y="89"/>
                    </a:lnTo>
                    <a:lnTo>
                      <a:pt x="144" y="62"/>
                    </a:lnTo>
                    <a:lnTo>
                      <a:pt x="122" y="33"/>
                    </a:lnTo>
                    <a:lnTo>
                      <a:pt x="95" y="11"/>
                    </a:lnTo>
                    <a:lnTo>
                      <a:pt x="69" y="0"/>
                    </a:lnTo>
                    <a:lnTo>
                      <a:pt x="40" y="7"/>
                    </a:lnTo>
                    <a:lnTo>
                      <a:pt x="14" y="38"/>
                    </a:lnTo>
                    <a:lnTo>
                      <a:pt x="3" y="60"/>
                    </a:lnTo>
                    <a:lnTo>
                      <a:pt x="0" y="78"/>
                    </a:lnTo>
                    <a:lnTo>
                      <a:pt x="1" y="94"/>
                    </a:lnTo>
                    <a:lnTo>
                      <a:pt x="8" y="106"/>
                    </a:lnTo>
                    <a:lnTo>
                      <a:pt x="17" y="117"/>
                    </a:lnTo>
                    <a:lnTo>
                      <a:pt x="30" y="126"/>
                    </a:lnTo>
                    <a:lnTo>
                      <a:pt x="46" y="132"/>
                    </a:lnTo>
                    <a:lnTo>
                      <a:pt x="62" y="138"/>
                    </a:lnTo>
                    <a:lnTo>
                      <a:pt x="79" y="141"/>
                    </a:lnTo>
                    <a:lnTo>
                      <a:pt x="98" y="143"/>
                    </a:lnTo>
                    <a:lnTo>
                      <a:pt x="115" y="144"/>
                    </a:lnTo>
                    <a:lnTo>
                      <a:pt x="130" y="146"/>
                    </a:lnTo>
                    <a:lnTo>
                      <a:pt x="144" y="146"/>
                    </a:lnTo>
                    <a:lnTo>
                      <a:pt x="154" y="144"/>
                    </a:lnTo>
                    <a:lnTo>
                      <a:pt x="161" y="144"/>
                    </a:lnTo>
                    <a:lnTo>
                      <a:pt x="163" y="144"/>
                    </a:lnTo>
                    <a:close/>
                  </a:path>
                </a:pathLst>
              </a:custGeom>
              <a:solidFill>
                <a:srgbClr val="6800E0">
                  <a:alpha val="100000"/>
                </a:srgbClr>
              </a:solidFill>
              <a:ln w="9525">
                <a:noFill/>
              </a:ln>
            </p:spPr>
            <p:txBody>
              <a:bodyPr/>
              <a:p>
                <a:endParaRPr lang="en-US"/>
              </a:p>
            </p:txBody>
          </p:sp>
          <p:sp>
            <p:nvSpPr>
              <p:cNvPr id="7211" name="Freeform 153"/>
              <p:cNvSpPr/>
              <p:nvPr/>
            </p:nvSpPr>
            <p:spPr>
              <a:xfrm>
                <a:off x="2821" y="2800"/>
                <a:ext cx="89" cy="71"/>
              </a:xfrm>
              <a:custGeom>
                <a:avLst/>
                <a:gdLst>
                  <a:gd name="txL" fmla="*/ 0 w 178"/>
                  <a:gd name="txT" fmla="*/ 0 h 143"/>
                  <a:gd name="txR" fmla="*/ 178 w 178"/>
                  <a:gd name="txB" fmla="*/ 143 h 14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78" h="143">
                    <a:moveTo>
                      <a:pt x="178" y="27"/>
                    </a:moveTo>
                    <a:lnTo>
                      <a:pt x="164" y="1"/>
                    </a:lnTo>
                    <a:lnTo>
                      <a:pt x="162" y="1"/>
                    </a:lnTo>
                    <a:lnTo>
                      <a:pt x="155" y="1"/>
                    </a:lnTo>
                    <a:lnTo>
                      <a:pt x="145" y="0"/>
                    </a:lnTo>
                    <a:lnTo>
                      <a:pt x="131" y="0"/>
                    </a:lnTo>
                    <a:lnTo>
                      <a:pt x="116" y="1"/>
                    </a:lnTo>
                    <a:lnTo>
                      <a:pt x="99" y="2"/>
                    </a:lnTo>
                    <a:lnTo>
                      <a:pt x="80" y="5"/>
                    </a:lnTo>
                    <a:lnTo>
                      <a:pt x="63" y="7"/>
                    </a:lnTo>
                    <a:lnTo>
                      <a:pt x="46" y="13"/>
                    </a:lnTo>
                    <a:lnTo>
                      <a:pt x="31" y="18"/>
                    </a:lnTo>
                    <a:lnTo>
                      <a:pt x="18" y="27"/>
                    </a:lnTo>
                    <a:lnTo>
                      <a:pt x="8" y="37"/>
                    </a:lnTo>
                    <a:lnTo>
                      <a:pt x="2" y="50"/>
                    </a:lnTo>
                    <a:lnTo>
                      <a:pt x="0" y="65"/>
                    </a:lnTo>
                    <a:lnTo>
                      <a:pt x="4" y="83"/>
                    </a:lnTo>
                    <a:lnTo>
                      <a:pt x="14" y="104"/>
                    </a:lnTo>
                    <a:lnTo>
                      <a:pt x="41" y="135"/>
                    </a:lnTo>
                    <a:lnTo>
                      <a:pt x="69" y="143"/>
                    </a:lnTo>
                    <a:lnTo>
                      <a:pt x="96" y="132"/>
                    </a:lnTo>
                    <a:lnTo>
                      <a:pt x="122" y="111"/>
                    </a:lnTo>
                    <a:lnTo>
                      <a:pt x="145" y="83"/>
                    </a:lnTo>
                    <a:lnTo>
                      <a:pt x="162" y="55"/>
                    </a:lnTo>
                    <a:lnTo>
                      <a:pt x="174" y="35"/>
                    </a:lnTo>
                    <a:lnTo>
                      <a:pt x="178" y="27"/>
                    </a:lnTo>
                    <a:close/>
                  </a:path>
                </a:pathLst>
              </a:custGeom>
              <a:solidFill>
                <a:srgbClr val="6800E0">
                  <a:alpha val="100000"/>
                </a:srgbClr>
              </a:solidFill>
              <a:ln w="9525">
                <a:noFill/>
              </a:ln>
            </p:spPr>
            <p:txBody>
              <a:bodyPr/>
              <a:p>
                <a:endParaRPr lang="en-US"/>
              </a:p>
            </p:txBody>
          </p:sp>
          <p:sp>
            <p:nvSpPr>
              <p:cNvPr id="7212" name="Freeform 154"/>
              <p:cNvSpPr/>
              <p:nvPr/>
            </p:nvSpPr>
            <p:spPr>
              <a:xfrm>
                <a:off x="2894" y="2818"/>
                <a:ext cx="66" cy="90"/>
              </a:xfrm>
              <a:custGeom>
                <a:avLst/>
                <a:gdLst>
                  <a:gd name="txL" fmla="*/ 0 w 132"/>
                  <a:gd name="txT" fmla="*/ 0 h 181"/>
                  <a:gd name="txR" fmla="*/ 132 w 132"/>
                  <a:gd name="txB" fmla="*/ 181 h 181"/>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2" h="181">
                    <a:moveTo>
                      <a:pt x="82" y="0"/>
                    </a:moveTo>
                    <a:lnTo>
                      <a:pt x="52" y="0"/>
                    </a:lnTo>
                    <a:lnTo>
                      <a:pt x="47" y="8"/>
                    </a:lnTo>
                    <a:lnTo>
                      <a:pt x="35" y="29"/>
                    </a:lnTo>
                    <a:lnTo>
                      <a:pt x="20" y="57"/>
                    </a:lnTo>
                    <a:lnTo>
                      <a:pt x="7" y="90"/>
                    </a:lnTo>
                    <a:lnTo>
                      <a:pt x="0" y="123"/>
                    </a:lnTo>
                    <a:lnTo>
                      <a:pt x="5" y="152"/>
                    </a:lnTo>
                    <a:lnTo>
                      <a:pt x="24" y="172"/>
                    </a:lnTo>
                    <a:lnTo>
                      <a:pt x="64" y="181"/>
                    </a:lnTo>
                    <a:lnTo>
                      <a:pt x="106" y="172"/>
                    </a:lnTo>
                    <a:lnTo>
                      <a:pt x="127" y="152"/>
                    </a:lnTo>
                    <a:lnTo>
                      <a:pt x="132" y="123"/>
                    </a:lnTo>
                    <a:lnTo>
                      <a:pt x="127" y="90"/>
                    </a:lnTo>
                    <a:lnTo>
                      <a:pt x="114" y="57"/>
                    </a:lnTo>
                    <a:lnTo>
                      <a:pt x="99" y="29"/>
                    </a:lnTo>
                    <a:lnTo>
                      <a:pt x="86" y="8"/>
                    </a:lnTo>
                    <a:lnTo>
                      <a:pt x="82" y="0"/>
                    </a:lnTo>
                    <a:close/>
                  </a:path>
                </a:pathLst>
              </a:custGeom>
              <a:solidFill>
                <a:srgbClr val="6800E0">
                  <a:alpha val="100000"/>
                </a:srgbClr>
              </a:solidFill>
              <a:ln w="9525">
                <a:noFill/>
              </a:ln>
            </p:spPr>
            <p:txBody>
              <a:bodyPr/>
              <a:p>
                <a:endParaRPr lang="en-US"/>
              </a:p>
            </p:txBody>
          </p:sp>
          <p:sp>
            <p:nvSpPr>
              <p:cNvPr id="7213" name="Freeform 155"/>
              <p:cNvSpPr/>
              <p:nvPr/>
            </p:nvSpPr>
            <p:spPr>
              <a:xfrm>
                <a:off x="2944" y="2799"/>
                <a:ext cx="88" cy="72"/>
              </a:xfrm>
              <a:custGeom>
                <a:avLst/>
                <a:gdLst>
                  <a:gd name="txL" fmla="*/ 0 w 177"/>
                  <a:gd name="txT" fmla="*/ 0 h 144"/>
                  <a:gd name="txR" fmla="*/ 177 w 177"/>
                  <a:gd name="txB" fmla="*/ 144 h 144"/>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77" h="144">
                    <a:moveTo>
                      <a:pt x="15" y="1"/>
                    </a:moveTo>
                    <a:lnTo>
                      <a:pt x="0" y="26"/>
                    </a:lnTo>
                    <a:lnTo>
                      <a:pt x="5" y="34"/>
                    </a:lnTo>
                    <a:lnTo>
                      <a:pt x="16" y="55"/>
                    </a:lnTo>
                    <a:lnTo>
                      <a:pt x="33" y="83"/>
                    </a:lnTo>
                    <a:lnTo>
                      <a:pt x="56" y="110"/>
                    </a:lnTo>
                    <a:lnTo>
                      <a:pt x="82" y="132"/>
                    </a:lnTo>
                    <a:lnTo>
                      <a:pt x="109" y="144"/>
                    </a:lnTo>
                    <a:lnTo>
                      <a:pt x="137" y="137"/>
                    </a:lnTo>
                    <a:lnTo>
                      <a:pt x="164" y="106"/>
                    </a:lnTo>
                    <a:lnTo>
                      <a:pt x="174" y="85"/>
                    </a:lnTo>
                    <a:lnTo>
                      <a:pt x="177" y="67"/>
                    </a:lnTo>
                    <a:lnTo>
                      <a:pt x="176" y="50"/>
                    </a:lnTo>
                    <a:lnTo>
                      <a:pt x="170" y="38"/>
                    </a:lnTo>
                    <a:lnTo>
                      <a:pt x="161" y="27"/>
                    </a:lnTo>
                    <a:lnTo>
                      <a:pt x="147" y="19"/>
                    </a:lnTo>
                    <a:lnTo>
                      <a:pt x="132" y="12"/>
                    </a:lnTo>
                    <a:lnTo>
                      <a:pt x="116" y="8"/>
                    </a:lnTo>
                    <a:lnTo>
                      <a:pt x="98" y="4"/>
                    </a:lnTo>
                    <a:lnTo>
                      <a:pt x="81" y="2"/>
                    </a:lnTo>
                    <a:lnTo>
                      <a:pt x="63" y="1"/>
                    </a:lnTo>
                    <a:lnTo>
                      <a:pt x="48" y="0"/>
                    </a:lnTo>
                    <a:lnTo>
                      <a:pt x="35" y="0"/>
                    </a:lnTo>
                    <a:lnTo>
                      <a:pt x="24" y="1"/>
                    </a:lnTo>
                    <a:lnTo>
                      <a:pt x="17" y="1"/>
                    </a:lnTo>
                    <a:lnTo>
                      <a:pt x="15" y="1"/>
                    </a:lnTo>
                    <a:close/>
                  </a:path>
                </a:pathLst>
              </a:custGeom>
              <a:solidFill>
                <a:srgbClr val="6800E0">
                  <a:alpha val="100000"/>
                </a:srgbClr>
              </a:solidFill>
              <a:ln w="9525">
                <a:noFill/>
              </a:ln>
            </p:spPr>
            <p:txBody>
              <a:bodyPr/>
              <a:p>
                <a:endParaRPr lang="en-US"/>
              </a:p>
            </p:txBody>
          </p:sp>
          <p:sp>
            <p:nvSpPr>
              <p:cNvPr id="7214" name="Freeform 156"/>
              <p:cNvSpPr/>
              <p:nvPr/>
            </p:nvSpPr>
            <p:spPr>
              <a:xfrm>
                <a:off x="2943" y="2718"/>
                <a:ext cx="90" cy="72"/>
              </a:xfrm>
              <a:custGeom>
                <a:avLst/>
                <a:gdLst>
                  <a:gd name="txL" fmla="*/ 0 w 180"/>
                  <a:gd name="txT" fmla="*/ 0 h 143"/>
                  <a:gd name="txR" fmla="*/ 180 w 180"/>
                  <a:gd name="txB" fmla="*/ 143 h 143"/>
                </a:gdLst>
                <a:ahLst/>
                <a:cxnLst>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0" y="1"/>
                  </a:cxn>
                </a:cxnLst>
                <a:rect l="txL" t="txT" r="txR" b="txB"/>
                <a:pathLst>
                  <a:path w="180" h="143">
                    <a:moveTo>
                      <a:pt x="0" y="116"/>
                    </a:moveTo>
                    <a:lnTo>
                      <a:pt x="15" y="142"/>
                    </a:lnTo>
                    <a:lnTo>
                      <a:pt x="17" y="142"/>
                    </a:lnTo>
                    <a:lnTo>
                      <a:pt x="24" y="142"/>
                    </a:lnTo>
                    <a:lnTo>
                      <a:pt x="34" y="143"/>
                    </a:lnTo>
                    <a:lnTo>
                      <a:pt x="48" y="143"/>
                    </a:lnTo>
                    <a:lnTo>
                      <a:pt x="63" y="142"/>
                    </a:lnTo>
                    <a:lnTo>
                      <a:pt x="80" y="141"/>
                    </a:lnTo>
                    <a:lnTo>
                      <a:pt x="99" y="139"/>
                    </a:lnTo>
                    <a:lnTo>
                      <a:pt x="116" y="135"/>
                    </a:lnTo>
                    <a:lnTo>
                      <a:pt x="133" y="131"/>
                    </a:lnTo>
                    <a:lnTo>
                      <a:pt x="148" y="125"/>
                    </a:lnTo>
                    <a:lnTo>
                      <a:pt x="161" y="117"/>
                    </a:lnTo>
                    <a:lnTo>
                      <a:pt x="171" y="106"/>
                    </a:lnTo>
                    <a:lnTo>
                      <a:pt x="177" y="94"/>
                    </a:lnTo>
                    <a:lnTo>
                      <a:pt x="180" y="79"/>
                    </a:lnTo>
                    <a:lnTo>
                      <a:pt x="175" y="60"/>
                    </a:lnTo>
                    <a:lnTo>
                      <a:pt x="166" y="40"/>
                    </a:lnTo>
                    <a:lnTo>
                      <a:pt x="138" y="7"/>
                    </a:lnTo>
                    <a:lnTo>
                      <a:pt x="109" y="0"/>
                    </a:lnTo>
                    <a:lnTo>
                      <a:pt x="82" y="10"/>
                    </a:lnTo>
                    <a:lnTo>
                      <a:pt x="56" y="32"/>
                    </a:lnTo>
                    <a:lnTo>
                      <a:pt x="33" y="59"/>
                    </a:lnTo>
                    <a:lnTo>
                      <a:pt x="16" y="87"/>
                    </a:lnTo>
                    <a:lnTo>
                      <a:pt x="4" y="108"/>
                    </a:lnTo>
                    <a:lnTo>
                      <a:pt x="0" y="116"/>
                    </a:lnTo>
                    <a:close/>
                  </a:path>
                </a:pathLst>
              </a:custGeom>
              <a:solidFill>
                <a:srgbClr val="6800E0">
                  <a:alpha val="100000"/>
                </a:srgbClr>
              </a:solidFill>
              <a:ln w="9525">
                <a:noFill/>
              </a:ln>
            </p:spPr>
            <p:txBody>
              <a:bodyPr/>
              <a:p>
                <a:endParaRPr lang="en-US"/>
              </a:p>
            </p:txBody>
          </p:sp>
          <p:sp>
            <p:nvSpPr>
              <p:cNvPr id="7215" name="Freeform 157"/>
              <p:cNvSpPr/>
              <p:nvPr/>
            </p:nvSpPr>
            <p:spPr>
              <a:xfrm>
                <a:off x="3116" y="2261"/>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2" y="24"/>
                    </a:moveTo>
                    <a:lnTo>
                      <a:pt x="8" y="23"/>
                    </a:lnTo>
                    <a:lnTo>
                      <a:pt x="3" y="21"/>
                    </a:lnTo>
                    <a:lnTo>
                      <a:pt x="1" y="16"/>
                    </a:lnTo>
                    <a:lnTo>
                      <a:pt x="0" y="11"/>
                    </a:lnTo>
                    <a:lnTo>
                      <a:pt x="1" y="7"/>
                    </a:lnTo>
                    <a:lnTo>
                      <a:pt x="3" y="3"/>
                    </a:lnTo>
                    <a:lnTo>
                      <a:pt x="8" y="1"/>
                    </a:lnTo>
                    <a:lnTo>
                      <a:pt x="12" y="0"/>
                    </a:lnTo>
                    <a:lnTo>
                      <a:pt x="17" y="1"/>
                    </a:lnTo>
                    <a:lnTo>
                      <a:pt x="20" y="3"/>
                    </a:lnTo>
                    <a:lnTo>
                      <a:pt x="23" y="7"/>
                    </a:lnTo>
                    <a:lnTo>
                      <a:pt x="24" y="11"/>
                    </a:lnTo>
                    <a:lnTo>
                      <a:pt x="23" y="16"/>
                    </a:lnTo>
                    <a:lnTo>
                      <a:pt x="20" y="21"/>
                    </a:lnTo>
                    <a:lnTo>
                      <a:pt x="17" y="23"/>
                    </a:lnTo>
                    <a:lnTo>
                      <a:pt x="12" y="24"/>
                    </a:lnTo>
                    <a:close/>
                  </a:path>
                </a:pathLst>
              </a:custGeom>
              <a:solidFill>
                <a:srgbClr val="FFFF93">
                  <a:alpha val="100000"/>
                </a:srgbClr>
              </a:solidFill>
              <a:ln w="9525">
                <a:noFill/>
              </a:ln>
            </p:spPr>
            <p:txBody>
              <a:bodyPr/>
              <a:p>
                <a:endParaRPr lang="en-US"/>
              </a:p>
            </p:txBody>
          </p:sp>
          <p:sp>
            <p:nvSpPr>
              <p:cNvPr id="7216" name="Freeform 158"/>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7217" name="Freeform 159"/>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7218" name="Freeform 160"/>
              <p:cNvSpPr/>
              <p:nvPr/>
            </p:nvSpPr>
            <p:spPr>
              <a:xfrm>
                <a:off x="3080" y="2236"/>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8"/>
                    </a:lnTo>
                    <a:lnTo>
                      <a:pt x="70" y="44"/>
                    </a:lnTo>
                    <a:lnTo>
                      <a:pt x="64" y="36"/>
                    </a:lnTo>
                    <a:lnTo>
                      <a:pt x="58" y="25"/>
                    </a:lnTo>
                    <a:lnTo>
                      <a:pt x="49" y="14"/>
                    </a:lnTo>
                    <a:lnTo>
                      <a:pt x="39" y="5"/>
                    </a:lnTo>
                    <a:lnTo>
                      <a:pt x="28" y="0"/>
                    </a:lnTo>
                    <a:lnTo>
                      <a:pt x="16" y="4"/>
                    </a:lnTo>
                    <a:lnTo>
                      <a:pt x="6" y="17"/>
                    </a:lnTo>
                    <a:lnTo>
                      <a:pt x="0" y="33"/>
                    </a:lnTo>
                    <a:lnTo>
                      <a:pt x="3" y="43"/>
                    </a:lnTo>
                    <a:lnTo>
                      <a:pt x="11" y="51"/>
                    </a:lnTo>
                    <a:lnTo>
                      <a:pt x="25" y="56"/>
                    </a:lnTo>
                    <a:lnTo>
                      <a:pt x="39" y="58"/>
                    </a:lnTo>
                    <a:lnTo>
                      <a:pt x="52" y="58"/>
                    </a:lnTo>
                    <a:lnTo>
                      <a:pt x="62" y="58"/>
                    </a:lnTo>
                    <a:lnTo>
                      <a:pt x="66" y="58"/>
                    </a:lnTo>
                    <a:close/>
                  </a:path>
                </a:pathLst>
              </a:custGeom>
              <a:solidFill>
                <a:srgbClr val="6800E0">
                  <a:alpha val="100000"/>
                </a:srgbClr>
              </a:solidFill>
              <a:ln w="9525">
                <a:noFill/>
              </a:ln>
            </p:spPr>
            <p:txBody>
              <a:bodyPr/>
              <a:p>
                <a:endParaRPr lang="en-US"/>
              </a:p>
            </p:txBody>
          </p:sp>
          <p:sp>
            <p:nvSpPr>
              <p:cNvPr id="7219" name="Freeform 161"/>
              <p:cNvSpPr/>
              <p:nvPr/>
            </p:nvSpPr>
            <p:spPr>
              <a:xfrm>
                <a:off x="3080" y="2269"/>
                <a:ext cx="36" cy="28"/>
              </a:xfrm>
              <a:custGeom>
                <a:avLst/>
                <a:gdLst>
                  <a:gd name="txL" fmla="*/ 0 w 71"/>
                  <a:gd name="txT" fmla="*/ 0 h 57"/>
                  <a:gd name="txR" fmla="*/ 71 w 71"/>
                  <a:gd name="txB" fmla="*/ 57 h 57"/>
                </a:gdLst>
                <a:ahLst/>
                <a:cxnLst>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71" y="10"/>
                    </a:moveTo>
                    <a:lnTo>
                      <a:pt x="66" y="0"/>
                    </a:lnTo>
                    <a:lnTo>
                      <a:pt x="62" y="0"/>
                    </a:lnTo>
                    <a:lnTo>
                      <a:pt x="53" y="0"/>
                    </a:lnTo>
                    <a:lnTo>
                      <a:pt x="39" y="0"/>
                    </a:lnTo>
                    <a:lnTo>
                      <a:pt x="25" y="2"/>
                    </a:lnTo>
                    <a:lnTo>
                      <a:pt x="13" y="7"/>
                    </a:lnTo>
                    <a:lnTo>
                      <a:pt x="3" y="15"/>
                    </a:lnTo>
                    <a:lnTo>
                      <a:pt x="0" y="25"/>
                    </a:lnTo>
                    <a:lnTo>
                      <a:pt x="6" y="42"/>
                    </a:lnTo>
                    <a:lnTo>
                      <a:pt x="16" y="54"/>
                    </a:lnTo>
                    <a:lnTo>
                      <a:pt x="28" y="57"/>
                    </a:lnTo>
                    <a:lnTo>
                      <a:pt x="39" y="53"/>
                    </a:lnTo>
                    <a:lnTo>
                      <a:pt x="49" y="44"/>
                    </a:lnTo>
                    <a:lnTo>
                      <a:pt x="58" y="33"/>
                    </a:lnTo>
                    <a:lnTo>
                      <a:pt x="64" y="22"/>
                    </a:lnTo>
                    <a:lnTo>
                      <a:pt x="70" y="14"/>
                    </a:lnTo>
                    <a:lnTo>
                      <a:pt x="71" y="10"/>
                    </a:lnTo>
                    <a:close/>
                  </a:path>
                </a:pathLst>
              </a:custGeom>
              <a:solidFill>
                <a:srgbClr val="6800E0">
                  <a:alpha val="100000"/>
                </a:srgbClr>
              </a:solidFill>
              <a:ln w="9525">
                <a:noFill/>
              </a:ln>
            </p:spPr>
            <p:txBody>
              <a:bodyPr/>
              <a:p>
                <a:endParaRPr lang="en-US"/>
              </a:p>
            </p:txBody>
          </p:sp>
          <p:sp>
            <p:nvSpPr>
              <p:cNvPr id="7220" name="Freeform 162"/>
              <p:cNvSpPr/>
              <p:nvPr/>
            </p:nvSpPr>
            <p:spPr>
              <a:xfrm>
                <a:off x="3109" y="2277"/>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2" h="73">
                    <a:moveTo>
                      <a:pt x="32" y="0"/>
                    </a:moveTo>
                    <a:lnTo>
                      <a:pt x="20" y="0"/>
                    </a:lnTo>
                    <a:lnTo>
                      <a:pt x="18" y="4"/>
                    </a:lnTo>
                    <a:lnTo>
                      <a:pt x="14" y="12"/>
                    </a:lnTo>
                    <a:lnTo>
                      <a:pt x="8" y="23"/>
                    </a:lnTo>
                    <a:lnTo>
                      <a:pt x="2" y="36"/>
                    </a:lnTo>
                    <a:lnTo>
                      <a:pt x="0" y="50"/>
                    </a:lnTo>
                    <a:lnTo>
                      <a:pt x="1" y="61"/>
                    </a:lnTo>
                    <a:lnTo>
                      <a:pt x="9" y="69"/>
                    </a:lnTo>
                    <a:lnTo>
                      <a:pt x="25" y="73"/>
                    </a:lnTo>
                    <a:lnTo>
                      <a:pt x="41" y="69"/>
                    </a:lnTo>
                    <a:lnTo>
                      <a:pt x="50" y="61"/>
                    </a:lnTo>
                    <a:lnTo>
                      <a:pt x="52" y="50"/>
                    </a:lnTo>
                    <a:lnTo>
                      <a:pt x="49" y="36"/>
                    </a:lnTo>
                    <a:lnTo>
                      <a:pt x="45" y="23"/>
                    </a:lnTo>
                    <a:lnTo>
                      <a:pt x="39" y="12"/>
                    </a:lnTo>
                    <a:lnTo>
                      <a:pt x="34" y="4"/>
                    </a:lnTo>
                    <a:lnTo>
                      <a:pt x="32" y="0"/>
                    </a:lnTo>
                    <a:close/>
                  </a:path>
                </a:pathLst>
              </a:custGeom>
              <a:solidFill>
                <a:srgbClr val="6800E0">
                  <a:alpha val="100000"/>
                </a:srgbClr>
              </a:solidFill>
              <a:ln w="9525">
                <a:noFill/>
              </a:ln>
            </p:spPr>
            <p:txBody>
              <a:bodyPr/>
              <a:p>
                <a:endParaRPr lang="en-US"/>
              </a:p>
            </p:txBody>
          </p:sp>
          <p:sp>
            <p:nvSpPr>
              <p:cNvPr id="7221" name="Freeform 163"/>
              <p:cNvSpPr/>
              <p:nvPr/>
            </p:nvSpPr>
            <p:spPr>
              <a:xfrm>
                <a:off x="3129" y="2269"/>
                <a:ext cx="36" cy="28"/>
              </a:xfrm>
              <a:custGeom>
                <a:avLst/>
                <a:gdLst>
                  <a:gd name="txL" fmla="*/ 0 w 71"/>
                  <a:gd name="txT" fmla="*/ 0 h 57"/>
                  <a:gd name="txR" fmla="*/ 71 w 71"/>
                  <a:gd name="txB" fmla="*/ 57 h 57"/>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6" y="0"/>
                    </a:moveTo>
                    <a:lnTo>
                      <a:pt x="0" y="10"/>
                    </a:lnTo>
                    <a:lnTo>
                      <a:pt x="1" y="14"/>
                    </a:lnTo>
                    <a:lnTo>
                      <a:pt x="7" y="22"/>
                    </a:lnTo>
                    <a:lnTo>
                      <a:pt x="14" y="33"/>
                    </a:lnTo>
                    <a:lnTo>
                      <a:pt x="23" y="44"/>
                    </a:lnTo>
                    <a:lnTo>
                      <a:pt x="32" y="53"/>
                    </a:lnTo>
                    <a:lnTo>
                      <a:pt x="44" y="57"/>
                    </a:lnTo>
                    <a:lnTo>
                      <a:pt x="55" y="54"/>
                    </a:lnTo>
                    <a:lnTo>
                      <a:pt x="66" y="42"/>
                    </a:lnTo>
                    <a:lnTo>
                      <a:pt x="71" y="25"/>
                    </a:lnTo>
                    <a:lnTo>
                      <a:pt x="68" y="15"/>
                    </a:lnTo>
                    <a:lnTo>
                      <a:pt x="60" y="7"/>
                    </a:lnTo>
                    <a:lnTo>
                      <a:pt x="46" y="2"/>
                    </a:lnTo>
                    <a:lnTo>
                      <a:pt x="32" y="0"/>
                    </a:lnTo>
                    <a:lnTo>
                      <a:pt x="19" y="0"/>
                    </a:lnTo>
                    <a:lnTo>
                      <a:pt x="9" y="0"/>
                    </a:lnTo>
                    <a:lnTo>
                      <a:pt x="6" y="0"/>
                    </a:lnTo>
                    <a:close/>
                  </a:path>
                </a:pathLst>
              </a:custGeom>
              <a:solidFill>
                <a:srgbClr val="6800E0">
                  <a:alpha val="100000"/>
                </a:srgbClr>
              </a:solidFill>
              <a:ln w="9525">
                <a:noFill/>
              </a:ln>
            </p:spPr>
            <p:txBody>
              <a:bodyPr/>
              <a:p>
                <a:endParaRPr lang="en-US"/>
              </a:p>
            </p:txBody>
          </p:sp>
          <p:sp>
            <p:nvSpPr>
              <p:cNvPr id="7222" name="Freeform 164"/>
              <p:cNvSpPr/>
              <p:nvPr/>
            </p:nvSpPr>
            <p:spPr>
              <a:xfrm>
                <a:off x="3129" y="2236"/>
                <a:ext cx="36" cy="28"/>
              </a:xfrm>
              <a:custGeom>
                <a:avLst/>
                <a:gdLst>
                  <a:gd name="txL" fmla="*/ 0 w 71"/>
                  <a:gd name="txT" fmla="*/ 0 h 57"/>
                  <a:gd name="txR" fmla="*/ 71 w 71"/>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1" h="57">
                    <a:moveTo>
                      <a:pt x="0" y="47"/>
                    </a:moveTo>
                    <a:lnTo>
                      <a:pt x="6" y="57"/>
                    </a:lnTo>
                    <a:lnTo>
                      <a:pt x="9" y="57"/>
                    </a:lnTo>
                    <a:lnTo>
                      <a:pt x="19" y="57"/>
                    </a:lnTo>
                    <a:lnTo>
                      <a:pt x="32" y="57"/>
                    </a:lnTo>
                    <a:lnTo>
                      <a:pt x="46" y="55"/>
                    </a:lnTo>
                    <a:lnTo>
                      <a:pt x="59" y="50"/>
                    </a:lnTo>
                    <a:lnTo>
                      <a:pt x="68" y="43"/>
                    </a:lnTo>
                    <a:lnTo>
                      <a:pt x="71" y="32"/>
                    </a:lnTo>
                    <a:lnTo>
                      <a:pt x="66" y="17"/>
                    </a:lnTo>
                    <a:lnTo>
                      <a:pt x="55" y="4"/>
                    </a:lnTo>
                    <a:lnTo>
                      <a:pt x="44" y="0"/>
                    </a:lnTo>
                    <a:lnTo>
                      <a:pt x="32" y="4"/>
                    </a:lnTo>
                    <a:lnTo>
                      <a:pt x="23" y="13"/>
                    </a:lnTo>
                    <a:lnTo>
                      <a:pt x="14" y="23"/>
                    </a:lnTo>
                    <a:lnTo>
                      <a:pt x="7" y="35"/>
                    </a:lnTo>
                    <a:lnTo>
                      <a:pt x="1" y="43"/>
                    </a:lnTo>
                    <a:lnTo>
                      <a:pt x="0" y="47"/>
                    </a:lnTo>
                    <a:close/>
                  </a:path>
                </a:pathLst>
              </a:custGeom>
              <a:solidFill>
                <a:srgbClr val="6800E0">
                  <a:alpha val="100000"/>
                </a:srgbClr>
              </a:solidFill>
              <a:ln w="9525">
                <a:noFill/>
              </a:ln>
            </p:spPr>
            <p:txBody>
              <a:bodyPr/>
              <a:p>
                <a:endParaRPr lang="en-US"/>
              </a:p>
            </p:txBody>
          </p:sp>
          <p:sp>
            <p:nvSpPr>
              <p:cNvPr id="7223" name="Freeform 165"/>
              <p:cNvSpPr/>
              <p:nvPr/>
            </p:nvSpPr>
            <p:spPr>
              <a:xfrm>
                <a:off x="3830" y="3106"/>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1" y="24"/>
                    </a:moveTo>
                    <a:lnTo>
                      <a:pt x="7" y="23"/>
                    </a:lnTo>
                    <a:lnTo>
                      <a:pt x="3" y="20"/>
                    </a:lnTo>
                    <a:lnTo>
                      <a:pt x="1" y="16"/>
                    </a:lnTo>
                    <a:lnTo>
                      <a:pt x="0" y="11"/>
                    </a:lnTo>
                    <a:lnTo>
                      <a:pt x="1" y="7"/>
                    </a:lnTo>
                    <a:lnTo>
                      <a:pt x="3" y="3"/>
                    </a:lnTo>
                    <a:lnTo>
                      <a:pt x="7" y="1"/>
                    </a:lnTo>
                    <a:lnTo>
                      <a:pt x="11" y="0"/>
                    </a:lnTo>
                    <a:lnTo>
                      <a:pt x="16" y="1"/>
                    </a:lnTo>
                    <a:lnTo>
                      <a:pt x="20" y="3"/>
                    </a:lnTo>
                    <a:lnTo>
                      <a:pt x="23" y="7"/>
                    </a:lnTo>
                    <a:lnTo>
                      <a:pt x="24" y="11"/>
                    </a:lnTo>
                    <a:lnTo>
                      <a:pt x="23" y="16"/>
                    </a:lnTo>
                    <a:lnTo>
                      <a:pt x="20" y="20"/>
                    </a:lnTo>
                    <a:lnTo>
                      <a:pt x="16" y="23"/>
                    </a:lnTo>
                    <a:lnTo>
                      <a:pt x="11" y="24"/>
                    </a:lnTo>
                    <a:close/>
                  </a:path>
                </a:pathLst>
              </a:custGeom>
              <a:solidFill>
                <a:srgbClr val="FFFF93">
                  <a:alpha val="100000"/>
                </a:srgbClr>
              </a:solidFill>
              <a:ln w="9525">
                <a:noFill/>
              </a:ln>
            </p:spPr>
            <p:txBody>
              <a:bodyPr/>
              <a:p>
                <a:endParaRPr lang="en-US"/>
              </a:p>
            </p:txBody>
          </p:sp>
          <p:sp>
            <p:nvSpPr>
              <p:cNvPr id="7224" name="Freeform 166"/>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7225" name="Freeform 167"/>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7226" name="Freeform 168"/>
              <p:cNvSpPr/>
              <p:nvPr/>
            </p:nvSpPr>
            <p:spPr>
              <a:xfrm>
                <a:off x="3793" y="3081"/>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7"/>
                    </a:lnTo>
                    <a:lnTo>
                      <a:pt x="70" y="44"/>
                    </a:lnTo>
                    <a:lnTo>
                      <a:pt x="64" y="36"/>
                    </a:lnTo>
                    <a:lnTo>
                      <a:pt x="58" y="24"/>
                    </a:lnTo>
                    <a:lnTo>
                      <a:pt x="49" y="14"/>
                    </a:lnTo>
                    <a:lnTo>
                      <a:pt x="39" y="5"/>
                    </a:lnTo>
                    <a:lnTo>
                      <a:pt x="28" y="0"/>
                    </a:lnTo>
                    <a:lnTo>
                      <a:pt x="16" y="4"/>
                    </a:lnTo>
                    <a:lnTo>
                      <a:pt x="6" y="16"/>
                    </a:lnTo>
                    <a:lnTo>
                      <a:pt x="0" y="32"/>
                    </a:lnTo>
                    <a:lnTo>
                      <a:pt x="3" y="43"/>
                    </a:lnTo>
                    <a:lnTo>
                      <a:pt x="13" y="51"/>
                    </a:lnTo>
                    <a:lnTo>
                      <a:pt x="25" y="55"/>
                    </a:lnTo>
                    <a:lnTo>
                      <a:pt x="39" y="58"/>
                    </a:lnTo>
                    <a:lnTo>
                      <a:pt x="53" y="58"/>
                    </a:lnTo>
                    <a:lnTo>
                      <a:pt x="62" y="58"/>
                    </a:lnTo>
                    <a:lnTo>
                      <a:pt x="66" y="58"/>
                    </a:lnTo>
                    <a:close/>
                  </a:path>
                </a:pathLst>
              </a:custGeom>
              <a:solidFill>
                <a:srgbClr val="6800E0">
                  <a:alpha val="100000"/>
                </a:srgbClr>
              </a:solidFill>
              <a:ln w="9525">
                <a:noFill/>
              </a:ln>
            </p:spPr>
            <p:txBody>
              <a:bodyPr/>
              <a:p>
                <a:endParaRPr lang="en-US"/>
              </a:p>
            </p:txBody>
          </p:sp>
          <p:sp>
            <p:nvSpPr>
              <p:cNvPr id="7227" name="Freeform 169"/>
              <p:cNvSpPr/>
              <p:nvPr/>
            </p:nvSpPr>
            <p:spPr>
              <a:xfrm>
                <a:off x="3793" y="3114"/>
                <a:ext cx="37" cy="28"/>
              </a:xfrm>
              <a:custGeom>
                <a:avLst/>
                <a:gdLst>
                  <a:gd name="txL" fmla="*/ 0 w 72"/>
                  <a:gd name="txT" fmla="*/ 0 h 56"/>
                  <a:gd name="txR" fmla="*/ 72 w 72"/>
                  <a:gd name="txB" fmla="*/ 56 h 56"/>
                </a:gdLst>
                <a:ahLst/>
                <a:cxnLst>
                  <a:cxn ang="0">
                    <a:pos x="1" y="1"/>
                  </a:cxn>
                  <a:cxn ang="0">
                    <a:pos x="1" y="0"/>
                  </a:cxn>
                  <a:cxn ang="0">
                    <a:pos x="1" y="0"/>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2" h="56">
                    <a:moveTo>
                      <a:pt x="72" y="10"/>
                    </a:moveTo>
                    <a:lnTo>
                      <a:pt x="67" y="0"/>
                    </a:lnTo>
                    <a:lnTo>
                      <a:pt x="63" y="0"/>
                    </a:lnTo>
                    <a:lnTo>
                      <a:pt x="53" y="0"/>
                    </a:lnTo>
                    <a:lnTo>
                      <a:pt x="40" y="0"/>
                    </a:lnTo>
                    <a:lnTo>
                      <a:pt x="26" y="2"/>
                    </a:lnTo>
                    <a:lnTo>
                      <a:pt x="13" y="7"/>
                    </a:lnTo>
                    <a:lnTo>
                      <a:pt x="3" y="15"/>
                    </a:lnTo>
                    <a:lnTo>
                      <a:pt x="0" y="25"/>
                    </a:lnTo>
                    <a:lnTo>
                      <a:pt x="6" y="41"/>
                    </a:lnTo>
                    <a:lnTo>
                      <a:pt x="17" y="54"/>
                    </a:lnTo>
                    <a:lnTo>
                      <a:pt x="29" y="56"/>
                    </a:lnTo>
                    <a:lnTo>
                      <a:pt x="39" y="53"/>
                    </a:lnTo>
                    <a:lnTo>
                      <a:pt x="49" y="44"/>
                    </a:lnTo>
                    <a:lnTo>
                      <a:pt x="59" y="33"/>
                    </a:lnTo>
                    <a:lnTo>
                      <a:pt x="66" y="22"/>
                    </a:lnTo>
                    <a:lnTo>
                      <a:pt x="71" y="14"/>
                    </a:lnTo>
                    <a:lnTo>
                      <a:pt x="72" y="10"/>
                    </a:lnTo>
                    <a:close/>
                  </a:path>
                </a:pathLst>
              </a:custGeom>
              <a:solidFill>
                <a:srgbClr val="6800E0">
                  <a:alpha val="100000"/>
                </a:srgbClr>
              </a:solidFill>
              <a:ln w="9525">
                <a:noFill/>
              </a:ln>
            </p:spPr>
            <p:txBody>
              <a:bodyPr/>
              <a:p>
                <a:endParaRPr lang="en-US"/>
              </a:p>
            </p:txBody>
          </p:sp>
          <p:sp>
            <p:nvSpPr>
              <p:cNvPr id="7228" name="Freeform 170"/>
              <p:cNvSpPr/>
              <p:nvPr/>
            </p:nvSpPr>
            <p:spPr>
              <a:xfrm>
                <a:off x="3823" y="3121"/>
                <a:ext cx="26" cy="37"/>
              </a:xfrm>
              <a:custGeom>
                <a:avLst/>
                <a:gdLst>
                  <a:gd name="txL" fmla="*/ 0 w 53"/>
                  <a:gd name="txT" fmla="*/ 0 h 72"/>
                  <a:gd name="txR" fmla="*/ 53 w 53"/>
                  <a:gd name="txB" fmla="*/ 72 h 72"/>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53" h="72">
                    <a:moveTo>
                      <a:pt x="33" y="0"/>
                    </a:moveTo>
                    <a:lnTo>
                      <a:pt x="20" y="0"/>
                    </a:lnTo>
                    <a:lnTo>
                      <a:pt x="18" y="3"/>
                    </a:lnTo>
                    <a:lnTo>
                      <a:pt x="13" y="11"/>
                    </a:lnTo>
                    <a:lnTo>
                      <a:pt x="8" y="23"/>
                    </a:lnTo>
                    <a:lnTo>
                      <a:pt x="3" y="35"/>
                    </a:lnTo>
                    <a:lnTo>
                      <a:pt x="0" y="49"/>
                    </a:lnTo>
                    <a:lnTo>
                      <a:pt x="2" y="61"/>
                    </a:lnTo>
                    <a:lnTo>
                      <a:pt x="10" y="69"/>
                    </a:lnTo>
                    <a:lnTo>
                      <a:pt x="26" y="72"/>
                    </a:lnTo>
                    <a:lnTo>
                      <a:pt x="42" y="69"/>
                    </a:lnTo>
                    <a:lnTo>
                      <a:pt x="51" y="61"/>
                    </a:lnTo>
                    <a:lnTo>
                      <a:pt x="53" y="49"/>
                    </a:lnTo>
                    <a:lnTo>
                      <a:pt x="50" y="35"/>
                    </a:lnTo>
                    <a:lnTo>
                      <a:pt x="46" y="23"/>
                    </a:lnTo>
                    <a:lnTo>
                      <a:pt x="40" y="11"/>
                    </a:lnTo>
                    <a:lnTo>
                      <a:pt x="35" y="3"/>
                    </a:lnTo>
                    <a:lnTo>
                      <a:pt x="33" y="0"/>
                    </a:lnTo>
                    <a:close/>
                  </a:path>
                </a:pathLst>
              </a:custGeom>
              <a:solidFill>
                <a:srgbClr val="6800E0">
                  <a:alpha val="100000"/>
                </a:srgbClr>
              </a:solidFill>
              <a:ln w="9525">
                <a:noFill/>
              </a:ln>
            </p:spPr>
            <p:txBody>
              <a:bodyPr/>
              <a:p>
                <a:endParaRPr lang="en-US"/>
              </a:p>
            </p:txBody>
          </p:sp>
          <p:sp>
            <p:nvSpPr>
              <p:cNvPr id="7229" name="Freeform 171"/>
              <p:cNvSpPr/>
              <p:nvPr/>
            </p:nvSpPr>
            <p:spPr>
              <a:xfrm>
                <a:off x="3843" y="3114"/>
                <a:ext cx="36" cy="28"/>
              </a:xfrm>
              <a:custGeom>
                <a:avLst/>
                <a:gdLst>
                  <a:gd name="txL" fmla="*/ 0 w 71"/>
                  <a:gd name="txT" fmla="*/ 0 h 56"/>
                  <a:gd name="txR" fmla="*/ 71 w 71"/>
                  <a:gd name="txB" fmla="*/ 56 h 56"/>
                </a:gdLst>
                <a:ahLst/>
                <a:cxnLst>
                  <a:cxn ang="0">
                    <a:pos x="1"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Lst>
                <a:rect l="txL" t="txT" r="txR" b="txB"/>
                <a:pathLst>
                  <a:path w="71" h="56">
                    <a:moveTo>
                      <a:pt x="6" y="0"/>
                    </a:moveTo>
                    <a:lnTo>
                      <a:pt x="0" y="10"/>
                    </a:lnTo>
                    <a:lnTo>
                      <a:pt x="1" y="14"/>
                    </a:lnTo>
                    <a:lnTo>
                      <a:pt x="7" y="22"/>
                    </a:lnTo>
                    <a:lnTo>
                      <a:pt x="14" y="33"/>
                    </a:lnTo>
                    <a:lnTo>
                      <a:pt x="23" y="44"/>
                    </a:lnTo>
                    <a:lnTo>
                      <a:pt x="32" y="53"/>
                    </a:lnTo>
                    <a:lnTo>
                      <a:pt x="44" y="56"/>
                    </a:lnTo>
                    <a:lnTo>
                      <a:pt x="55" y="54"/>
                    </a:lnTo>
                    <a:lnTo>
                      <a:pt x="66" y="41"/>
                    </a:lnTo>
                    <a:lnTo>
                      <a:pt x="71" y="25"/>
                    </a:lnTo>
                    <a:lnTo>
                      <a:pt x="68" y="15"/>
                    </a:lnTo>
                    <a:lnTo>
                      <a:pt x="59" y="7"/>
                    </a:lnTo>
                    <a:lnTo>
                      <a:pt x="46" y="2"/>
                    </a:lnTo>
                    <a:lnTo>
                      <a:pt x="32"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7230" name="Freeform 172"/>
              <p:cNvSpPr/>
              <p:nvPr/>
            </p:nvSpPr>
            <p:spPr>
              <a:xfrm>
                <a:off x="3842" y="3081"/>
                <a:ext cx="37" cy="28"/>
              </a:xfrm>
              <a:custGeom>
                <a:avLst/>
                <a:gdLst>
                  <a:gd name="txL" fmla="*/ 0 w 72"/>
                  <a:gd name="txT" fmla="*/ 0 h 57"/>
                  <a:gd name="txR" fmla="*/ 72 w 72"/>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2" h="57">
                    <a:moveTo>
                      <a:pt x="0" y="46"/>
                    </a:moveTo>
                    <a:lnTo>
                      <a:pt x="6" y="57"/>
                    </a:lnTo>
                    <a:lnTo>
                      <a:pt x="9" y="57"/>
                    </a:lnTo>
                    <a:lnTo>
                      <a:pt x="19" y="57"/>
                    </a:lnTo>
                    <a:lnTo>
                      <a:pt x="32" y="57"/>
                    </a:lnTo>
                    <a:lnTo>
                      <a:pt x="47" y="54"/>
                    </a:lnTo>
                    <a:lnTo>
                      <a:pt x="60" y="50"/>
                    </a:lnTo>
                    <a:lnTo>
                      <a:pt x="69" y="43"/>
                    </a:lnTo>
                    <a:lnTo>
                      <a:pt x="72" y="31"/>
                    </a:lnTo>
                    <a:lnTo>
                      <a:pt x="67" y="16"/>
                    </a:lnTo>
                    <a:lnTo>
                      <a:pt x="55" y="4"/>
                    </a:lnTo>
                    <a:lnTo>
                      <a:pt x="44" y="0"/>
                    </a:lnTo>
                    <a:lnTo>
                      <a:pt x="33" y="4"/>
                    </a:lnTo>
                    <a:lnTo>
                      <a:pt x="23" y="13"/>
                    </a:lnTo>
                    <a:lnTo>
                      <a:pt x="14" y="23"/>
                    </a:lnTo>
                    <a:lnTo>
                      <a:pt x="7" y="35"/>
                    </a:lnTo>
                    <a:lnTo>
                      <a:pt x="1" y="43"/>
                    </a:lnTo>
                    <a:lnTo>
                      <a:pt x="0" y="46"/>
                    </a:lnTo>
                    <a:close/>
                  </a:path>
                </a:pathLst>
              </a:custGeom>
              <a:solidFill>
                <a:srgbClr val="6800E0">
                  <a:alpha val="100000"/>
                </a:srgbClr>
              </a:solidFill>
              <a:ln w="9525">
                <a:noFill/>
              </a:ln>
            </p:spPr>
            <p:txBody>
              <a:bodyPr/>
              <a:p>
                <a:endParaRPr lang="en-US"/>
              </a:p>
            </p:txBody>
          </p:sp>
          <p:sp>
            <p:nvSpPr>
              <p:cNvPr id="7231" name="Freeform 173"/>
              <p:cNvSpPr/>
              <p:nvPr/>
            </p:nvSpPr>
            <p:spPr>
              <a:xfrm>
                <a:off x="3134" y="3087"/>
                <a:ext cx="11" cy="12"/>
              </a:xfrm>
              <a:custGeom>
                <a:avLst/>
                <a:gdLst>
                  <a:gd name="txL" fmla="*/ 0 w 23"/>
                  <a:gd name="txT" fmla="*/ 0 h 24"/>
                  <a:gd name="txR" fmla="*/ 23 w 23"/>
                  <a:gd name="txB" fmla="*/ 24 h 24"/>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23" h="24">
                    <a:moveTo>
                      <a:pt x="12" y="24"/>
                    </a:moveTo>
                    <a:lnTo>
                      <a:pt x="7" y="23"/>
                    </a:lnTo>
                    <a:lnTo>
                      <a:pt x="4" y="20"/>
                    </a:lnTo>
                    <a:lnTo>
                      <a:pt x="1" y="17"/>
                    </a:lnTo>
                    <a:lnTo>
                      <a:pt x="0" y="12"/>
                    </a:lnTo>
                    <a:lnTo>
                      <a:pt x="1" y="8"/>
                    </a:lnTo>
                    <a:lnTo>
                      <a:pt x="4" y="3"/>
                    </a:lnTo>
                    <a:lnTo>
                      <a:pt x="7" y="1"/>
                    </a:lnTo>
                    <a:lnTo>
                      <a:pt x="12" y="0"/>
                    </a:lnTo>
                    <a:lnTo>
                      <a:pt x="16" y="1"/>
                    </a:lnTo>
                    <a:lnTo>
                      <a:pt x="20" y="3"/>
                    </a:lnTo>
                    <a:lnTo>
                      <a:pt x="22" y="8"/>
                    </a:lnTo>
                    <a:lnTo>
                      <a:pt x="23" y="12"/>
                    </a:lnTo>
                    <a:lnTo>
                      <a:pt x="22" y="17"/>
                    </a:lnTo>
                    <a:lnTo>
                      <a:pt x="20" y="20"/>
                    </a:lnTo>
                    <a:lnTo>
                      <a:pt x="16" y="23"/>
                    </a:lnTo>
                    <a:lnTo>
                      <a:pt x="12" y="24"/>
                    </a:lnTo>
                    <a:close/>
                  </a:path>
                </a:pathLst>
              </a:custGeom>
              <a:solidFill>
                <a:srgbClr val="FFFF93">
                  <a:alpha val="100000"/>
                </a:srgbClr>
              </a:solidFill>
              <a:ln w="9525">
                <a:noFill/>
              </a:ln>
            </p:spPr>
            <p:txBody>
              <a:bodyPr/>
              <a:p>
                <a:endParaRPr lang="en-US"/>
              </a:p>
            </p:txBody>
          </p:sp>
          <p:sp>
            <p:nvSpPr>
              <p:cNvPr id="7232" name="Freeform 174"/>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7233" name="Freeform 175"/>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7234" name="Freeform 176"/>
              <p:cNvSpPr/>
              <p:nvPr/>
            </p:nvSpPr>
            <p:spPr>
              <a:xfrm>
                <a:off x="3097" y="3063"/>
                <a:ext cx="35" cy="28"/>
              </a:xfrm>
              <a:custGeom>
                <a:avLst/>
                <a:gdLst>
                  <a:gd name="txL" fmla="*/ 0 w 72"/>
                  <a:gd name="txT" fmla="*/ 0 h 58"/>
                  <a:gd name="txR" fmla="*/ 72 w 72"/>
                  <a:gd name="txB" fmla="*/ 58 h 58"/>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72" h="58">
                    <a:moveTo>
                      <a:pt x="66" y="58"/>
                    </a:moveTo>
                    <a:lnTo>
                      <a:pt x="72" y="47"/>
                    </a:lnTo>
                    <a:lnTo>
                      <a:pt x="71" y="44"/>
                    </a:lnTo>
                    <a:lnTo>
                      <a:pt x="65" y="36"/>
                    </a:lnTo>
                    <a:lnTo>
                      <a:pt x="58" y="24"/>
                    </a:lnTo>
                    <a:lnTo>
                      <a:pt x="50" y="14"/>
                    </a:lnTo>
                    <a:lnTo>
                      <a:pt x="40" y="5"/>
                    </a:lnTo>
                    <a:lnTo>
                      <a:pt x="28" y="0"/>
                    </a:lnTo>
                    <a:lnTo>
                      <a:pt x="16" y="3"/>
                    </a:lnTo>
                    <a:lnTo>
                      <a:pt x="6" y="15"/>
                    </a:lnTo>
                    <a:lnTo>
                      <a:pt x="0" y="31"/>
                    </a:lnTo>
                    <a:lnTo>
                      <a:pt x="4" y="43"/>
                    </a:lnTo>
                    <a:lnTo>
                      <a:pt x="12" y="51"/>
                    </a:lnTo>
                    <a:lnTo>
                      <a:pt x="26" y="56"/>
                    </a:lnTo>
                    <a:lnTo>
                      <a:pt x="40" y="58"/>
                    </a:lnTo>
                    <a:lnTo>
                      <a:pt x="52" y="58"/>
                    </a:lnTo>
                    <a:lnTo>
                      <a:pt x="63" y="58"/>
                    </a:lnTo>
                    <a:lnTo>
                      <a:pt x="66" y="58"/>
                    </a:lnTo>
                    <a:close/>
                  </a:path>
                </a:pathLst>
              </a:custGeom>
              <a:solidFill>
                <a:srgbClr val="6800E0">
                  <a:alpha val="100000"/>
                </a:srgbClr>
              </a:solidFill>
              <a:ln w="9525">
                <a:noFill/>
              </a:ln>
            </p:spPr>
            <p:txBody>
              <a:bodyPr/>
              <a:p>
                <a:endParaRPr lang="en-US"/>
              </a:p>
            </p:txBody>
          </p:sp>
          <p:sp>
            <p:nvSpPr>
              <p:cNvPr id="7235" name="Freeform 177"/>
              <p:cNvSpPr/>
              <p:nvPr/>
            </p:nvSpPr>
            <p:spPr>
              <a:xfrm>
                <a:off x="3097" y="3095"/>
                <a:ext cx="35" cy="29"/>
              </a:xfrm>
              <a:custGeom>
                <a:avLst/>
                <a:gdLst>
                  <a:gd name="txL" fmla="*/ 0 w 72"/>
                  <a:gd name="txT" fmla="*/ 0 h 56"/>
                  <a:gd name="txR" fmla="*/ 72 w 72"/>
                  <a:gd name="txB" fmla="*/ 56 h 56"/>
                </a:gdLst>
                <a:ahLst/>
                <a:cxnLst>
                  <a:cxn ang="0">
                    <a:pos x="0" y="1"/>
                  </a:cxn>
                  <a:cxn ang="0">
                    <a:pos x="0" y="0"/>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72" h="56">
                    <a:moveTo>
                      <a:pt x="72" y="10"/>
                    </a:moveTo>
                    <a:lnTo>
                      <a:pt x="66" y="0"/>
                    </a:lnTo>
                    <a:lnTo>
                      <a:pt x="63" y="0"/>
                    </a:lnTo>
                    <a:lnTo>
                      <a:pt x="53" y="0"/>
                    </a:lnTo>
                    <a:lnTo>
                      <a:pt x="40" y="0"/>
                    </a:lnTo>
                    <a:lnTo>
                      <a:pt x="26" y="2"/>
                    </a:lnTo>
                    <a:lnTo>
                      <a:pt x="13" y="7"/>
                    </a:lnTo>
                    <a:lnTo>
                      <a:pt x="4" y="14"/>
                    </a:lnTo>
                    <a:lnTo>
                      <a:pt x="0" y="25"/>
                    </a:lnTo>
                    <a:lnTo>
                      <a:pt x="6" y="40"/>
                    </a:lnTo>
                    <a:lnTo>
                      <a:pt x="16" y="53"/>
                    </a:lnTo>
                    <a:lnTo>
                      <a:pt x="28" y="56"/>
                    </a:lnTo>
                    <a:lnTo>
                      <a:pt x="40" y="53"/>
                    </a:lnTo>
                    <a:lnTo>
                      <a:pt x="50" y="44"/>
                    </a:lnTo>
                    <a:lnTo>
                      <a:pt x="58" y="33"/>
                    </a:lnTo>
                    <a:lnTo>
                      <a:pt x="65" y="22"/>
                    </a:lnTo>
                    <a:lnTo>
                      <a:pt x="71" y="14"/>
                    </a:lnTo>
                    <a:lnTo>
                      <a:pt x="72" y="10"/>
                    </a:lnTo>
                    <a:close/>
                  </a:path>
                </a:pathLst>
              </a:custGeom>
              <a:solidFill>
                <a:srgbClr val="6800E0">
                  <a:alpha val="100000"/>
                </a:srgbClr>
              </a:solidFill>
              <a:ln w="9525">
                <a:noFill/>
              </a:ln>
            </p:spPr>
            <p:txBody>
              <a:bodyPr/>
              <a:p>
                <a:endParaRPr lang="en-US"/>
              </a:p>
            </p:txBody>
          </p:sp>
          <p:sp>
            <p:nvSpPr>
              <p:cNvPr id="7236" name="Freeform 178"/>
              <p:cNvSpPr/>
              <p:nvPr/>
            </p:nvSpPr>
            <p:spPr>
              <a:xfrm>
                <a:off x="3126" y="3102"/>
                <a:ext cx="27" cy="37"/>
              </a:xfrm>
              <a:custGeom>
                <a:avLst/>
                <a:gdLst>
                  <a:gd name="txL" fmla="*/ 0 w 53"/>
                  <a:gd name="txT" fmla="*/ 0 h 72"/>
                  <a:gd name="txR" fmla="*/ 53 w 53"/>
                  <a:gd name="txB" fmla="*/ 72 h 72"/>
                </a:gdLst>
                <a:ahLst/>
                <a:cxnLst>
                  <a:cxn ang="0">
                    <a:pos x="1" y="0"/>
                  </a:cxn>
                  <a:cxn ang="0">
                    <a:pos x="1" y="0"/>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53" h="72">
                    <a:moveTo>
                      <a:pt x="32" y="0"/>
                    </a:moveTo>
                    <a:lnTo>
                      <a:pt x="21" y="0"/>
                    </a:lnTo>
                    <a:lnTo>
                      <a:pt x="19" y="3"/>
                    </a:lnTo>
                    <a:lnTo>
                      <a:pt x="14" y="11"/>
                    </a:lnTo>
                    <a:lnTo>
                      <a:pt x="8" y="23"/>
                    </a:lnTo>
                    <a:lnTo>
                      <a:pt x="2" y="35"/>
                    </a:lnTo>
                    <a:lnTo>
                      <a:pt x="0" y="49"/>
                    </a:lnTo>
                    <a:lnTo>
                      <a:pt x="2" y="61"/>
                    </a:lnTo>
                    <a:lnTo>
                      <a:pt x="10" y="69"/>
                    </a:lnTo>
                    <a:lnTo>
                      <a:pt x="27" y="72"/>
                    </a:lnTo>
                    <a:lnTo>
                      <a:pt x="43" y="69"/>
                    </a:lnTo>
                    <a:lnTo>
                      <a:pt x="51" y="61"/>
                    </a:lnTo>
                    <a:lnTo>
                      <a:pt x="53" y="49"/>
                    </a:lnTo>
                    <a:lnTo>
                      <a:pt x="51" y="35"/>
                    </a:lnTo>
                    <a:lnTo>
                      <a:pt x="45" y="23"/>
                    </a:lnTo>
                    <a:lnTo>
                      <a:pt x="39" y="11"/>
                    </a:lnTo>
                    <a:lnTo>
                      <a:pt x="35" y="3"/>
                    </a:lnTo>
                    <a:lnTo>
                      <a:pt x="32" y="0"/>
                    </a:lnTo>
                    <a:close/>
                  </a:path>
                </a:pathLst>
              </a:custGeom>
              <a:solidFill>
                <a:srgbClr val="6800E0">
                  <a:alpha val="100000"/>
                </a:srgbClr>
              </a:solidFill>
              <a:ln w="9525">
                <a:noFill/>
              </a:ln>
            </p:spPr>
            <p:txBody>
              <a:bodyPr/>
              <a:p>
                <a:endParaRPr lang="en-US"/>
              </a:p>
            </p:txBody>
          </p:sp>
          <p:sp>
            <p:nvSpPr>
              <p:cNvPr id="7237" name="Freeform 179"/>
              <p:cNvSpPr/>
              <p:nvPr/>
            </p:nvSpPr>
            <p:spPr>
              <a:xfrm>
                <a:off x="3146" y="3095"/>
                <a:ext cx="35" cy="29"/>
              </a:xfrm>
              <a:custGeom>
                <a:avLst/>
                <a:gdLst>
                  <a:gd name="txL" fmla="*/ 0 w 72"/>
                  <a:gd name="txT" fmla="*/ 0 h 57"/>
                  <a:gd name="txR" fmla="*/ 72 w 72"/>
                  <a:gd name="txB" fmla="*/ 57 h 57"/>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0"/>
                  </a:cxn>
                </a:cxnLst>
                <a:rect l="txL" t="txT" r="txR" b="txB"/>
                <a:pathLst>
                  <a:path w="72" h="57">
                    <a:moveTo>
                      <a:pt x="6" y="0"/>
                    </a:moveTo>
                    <a:lnTo>
                      <a:pt x="0" y="10"/>
                    </a:lnTo>
                    <a:lnTo>
                      <a:pt x="1" y="14"/>
                    </a:lnTo>
                    <a:lnTo>
                      <a:pt x="7" y="22"/>
                    </a:lnTo>
                    <a:lnTo>
                      <a:pt x="14" y="33"/>
                    </a:lnTo>
                    <a:lnTo>
                      <a:pt x="23" y="43"/>
                    </a:lnTo>
                    <a:lnTo>
                      <a:pt x="33" y="53"/>
                    </a:lnTo>
                    <a:lnTo>
                      <a:pt x="44" y="57"/>
                    </a:lnTo>
                    <a:lnTo>
                      <a:pt x="56" y="55"/>
                    </a:lnTo>
                    <a:lnTo>
                      <a:pt x="66" y="42"/>
                    </a:lnTo>
                    <a:lnTo>
                      <a:pt x="72" y="26"/>
                    </a:lnTo>
                    <a:lnTo>
                      <a:pt x="68" y="15"/>
                    </a:lnTo>
                    <a:lnTo>
                      <a:pt x="60" y="7"/>
                    </a:lnTo>
                    <a:lnTo>
                      <a:pt x="46" y="2"/>
                    </a:lnTo>
                    <a:lnTo>
                      <a:pt x="33"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7238" name="Freeform 180"/>
              <p:cNvSpPr/>
              <p:nvPr/>
            </p:nvSpPr>
            <p:spPr>
              <a:xfrm>
                <a:off x="3146" y="3062"/>
                <a:ext cx="35" cy="29"/>
              </a:xfrm>
              <a:custGeom>
                <a:avLst/>
                <a:gdLst>
                  <a:gd name="txL" fmla="*/ 0 w 72"/>
                  <a:gd name="txT" fmla="*/ 0 h 58"/>
                  <a:gd name="txR" fmla="*/ 72 w 72"/>
                  <a:gd name="txB" fmla="*/ 58 h 5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Lst>
                <a:rect l="txL" t="txT" r="txR" b="txB"/>
                <a:pathLst>
                  <a:path w="72" h="58">
                    <a:moveTo>
                      <a:pt x="0" y="47"/>
                    </a:moveTo>
                    <a:lnTo>
                      <a:pt x="6" y="58"/>
                    </a:lnTo>
                    <a:lnTo>
                      <a:pt x="9" y="58"/>
                    </a:lnTo>
                    <a:lnTo>
                      <a:pt x="20" y="58"/>
                    </a:lnTo>
                    <a:lnTo>
                      <a:pt x="33" y="58"/>
                    </a:lnTo>
                    <a:lnTo>
                      <a:pt x="46" y="55"/>
                    </a:lnTo>
                    <a:lnTo>
                      <a:pt x="59" y="51"/>
                    </a:lnTo>
                    <a:lnTo>
                      <a:pt x="68" y="43"/>
                    </a:lnTo>
                    <a:lnTo>
                      <a:pt x="72" y="32"/>
                    </a:lnTo>
                    <a:lnTo>
                      <a:pt x="66" y="16"/>
                    </a:lnTo>
                    <a:lnTo>
                      <a:pt x="56" y="4"/>
                    </a:lnTo>
                    <a:lnTo>
                      <a:pt x="44" y="0"/>
                    </a:lnTo>
                    <a:lnTo>
                      <a:pt x="33" y="5"/>
                    </a:lnTo>
                    <a:lnTo>
                      <a:pt x="23" y="14"/>
                    </a:lnTo>
                    <a:lnTo>
                      <a:pt x="14" y="24"/>
                    </a:lnTo>
                    <a:lnTo>
                      <a:pt x="7" y="36"/>
                    </a:lnTo>
                    <a:lnTo>
                      <a:pt x="1" y="44"/>
                    </a:lnTo>
                    <a:lnTo>
                      <a:pt x="0" y="47"/>
                    </a:lnTo>
                    <a:close/>
                  </a:path>
                </a:pathLst>
              </a:custGeom>
              <a:solidFill>
                <a:srgbClr val="6800E0">
                  <a:alpha val="100000"/>
                </a:srgbClr>
              </a:solidFill>
              <a:ln w="9525">
                <a:noFill/>
              </a:ln>
            </p:spPr>
            <p:txBody>
              <a:bodyPr/>
              <a:p>
                <a:endParaRPr lang="en-US"/>
              </a:p>
            </p:txBody>
          </p:sp>
          <p:sp>
            <p:nvSpPr>
              <p:cNvPr id="7239" name="Freeform 181"/>
              <p:cNvSpPr/>
              <p:nvPr/>
            </p:nvSpPr>
            <p:spPr>
              <a:xfrm>
                <a:off x="2933" y="2482"/>
                <a:ext cx="72" cy="84"/>
              </a:xfrm>
              <a:custGeom>
                <a:avLst/>
                <a:gdLst>
                  <a:gd name="txL" fmla="*/ 0 w 144"/>
                  <a:gd name="txT" fmla="*/ 0 h 167"/>
                  <a:gd name="txR" fmla="*/ 144 w 144"/>
                  <a:gd name="txB" fmla="*/ 167 h 167"/>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144" h="167">
                    <a:moveTo>
                      <a:pt x="144" y="0"/>
                    </a:moveTo>
                    <a:lnTo>
                      <a:pt x="143" y="28"/>
                    </a:lnTo>
                    <a:lnTo>
                      <a:pt x="138" y="57"/>
                    </a:lnTo>
                    <a:lnTo>
                      <a:pt x="129" y="84"/>
                    </a:lnTo>
                    <a:lnTo>
                      <a:pt x="116" y="111"/>
                    </a:lnTo>
                    <a:lnTo>
                      <a:pt x="100" y="135"/>
                    </a:lnTo>
                    <a:lnTo>
                      <a:pt x="82" y="152"/>
                    </a:lnTo>
                    <a:lnTo>
                      <a:pt x="60" y="164"/>
                    </a:lnTo>
                    <a:lnTo>
                      <a:pt x="36" y="167"/>
                    </a:lnTo>
                    <a:lnTo>
                      <a:pt x="16" y="163"/>
                    </a:lnTo>
                    <a:lnTo>
                      <a:pt x="5" y="152"/>
                    </a:lnTo>
                    <a:lnTo>
                      <a:pt x="0" y="140"/>
                    </a:lnTo>
                    <a:lnTo>
                      <a:pt x="2" y="123"/>
                    </a:lnTo>
                    <a:lnTo>
                      <a:pt x="12" y="109"/>
                    </a:lnTo>
                    <a:lnTo>
                      <a:pt x="24" y="96"/>
                    </a:lnTo>
                    <a:lnTo>
                      <a:pt x="42" y="85"/>
                    </a:lnTo>
                    <a:lnTo>
                      <a:pt x="62" y="82"/>
                    </a:lnTo>
                    <a:lnTo>
                      <a:pt x="80" y="79"/>
                    </a:lnTo>
                    <a:lnTo>
                      <a:pt x="95" y="69"/>
                    </a:lnTo>
                    <a:lnTo>
                      <a:pt x="108" y="57"/>
                    </a:lnTo>
                    <a:lnTo>
                      <a:pt x="121" y="41"/>
                    </a:lnTo>
                    <a:lnTo>
                      <a:pt x="130" y="26"/>
                    </a:lnTo>
                    <a:lnTo>
                      <a:pt x="138" y="13"/>
                    </a:lnTo>
                    <a:lnTo>
                      <a:pt x="143" y="4"/>
                    </a:lnTo>
                    <a:lnTo>
                      <a:pt x="144" y="0"/>
                    </a:lnTo>
                    <a:close/>
                  </a:path>
                </a:pathLst>
              </a:custGeom>
              <a:solidFill>
                <a:srgbClr val="6800E0">
                  <a:alpha val="100000"/>
                </a:srgbClr>
              </a:solidFill>
              <a:ln w="9525">
                <a:noFill/>
              </a:ln>
            </p:spPr>
            <p:txBody>
              <a:bodyPr/>
              <a:p>
                <a:endParaRPr lang="en-US"/>
              </a:p>
            </p:txBody>
          </p:sp>
          <p:sp>
            <p:nvSpPr>
              <p:cNvPr id="7240" name="Freeform 182"/>
              <p:cNvSpPr/>
              <p:nvPr/>
            </p:nvSpPr>
            <p:spPr>
              <a:xfrm>
                <a:off x="2898" y="2478"/>
                <a:ext cx="102" cy="40"/>
              </a:xfrm>
              <a:custGeom>
                <a:avLst/>
                <a:gdLst>
                  <a:gd name="txL" fmla="*/ 0 w 204"/>
                  <a:gd name="txT" fmla="*/ 0 h 82"/>
                  <a:gd name="txR" fmla="*/ 204 w 204"/>
                  <a:gd name="txB" fmla="*/ 82 h 82"/>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04" h="82">
                    <a:moveTo>
                      <a:pt x="204" y="0"/>
                    </a:moveTo>
                    <a:lnTo>
                      <a:pt x="196" y="10"/>
                    </a:lnTo>
                    <a:lnTo>
                      <a:pt x="187" y="21"/>
                    </a:lnTo>
                    <a:lnTo>
                      <a:pt x="175" y="31"/>
                    </a:lnTo>
                    <a:lnTo>
                      <a:pt x="165" y="40"/>
                    </a:lnTo>
                    <a:lnTo>
                      <a:pt x="152" y="50"/>
                    </a:lnTo>
                    <a:lnTo>
                      <a:pt x="139" y="58"/>
                    </a:lnTo>
                    <a:lnTo>
                      <a:pt x="127" y="65"/>
                    </a:lnTo>
                    <a:lnTo>
                      <a:pt x="114" y="70"/>
                    </a:lnTo>
                    <a:lnTo>
                      <a:pt x="100" y="76"/>
                    </a:lnTo>
                    <a:lnTo>
                      <a:pt x="88" y="80"/>
                    </a:lnTo>
                    <a:lnTo>
                      <a:pt x="74" y="81"/>
                    </a:lnTo>
                    <a:lnTo>
                      <a:pt x="61" y="82"/>
                    </a:lnTo>
                    <a:lnTo>
                      <a:pt x="48" y="81"/>
                    </a:lnTo>
                    <a:lnTo>
                      <a:pt x="37" y="77"/>
                    </a:lnTo>
                    <a:lnTo>
                      <a:pt x="25" y="71"/>
                    </a:lnTo>
                    <a:lnTo>
                      <a:pt x="15" y="65"/>
                    </a:lnTo>
                    <a:lnTo>
                      <a:pt x="2" y="48"/>
                    </a:lnTo>
                    <a:lnTo>
                      <a:pt x="0" y="33"/>
                    </a:lnTo>
                    <a:lnTo>
                      <a:pt x="6" y="21"/>
                    </a:lnTo>
                    <a:lnTo>
                      <a:pt x="17" y="10"/>
                    </a:lnTo>
                    <a:lnTo>
                      <a:pt x="33" y="3"/>
                    </a:lnTo>
                    <a:lnTo>
                      <a:pt x="52" y="1"/>
                    </a:lnTo>
                    <a:lnTo>
                      <a:pt x="71" y="5"/>
                    </a:lnTo>
                    <a:lnTo>
                      <a:pt x="90" y="15"/>
                    </a:lnTo>
                    <a:lnTo>
                      <a:pt x="105" y="22"/>
                    </a:lnTo>
                    <a:lnTo>
                      <a:pt x="123" y="24"/>
                    </a:lnTo>
                    <a:lnTo>
                      <a:pt x="142" y="22"/>
                    </a:lnTo>
                    <a:lnTo>
                      <a:pt x="160" y="17"/>
                    </a:lnTo>
                    <a:lnTo>
                      <a:pt x="177" y="12"/>
                    </a:lnTo>
                    <a:lnTo>
                      <a:pt x="191" y="6"/>
                    </a:lnTo>
                    <a:lnTo>
                      <a:pt x="200" y="2"/>
                    </a:lnTo>
                    <a:lnTo>
                      <a:pt x="204" y="0"/>
                    </a:lnTo>
                    <a:close/>
                  </a:path>
                </a:pathLst>
              </a:custGeom>
              <a:solidFill>
                <a:srgbClr val="6800E0">
                  <a:alpha val="100000"/>
                </a:srgbClr>
              </a:solidFill>
              <a:ln w="9525">
                <a:noFill/>
              </a:ln>
            </p:spPr>
            <p:txBody>
              <a:bodyPr/>
              <a:p>
                <a:endParaRPr lang="en-US"/>
              </a:p>
            </p:txBody>
          </p:sp>
          <p:sp>
            <p:nvSpPr>
              <p:cNvPr id="7241" name="Freeform 183"/>
              <p:cNvSpPr/>
              <p:nvPr/>
            </p:nvSpPr>
            <p:spPr>
              <a:xfrm>
                <a:off x="2996" y="2482"/>
                <a:ext cx="42" cy="104"/>
              </a:xfrm>
              <a:custGeom>
                <a:avLst/>
                <a:gdLst>
                  <a:gd name="txL" fmla="*/ 0 w 84"/>
                  <a:gd name="txT" fmla="*/ 0 h 208"/>
                  <a:gd name="txR" fmla="*/ 84 w 84"/>
                  <a:gd name="txB" fmla="*/ 208 h 208"/>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0"/>
                  </a:cxn>
                </a:cxnLst>
                <a:rect l="txL" t="txT" r="txR" b="txB"/>
                <a:pathLst>
                  <a:path w="84" h="208">
                    <a:moveTo>
                      <a:pt x="24" y="0"/>
                    </a:moveTo>
                    <a:lnTo>
                      <a:pt x="42" y="21"/>
                    </a:lnTo>
                    <a:lnTo>
                      <a:pt x="59" y="45"/>
                    </a:lnTo>
                    <a:lnTo>
                      <a:pt x="71" y="73"/>
                    </a:lnTo>
                    <a:lnTo>
                      <a:pt x="79" y="100"/>
                    </a:lnTo>
                    <a:lnTo>
                      <a:pt x="84" y="128"/>
                    </a:lnTo>
                    <a:lnTo>
                      <a:pt x="82" y="155"/>
                    </a:lnTo>
                    <a:lnTo>
                      <a:pt x="74" y="178"/>
                    </a:lnTo>
                    <a:lnTo>
                      <a:pt x="57" y="197"/>
                    </a:lnTo>
                    <a:lnTo>
                      <a:pt x="40" y="208"/>
                    </a:lnTo>
                    <a:lnTo>
                      <a:pt x="25" y="208"/>
                    </a:lnTo>
                    <a:lnTo>
                      <a:pt x="12" y="201"/>
                    </a:lnTo>
                    <a:lnTo>
                      <a:pt x="4" y="187"/>
                    </a:lnTo>
                    <a:lnTo>
                      <a:pt x="0" y="170"/>
                    </a:lnTo>
                    <a:lnTo>
                      <a:pt x="1" y="151"/>
                    </a:lnTo>
                    <a:lnTo>
                      <a:pt x="7" y="133"/>
                    </a:lnTo>
                    <a:lnTo>
                      <a:pt x="19" y="115"/>
                    </a:lnTo>
                    <a:lnTo>
                      <a:pt x="34" y="84"/>
                    </a:lnTo>
                    <a:lnTo>
                      <a:pt x="34" y="46"/>
                    </a:lnTo>
                    <a:lnTo>
                      <a:pt x="27" y="14"/>
                    </a:lnTo>
                    <a:lnTo>
                      <a:pt x="24" y="0"/>
                    </a:lnTo>
                    <a:close/>
                  </a:path>
                </a:pathLst>
              </a:custGeom>
              <a:solidFill>
                <a:srgbClr val="6800E0">
                  <a:alpha val="100000"/>
                </a:srgbClr>
              </a:solidFill>
              <a:ln w="9525">
                <a:noFill/>
              </a:ln>
            </p:spPr>
            <p:txBody>
              <a:bodyPr/>
              <a:p>
                <a:endParaRPr lang="en-US"/>
              </a:p>
            </p:txBody>
          </p:sp>
          <p:sp>
            <p:nvSpPr>
              <p:cNvPr id="7242" name="Freeform 184"/>
              <p:cNvSpPr/>
              <p:nvPr/>
            </p:nvSpPr>
            <p:spPr>
              <a:xfrm>
                <a:off x="3013" y="2479"/>
                <a:ext cx="72" cy="84"/>
              </a:xfrm>
              <a:custGeom>
                <a:avLst/>
                <a:gdLst>
                  <a:gd name="txL" fmla="*/ 0 w 144"/>
                  <a:gd name="txT" fmla="*/ 0 h 170"/>
                  <a:gd name="txR" fmla="*/ 144 w 144"/>
                  <a:gd name="txB" fmla="*/ 170 h 170"/>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4" h="170">
                    <a:moveTo>
                      <a:pt x="0" y="0"/>
                    </a:moveTo>
                    <a:lnTo>
                      <a:pt x="27" y="7"/>
                    </a:lnTo>
                    <a:lnTo>
                      <a:pt x="54" y="18"/>
                    </a:lnTo>
                    <a:lnTo>
                      <a:pt x="81" y="33"/>
                    </a:lnTo>
                    <a:lnTo>
                      <a:pt x="104" y="50"/>
                    </a:lnTo>
                    <a:lnTo>
                      <a:pt x="123" y="71"/>
                    </a:lnTo>
                    <a:lnTo>
                      <a:pt x="137" y="92"/>
                    </a:lnTo>
                    <a:lnTo>
                      <a:pt x="144" y="117"/>
                    </a:lnTo>
                    <a:lnTo>
                      <a:pt x="142" y="141"/>
                    </a:lnTo>
                    <a:lnTo>
                      <a:pt x="134" y="159"/>
                    </a:lnTo>
                    <a:lnTo>
                      <a:pt x="121" y="168"/>
                    </a:lnTo>
                    <a:lnTo>
                      <a:pt x="107" y="170"/>
                    </a:lnTo>
                    <a:lnTo>
                      <a:pt x="94" y="164"/>
                    </a:lnTo>
                    <a:lnTo>
                      <a:pt x="80" y="152"/>
                    </a:lnTo>
                    <a:lnTo>
                      <a:pt x="69" y="136"/>
                    </a:lnTo>
                    <a:lnTo>
                      <a:pt x="64" y="118"/>
                    </a:lnTo>
                    <a:lnTo>
                      <a:pt x="65" y="97"/>
                    </a:lnTo>
                    <a:lnTo>
                      <a:pt x="65" y="80"/>
                    </a:lnTo>
                    <a:lnTo>
                      <a:pt x="59" y="63"/>
                    </a:lnTo>
                    <a:lnTo>
                      <a:pt x="49" y="46"/>
                    </a:lnTo>
                    <a:lnTo>
                      <a:pt x="36" y="31"/>
                    </a:lnTo>
                    <a:lnTo>
                      <a:pt x="23" y="19"/>
                    </a:lnTo>
                    <a:lnTo>
                      <a:pt x="12" y="10"/>
                    </a:lnTo>
                    <a:lnTo>
                      <a:pt x="4" y="3"/>
                    </a:lnTo>
                    <a:lnTo>
                      <a:pt x="0" y="0"/>
                    </a:lnTo>
                    <a:close/>
                  </a:path>
                </a:pathLst>
              </a:custGeom>
              <a:solidFill>
                <a:srgbClr val="6800E0">
                  <a:alpha val="100000"/>
                </a:srgbClr>
              </a:solidFill>
              <a:ln w="9525">
                <a:noFill/>
              </a:ln>
            </p:spPr>
            <p:txBody>
              <a:bodyPr/>
              <a:p>
                <a:endParaRPr lang="en-US"/>
              </a:p>
            </p:txBody>
          </p:sp>
          <p:sp>
            <p:nvSpPr>
              <p:cNvPr id="7243" name="Freeform 185"/>
              <p:cNvSpPr/>
              <p:nvPr/>
            </p:nvSpPr>
            <p:spPr>
              <a:xfrm>
                <a:off x="3020" y="2460"/>
                <a:ext cx="99" cy="51"/>
              </a:xfrm>
              <a:custGeom>
                <a:avLst/>
                <a:gdLst>
                  <a:gd name="txL" fmla="*/ 0 w 199"/>
                  <a:gd name="txT" fmla="*/ 0 h 103"/>
                  <a:gd name="txR" fmla="*/ 199 w 199"/>
                  <a:gd name="txB" fmla="*/ 103 h 10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99" h="103">
                    <a:moveTo>
                      <a:pt x="0" y="18"/>
                    </a:moveTo>
                    <a:lnTo>
                      <a:pt x="13" y="13"/>
                    </a:lnTo>
                    <a:lnTo>
                      <a:pt x="27" y="8"/>
                    </a:lnTo>
                    <a:lnTo>
                      <a:pt x="40" y="5"/>
                    </a:lnTo>
                    <a:lnTo>
                      <a:pt x="54" y="3"/>
                    </a:lnTo>
                    <a:lnTo>
                      <a:pt x="69" y="0"/>
                    </a:lnTo>
                    <a:lnTo>
                      <a:pt x="84" y="0"/>
                    </a:lnTo>
                    <a:lnTo>
                      <a:pt x="99" y="0"/>
                    </a:lnTo>
                    <a:lnTo>
                      <a:pt x="114" y="1"/>
                    </a:lnTo>
                    <a:lnTo>
                      <a:pt x="128" y="4"/>
                    </a:lnTo>
                    <a:lnTo>
                      <a:pt x="141" y="8"/>
                    </a:lnTo>
                    <a:lnTo>
                      <a:pt x="153" y="13"/>
                    </a:lnTo>
                    <a:lnTo>
                      <a:pt x="165" y="19"/>
                    </a:lnTo>
                    <a:lnTo>
                      <a:pt x="175" y="27"/>
                    </a:lnTo>
                    <a:lnTo>
                      <a:pt x="183" y="35"/>
                    </a:lnTo>
                    <a:lnTo>
                      <a:pt x="190" y="45"/>
                    </a:lnTo>
                    <a:lnTo>
                      <a:pt x="196" y="57"/>
                    </a:lnTo>
                    <a:lnTo>
                      <a:pt x="199" y="76"/>
                    </a:lnTo>
                    <a:lnTo>
                      <a:pt x="194" y="91"/>
                    </a:lnTo>
                    <a:lnTo>
                      <a:pt x="182" y="99"/>
                    </a:lnTo>
                    <a:lnTo>
                      <a:pt x="167" y="103"/>
                    </a:lnTo>
                    <a:lnTo>
                      <a:pt x="150" y="101"/>
                    </a:lnTo>
                    <a:lnTo>
                      <a:pt x="132" y="92"/>
                    </a:lnTo>
                    <a:lnTo>
                      <a:pt x="118" y="80"/>
                    </a:lnTo>
                    <a:lnTo>
                      <a:pt x="106" y="63"/>
                    </a:lnTo>
                    <a:lnTo>
                      <a:pt x="97" y="49"/>
                    </a:lnTo>
                    <a:lnTo>
                      <a:pt x="82" y="37"/>
                    </a:lnTo>
                    <a:lnTo>
                      <a:pt x="65" y="29"/>
                    </a:lnTo>
                    <a:lnTo>
                      <a:pt x="46" y="25"/>
                    </a:lnTo>
                    <a:lnTo>
                      <a:pt x="29" y="21"/>
                    </a:lnTo>
                    <a:lnTo>
                      <a:pt x="14" y="19"/>
                    </a:lnTo>
                    <a:lnTo>
                      <a:pt x="4" y="18"/>
                    </a:lnTo>
                    <a:lnTo>
                      <a:pt x="0" y="18"/>
                    </a:lnTo>
                    <a:close/>
                  </a:path>
                </a:pathLst>
              </a:custGeom>
              <a:solidFill>
                <a:srgbClr val="6800E0">
                  <a:alpha val="100000"/>
                </a:srgbClr>
              </a:solidFill>
              <a:ln w="9525">
                <a:noFill/>
              </a:ln>
            </p:spPr>
            <p:txBody>
              <a:bodyPr/>
              <a:p>
                <a:endParaRPr lang="en-US"/>
              </a:p>
            </p:txBody>
          </p:sp>
          <p:sp>
            <p:nvSpPr>
              <p:cNvPr id="7244" name="Freeform 186"/>
              <p:cNvSpPr/>
              <p:nvPr/>
            </p:nvSpPr>
            <p:spPr>
              <a:xfrm>
                <a:off x="3093" y="3326"/>
                <a:ext cx="53" cy="98"/>
              </a:xfrm>
              <a:custGeom>
                <a:avLst/>
                <a:gdLst>
                  <a:gd name="txL" fmla="*/ 0 w 107"/>
                  <a:gd name="txT" fmla="*/ 0 h 195"/>
                  <a:gd name="txR" fmla="*/ 107 w 107"/>
                  <a:gd name="txB" fmla="*/ 195 h 195"/>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07" h="195">
                    <a:moveTo>
                      <a:pt x="95" y="0"/>
                    </a:moveTo>
                    <a:lnTo>
                      <a:pt x="103" y="26"/>
                    </a:lnTo>
                    <a:lnTo>
                      <a:pt x="107" y="55"/>
                    </a:lnTo>
                    <a:lnTo>
                      <a:pt x="107" y="85"/>
                    </a:lnTo>
                    <a:lnTo>
                      <a:pt x="104" y="114"/>
                    </a:lnTo>
                    <a:lnTo>
                      <a:pt x="96" y="141"/>
                    </a:lnTo>
                    <a:lnTo>
                      <a:pt x="83" y="164"/>
                    </a:lnTo>
                    <a:lnTo>
                      <a:pt x="66" y="183"/>
                    </a:lnTo>
                    <a:lnTo>
                      <a:pt x="44" y="193"/>
                    </a:lnTo>
                    <a:lnTo>
                      <a:pt x="24" y="195"/>
                    </a:lnTo>
                    <a:lnTo>
                      <a:pt x="10" y="190"/>
                    </a:lnTo>
                    <a:lnTo>
                      <a:pt x="3" y="177"/>
                    </a:lnTo>
                    <a:lnTo>
                      <a:pt x="0" y="162"/>
                    </a:lnTo>
                    <a:lnTo>
                      <a:pt x="3" y="145"/>
                    </a:lnTo>
                    <a:lnTo>
                      <a:pt x="12" y="127"/>
                    </a:lnTo>
                    <a:lnTo>
                      <a:pt x="24" y="114"/>
                    </a:lnTo>
                    <a:lnTo>
                      <a:pt x="43" y="103"/>
                    </a:lnTo>
                    <a:lnTo>
                      <a:pt x="58" y="94"/>
                    </a:lnTo>
                    <a:lnTo>
                      <a:pt x="69" y="80"/>
                    </a:lnTo>
                    <a:lnTo>
                      <a:pt x="79" y="64"/>
                    </a:lnTo>
                    <a:lnTo>
                      <a:pt x="86" y="46"/>
                    </a:lnTo>
                    <a:lnTo>
                      <a:pt x="90" y="28"/>
                    </a:lnTo>
                    <a:lnTo>
                      <a:pt x="92" y="13"/>
                    </a:lnTo>
                    <a:lnTo>
                      <a:pt x="95" y="3"/>
                    </a:lnTo>
                    <a:lnTo>
                      <a:pt x="95" y="0"/>
                    </a:lnTo>
                    <a:close/>
                  </a:path>
                </a:pathLst>
              </a:custGeom>
              <a:solidFill>
                <a:srgbClr val="6800E0">
                  <a:alpha val="100000"/>
                </a:srgbClr>
              </a:solidFill>
              <a:ln w="9525">
                <a:noFill/>
              </a:ln>
            </p:spPr>
            <p:txBody>
              <a:bodyPr/>
              <a:p>
                <a:endParaRPr lang="en-US"/>
              </a:p>
            </p:txBody>
          </p:sp>
          <p:sp>
            <p:nvSpPr>
              <p:cNvPr id="7245" name="Freeform 187"/>
              <p:cNvSpPr/>
              <p:nvPr/>
            </p:nvSpPr>
            <p:spPr>
              <a:xfrm>
                <a:off x="3043" y="3323"/>
                <a:ext cx="91" cy="63"/>
              </a:xfrm>
              <a:custGeom>
                <a:avLst/>
                <a:gdLst>
                  <a:gd name="txL" fmla="*/ 0 w 183"/>
                  <a:gd name="txT" fmla="*/ 0 h 126"/>
                  <a:gd name="txR" fmla="*/ 183 w 183"/>
                  <a:gd name="txB" fmla="*/ 126 h 126"/>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83" h="126">
                    <a:moveTo>
                      <a:pt x="183" y="0"/>
                    </a:moveTo>
                    <a:lnTo>
                      <a:pt x="173" y="25"/>
                    </a:lnTo>
                    <a:lnTo>
                      <a:pt x="159" y="51"/>
                    </a:lnTo>
                    <a:lnTo>
                      <a:pt x="141" y="74"/>
                    </a:lnTo>
                    <a:lnTo>
                      <a:pt x="120" y="94"/>
                    </a:lnTo>
                    <a:lnTo>
                      <a:pt x="97" y="111"/>
                    </a:lnTo>
                    <a:lnTo>
                      <a:pt x="73" y="122"/>
                    </a:lnTo>
                    <a:lnTo>
                      <a:pt x="48" y="126"/>
                    </a:lnTo>
                    <a:lnTo>
                      <a:pt x="24" y="120"/>
                    </a:lnTo>
                    <a:lnTo>
                      <a:pt x="7" y="109"/>
                    </a:lnTo>
                    <a:lnTo>
                      <a:pt x="0" y="96"/>
                    </a:lnTo>
                    <a:lnTo>
                      <a:pt x="1" y="82"/>
                    </a:lnTo>
                    <a:lnTo>
                      <a:pt x="8" y="69"/>
                    </a:lnTo>
                    <a:lnTo>
                      <a:pt x="22" y="58"/>
                    </a:lnTo>
                    <a:lnTo>
                      <a:pt x="39" y="50"/>
                    </a:lnTo>
                    <a:lnTo>
                      <a:pt x="58" y="46"/>
                    </a:lnTo>
                    <a:lnTo>
                      <a:pt x="78" y="50"/>
                    </a:lnTo>
                    <a:lnTo>
                      <a:pt x="96" y="52"/>
                    </a:lnTo>
                    <a:lnTo>
                      <a:pt x="113" y="48"/>
                    </a:lnTo>
                    <a:lnTo>
                      <a:pt x="130" y="40"/>
                    </a:lnTo>
                    <a:lnTo>
                      <a:pt x="148" y="30"/>
                    </a:lnTo>
                    <a:lnTo>
                      <a:pt x="161" y="20"/>
                    </a:lnTo>
                    <a:lnTo>
                      <a:pt x="173" y="10"/>
                    </a:lnTo>
                    <a:lnTo>
                      <a:pt x="181" y="2"/>
                    </a:lnTo>
                    <a:lnTo>
                      <a:pt x="183" y="0"/>
                    </a:lnTo>
                    <a:close/>
                  </a:path>
                </a:pathLst>
              </a:custGeom>
              <a:solidFill>
                <a:srgbClr val="6800E0">
                  <a:alpha val="100000"/>
                </a:srgbClr>
              </a:solidFill>
              <a:ln w="9525">
                <a:noFill/>
              </a:ln>
            </p:spPr>
            <p:txBody>
              <a:bodyPr/>
              <a:p>
                <a:endParaRPr lang="en-US"/>
              </a:p>
            </p:txBody>
          </p:sp>
          <p:sp>
            <p:nvSpPr>
              <p:cNvPr id="7246" name="Freeform 188"/>
              <p:cNvSpPr/>
              <p:nvPr/>
            </p:nvSpPr>
            <p:spPr>
              <a:xfrm>
                <a:off x="3143" y="3325"/>
                <a:ext cx="52" cy="98"/>
              </a:xfrm>
              <a:custGeom>
                <a:avLst/>
                <a:gdLst>
                  <a:gd name="txL" fmla="*/ 0 w 102"/>
                  <a:gd name="txT" fmla="*/ 0 h 197"/>
                  <a:gd name="txR" fmla="*/ 102 w 102"/>
                  <a:gd name="txB" fmla="*/ 197 h 19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02" h="197">
                    <a:moveTo>
                      <a:pt x="0" y="0"/>
                    </a:moveTo>
                    <a:lnTo>
                      <a:pt x="23" y="14"/>
                    </a:lnTo>
                    <a:lnTo>
                      <a:pt x="46" y="33"/>
                    </a:lnTo>
                    <a:lnTo>
                      <a:pt x="66" y="54"/>
                    </a:lnTo>
                    <a:lnTo>
                      <a:pt x="83" y="77"/>
                    </a:lnTo>
                    <a:lnTo>
                      <a:pt x="95" y="103"/>
                    </a:lnTo>
                    <a:lnTo>
                      <a:pt x="102" y="128"/>
                    </a:lnTo>
                    <a:lnTo>
                      <a:pt x="102" y="153"/>
                    </a:lnTo>
                    <a:lnTo>
                      <a:pt x="93" y="177"/>
                    </a:lnTo>
                    <a:lnTo>
                      <a:pt x="79" y="191"/>
                    </a:lnTo>
                    <a:lnTo>
                      <a:pt x="65" y="197"/>
                    </a:lnTo>
                    <a:lnTo>
                      <a:pt x="51" y="194"/>
                    </a:lnTo>
                    <a:lnTo>
                      <a:pt x="39" y="183"/>
                    </a:lnTo>
                    <a:lnTo>
                      <a:pt x="30" y="170"/>
                    </a:lnTo>
                    <a:lnTo>
                      <a:pt x="25" y="151"/>
                    </a:lnTo>
                    <a:lnTo>
                      <a:pt x="25" y="132"/>
                    </a:lnTo>
                    <a:lnTo>
                      <a:pt x="32" y="112"/>
                    </a:lnTo>
                    <a:lnTo>
                      <a:pt x="37" y="96"/>
                    </a:lnTo>
                    <a:lnTo>
                      <a:pt x="35" y="77"/>
                    </a:lnTo>
                    <a:lnTo>
                      <a:pt x="31" y="59"/>
                    </a:lnTo>
                    <a:lnTo>
                      <a:pt x="24" y="41"/>
                    </a:lnTo>
                    <a:lnTo>
                      <a:pt x="16" y="24"/>
                    </a:lnTo>
                    <a:lnTo>
                      <a:pt x="8" y="12"/>
                    </a:lnTo>
                    <a:lnTo>
                      <a:pt x="2" y="4"/>
                    </a:lnTo>
                    <a:lnTo>
                      <a:pt x="0" y="0"/>
                    </a:lnTo>
                    <a:close/>
                  </a:path>
                </a:pathLst>
              </a:custGeom>
              <a:solidFill>
                <a:srgbClr val="6800E0">
                  <a:alpha val="100000"/>
                </a:srgbClr>
              </a:solidFill>
              <a:ln w="9525">
                <a:noFill/>
              </a:ln>
            </p:spPr>
            <p:txBody>
              <a:bodyPr/>
              <a:p>
                <a:endParaRPr lang="en-US"/>
              </a:p>
            </p:txBody>
          </p:sp>
          <p:sp>
            <p:nvSpPr>
              <p:cNvPr id="7247" name="Freeform 189"/>
              <p:cNvSpPr/>
              <p:nvPr/>
            </p:nvSpPr>
            <p:spPr>
              <a:xfrm>
                <a:off x="3146" y="3319"/>
                <a:ext cx="90" cy="64"/>
              </a:xfrm>
              <a:custGeom>
                <a:avLst/>
                <a:gdLst>
                  <a:gd name="txL" fmla="*/ 0 w 180"/>
                  <a:gd name="txT" fmla="*/ 0 h 129"/>
                  <a:gd name="txR" fmla="*/ 180 w 180"/>
                  <a:gd name="txB" fmla="*/ 129 h 12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80" h="129">
                    <a:moveTo>
                      <a:pt x="0" y="2"/>
                    </a:moveTo>
                    <a:lnTo>
                      <a:pt x="28" y="0"/>
                    </a:lnTo>
                    <a:lnTo>
                      <a:pt x="57" y="1"/>
                    </a:lnTo>
                    <a:lnTo>
                      <a:pt x="87" y="7"/>
                    </a:lnTo>
                    <a:lnTo>
                      <a:pt x="114" y="16"/>
                    </a:lnTo>
                    <a:lnTo>
                      <a:pt x="140" y="30"/>
                    </a:lnTo>
                    <a:lnTo>
                      <a:pt x="159" y="46"/>
                    </a:lnTo>
                    <a:lnTo>
                      <a:pt x="173" y="67"/>
                    </a:lnTo>
                    <a:lnTo>
                      <a:pt x="180" y="91"/>
                    </a:lnTo>
                    <a:lnTo>
                      <a:pt x="178" y="110"/>
                    </a:lnTo>
                    <a:lnTo>
                      <a:pt x="170" y="123"/>
                    </a:lnTo>
                    <a:lnTo>
                      <a:pt x="156" y="129"/>
                    </a:lnTo>
                    <a:lnTo>
                      <a:pt x="141" y="128"/>
                    </a:lnTo>
                    <a:lnTo>
                      <a:pt x="125" y="121"/>
                    </a:lnTo>
                    <a:lnTo>
                      <a:pt x="110" y="109"/>
                    </a:lnTo>
                    <a:lnTo>
                      <a:pt x="98" y="93"/>
                    </a:lnTo>
                    <a:lnTo>
                      <a:pt x="93" y="73"/>
                    </a:lnTo>
                    <a:lnTo>
                      <a:pt x="87" y="57"/>
                    </a:lnTo>
                    <a:lnTo>
                      <a:pt x="75" y="44"/>
                    </a:lnTo>
                    <a:lnTo>
                      <a:pt x="60" y="31"/>
                    </a:lnTo>
                    <a:lnTo>
                      <a:pt x="44" y="20"/>
                    </a:lnTo>
                    <a:lnTo>
                      <a:pt x="28" y="12"/>
                    </a:lnTo>
                    <a:lnTo>
                      <a:pt x="14" y="7"/>
                    </a:lnTo>
                    <a:lnTo>
                      <a:pt x="4" y="3"/>
                    </a:lnTo>
                    <a:lnTo>
                      <a:pt x="0" y="2"/>
                    </a:lnTo>
                    <a:close/>
                  </a:path>
                </a:pathLst>
              </a:custGeom>
              <a:solidFill>
                <a:srgbClr val="6800E0">
                  <a:alpha val="100000"/>
                </a:srgbClr>
              </a:solidFill>
              <a:ln w="9525">
                <a:noFill/>
              </a:ln>
            </p:spPr>
            <p:txBody>
              <a:bodyPr/>
              <a:p>
                <a:endParaRPr lang="en-US"/>
              </a:p>
            </p:txBody>
          </p:sp>
          <p:sp>
            <p:nvSpPr>
              <p:cNvPr id="7248" name="Freeform 190"/>
              <p:cNvSpPr/>
              <p:nvPr/>
            </p:nvSpPr>
            <p:spPr>
              <a:xfrm>
                <a:off x="3150" y="3281"/>
                <a:ext cx="103" cy="42"/>
              </a:xfrm>
              <a:custGeom>
                <a:avLst/>
                <a:gdLst>
                  <a:gd name="txL" fmla="*/ 0 w 206"/>
                  <a:gd name="txT" fmla="*/ 0 h 85"/>
                  <a:gd name="txR" fmla="*/ 206 w 206"/>
                  <a:gd name="txB" fmla="*/ 85 h 8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206" h="85">
                    <a:moveTo>
                      <a:pt x="0" y="54"/>
                    </a:moveTo>
                    <a:lnTo>
                      <a:pt x="11" y="45"/>
                    </a:lnTo>
                    <a:lnTo>
                      <a:pt x="22" y="37"/>
                    </a:lnTo>
                    <a:lnTo>
                      <a:pt x="34" y="30"/>
                    </a:lnTo>
                    <a:lnTo>
                      <a:pt x="46" y="23"/>
                    </a:lnTo>
                    <a:lnTo>
                      <a:pt x="60" y="16"/>
                    </a:lnTo>
                    <a:lnTo>
                      <a:pt x="74" y="11"/>
                    </a:lnTo>
                    <a:lnTo>
                      <a:pt x="88" y="7"/>
                    </a:lnTo>
                    <a:lnTo>
                      <a:pt x="103" y="3"/>
                    </a:lnTo>
                    <a:lnTo>
                      <a:pt x="117" y="1"/>
                    </a:lnTo>
                    <a:lnTo>
                      <a:pt x="130" y="0"/>
                    </a:lnTo>
                    <a:lnTo>
                      <a:pt x="143" y="1"/>
                    </a:lnTo>
                    <a:lnTo>
                      <a:pt x="156" y="3"/>
                    </a:lnTo>
                    <a:lnTo>
                      <a:pt x="168" y="7"/>
                    </a:lnTo>
                    <a:lnTo>
                      <a:pt x="179" y="12"/>
                    </a:lnTo>
                    <a:lnTo>
                      <a:pt x="189" y="19"/>
                    </a:lnTo>
                    <a:lnTo>
                      <a:pt x="197" y="29"/>
                    </a:lnTo>
                    <a:lnTo>
                      <a:pt x="206" y="47"/>
                    </a:lnTo>
                    <a:lnTo>
                      <a:pt x="206" y="62"/>
                    </a:lnTo>
                    <a:lnTo>
                      <a:pt x="198" y="73"/>
                    </a:lnTo>
                    <a:lnTo>
                      <a:pt x="185" y="82"/>
                    </a:lnTo>
                    <a:lnTo>
                      <a:pt x="167" y="85"/>
                    </a:lnTo>
                    <a:lnTo>
                      <a:pt x="149" y="84"/>
                    </a:lnTo>
                    <a:lnTo>
                      <a:pt x="132" y="76"/>
                    </a:lnTo>
                    <a:lnTo>
                      <a:pt x="116" y="63"/>
                    </a:lnTo>
                    <a:lnTo>
                      <a:pt x="102" y="53"/>
                    </a:lnTo>
                    <a:lnTo>
                      <a:pt x="84" y="47"/>
                    </a:lnTo>
                    <a:lnTo>
                      <a:pt x="66" y="45"/>
                    </a:lnTo>
                    <a:lnTo>
                      <a:pt x="46" y="46"/>
                    </a:lnTo>
                    <a:lnTo>
                      <a:pt x="29" y="48"/>
                    </a:lnTo>
                    <a:lnTo>
                      <a:pt x="14" y="50"/>
                    </a:lnTo>
                    <a:lnTo>
                      <a:pt x="4" y="53"/>
                    </a:lnTo>
                    <a:lnTo>
                      <a:pt x="0" y="54"/>
                    </a:lnTo>
                    <a:close/>
                  </a:path>
                </a:pathLst>
              </a:custGeom>
              <a:solidFill>
                <a:srgbClr val="6800E0">
                  <a:alpha val="100000"/>
                </a:srgbClr>
              </a:solidFill>
              <a:ln w="9525">
                <a:noFill/>
              </a:ln>
            </p:spPr>
            <p:txBody>
              <a:bodyPr/>
              <a:p>
                <a:endParaRPr lang="en-US"/>
              </a:p>
            </p:txBody>
          </p:sp>
          <p:sp>
            <p:nvSpPr>
              <p:cNvPr id="7249" name="Freeform 191"/>
              <p:cNvSpPr/>
              <p:nvPr/>
            </p:nvSpPr>
            <p:spPr>
              <a:xfrm>
                <a:off x="2822" y="3075"/>
                <a:ext cx="74" cy="47"/>
              </a:xfrm>
              <a:custGeom>
                <a:avLst/>
                <a:gdLst>
                  <a:gd name="txL" fmla="*/ 0 w 147"/>
                  <a:gd name="txT" fmla="*/ 0 h 95"/>
                  <a:gd name="txR" fmla="*/ 147 w 147"/>
                  <a:gd name="txB" fmla="*/ 95 h 9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7" h="95">
                    <a:moveTo>
                      <a:pt x="0" y="5"/>
                    </a:moveTo>
                    <a:lnTo>
                      <a:pt x="22" y="2"/>
                    </a:lnTo>
                    <a:lnTo>
                      <a:pt x="45" y="0"/>
                    </a:lnTo>
                    <a:lnTo>
                      <a:pt x="68" y="3"/>
                    </a:lnTo>
                    <a:lnTo>
                      <a:pt x="91" y="8"/>
                    </a:lnTo>
                    <a:lnTo>
                      <a:pt x="111" y="17"/>
                    </a:lnTo>
                    <a:lnTo>
                      <a:pt x="128" y="29"/>
                    </a:lnTo>
                    <a:lnTo>
                      <a:pt x="141" y="44"/>
                    </a:lnTo>
                    <a:lnTo>
                      <a:pt x="147" y="63"/>
                    </a:lnTo>
                    <a:lnTo>
                      <a:pt x="146" y="79"/>
                    </a:lnTo>
                    <a:lnTo>
                      <a:pt x="141" y="89"/>
                    </a:lnTo>
                    <a:lnTo>
                      <a:pt x="130" y="94"/>
                    </a:lnTo>
                    <a:lnTo>
                      <a:pt x="119" y="95"/>
                    </a:lnTo>
                    <a:lnTo>
                      <a:pt x="105" y="90"/>
                    </a:lnTo>
                    <a:lnTo>
                      <a:pt x="93" y="82"/>
                    </a:lnTo>
                    <a:lnTo>
                      <a:pt x="83" y="70"/>
                    </a:lnTo>
                    <a:lnTo>
                      <a:pt x="77" y="55"/>
                    </a:lnTo>
                    <a:lnTo>
                      <a:pt x="71" y="43"/>
                    </a:lnTo>
                    <a:lnTo>
                      <a:pt x="62" y="33"/>
                    </a:lnTo>
                    <a:lnTo>
                      <a:pt x="50" y="23"/>
                    </a:lnTo>
                    <a:lnTo>
                      <a:pt x="36" y="17"/>
                    </a:lnTo>
                    <a:lnTo>
                      <a:pt x="22" y="12"/>
                    </a:lnTo>
                    <a:lnTo>
                      <a:pt x="10" y="7"/>
                    </a:lnTo>
                    <a:lnTo>
                      <a:pt x="3" y="6"/>
                    </a:lnTo>
                    <a:lnTo>
                      <a:pt x="0" y="5"/>
                    </a:lnTo>
                    <a:close/>
                  </a:path>
                </a:pathLst>
              </a:custGeom>
              <a:solidFill>
                <a:srgbClr val="6800E0">
                  <a:alpha val="100000"/>
                </a:srgbClr>
              </a:solidFill>
              <a:ln w="9525">
                <a:noFill/>
              </a:ln>
            </p:spPr>
            <p:txBody>
              <a:bodyPr/>
              <a:p>
                <a:endParaRPr lang="en-US"/>
              </a:p>
            </p:txBody>
          </p:sp>
          <p:sp>
            <p:nvSpPr>
              <p:cNvPr id="7250" name="Freeform 192"/>
              <p:cNvSpPr/>
              <p:nvPr/>
            </p:nvSpPr>
            <p:spPr>
              <a:xfrm>
                <a:off x="2819" y="3081"/>
                <a:ext cx="43" cy="77"/>
              </a:xfrm>
              <a:custGeom>
                <a:avLst/>
                <a:gdLst>
                  <a:gd name="txL" fmla="*/ 0 w 87"/>
                  <a:gd name="txT" fmla="*/ 0 h 154"/>
                  <a:gd name="txR" fmla="*/ 87 w 87"/>
                  <a:gd name="txB" fmla="*/ 154 h 154"/>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87" h="154">
                    <a:moveTo>
                      <a:pt x="0" y="0"/>
                    </a:moveTo>
                    <a:lnTo>
                      <a:pt x="20" y="10"/>
                    </a:lnTo>
                    <a:lnTo>
                      <a:pt x="38" y="24"/>
                    </a:lnTo>
                    <a:lnTo>
                      <a:pt x="56" y="40"/>
                    </a:lnTo>
                    <a:lnTo>
                      <a:pt x="69" y="59"/>
                    </a:lnTo>
                    <a:lnTo>
                      <a:pt x="81" y="78"/>
                    </a:lnTo>
                    <a:lnTo>
                      <a:pt x="87" y="98"/>
                    </a:lnTo>
                    <a:lnTo>
                      <a:pt x="87" y="119"/>
                    </a:lnTo>
                    <a:lnTo>
                      <a:pt x="81" y="137"/>
                    </a:lnTo>
                    <a:lnTo>
                      <a:pt x="71" y="150"/>
                    </a:lnTo>
                    <a:lnTo>
                      <a:pt x="59" y="154"/>
                    </a:lnTo>
                    <a:lnTo>
                      <a:pt x="49" y="152"/>
                    </a:lnTo>
                    <a:lnTo>
                      <a:pt x="38" y="144"/>
                    </a:lnTo>
                    <a:lnTo>
                      <a:pt x="30" y="133"/>
                    </a:lnTo>
                    <a:lnTo>
                      <a:pt x="26" y="119"/>
                    </a:lnTo>
                    <a:lnTo>
                      <a:pt x="26" y="103"/>
                    </a:lnTo>
                    <a:lnTo>
                      <a:pt x="30" y="88"/>
                    </a:lnTo>
                    <a:lnTo>
                      <a:pt x="34" y="74"/>
                    </a:lnTo>
                    <a:lnTo>
                      <a:pt x="31" y="60"/>
                    </a:lnTo>
                    <a:lnTo>
                      <a:pt x="27" y="45"/>
                    </a:lnTo>
                    <a:lnTo>
                      <a:pt x="21" y="31"/>
                    </a:lnTo>
                    <a:lnTo>
                      <a:pt x="14" y="19"/>
                    </a:lnTo>
                    <a:lnTo>
                      <a:pt x="7" y="9"/>
                    </a:lnTo>
                    <a:lnTo>
                      <a:pt x="3" y="2"/>
                    </a:lnTo>
                    <a:lnTo>
                      <a:pt x="0" y="0"/>
                    </a:lnTo>
                    <a:close/>
                  </a:path>
                </a:pathLst>
              </a:custGeom>
              <a:solidFill>
                <a:srgbClr val="6800E0">
                  <a:alpha val="100000"/>
                </a:srgbClr>
              </a:solidFill>
              <a:ln w="9525">
                <a:noFill/>
              </a:ln>
            </p:spPr>
            <p:txBody>
              <a:bodyPr/>
              <a:p>
                <a:endParaRPr lang="en-US"/>
              </a:p>
            </p:txBody>
          </p:sp>
          <p:sp>
            <p:nvSpPr>
              <p:cNvPr id="7251" name="Freeform 193"/>
              <p:cNvSpPr/>
              <p:nvPr/>
            </p:nvSpPr>
            <p:spPr>
              <a:xfrm>
                <a:off x="2821" y="3040"/>
                <a:ext cx="81" cy="34"/>
              </a:xfrm>
              <a:custGeom>
                <a:avLst/>
                <a:gdLst>
                  <a:gd name="txL" fmla="*/ 0 w 161"/>
                  <a:gd name="txT" fmla="*/ 0 h 69"/>
                  <a:gd name="txR" fmla="*/ 161 w 161"/>
                  <a:gd name="txB" fmla="*/ 69 h 6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61" h="69">
                    <a:moveTo>
                      <a:pt x="0" y="69"/>
                    </a:moveTo>
                    <a:lnTo>
                      <a:pt x="14" y="52"/>
                    </a:lnTo>
                    <a:lnTo>
                      <a:pt x="30" y="36"/>
                    </a:lnTo>
                    <a:lnTo>
                      <a:pt x="49" y="22"/>
                    </a:lnTo>
                    <a:lnTo>
                      <a:pt x="69" y="11"/>
                    </a:lnTo>
                    <a:lnTo>
                      <a:pt x="90" y="4"/>
                    </a:lnTo>
                    <a:lnTo>
                      <a:pt x="110" y="0"/>
                    </a:lnTo>
                    <a:lnTo>
                      <a:pt x="130" y="4"/>
                    </a:lnTo>
                    <a:lnTo>
                      <a:pt x="147" y="13"/>
                    </a:lnTo>
                    <a:lnTo>
                      <a:pt x="158" y="25"/>
                    </a:lnTo>
                    <a:lnTo>
                      <a:pt x="161" y="37"/>
                    </a:lnTo>
                    <a:lnTo>
                      <a:pt x="156" y="47"/>
                    </a:lnTo>
                    <a:lnTo>
                      <a:pt x="148" y="55"/>
                    </a:lnTo>
                    <a:lnTo>
                      <a:pt x="136" y="61"/>
                    </a:lnTo>
                    <a:lnTo>
                      <a:pt x="121" y="64"/>
                    </a:lnTo>
                    <a:lnTo>
                      <a:pt x="105" y="61"/>
                    </a:lnTo>
                    <a:lnTo>
                      <a:pt x="90" y="54"/>
                    </a:lnTo>
                    <a:lnTo>
                      <a:pt x="77" y="49"/>
                    </a:lnTo>
                    <a:lnTo>
                      <a:pt x="63" y="47"/>
                    </a:lnTo>
                    <a:lnTo>
                      <a:pt x="48" y="50"/>
                    </a:lnTo>
                    <a:lnTo>
                      <a:pt x="34" y="54"/>
                    </a:lnTo>
                    <a:lnTo>
                      <a:pt x="21" y="59"/>
                    </a:lnTo>
                    <a:lnTo>
                      <a:pt x="10" y="64"/>
                    </a:lnTo>
                    <a:lnTo>
                      <a:pt x="2" y="68"/>
                    </a:lnTo>
                    <a:lnTo>
                      <a:pt x="0" y="69"/>
                    </a:lnTo>
                    <a:close/>
                  </a:path>
                </a:pathLst>
              </a:custGeom>
              <a:solidFill>
                <a:srgbClr val="6800E0">
                  <a:alpha val="100000"/>
                </a:srgbClr>
              </a:solidFill>
              <a:ln w="9525">
                <a:noFill/>
              </a:ln>
            </p:spPr>
            <p:txBody>
              <a:bodyPr/>
              <a:p>
                <a:endParaRPr lang="en-US"/>
              </a:p>
            </p:txBody>
          </p:sp>
          <p:sp>
            <p:nvSpPr>
              <p:cNvPr id="7252" name="Freeform 194"/>
              <p:cNvSpPr/>
              <p:nvPr/>
            </p:nvSpPr>
            <p:spPr>
              <a:xfrm>
                <a:off x="2818" y="3005"/>
                <a:ext cx="57" cy="66"/>
              </a:xfrm>
              <a:custGeom>
                <a:avLst/>
                <a:gdLst>
                  <a:gd name="txL" fmla="*/ 0 w 114"/>
                  <a:gd name="txT" fmla="*/ 0 h 133"/>
                  <a:gd name="txR" fmla="*/ 114 w 114"/>
                  <a:gd name="txB" fmla="*/ 133 h 133"/>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14" h="133">
                    <a:moveTo>
                      <a:pt x="0" y="133"/>
                    </a:moveTo>
                    <a:lnTo>
                      <a:pt x="1" y="111"/>
                    </a:lnTo>
                    <a:lnTo>
                      <a:pt x="5" y="88"/>
                    </a:lnTo>
                    <a:lnTo>
                      <a:pt x="11" y="65"/>
                    </a:lnTo>
                    <a:lnTo>
                      <a:pt x="22" y="44"/>
                    </a:lnTo>
                    <a:lnTo>
                      <a:pt x="35" y="25"/>
                    </a:lnTo>
                    <a:lnTo>
                      <a:pt x="49" y="12"/>
                    </a:lnTo>
                    <a:lnTo>
                      <a:pt x="67" y="2"/>
                    </a:lnTo>
                    <a:lnTo>
                      <a:pt x="86" y="0"/>
                    </a:lnTo>
                    <a:lnTo>
                      <a:pt x="102" y="4"/>
                    </a:lnTo>
                    <a:lnTo>
                      <a:pt x="112" y="12"/>
                    </a:lnTo>
                    <a:lnTo>
                      <a:pt x="114" y="22"/>
                    </a:lnTo>
                    <a:lnTo>
                      <a:pt x="112" y="35"/>
                    </a:lnTo>
                    <a:lnTo>
                      <a:pt x="105" y="46"/>
                    </a:lnTo>
                    <a:lnTo>
                      <a:pt x="94" y="56"/>
                    </a:lnTo>
                    <a:lnTo>
                      <a:pt x="81" y="65"/>
                    </a:lnTo>
                    <a:lnTo>
                      <a:pt x="64" y="67"/>
                    </a:lnTo>
                    <a:lnTo>
                      <a:pt x="52" y="69"/>
                    </a:lnTo>
                    <a:lnTo>
                      <a:pt x="39" y="77"/>
                    </a:lnTo>
                    <a:lnTo>
                      <a:pt x="29" y="88"/>
                    </a:lnTo>
                    <a:lnTo>
                      <a:pt x="18" y="99"/>
                    </a:lnTo>
                    <a:lnTo>
                      <a:pt x="11" y="112"/>
                    </a:lnTo>
                    <a:lnTo>
                      <a:pt x="5" y="122"/>
                    </a:lnTo>
                    <a:lnTo>
                      <a:pt x="1" y="130"/>
                    </a:lnTo>
                    <a:lnTo>
                      <a:pt x="0" y="133"/>
                    </a:lnTo>
                    <a:close/>
                  </a:path>
                </a:pathLst>
              </a:custGeom>
              <a:solidFill>
                <a:srgbClr val="6800E0">
                  <a:alpha val="100000"/>
                </a:srgbClr>
              </a:solidFill>
              <a:ln w="9525">
                <a:noFill/>
              </a:ln>
            </p:spPr>
            <p:txBody>
              <a:bodyPr/>
              <a:p>
                <a:endParaRPr lang="en-US"/>
              </a:p>
            </p:txBody>
          </p:sp>
          <p:sp>
            <p:nvSpPr>
              <p:cNvPr id="7253" name="Freeform 195"/>
              <p:cNvSpPr/>
              <p:nvPr/>
            </p:nvSpPr>
            <p:spPr>
              <a:xfrm>
                <a:off x="2794" y="2985"/>
                <a:ext cx="35" cy="82"/>
              </a:xfrm>
              <a:custGeom>
                <a:avLst/>
                <a:gdLst>
                  <a:gd name="txL" fmla="*/ 0 w 70"/>
                  <a:gd name="txT" fmla="*/ 0 h 163"/>
                  <a:gd name="txR" fmla="*/ 70 w 70"/>
                  <a:gd name="txB" fmla="*/ 163 h 163"/>
                </a:gdLst>
                <a:ahLst/>
                <a:cxnLst>
                  <a:cxn ang="0">
                    <a:pos x="1" y="1"/>
                  </a:cxn>
                  <a:cxn ang="0">
                    <a:pos x="1" y="1"/>
                  </a:cxn>
                  <a:cxn ang="0">
                    <a:pos x="1" y="1"/>
                  </a:cxn>
                  <a:cxn ang="0">
                    <a:pos x="1" y="1"/>
                  </a:cxn>
                  <a:cxn ang="0">
                    <a:pos x="0"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0" h="163">
                    <a:moveTo>
                      <a:pt x="30" y="163"/>
                    </a:moveTo>
                    <a:lnTo>
                      <a:pt x="18" y="145"/>
                    </a:lnTo>
                    <a:lnTo>
                      <a:pt x="9" y="124"/>
                    </a:lnTo>
                    <a:lnTo>
                      <a:pt x="3" y="101"/>
                    </a:lnTo>
                    <a:lnTo>
                      <a:pt x="0" y="78"/>
                    </a:lnTo>
                    <a:lnTo>
                      <a:pt x="0" y="56"/>
                    </a:lnTo>
                    <a:lnTo>
                      <a:pt x="4" y="36"/>
                    </a:lnTo>
                    <a:lnTo>
                      <a:pt x="13" y="18"/>
                    </a:lnTo>
                    <a:lnTo>
                      <a:pt x="28" y="6"/>
                    </a:lnTo>
                    <a:lnTo>
                      <a:pt x="43" y="0"/>
                    </a:lnTo>
                    <a:lnTo>
                      <a:pt x="56" y="2"/>
                    </a:lnTo>
                    <a:lnTo>
                      <a:pt x="64" y="9"/>
                    </a:lnTo>
                    <a:lnTo>
                      <a:pt x="70" y="21"/>
                    </a:lnTo>
                    <a:lnTo>
                      <a:pt x="70" y="34"/>
                    </a:lnTo>
                    <a:lnTo>
                      <a:pt x="68" y="48"/>
                    </a:lnTo>
                    <a:lnTo>
                      <a:pt x="59" y="62"/>
                    </a:lnTo>
                    <a:lnTo>
                      <a:pt x="48" y="74"/>
                    </a:lnTo>
                    <a:lnTo>
                      <a:pt x="33" y="97"/>
                    </a:lnTo>
                    <a:lnTo>
                      <a:pt x="27" y="127"/>
                    </a:lnTo>
                    <a:lnTo>
                      <a:pt x="28" y="152"/>
                    </a:lnTo>
                    <a:lnTo>
                      <a:pt x="30" y="163"/>
                    </a:lnTo>
                    <a:close/>
                  </a:path>
                </a:pathLst>
              </a:custGeom>
              <a:solidFill>
                <a:srgbClr val="6800E0">
                  <a:alpha val="100000"/>
                </a:srgbClr>
              </a:solidFill>
              <a:ln w="9525">
                <a:noFill/>
              </a:ln>
            </p:spPr>
            <p:txBody>
              <a:bodyPr/>
              <a:p>
                <a:endParaRPr lang="en-US"/>
              </a:p>
            </p:txBody>
          </p:sp>
          <p:sp>
            <p:nvSpPr>
              <p:cNvPr id="7254" name="Freeform 196"/>
              <p:cNvSpPr/>
              <p:nvPr/>
            </p:nvSpPr>
            <p:spPr>
              <a:xfrm>
                <a:off x="2838" y="2266"/>
                <a:ext cx="180" cy="174"/>
              </a:xfrm>
              <a:custGeom>
                <a:avLst/>
                <a:gdLst>
                  <a:gd name="txL" fmla="*/ 0 w 361"/>
                  <a:gd name="txT" fmla="*/ 0 h 348"/>
                  <a:gd name="txR" fmla="*/ 361 w 361"/>
                  <a:gd name="txB" fmla="*/ 348 h 348"/>
                </a:gdLst>
                <a:ahLst/>
                <a:cxnLst>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61" h="348">
                    <a:moveTo>
                      <a:pt x="8" y="6"/>
                    </a:moveTo>
                    <a:lnTo>
                      <a:pt x="0" y="1"/>
                    </a:lnTo>
                    <a:lnTo>
                      <a:pt x="0" y="0"/>
                    </a:lnTo>
                    <a:lnTo>
                      <a:pt x="8" y="0"/>
                    </a:lnTo>
                    <a:lnTo>
                      <a:pt x="23" y="4"/>
                    </a:lnTo>
                    <a:lnTo>
                      <a:pt x="44" y="8"/>
                    </a:lnTo>
                    <a:lnTo>
                      <a:pt x="69" y="16"/>
                    </a:lnTo>
                    <a:lnTo>
                      <a:pt x="98" y="27"/>
                    </a:lnTo>
                    <a:lnTo>
                      <a:pt x="129" y="39"/>
                    </a:lnTo>
                    <a:lnTo>
                      <a:pt x="162" y="55"/>
                    </a:lnTo>
                    <a:lnTo>
                      <a:pt x="196" y="74"/>
                    </a:lnTo>
                    <a:lnTo>
                      <a:pt x="229" y="96"/>
                    </a:lnTo>
                    <a:lnTo>
                      <a:pt x="262" y="120"/>
                    </a:lnTo>
                    <a:lnTo>
                      <a:pt x="291" y="146"/>
                    </a:lnTo>
                    <a:lnTo>
                      <a:pt x="317" y="178"/>
                    </a:lnTo>
                    <a:lnTo>
                      <a:pt x="340" y="210"/>
                    </a:lnTo>
                    <a:lnTo>
                      <a:pt x="356" y="247"/>
                    </a:lnTo>
                    <a:lnTo>
                      <a:pt x="361" y="267"/>
                    </a:lnTo>
                    <a:lnTo>
                      <a:pt x="358" y="287"/>
                    </a:lnTo>
                    <a:lnTo>
                      <a:pt x="354" y="304"/>
                    </a:lnTo>
                    <a:lnTo>
                      <a:pt x="346" y="319"/>
                    </a:lnTo>
                    <a:lnTo>
                      <a:pt x="336" y="331"/>
                    </a:lnTo>
                    <a:lnTo>
                      <a:pt x="328" y="340"/>
                    </a:lnTo>
                    <a:lnTo>
                      <a:pt x="323" y="346"/>
                    </a:lnTo>
                    <a:lnTo>
                      <a:pt x="320" y="348"/>
                    </a:lnTo>
                    <a:lnTo>
                      <a:pt x="321" y="346"/>
                    </a:lnTo>
                    <a:lnTo>
                      <a:pt x="326" y="341"/>
                    </a:lnTo>
                    <a:lnTo>
                      <a:pt x="331" y="332"/>
                    </a:lnTo>
                    <a:lnTo>
                      <a:pt x="336" y="320"/>
                    </a:lnTo>
                    <a:lnTo>
                      <a:pt x="340" y="305"/>
                    </a:lnTo>
                    <a:lnTo>
                      <a:pt x="342" y="287"/>
                    </a:lnTo>
                    <a:lnTo>
                      <a:pt x="341" y="267"/>
                    </a:lnTo>
                    <a:lnTo>
                      <a:pt x="336" y="244"/>
                    </a:lnTo>
                    <a:lnTo>
                      <a:pt x="326" y="220"/>
                    </a:lnTo>
                    <a:lnTo>
                      <a:pt x="309" y="194"/>
                    </a:lnTo>
                    <a:lnTo>
                      <a:pt x="283" y="165"/>
                    </a:lnTo>
                    <a:lnTo>
                      <a:pt x="250" y="136"/>
                    </a:lnTo>
                    <a:lnTo>
                      <a:pt x="207" y="105"/>
                    </a:lnTo>
                    <a:lnTo>
                      <a:pt x="153" y="73"/>
                    </a:lnTo>
                    <a:lnTo>
                      <a:pt x="88" y="39"/>
                    </a:lnTo>
                    <a:lnTo>
                      <a:pt x="8" y="6"/>
                    </a:lnTo>
                    <a:close/>
                  </a:path>
                </a:pathLst>
              </a:custGeom>
              <a:solidFill>
                <a:srgbClr val="6800E0">
                  <a:alpha val="100000"/>
                </a:srgbClr>
              </a:solidFill>
              <a:ln w="9525">
                <a:noFill/>
              </a:ln>
            </p:spPr>
            <p:txBody>
              <a:bodyPr/>
              <a:p>
                <a:endParaRPr lang="en-US"/>
              </a:p>
            </p:txBody>
          </p:sp>
          <p:sp>
            <p:nvSpPr>
              <p:cNvPr id="7255" name="Freeform 197"/>
              <p:cNvSpPr/>
              <p:nvPr/>
            </p:nvSpPr>
            <p:spPr>
              <a:xfrm>
                <a:off x="2794" y="3106"/>
                <a:ext cx="63" cy="171"/>
              </a:xfrm>
              <a:custGeom>
                <a:avLst/>
                <a:gdLst>
                  <a:gd name="txL" fmla="*/ 0 w 126"/>
                  <a:gd name="txT" fmla="*/ 0 h 343"/>
                  <a:gd name="txR" fmla="*/ 126 w 126"/>
                  <a:gd name="txB" fmla="*/ 343 h 343"/>
                </a:gdLst>
                <a:ahLst/>
                <a:cxnLst>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26" h="343">
                    <a:moveTo>
                      <a:pt x="25" y="0"/>
                    </a:moveTo>
                    <a:lnTo>
                      <a:pt x="10" y="30"/>
                    </a:lnTo>
                    <a:lnTo>
                      <a:pt x="2" y="71"/>
                    </a:lnTo>
                    <a:lnTo>
                      <a:pt x="0" y="121"/>
                    </a:lnTo>
                    <a:lnTo>
                      <a:pt x="5" y="175"/>
                    </a:lnTo>
                    <a:lnTo>
                      <a:pt x="19" y="228"/>
                    </a:lnTo>
                    <a:lnTo>
                      <a:pt x="43" y="276"/>
                    </a:lnTo>
                    <a:lnTo>
                      <a:pt x="79" y="316"/>
                    </a:lnTo>
                    <a:lnTo>
                      <a:pt x="126" y="343"/>
                    </a:lnTo>
                    <a:lnTo>
                      <a:pt x="123" y="341"/>
                    </a:lnTo>
                    <a:lnTo>
                      <a:pt x="115" y="332"/>
                    </a:lnTo>
                    <a:lnTo>
                      <a:pt x="102" y="321"/>
                    </a:lnTo>
                    <a:lnTo>
                      <a:pt x="87" y="306"/>
                    </a:lnTo>
                    <a:lnTo>
                      <a:pt x="71" y="288"/>
                    </a:lnTo>
                    <a:lnTo>
                      <a:pt x="55" y="267"/>
                    </a:lnTo>
                    <a:lnTo>
                      <a:pt x="41" y="245"/>
                    </a:lnTo>
                    <a:lnTo>
                      <a:pt x="30" y="221"/>
                    </a:lnTo>
                    <a:lnTo>
                      <a:pt x="19" y="183"/>
                    </a:lnTo>
                    <a:lnTo>
                      <a:pt x="13" y="145"/>
                    </a:lnTo>
                    <a:lnTo>
                      <a:pt x="12" y="108"/>
                    </a:lnTo>
                    <a:lnTo>
                      <a:pt x="13" y="73"/>
                    </a:lnTo>
                    <a:lnTo>
                      <a:pt x="17" y="43"/>
                    </a:lnTo>
                    <a:lnTo>
                      <a:pt x="20" y="20"/>
                    </a:lnTo>
                    <a:lnTo>
                      <a:pt x="24" y="5"/>
                    </a:lnTo>
                    <a:lnTo>
                      <a:pt x="25" y="0"/>
                    </a:lnTo>
                    <a:close/>
                  </a:path>
                </a:pathLst>
              </a:custGeom>
              <a:solidFill>
                <a:srgbClr val="6800E0">
                  <a:alpha val="100000"/>
                </a:srgbClr>
              </a:solidFill>
              <a:ln w="9525">
                <a:noFill/>
              </a:ln>
            </p:spPr>
            <p:txBody>
              <a:bodyPr/>
              <a:p>
                <a:endParaRPr lang="en-US"/>
              </a:p>
            </p:txBody>
          </p:sp>
          <p:sp>
            <p:nvSpPr>
              <p:cNvPr id="7256" name="Freeform 198"/>
              <p:cNvSpPr/>
              <p:nvPr/>
            </p:nvSpPr>
            <p:spPr>
              <a:xfrm>
                <a:off x="3146" y="3147"/>
                <a:ext cx="165" cy="80"/>
              </a:xfrm>
              <a:custGeom>
                <a:avLst/>
                <a:gdLst>
                  <a:gd name="txL" fmla="*/ 0 w 332"/>
                  <a:gd name="txT" fmla="*/ 0 h 160"/>
                  <a:gd name="txR" fmla="*/ 332 w 332"/>
                  <a:gd name="txB" fmla="*/ 160 h 16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32" h="160">
                    <a:moveTo>
                      <a:pt x="332" y="160"/>
                    </a:moveTo>
                    <a:lnTo>
                      <a:pt x="326" y="146"/>
                    </a:lnTo>
                    <a:lnTo>
                      <a:pt x="318" y="130"/>
                    </a:lnTo>
                    <a:lnTo>
                      <a:pt x="305" y="114"/>
                    </a:lnTo>
                    <a:lnTo>
                      <a:pt x="290" y="96"/>
                    </a:lnTo>
                    <a:lnTo>
                      <a:pt x="273" y="79"/>
                    </a:lnTo>
                    <a:lnTo>
                      <a:pt x="254" y="63"/>
                    </a:lnTo>
                    <a:lnTo>
                      <a:pt x="232" y="48"/>
                    </a:lnTo>
                    <a:lnTo>
                      <a:pt x="208" y="34"/>
                    </a:lnTo>
                    <a:lnTo>
                      <a:pt x="183" y="21"/>
                    </a:lnTo>
                    <a:lnTo>
                      <a:pt x="158" y="11"/>
                    </a:lnTo>
                    <a:lnTo>
                      <a:pt x="132" y="4"/>
                    </a:lnTo>
                    <a:lnTo>
                      <a:pt x="104" y="0"/>
                    </a:lnTo>
                    <a:lnTo>
                      <a:pt x="77" y="0"/>
                    </a:lnTo>
                    <a:lnTo>
                      <a:pt x="51" y="2"/>
                    </a:lnTo>
                    <a:lnTo>
                      <a:pt x="26" y="10"/>
                    </a:lnTo>
                    <a:lnTo>
                      <a:pt x="0" y="23"/>
                    </a:lnTo>
                    <a:lnTo>
                      <a:pt x="5" y="21"/>
                    </a:lnTo>
                    <a:lnTo>
                      <a:pt x="15" y="19"/>
                    </a:lnTo>
                    <a:lnTo>
                      <a:pt x="33" y="17"/>
                    </a:lnTo>
                    <a:lnTo>
                      <a:pt x="54" y="15"/>
                    </a:lnTo>
                    <a:lnTo>
                      <a:pt x="79" y="13"/>
                    </a:lnTo>
                    <a:lnTo>
                      <a:pt x="105" y="15"/>
                    </a:lnTo>
                    <a:lnTo>
                      <a:pt x="132" y="18"/>
                    </a:lnTo>
                    <a:lnTo>
                      <a:pt x="157" y="24"/>
                    </a:lnTo>
                    <a:lnTo>
                      <a:pt x="194" y="39"/>
                    </a:lnTo>
                    <a:lnTo>
                      <a:pt x="226" y="59"/>
                    </a:lnTo>
                    <a:lnTo>
                      <a:pt x="256" y="81"/>
                    </a:lnTo>
                    <a:lnTo>
                      <a:pt x="282" y="104"/>
                    </a:lnTo>
                    <a:lnTo>
                      <a:pt x="303" y="125"/>
                    </a:lnTo>
                    <a:lnTo>
                      <a:pt x="318" y="144"/>
                    </a:lnTo>
                    <a:lnTo>
                      <a:pt x="329" y="155"/>
                    </a:lnTo>
                    <a:lnTo>
                      <a:pt x="332" y="160"/>
                    </a:lnTo>
                    <a:close/>
                  </a:path>
                </a:pathLst>
              </a:custGeom>
              <a:solidFill>
                <a:srgbClr val="6800E0">
                  <a:alpha val="100000"/>
                </a:srgbClr>
              </a:solidFill>
              <a:ln w="9525">
                <a:noFill/>
              </a:ln>
            </p:spPr>
            <p:txBody>
              <a:bodyPr/>
              <a:p>
                <a:endParaRPr lang="en-US"/>
              </a:p>
            </p:txBody>
          </p:sp>
          <p:sp>
            <p:nvSpPr>
              <p:cNvPr id="7257" name="Freeform 199"/>
              <p:cNvSpPr/>
              <p:nvPr/>
            </p:nvSpPr>
            <p:spPr>
              <a:xfrm>
                <a:off x="2926" y="2651"/>
                <a:ext cx="186" cy="670"/>
              </a:xfrm>
              <a:custGeom>
                <a:avLst/>
                <a:gdLst>
                  <a:gd name="txL" fmla="*/ 0 w 373"/>
                  <a:gd name="txT" fmla="*/ 0 h 1340"/>
                  <a:gd name="txR" fmla="*/ 373 w 373"/>
                  <a:gd name="txB" fmla="*/ 1340 h 134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73" h="1340">
                    <a:moveTo>
                      <a:pt x="373" y="1336"/>
                    </a:moveTo>
                    <a:lnTo>
                      <a:pt x="330" y="1333"/>
                    </a:lnTo>
                    <a:lnTo>
                      <a:pt x="286" y="1329"/>
                    </a:lnTo>
                    <a:lnTo>
                      <a:pt x="242" y="1323"/>
                    </a:lnTo>
                    <a:lnTo>
                      <a:pt x="201" y="1315"/>
                    </a:lnTo>
                    <a:lnTo>
                      <a:pt x="162" y="1304"/>
                    </a:lnTo>
                    <a:lnTo>
                      <a:pt x="127" y="1287"/>
                    </a:lnTo>
                    <a:lnTo>
                      <a:pt x="96" y="1268"/>
                    </a:lnTo>
                    <a:lnTo>
                      <a:pt x="72" y="1242"/>
                    </a:lnTo>
                    <a:lnTo>
                      <a:pt x="53" y="1211"/>
                    </a:lnTo>
                    <a:lnTo>
                      <a:pt x="43" y="1175"/>
                    </a:lnTo>
                    <a:lnTo>
                      <a:pt x="42" y="1130"/>
                    </a:lnTo>
                    <a:lnTo>
                      <a:pt x="50" y="1077"/>
                    </a:lnTo>
                    <a:lnTo>
                      <a:pt x="68" y="1017"/>
                    </a:lnTo>
                    <a:lnTo>
                      <a:pt x="99" y="946"/>
                    </a:lnTo>
                    <a:lnTo>
                      <a:pt x="142" y="867"/>
                    </a:lnTo>
                    <a:lnTo>
                      <a:pt x="200" y="777"/>
                    </a:lnTo>
                    <a:lnTo>
                      <a:pt x="248" y="700"/>
                    </a:lnTo>
                    <a:lnTo>
                      <a:pt x="287" y="626"/>
                    </a:lnTo>
                    <a:lnTo>
                      <a:pt x="318" y="556"/>
                    </a:lnTo>
                    <a:lnTo>
                      <a:pt x="341" y="489"/>
                    </a:lnTo>
                    <a:lnTo>
                      <a:pt x="357" y="426"/>
                    </a:lnTo>
                    <a:lnTo>
                      <a:pt x="365" y="366"/>
                    </a:lnTo>
                    <a:lnTo>
                      <a:pt x="368" y="310"/>
                    </a:lnTo>
                    <a:lnTo>
                      <a:pt x="364" y="258"/>
                    </a:lnTo>
                    <a:lnTo>
                      <a:pt x="355" y="210"/>
                    </a:lnTo>
                    <a:lnTo>
                      <a:pt x="341" y="167"/>
                    </a:lnTo>
                    <a:lnTo>
                      <a:pt x="323" y="129"/>
                    </a:lnTo>
                    <a:lnTo>
                      <a:pt x="301" y="94"/>
                    </a:lnTo>
                    <a:lnTo>
                      <a:pt x="276" y="65"/>
                    </a:lnTo>
                    <a:lnTo>
                      <a:pt x="248" y="41"/>
                    </a:lnTo>
                    <a:lnTo>
                      <a:pt x="218" y="22"/>
                    </a:lnTo>
                    <a:lnTo>
                      <a:pt x="186" y="8"/>
                    </a:lnTo>
                    <a:lnTo>
                      <a:pt x="162" y="2"/>
                    </a:lnTo>
                    <a:lnTo>
                      <a:pt x="140" y="0"/>
                    </a:lnTo>
                    <a:lnTo>
                      <a:pt x="119" y="2"/>
                    </a:lnTo>
                    <a:lnTo>
                      <a:pt x="101" y="7"/>
                    </a:lnTo>
                    <a:lnTo>
                      <a:pt x="84" y="15"/>
                    </a:lnTo>
                    <a:lnTo>
                      <a:pt x="69" y="25"/>
                    </a:lnTo>
                    <a:lnTo>
                      <a:pt x="56" y="35"/>
                    </a:lnTo>
                    <a:lnTo>
                      <a:pt x="43" y="48"/>
                    </a:lnTo>
                    <a:lnTo>
                      <a:pt x="33" y="62"/>
                    </a:lnTo>
                    <a:lnTo>
                      <a:pt x="25" y="75"/>
                    </a:lnTo>
                    <a:lnTo>
                      <a:pt x="16" y="87"/>
                    </a:lnTo>
                    <a:lnTo>
                      <a:pt x="11" y="99"/>
                    </a:lnTo>
                    <a:lnTo>
                      <a:pt x="6" y="108"/>
                    </a:lnTo>
                    <a:lnTo>
                      <a:pt x="3" y="116"/>
                    </a:lnTo>
                    <a:lnTo>
                      <a:pt x="1" y="121"/>
                    </a:lnTo>
                    <a:lnTo>
                      <a:pt x="0" y="123"/>
                    </a:lnTo>
                    <a:lnTo>
                      <a:pt x="1" y="122"/>
                    </a:lnTo>
                    <a:lnTo>
                      <a:pt x="4" y="117"/>
                    </a:lnTo>
                    <a:lnTo>
                      <a:pt x="8" y="111"/>
                    </a:lnTo>
                    <a:lnTo>
                      <a:pt x="15" y="103"/>
                    </a:lnTo>
                    <a:lnTo>
                      <a:pt x="23" y="94"/>
                    </a:lnTo>
                    <a:lnTo>
                      <a:pt x="33" y="85"/>
                    </a:lnTo>
                    <a:lnTo>
                      <a:pt x="44" y="75"/>
                    </a:lnTo>
                    <a:lnTo>
                      <a:pt x="56" y="64"/>
                    </a:lnTo>
                    <a:lnTo>
                      <a:pt x="69" y="54"/>
                    </a:lnTo>
                    <a:lnTo>
                      <a:pt x="84" y="45"/>
                    </a:lnTo>
                    <a:lnTo>
                      <a:pt x="99" y="37"/>
                    </a:lnTo>
                    <a:lnTo>
                      <a:pt x="115" y="31"/>
                    </a:lnTo>
                    <a:lnTo>
                      <a:pt x="133" y="27"/>
                    </a:lnTo>
                    <a:lnTo>
                      <a:pt x="151" y="26"/>
                    </a:lnTo>
                    <a:lnTo>
                      <a:pt x="170" y="27"/>
                    </a:lnTo>
                    <a:lnTo>
                      <a:pt x="189" y="33"/>
                    </a:lnTo>
                    <a:lnTo>
                      <a:pt x="210" y="42"/>
                    </a:lnTo>
                    <a:lnTo>
                      <a:pt x="232" y="55"/>
                    </a:lnTo>
                    <a:lnTo>
                      <a:pt x="253" y="72"/>
                    </a:lnTo>
                    <a:lnTo>
                      <a:pt x="273" y="92"/>
                    </a:lnTo>
                    <a:lnTo>
                      <a:pt x="293" y="114"/>
                    </a:lnTo>
                    <a:lnTo>
                      <a:pt x="311" y="140"/>
                    </a:lnTo>
                    <a:lnTo>
                      <a:pt x="327" y="169"/>
                    </a:lnTo>
                    <a:lnTo>
                      <a:pt x="340" y="200"/>
                    </a:lnTo>
                    <a:lnTo>
                      <a:pt x="350" y="236"/>
                    </a:lnTo>
                    <a:lnTo>
                      <a:pt x="357" y="273"/>
                    </a:lnTo>
                    <a:lnTo>
                      <a:pt x="361" y="313"/>
                    </a:lnTo>
                    <a:lnTo>
                      <a:pt x="360" y="357"/>
                    </a:lnTo>
                    <a:lnTo>
                      <a:pt x="353" y="402"/>
                    </a:lnTo>
                    <a:lnTo>
                      <a:pt x="340" y="450"/>
                    </a:lnTo>
                    <a:lnTo>
                      <a:pt x="322" y="501"/>
                    </a:lnTo>
                    <a:lnTo>
                      <a:pt x="297" y="554"/>
                    </a:lnTo>
                    <a:lnTo>
                      <a:pt x="268" y="610"/>
                    </a:lnTo>
                    <a:lnTo>
                      <a:pt x="236" y="663"/>
                    </a:lnTo>
                    <a:lnTo>
                      <a:pt x="205" y="715"/>
                    </a:lnTo>
                    <a:lnTo>
                      <a:pt x="175" y="764"/>
                    </a:lnTo>
                    <a:lnTo>
                      <a:pt x="145" y="813"/>
                    </a:lnTo>
                    <a:lnTo>
                      <a:pt x="118" y="858"/>
                    </a:lnTo>
                    <a:lnTo>
                      <a:pt x="92" y="902"/>
                    </a:lnTo>
                    <a:lnTo>
                      <a:pt x="68" y="944"/>
                    </a:lnTo>
                    <a:lnTo>
                      <a:pt x="49" y="984"/>
                    </a:lnTo>
                    <a:lnTo>
                      <a:pt x="31" y="1022"/>
                    </a:lnTo>
                    <a:lnTo>
                      <a:pt x="19" y="1060"/>
                    </a:lnTo>
                    <a:lnTo>
                      <a:pt x="11" y="1095"/>
                    </a:lnTo>
                    <a:lnTo>
                      <a:pt x="7" y="1130"/>
                    </a:lnTo>
                    <a:lnTo>
                      <a:pt x="11" y="1162"/>
                    </a:lnTo>
                    <a:lnTo>
                      <a:pt x="19" y="1193"/>
                    </a:lnTo>
                    <a:lnTo>
                      <a:pt x="35" y="1223"/>
                    </a:lnTo>
                    <a:lnTo>
                      <a:pt x="56" y="1249"/>
                    </a:lnTo>
                    <a:lnTo>
                      <a:pt x="79" y="1271"/>
                    </a:lnTo>
                    <a:lnTo>
                      <a:pt x="104" y="1290"/>
                    </a:lnTo>
                    <a:lnTo>
                      <a:pt x="130" y="1305"/>
                    </a:lnTo>
                    <a:lnTo>
                      <a:pt x="158" y="1317"/>
                    </a:lnTo>
                    <a:lnTo>
                      <a:pt x="187" y="1325"/>
                    </a:lnTo>
                    <a:lnTo>
                      <a:pt x="215" y="1332"/>
                    </a:lnTo>
                    <a:lnTo>
                      <a:pt x="242" y="1337"/>
                    </a:lnTo>
                    <a:lnTo>
                      <a:pt x="269" y="1339"/>
                    </a:lnTo>
                    <a:lnTo>
                      <a:pt x="293" y="1340"/>
                    </a:lnTo>
                    <a:lnTo>
                      <a:pt x="316" y="1340"/>
                    </a:lnTo>
                    <a:lnTo>
                      <a:pt x="334" y="1339"/>
                    </a:lnTo>
                    <a:lnTo>
                      <a:pt x="350" y="1338"/>
                    </a:lnTo>
                    <a:lnTo>
                      <a:pt x="363" y="1337"/>
                    </a:lnTo>
                    <a:lnTo>
                      <a:pt x="371" y="1336"/>
                    </a:lnTo>
                    <a:lnTo>
                      <a:pt x="373" y="1336"/>
                    </a:lnTo>
                    <a:close/>
                  </a:path>
                </a:pathLst>
              </a:custGeom>
              <a:solidFill>
                <a:srgbClr val="6800E0">
                  <a:alpha val="100000"/>
                </a:srgbClr>
              </a:solidFill>
              <a:ln w="9525">
                <a:noFill/>
              </a:ln>
            </p:spPr>
            <p:txBody>
              <a:bodyPr/>
              <a:p>
                <a:endParaRPr lang="en-US"/>
              </a:p>
            </p:txBody>
          </p:sp>
          <p:sp>
            <p:nvSpPr>
              <p:cNvPr id="7258" name="Freeform 200"/>
              <p:cNvSpPr/>
              <p:nvPr/>
            </p:nvSpPr>
            <p:spPr>
              <a:xfrm>
                <a:off x="3348" y="3352"/>
                <a:ext cx="55" cy="62"/>
              </a:xfrm>
              <a:custGeom>
                <a:avLst/>
                <a:gdLst>
                  <a:gd name="txL" fmla="*/ 0 w 110"/>
                  <a:gd name="txT" fmla="*/ 0 h 123"/>
                  <a:gd name="txR" fmla="*/ 110 w 110"/>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0" h="123">
                    <a:moveTo>
                      <a:pt x="99" y="62"/>
                    </a:moveTo>
                    <a:lnTo>
                      <a:pt x="105" y="56"/>
                    </a:lnTo>
                    <a:lnTo>
                      <a:pt x="110" y="48"/>
                    </a:lnTo>
                    <a:lnTo>
                      <a:pt x="110" y="39"/>
                    </a:lnTo>
                    <a:lnTo>
                      <a:pt x="108" y="31"/>
                    </a:lnTo>
                    <a:lnTo>
                      <a:pt x="102" y="25"/>
                    </a:lnTo>
                    <a:lnTo>
                      <a:pt x="94" y="21"/>
                    </a:lnTo>
                    <a:lnTo>
                      <a:pt x="86" y="20"/>
                    </a:lnTo>
                    <a:lnTo>
                      <a:pt x="77" y="23"/>
                    </a:lnTo>
                    <a:lnTo>
                      <a:pt x="74" y="13"/>
                    </a:lnTo>
                    <a:lnTo>
                      <a:pt x="70" y="6"/>
                    </a:lnTo>
                    <a:lnTo>
                      <a:pt x="63" y="2"/>
                    </a:lnTo>
                    <a:lnTo>
                      <a:pt x="55" y="0"/>
                    </a:lnTo>
                    <a:lnTo>
                      <a:pt x="48" y="2"/>
                    </a:lnTo>
                    <a:lnTo>
                      <a:pt x="41" y="6"/>
                    </a:lnTo>
                    <a:lnTo>
                      <a:pt x="36" y="13"/>
                    </a:lnTo>
                    <a:lnTo>
                      <a:pt x="34" y="23"/>
                    </a:lnTo>
                    <a:lnTo>
                      <a:pt x="25" y="20"/>
                    </a:lnTo>
                    <a:lnTo>
                      <a:pt x="17" y="20"/>
                    </a:lnTo>
                    <a:lnTo>
                      <a:pt x="9" y="24"/>
                    </a:lnTo>
                    <a:lnTo>
                      <a:pt x="3" y="31"/>
                    </a:lnTo>
                    <a:lnTo>
                      <a:pt x="1" y="39"/>
                    </a:lnTo>
                    <a:lnTo>
                      <a:pt x="1" y="47"/>
                    </a:lnTo>
                    <a:lnTo>
                      <a:pt x="4" y="55"/>
                    </a:lnTo>
                    <a:lnTo>
                      <a:pt x="11" y="61"/>
                    </a:lnTo>
                    <a:lnTo>
                      <a:pt x="4" y="66"/>
                    </a:lnTo>
                    <a:lnTo>
                      <a:pt x="0" y="74"/>
                    </a:lnTo>
                    <a:lnTo>
                      <a:pt x="0" y="84"/>
                    </a:lnTo>
                    <a:lnTo>
                      <a:pt x="2" y="92"/>
                    </a:lnTo>
                    <a:lnTo>
                      <a:pt x="8" y="97"/>
                    </a:lnTo>
                    <a:lnTo>
                      <a:pt x="16" y="101"/>
                    </a:lnTo>
                    <a:lnTo>
                      <a:pt x="24" y="102"/>
                    </a:lnTo>
                    <a:lnTo>
                      <a:pt x="33" y="100"/>
                    </a:lnTo>
                    <a:lnTo>
                      <a:pt x="35" y="109"/>
                    </a:lnTo>
                    <a:lnTo>
                      <a:pt x="40" y="116"/>
                    </a:lnTo>
                    <a:lnTo>
                      <a:pt x="46" y="121"/>
                    </a:lnTo>
                    <a:lnTo>
                      <a:pt x="54" y="123"/>
                    </a:lnTo>
                    <a:lnTo>
                      <a:pt x="62" y="121"/>
                    </a:lnTo>
                    <a:lnTo>
                      <a:pt x="69" y="116"/>
                    </a:lnTo>
                    <a:lnTo>
                      <a:pt x="73" y="109"/>
                    </a:lnTo>
                    <a:lnTo>
                      <a:pt x="76" y="101"/>
                    </a:lnTo>
                    <a:lnTo>
                      <a:pt x="85" y="103"/>
                    </a:lnTo>
                    <a:lnTo>
                      <a:pt x="93" y="102"/>
                    </a:lnTo>
                    <a:lnTo>
                      <a:pt x="101" y="99"/>
                    </a:lnTo>
                    <a:lnTo>
                      <a:pt x="107" y="93"/>
                    </a:lnTo>
                    <a:lnTo>
                      <a:pt x="109" y="85"/>
                    </a:lnTo>
                    <a:lnTo>
                      <a:pt x="109" y="77"/>
                    </a:lnTo>
                    <a:lnTo>
                      <a:pt x="105" y="69"/>
                    </a:lnTo>
                    <a:lnTo>
                      <a:pt x="99" y="62"/>
                    </a:lnTo>
                    <a:close/>
                  </a:path>
                </a:pathLst>
              </a:custGeom>
              <a:solidFill>
                <a:srgbClr val="6800E0">
                  <a:alpha val="100000"/>
                </a:srgbClr>
              </a:solidFill>
              <a:ln w="9525">
                <a:noFill/>
              </a:ln>
            </p:spPr>
            <p:txBody>
              <a:bodyPr/>
              <a:p>
                <a:endParaRPr lang="en-US"/>
              </a:p>
            </p:txBody>
          </p:sp>
          <p:sp>
            <p:nvSpPr>
              <p:cNvPr id="7259" name="Freeform 201"/>
              <p:cNvSpPr/>
              <p:nvPr/>
            </p:nvSpPr>
            <p:spPr>
              <a:xfrm>
                <a:off x="3367" y="3375"/>
                <a:ext cx="16" cy="16"/>
              </a:xfrm>
              <a:custGeom>
                <a:avLst/>
                <a:gdLst>
                  <a:gd name="txL" fmla="*/ 0 w 31"/>
                  <a:gd name="txT" fmla="*/ 0 h 33"/>
                  <a:gd name="txR" fmla="*/ 31 w 31"/>
                  <a:gd name="txB" fmla="*/ 33 h 33"/>
                </a:gdLst>
                <a:ahLst/>
                <a:cxnLst>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1" h="33">
                    <a:moveTo>
                      <a:pt x="15" y="33"/>
                    </a:moveTo>
                    <a:lnTo>
                      <a:pt x="9" y="32"/>
                    </a:lnTo>
                    <a:lnTo>
                      <a:pt x="4" y="28"/>
                    </a:lnTo>
                    <a:lnTo>
                      <a:pt x="1" y="24"/>
                    </a:lnTo>
                    <a:lnTo>
                      <a:pt x="0" y="17"/>
                    </a:lnTo>
                    <a:lnTo>
                      <a:pt x="1" y="10"/>
                    </a:lnTo>
                    <a:lnTo>
                      <a:pt x="4" y="5"/>
                    </a:lnTo>
                    <a:lnTo>
                      <a:pt x="9" y="2"/>
                    </a:lnTo>
                    <a:lnTo>
                      <a:pt x="15" y="0"/>
                    </a:lnTo>
                    <a:lnTo>
                      <a:pt x="22" y="2"/>
                    </a:lnTo>
                    <a:lnTo>
                      <a:pt x="26" y="5"/>
                    </a:lnTo>
                    <a:lnTo>
                      <a:pt x="30" y="10"/>
                    </a:lnTo>
                    <a:lnTo>
                      <a:pt x="31" y="17"/>
                    </a:lnTo>
                    <a:lnTo>
                      <a:pt x="30" y="24"/>
                    </a:lnTo>
                    <a:lnTo>
                      <a:pt x="26" y="28"/>
                    </a:lnTo>
                    <a:lnTo>
                      <a:pt x="22" y="32"/>
                    </a:lnTo>
                    <a:lnTo>
                      <a:pt x="15" y="33"/>
                    </a:lnTo>
                    <a:close/>
                  </a:path>
                </a:pathLst>
              </a:custGeom>
              <a:solidFill>
                <a:srgbClr val="FFFF93">
                  <a:alpha val="100000"/>
                </a:srgbClr>
              </a:solidFill>
              <a:ln w="9525">
                <a:noFill/>
              </a:ln>
            </p:spPr>
            <p:txBody>
              <a:bodyPr/>
              <a:p>
                <a:endParaRPr lang="en-US"/>
              </a:p>
            </p:txBody>
          </p:sp>
          <p:sp>
            <p:nvSpPr>
              <p:cNvPr id="7260" name="Freeform 202"/>
              <p:cNvSpPr/>
              <p:nvPr/>
            </p:nvSpPr>
            <p:spPr>
              <a:xfrm>
                <a:off x="2828" y="3366"/>
                <a:ext cx="56" cy="61"/>
              </a:xfrm>
              <a:custGeom>
                <a:avLst/>
                <a:gdLst>
                  <a:gd name="txL" fmla="*/ 0 w 111"/>
                  <a:gd name="txT" fmla="*/ 0 h 122"/>
                  <a:gd name="txR" fmla="*/ 111 w 111"/>
                  <a:gd name="txB" fmla="*/ 122 h 122"/>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1" h="122">
                    <a:moveTo>
                      <a:pt x="101" y="61"/>
                    </a:moveTo>
                    <a:lnTo>
                      <a:pt x="108" y="55"/>
                    </a:lnTo>
                    <a:lnTo>
                      <a:pt x="111" y="47"/>
                    </a:lnTo>
                    <a:lnTo>
                      <a:pt x="111" y="39"/>
                    </a:lnTo>
                    <a:lnTo>
                      <a:pt x="109" y="31"/>
                    </a:lnTo>
                    <a:lnTo>
                      <a:pt x="103" y="24"/>
                    </a:lnTo>
                    <a:lnTo>
                      <a:pt x="96" y="21"/>
                    </a:lnTo>
                    <a:lnTo>
                      <a:pt x="88" y="20"/>
                    </a:lnTo>
                    <a:lnTo>
                      <a:pt x="79" y="22"/>
                    </a:lnTo>
                    <a:lnTo>
                      <a:pt x="77" y="13"/>
                    </a:lnTo>
                    <a:lnTo>
                      <a:pt x="71" y="6"/>
                    </a:lnTo>
                    <a:lnTo>
                      <a:pt x="64" y="1"/>
                    </a:lnTo>
                    <a:lnTo>
                      <a:pt x="56" y="0"/>
                    </a:lnTo>
                    <a:lnTo>
                      <a:pt x="48" y="1"/>
                    </a:lnTo>
                    <a:lnTo>
                      <a:pt x="41" y="6"/>
                    </a:lnTo>
                    <a:lnTo>
                      <a:pt x="36" y="13"/>
                    </a:lnTo>
                    <a:lnTo>
                      <a:pt x="34" y="22"/>
                    </a:lnTo>
                    <a:lnTo>
                      <a:pt x="25" y="20"/>
                    </a:lnTo>
                    <a:lnTo>
                      <a:pt x="17" y="20"/>
                    </a:lnTo>
                    <a:lnTo>
                      <a:pt x="9" y="23"/>
                    </a:lnTo>
                    <a:lnTo>
                      <a:pt x="3" y="30"/>
                    </a:lnTo>
                    <a:lnTo>
                      <a:pt x="1" y="38"/>
                    </a:lnTo>
                    <a:lnTo>
                      <a:pt x="1" y="46"/>
                    </a:lnTo>
                    <a:lnTo>
                      <a:pt x="4" y="54"/>
                    </a:lnTo>
                    <a:lnTo>
                      <a:pt x="11" y="60"/>
                    </a:lnTo>
                    <a:lnTo>
                      <a:pt x="4" y="66"/>
                    </a:lnTo>
                    <a:lnTo>
                      <a:pt x="1" y="74"/>
                    </a:lnTo>
                    <a:lnTo>
                      <a:pt x="0" y="83"/>
                    </a:lnTo>
                    <a:lnTo>
                      <a:pt x="2" y="91"/>
                    </a:lnTo>
                    <a:lnTo>
                      <a:pt x="8" y="98"/>
                    </a:lnTo>
                    <a:lnTo>
                      <a:pt x="16" y="102"/>
                    </a:lnTo>
                    <a:lnTo>
                      <a:pt x="24" y="102"/>
                    </a:lnTo>
                    <a:lnTo>
                      <a:pt x="33" y="99"/>
                    </a:lnTo>
                    <a:lnTo>
                      <a:pt x="35" y="108"/>
                    </a:lnTo>
                    <a:lnTo>
                      <a:pt x="40" y="115"/>
                    </a:lnTo>
                    <a:lnTo>
                      <a:pt x="47" y="120"/>
                    </a:lnTo>
                    <a:lnTo>
                      <a:pt x="55" y="122"/>
                    </a:lnTo>
                    <a:lnTo>
                      <a:pt x="63" y="120"/>
                    </a:lnTo>
                    <a:lnTo>
                      <a:pt x="70" y="115"/>
                    </a:lnTo>
                    <a:lnTo>
                      <a:pt x="76" y="108"/>
                    </a:lnTo>
                    <a:lnTo>
                      <a:pt x="78" y="100"/>
                    </a:lnTo>
                    <a:lnTo>
                      <a:pt x="87" y="103"/>
                    </a:lnTo>
                    <a:lnTo>
                      <a:pt x="95" y="102"/>
                    </a:lnTo>
                    <a:lnTo>
                      <a:pt x="103" y="98"/>
                    </a:lnTo>
                    <a:lnTo>
                      <a:pt x="109" y="92"/>
                    </a:lnTo>
                    <a:lnTo>
                      <a:pt x="111" y="84"/>
                    </a:lnTo>
                    <a:lnTo>
                      <a:pt x="110" y="76"/>
                    </a:lnTo>
                    <a:lnTo>
                      <a:pt x="107" y="68"/>
                    </a:lnTo>
                    <a:lnTo>
                      <a:pt x="101" y="61"/>
                    </a:lnTo>
                    <a:close/>
                  </a:path>
                </a:pathLst>
              </a:custGeom>
              <a:solidFill>
                <a:srgbClr val="6800E0">
                  <a:alpha val="100000"/>
                </a:srgbClr>
              </a:solidFill>
              <a:ln w="9525">
                <a:noFill/>
              </a:ln>
            </p:spPr>
            <p:txBody>
              <a:bodyPr/>
              <a:p>
                <a:endParaRPr lang="en-US"/>
              </a:p>
            </p:txBody>
          </p:sp>
          <p:sp>
            <p:nvSpPr>
              <p:cNvPr id="7261" name="Freeform 203"/>
              <p:cNvSpPr/>
              <p:nvPr/>
            </p:nvSpPr>
            <p:spPr>
              <a:xfrm>
                <a:off x="2847" y="3388"/>
                <a:ext cx="16" cy="16"/>
              </a:xfrm>
              <a:custGeom>
                <a:avLst/>
                <a:gdLst>
                  <a:gd name="txL" fmla="*/ 0 w 32"/>
                  <a:gd name="txT" fmla="*/ 0 h 32"/>
                  <a:gd name="txR" fmla="*/ 32 w 32"/>
                  <a:gd name="txB" fmla="*/ 32 h 32"/>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2" h="32">
                    <a:moveTo>
                      <a:pt x="16" y="32"/>
                    </a:moveTo>
                    <a:lnTo>
                      <a:pt x="9" y="31"/>
                    </a:lnTo>
                    <a:lnTo>
                      <a:pt x="4" y="28"/>
                    </a:lnTo>
                    <a:lnTo>
                      <a:pt x="1" y="23"/>
                    </a:lnTo>
                    <a:lnTo>
                      <a:pt x="0" y="16"/>
                    </a:lnTo>
                    <a:lnTo>
                      <a:pt x="1" y="9"/>
                    </a:lnTo>
                    <a:lnTo>
                      <a:pt x="4" y="5"/>
                    </a:lnTo>
                    <a:lnTo>
                      <a:pt x="9" y="1"/>
                    </a:lnTo>
                    <a:lnTo>
                      <a:pt x="16" y="0"/>
                    </a:lnTo>
                    <a:lnTo>
                      <a:pt x="23" y="1"/>
                    </a:lnTo>
                    <a:lnTo>
                      <a:pt x="27" y="5"/>
                    </a:lnTo>
                    <a:lnTo>
                      <a:pt x="31" y="9"/>
                    </a:lnTo>
                    <a:lnTo>
                      <a:pt x="32" y="16"/>
                    </a:lnTo>
                    <a:lnTo>
                      <a:pt x="31" y="23"/>
                    </a:lnTo>
                    <a:lnTo>
                      <a:pt x="27" y="28"/>
                    </a:lnTo>
                    <a:lnTo>
                      <a:pt x="23" y="31"/>
                    </a:lnTo>
                    <a:lnTo>
                      <a:pt x="16" y="32"/>
                    </a:lnTo>
                    <a:close/>
                  </a:path>
                </a:pathLst>
              </a:custGeom>
              <a:solidFill>
                <a:srgbClr val="FFFF93">
                  <a:alpha val="100000"/>
                </a:srgbClr>
              </a:solidFill>
              <a:ln w="9525">
                <a:noFill/>
              </a:ln>
            </p:spPr>
            <p:txBody>
              <a:bodyPr/>
              <a:p>
                <a:endParaRPr lang="en-US"/>
              </a:p>
            </p:txBody>
          </p:sp>
          <p:sp>
            <p:nvSpPr>
              <p:cNvPr id="7262" name="Freeform 204"/>
              <p:cNvSpPr/>
              <p:nvPr/>
            </p:nvSpPr>
            <p:spPr>
              <a:xfrm>
                <a:off x="2862" y="2353"/>
                <a:ext cx="68" cy="74"/>
              </a:xfrm>
              <a:custGeom>
                <a:avLst/>
                <a:gdLst>
                  <a:gd name="txL" fmla="*/ 0 w 136"/>
                  <a:gd name="txT" fmla="*/ 0 h 149"/>
                  <a:gd name="txR" fmla="*/ 136 w 136"/>
                  <a:gd name="txB" fmla="*/ 149 h 14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6" h="149">
                    <a:moveTo>
                      <a:pt x="123" y="75"/>
                    </a:moveTo>
                    <a:lnTo>
                      <a:pt x="131" y="67"/>
                    </a:lnTo>
                    <a:lnTo>
                      <a:pt x="135" y="58"/>
                    </a:lnTo>
                    <a:lnTo>
                      <a:pt x="136" y="47"/>
                    </a:lnTo>
                    <a:lnTo>
                      <a:pt x="133" y="38"/>
                    </a:lnTo>
                    <a:lnTo>
                      <a:pt x="129" y="34"/>
                    </a:lnTo>
                    <a:lnTo>
                      <a:pt x="126" y="30"/>
                    </a:lnTo>
                    <a:lnTo>
                      <a:pt x="121" y="28"/>
                    </a:lnTo>
                    <a:lnTo>
                      <a:pt x="117" y="26"/>
                    </a:lnTo>
                    <a:lnTo>
                      <a:pt x="112" y="26"/>
                    </a:lnTo>
                    <a:lnTo>
                      <a:pt x="106" y="26"/>
                    </a:lnTo>
                    <a:lnTo>
                      <a:pt x="102" y="26"/>
                    </a:lnTo>
                    <a:lnTo>
                      <a:pt x="96" y="28"/>
                    </a:lnTo>
                    <a:lnTo>
                      <a:pt x="94" y="18"/>
                    </a:lnTo>
                    <a:lnTo>
                      <a:pt x="88" y="8"/>
                    </a:lnTo>
                    <a:lnTo>
                      <a:pt x="79" y="3"/>
                    </a:lnTo>
                    <a:lnTo>
                      <a:pt x="68" y="0"/>
                    </a:lnTo>
                    <a:lnTo>
                      <a:pt x="58" y="3"/>
                    </a:lnTo>
                    <a:lnTo>
                      <a:pt x="50" y="8"/>
                    </a:lnTo>
                    <a:lnTo>
                      <a:pt x="44" y="16"/>
                    </a:lnTo>
                    <a:lnTo>
                      <a:pt x="42" y="27"/>
                    </a:lnTo>
                    <a:lnTo>
                      <a:pt x="36" y="24"/>
                    </a:lnTo>
                    <a:lnTo>
                      <a:pt x="30" y="24"/>
                    </a:lnTo>
                    <a:lnTo>
                      <a:pt x="25" y="24"/>
                    </a:lnTo>
                    <a:lnTo>
                      <a:pt x="20" y="24"/>
                    </a:lnTo>
                    <a:lnTo>
                      <a:pt x="15" y="27"/>
                    </a:lnTo>
                    <a:lnTo>
                      <a:pt x="11" y="29"/>
                    </a:lnTo>
                    <a:lnTo>
                      <a:pt x="7" y="32"/>
                    </a:lnTo>
                    <a:lnTo>
                      <a:pt x="4" y="37"/>
                    </a:lnTo>
                    <a:lnTo>
                      <a:pt x="0" y="46"/>
                    </a:lnTo>
                    <a:lnTo>
                      <a:pt x="2" y="57"/>
                    </a:lnTo>
                    <a:lnTo>
                      <a:pt x="6" y="66"/>
                    </a:lnTo>
                    <a:lnTo>
                      <a:pt x="13" y="74"/>
                    </a:lnTo>
                    <a:lnTo>
                      <a:pt x="5" y="81"/>
                    </a:lnTo>
                    <a:lnTo>
                      <a:pt x="0" y="90"/>
                    </a:lnTo>
                    <a:lnTo>
                      <a:pt x="0" y="100"/>
                    </a:lnTo>
                    <a:lnTo>
                      <a:pt x="4" y="111"/>
                    </a:lnTo>
                    <a:lnTo>
                      <a:pt x="7" y="115"/>
                    </a:lnTo>
                    <a:lnTo>
                      <a:pt x="11" y="119"/>
                    </a:lnTo>
                    <a:lnTo>
                      <a:pt x="14" y="121"/>
                    </a:lnTo>
                    <a:lnTo>
                      <a:pt x="19" y="122"/>
                    </a:lnTo>
                    <a:lnTo>
                      <a:pt x="25" y="123"/>
                    </a:lnTo>
                    <a:lnTo>
                      <a:pt x="29" y="123"/>
                    </a:lnTo>
                    <a:lnTo>
                      <a:pt x="34" y="122"/>
                    </a:lnTo>
                    <a:lnTo>
                      <a:pt x="40" y="121"/>
                    </a:lnTo>
                    <a:lnTo>
                      <a:pt x="42" y="132"/>
                    </a:lnTo>
                    <a:lnTo>
                      <a:pt x="49" y="141"/>
                    </a:lnTo>
                    <a:lnTo>
                      <a:pt x="57" y="147"/>
                    </a:lnTo>
                    <a:lnTo>
                      <a:pt x="67" y="149"/>
                    </a:lnTo>
                    <a:lnTo>
                      <a:pt x="78" y="147"/>
                    </a:lnTo>
                    <a:lnTo>
                      <a:pt x="86" y="141"/>
                    </a:lnTo>
                    <a:lnTo>
                      <a:pt x="91" y="133"/>
                    </a:lnTo>
                    <a:lnTo>
                      <a:pt x="94" y="122"/>
                    </a:lnTo>
                    <a:lnTo>
                      <a:pt x="100" y="123"/>
                    </a:lnTo>
                    <a:lnTo>
                      <a:pt x="105" y="125"/>
                    </a:lnTo>
                    <a:lnTo>
                      <a:pt x="111" y="125"/>
                    </a:lnTo>
                    <a:lnTo>
                      <a:pt x="116" y="123"/>
                    </a:lnTo>
                    <a:lnTo>
                      <a:pt x="120" y="122"/>
                    </a:lnTo>
                    <a:lnTo>
                      <a:pt x="125" y="120"/>
                    </a:lnTo>
                    <a:lnTo>
                      <a:pt x="128" y="117"/>
                    </a:lnTo>
                    <a:lnTo>
                      <a:pt x="132" y="112"/>
                    </a:lnTo>
                    <a:lnTo>
                      <a:pt x="135" y="103"/>
                    </a:lnTo>
                    <a:lnTo>
                      <a:pt x="134" y="92"/>
                    </a:lnTo>
                    <a:lnTo>
                      <a:pt x="129" y="83"/>
                    </a:lnTo>
                    <a:lnTo>
                      <a:pt x="123" y="75"/>
                    </a:lnTo>
                    <a:close/>
                  </a:path>
                </a:pathLst>
              </a:custGeom>
              <a:solidFill>
                <a:srgbClr val="6800E0">
                  <a:alpha val="100000"/>
                </a:srgbClr>
              </a:solidFill>
              <a:ln w="9525">
                <a:noFill/>
              </a:ln>
            </p:spPr>
            <p:txBody>
              <a:bodyPr/>
              <a:p>
                <a:endParaRPr lang="en-US"/>
              </a:p>
            </p:txBody>
          </p:sp>
          <p:sp>
            <p:nvSpPr>
              <p:cNvPr id="7263" name="Freeform 205"/>
              <p:cNvSpPr/>
              <p:nvPr/>
            </p:nvSpPr>
            <p:spPr>
              <a:xfrm>
                <a:off x="2885" y="2380"/>
                <a:ext cx="20" cy="20"/>
              </a:xfrm>
              <a:custGeom>
                <a:avLst/>
                <a:gdLst>
                  <a:gd name="txL" fmla="*/ 0 w 39"/>
                  <a:gd name="txT" fmla="*/ 0 h 40"/>
                  <a:gd name="txR" fmla="*/ 39 w 39"/>
                  <a:gd name="txB" fmla="*/ 40 h 40"/>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9" h="40">
                    <a:moveTo>
                      <a:pt x="19" y="40"/>
                    </a:moveTo>
                    <a:lnTo>
                      <a:pt x="11" y="38"/>
                    </a:lnTo>
                    <a:lnTo>
                      <a:pt x="5" y="34"/>
                    </a:lnTo>
                    <a:lnTo>
                      <a:pt x="1" y="27"/>
                    </a:lnTo>
                    <a:lnTo>
                      <a:pt x="0" y="20"/>
                    </a:lnTo>
                    <a:lnTo>
                      <a:pt x="1" y="12"/>
                    </a:lnTo>
                    <a:lnTo>
                      <a:pt x="5" y="6"/>
                    </a:lnTo>
                    <a:lnTo>
                      <a:pt x="11" y="2"/>
                    </a:lnTo>
                    <a:lnTo>
                      <a:pt x="19" y="0"/>
                    </a:lnTo>
                    <a:lnTo>
                      <a:pt x="26" y="2"/>
                    </a:lnTo>
                    <a:lnTo>
                      <a:pt x="33" y="6"/>
                    </a:lnTo>
                    <a:lnTo>
                      <a:pt x="38" y="12"/>
                    </a:lnTo>
                    <a:lnTo>
                      <a:pt x="39" y="20"/>
                    </a:lnTo>
                    <a:lnTo>
                      <a:pt x="38" y="27"/>
                    </a:lnTo>
                    <a:lnTo>
                      <a:pt x="33" y="34"/>
                    </a:lnTo>
                    <a:lnTo>
                      <a:pt x="26" y="38"/>
                    </a:lnTo>
                    <a:lnTo>
                      <a:pt x="19" y="40"/>
                    </a:lnTo>
                    <a:close/>
                  </a:path>
                </a:pathLst>
              </a:custGeom>
              <a:solidFill>
                <a:srgbClr val="FFFF93">
                  <a:alpha val="100000"/>
                </a:srgbClr>
              </a:solidFill>
              <a:ln w="9525">
                <a:noFill/>
              </a:ln>
            </p:spPr>
            <p:txBody>
              <a:bodyPr/>
              <a:p>
                <a:endParaRPr lang="en-US"/>
              </a:p>
            </p:txBody>
          </p:sp>
          <p:sp>
            <p:nvSpPr>
              <p:cNvPr id="7264" name="Freeform 206"/>
              <p:cNvSpPr/>
              <p:nvPr/>
            </p:nvSpPr>
            <p:spPr>
              <a:xfrm>
                <a:off x="3744" y="3196"/>
                <a:ext cx="64" cy="90"/>
              </a:xfrm>
              <a:custGeom>
                <a:avLst/>
                <a:gdLst>
                  <a:gd name="txL" fmla="*/ 0 w 129"/>
                  <a:gd name="txT" fmla="*/ 0 h 181"/>
                  <a:gd name="txR" fmla="*/ 129 w 129"/>
                  <a:gd name="txB" fmla="*/ 181 h 181"/>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29" h="181">
                    <a:moveTo>
                      <a:pt x="0" y="181"/>
                    </a:moveTo>
                    <a:lnTo>
                      <a:pt x="25" y="172"/>
                    </a:lnTo>
                    <a:lnTo>
                      <a:pt x="52" y="158"/>
                    </a:lnTo>
                    <a:lnTo>
                      <a:pt x="76" y="141"/>
                    </a:lnTo>
                    <a:lnTo>
                      <a:pt x="97" y="120"/>
                    </a:lnTo>
                    <a:lnTo>
                      <a:pt x="114" y="98"/>
                    </a:lnTo>
                    <a:lnTo>
                      <a:pt x="124" y="74"/>
                    </a:lnTo>
                    <a:lnTo>
                      <a:pt x="129" y="50"/>
                    </a:lnTo>
                    <a:lnTo>
                      <a:pt x="124" y="26"/>
                    </a:lnTo>
                    <a:lnTo>
                      <a:pt x="114" y="8"/>
                    </a:lnTo>
                    <a:lnTo>
                      <a:pt x="100" y="0"/>
                    </a:lnTo>
                    <a:lnTo>
                      <a:pt x="86" y="1"/>
                    </a:lnTo>
                    <a:lnTo>
                      <a:pt x="72" y="8"/>
                    </a:lnTo>
                    <a:lnTo>
                      <a:pt x="61" y="21"/>
                    </a:lnTo>
                    <a:lnTo>
                      <a:pt x="53" y="38"/>
                    </a:lnTo>
                    <a:lnTo>
                      <a:pt x="49" y="58"/>
                    </a:lnTo>
                    <a:lnTo>
                      <a:pt x="52" y="79"/>
                    </a:lnTo>
                    <a:lnTo>
                      <a:pt x="54" y="95"/>
                    </a:lnTo>
                    <a:lnTo>
                      <a:pt x="49" y="113"/>
                    </a:lnTo>
                    <a:lnTo>
                      <a:pt x="41" y="129"/>
                    </a:lnTo>
                    <a:lnTo>
                      <a:pt x="31" y="145"/>
                    </a:lnTo>
                    <a:lnTo>
                      <a:pt x="19" y="160"/>
                    </a:lnTo>
                    <a:lnTo>
                      <a:pt x="10" y="171"/>
                    </a:lnTo>
                    <a:lnTo>
                      <a:pt x="2" y="179"/>
                    </a:lnTo>
                    <a:lnTo>
                      <a:pt x="0" y="181"/>
                    </a:lnTo>
                    <a:close/>
                  </a:path>
                </a:pathLst>
              </a:custGeom>
              <a:solidFill>
                <a:srgbClr val="6800E0">
                  <a:alpha val="100000"/>
                </a:srgbClr>
              </a:solidFill>
              <a:ln w="9525">
                <a:noFill/>
              </a:ln>
            </p:spPr>
            <p:txBody>
              <a:bodyPr/>
              <a:p>
                <a:endParaRPr lang="en-US"/>
              </a:p>
            </p:txBody>
          </p:sp>
          <p:sp>
            <p:nvSpPr>
              <p:cNvPr id="7265" name="Freeform 207"/>
              <p:cNvSpPr/>
              <p:nvPr/>
            </p:nvSpPr>
            <p:spPr>
              <a:xfrm>
                <a:off x="3713" y="3180"/>
                <a:ext cx="45" cy="103"/>
              </a:xfrm>
              <a:custGeom>
                <a:avLst/>
                <a:gdLst>
                  <a:gd name="txL" fmla="*/ 0 w 90"/>
                  <a:gd name="txT" fmla="*/ 0 h 206"/>
                  <a:gd name="txR" fmla="*/ 90 w 90"/>
                  <a:gd name="txB" fmla="*/ 206 h 206"/>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90" h="206">
                    <a:moveTo>
                      <a:pt x="50" y="206"/>
                    </a:moveTo>
                    <a:lnTo>
                      <a:pt x="65" y="183"/>
                    </a:lnTo>
                    <a:lnTo>
                      <a:pt x="77" y="157"/>
                    </a:lnTo>
                    <a:lnTo>
                      <a:pt x="85" y="128"/>
                    </a:lnTo>
                    <a:lnTo>
                      <a:pt x="90" y="99"/>
                    </a:lnTo>
                    <a:lnTo>
                      <a:pt x="88" y="70"/>
                    </a:lnTo>
                    <a:lnTo>
                      <a:pt x="83" y="45"/>
                    </a:lnTo>
                    <a:lnTo>
                      <a:pt x="70" y="23"/>
                    </a:lnTo>
                    <a:lnTo>
                      <a:pt x="52" y="7"/>
                    </a:lnTo>
                    <a:lnTo>
                      <a:pt x="33" y="0"/>
                    </a:lnTo>
                    <a:lnTo>
                      <a:pt x="18" y="2"/>
                    </a:lnTo>
                    <a:lnTo>
                      <a:pt x="7" y="12"/>
                    </a:lnTo>
                    <a:lnTo>
                      <a:pt x="1" y="26"/>
                    </a:lnTo>
                    <a:lnTo>
                      <a:pt x="0" y="43"/>
                    </a:lnTo>
                    <a:lnTo>
                      <a:pt x="3" y="61"/>
                    </a:lnTo>
                    <a:lnTo>
                      <a:pt x="12" y="80"/>
                    </a:lnTo>
                    <a:lnTo>
                      <a:pt x="27" y="93"/>
                    </a:lnTo>
                    <a:lnTo>
                      <a:pt x="39" y="106"/>
                    </a:lnTo>
                    <a:lnTo>
                      <a:pt x="47" y="122"/>
                    </a:lnTo>
                    <a:lnTo>
                      <a:pt x="52" y="141"/>
                    </a:lnTo>
                    <a:lnTo>
                      <a:pt x="53" y="159"/>
                    </a:lnTo>
                    <a:lnTo>
                      <a:pt x="53" y="178"/>
                    </a:lnTo>
                    <a:lnTo>
                      <a:pt x="53" y="193"/>
                    </a:lnTo>
                    <a:lnTo>
                      <a:pt x="50" y="203"/>
                    </a:lnTo>
                    <a:lnTo>
                      <a:pt x="50" y="206"/>
                    </a:lnTo>
                    <a:close/>
                  </a:path>
                </a:pathLst>
              </a:custGeom>
              <a:solidFill>
                <a:srgbClr val="6800E0">
                  <a:alpha val="100000"/>
                </a:srgbClr>
              </a:solidFill>
              <a:ln w="9525">
                <a:noFill/>
              </a:ln>
            </p:spPr>
            <p:txBody>
              <a:bodyPr/>
              <a:p>
                <a:endParaRPr lang="en-US"/>
              </a:p>
            </p:txBody>
          </p:sp>
          <p:sp>
            <p:nvSpPr>
              <p:cNvPr id="7266" name="Freeform 208"/>
              <p:cNvSpPr/>
              <p:nvPr/>
            </p:nvSpPr>
            <p:spPr>
              <a:xfrm>
                <a:off x="3745" y="3250"/>
                <a:ext cx="100" cy="50"/>
              </a:xfrm>
              <a:custGeom>
                <a:avLst/>
                <a:gdLst>
                  <a:gd name="txL" fmla="*/ 0 w 201"/>
                  <a:gd name="txT" fmla="*/ 0 h 99"/>
                  <a:gd name="txR" fmla="*/ 201 w 201"/>
                  <a:gd name="txB" fmla="*/ 99 h 99"/>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01" h="99">
                    <a:moveTo>
                      <a:pt x="0" y="78"/>
                    </a:moveTo>
                    <a:lnTo>
                      <a:pt x="13" y="84"/>
                    </a:lnTo>
                    <a:lnTo>
                      <a:pt x="26" y="88"/>
                    </a:lnTo>
                    <a:lnTo>
                      <a:pt x="39" y="92"/>
                    </a:lnTo>
                    <a:lnTo>
                      <a:pt x="53" y="95"/>
                    </a:lnTo>
                    <a:lnTo>
                      <a:pt x="68" y="98"/>
                    </a:lnTo>
                    <a:lnTo>
                      <a:pt x="83" y="99"/>
                    </a:lnTo>
                    <a:lnTo>
                      <a:pt x="98" y="99"/>
                    </a:lnTo>
                    <a:lnTo>
                      <a:pt x="113" y="99"/>
                    </a:lnTo>
                    <a:lnTo>
                      <a:pt x="127" y="96"/>
                    </a:lnTo>
                    <a:lnTo>
                      <a:pt x="140" y="93"/>
                    </a:lnTo>
                    <a:lnTo>
                      <a:pt x="152" y="90"/>
                    </a:lnTo>
                    <a:lnTo>
                      <a:pt x="165" y="84"/>
                    </a:lnTo>
                    <a:lnTo>
                      <a:pt x="175" y="77"/>
                    </a:lnTo>
                    <a:lnTo>
                      <a:pt x="184" y="68"/>
                    </a:lnTo>
                    <a:lnTo>
                      <a:pt x="191" y="58"/>
                    </a:lnTo>
                    <a:lnTo>
                      <a:pt x="197" y="47"/>
                    </a:lnTo>
                    <a:lnTo>
                      <a:pt x="201" y="27"/>
                    </a:lnTo>
                    <a:lnTo>
                      <a:pt x="196" y="12"/>
                    </a:lnTo>
                    <a:lnTo>
                      <a:pt x="186" y="3"/>
                    </a:lnTo>
                    <a:lnTo>
                      <a:pt x="171" y="0"/>
                    </a:lnTo>
                    <a:lnTo>
                      <a:pt x="153" y="2"/>
                    </a:lnTo>
                    <a:lnTo>
                      <a:pt x="136" y="9"/>
                    </a:lnTo>
                    <a:lnTo>
                      <a:pt x="120" y="20"/>
                    </a:lnTo>
                    <a:lnTo>
                      <a:pt x="108" y="38"/>
                    </a:lnTo>
                    <a:lnTo>
                      <a:pt x="98" y="52"/>
                    </a:lnTo>
                    <a:lnTo>
                      <a:pt x="83" y="62"/>
                    </a:lnTo>
                    <a:lnTo>
                      <a:pt x="66" y="69"/>
                    </a:lnTo>
                    <a:lnTo>
                      <a:pt x="47" y="73"/>
                    </a:lnTo>
                    <a:lnTo>
                      <a:pt x="29" y="76"/>
                    </a:lnTo>
                    <a:lnTo>
                      <a:pt x="14" y="78"/>
                    </a:lnTo>
                    <a:lnTo>
                      <a:pt x="4" y="78"/>
                    </a:lnTo>
                    <a:lnTo>
                      <a:pt x="0" y="78"/>
                    </a:lnTo>
                    <a:close/>
                  </a:path>
                </a:pathLst>
              </a:custGeom>
              <a:solidFill>
                <a:srgbClr val="6800E0">
                  <a:alpha val="100000"/>
                </a:srgbClr>
              </a:solidFill>
              <a:ln w="9525">
                <a:noFill/>
              </a:ln>
            </p:spPr>
            <p:txBody>
              <a:bodyPr/>
              <a:p>
                <a:endParaRPr lang="en-US"/>
              </a:p>
            </p:txBody>
          </p:sp>
          <p:sp>
            <p:nvSpPr>
              <p:cNvPr id="7267" name="Freeform 209"/>
              <p:cNvSpPr/>
              <p:nvPr/>
            </p:nvSpPr>
            <p:spPr>
              <a:xfrm>
                <a:off x="3743" y="3295"/>
                <a:ext cx="99" cy="50"/>
              </a:xfrm>
              <a:custGeom>
                <a:avLst/>
                <a:gdLst>
                  <a:gd name="txL" fmla="*/ 0 w 198"/>
                  <a:gd name="txT" fmla="*/ 0 h 100"/>
                  <a:gd name="txR" fmla="*/ 198 w 198"/>
                  <a:gd name="txB" fmla="*/ 100 h 100"/>
                </a:gdLst>
                <a:ahLst/>
                <a:cxnLst>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98" h="100">
                    <a:moveTo>
                      <a:pt x="0" y="0"/>
                    </a:moveTo>
                    <a:lnTo>
                      <a:pt x="15" y="23"/>
                    </a:lnTo>
                    <a:lnTo>
                      <a:pt x="33" y="44"/>
                    </a:lnTo>
                    <a:lnTo>
                      <a:pt x="55" y="65"/>
                    </a:lnTo>
                    <a:lnTo>
                      <a:pt x="79" y="81"/>
                    </a:lnTo>
                    <a:lnTo>
                      <a:pt x="105" y="94"/>
                    </a:lnTo>
                    <a:lnTo>
                      <a:pt x="130" y="100"/>
                    </a:lnTo>
                    <a:lnTo>
                      <a:pt x="154" y="99"/>
                    </a:lnTo>
                    <a:lnTo>
                      <a:pt x="177" y="89"/>
                    </a:lnTo>
                    <a:lnTo>
                      <a:pt x="192" y="76"/>
                    </a:lnTo>
                    <a:lnTo>
                      <a:pt x="198" y="61"/>
                    </a:lnTo>
                    <a:lnTo>
                      <a:pt x="194" y="47"/>
                    </a:lnTo>
                    <a:lnTo>
                      <a:pt x="184" y="35"/>
                    </a:lnTo>
                    <a:lnTo>
                      <a:pt x="169" y="26"/>
                    </a:lnTo>
                    <a:lnTo>
                      <a:pt x="151" y="21"/>
                    </a:lnTo>
                    <a:lnTo>
                      <a:pt x="131" y="23"/>
                    </a:lnTo>
                    <a:lnTo>
                      <a:pt x="111" y="29"/>
                    </a:lnTo>
                    <a:lnTo>
                      <a:pt x="95" y="34"/>
                    </a:lnTo>
                    <a:lnTo>
                      <a:pt x="78" y="34"/>
                    </a:lnTo>
                    <a:lnTo>
                      <a:pt x="58" y="29"/>
                    </a:lnTo>
                    <a:lnTo>
                      <a:pt x="41" y="23"/>
                    </a:lnTo>
                    <a:lnTo>
                      <a:pt x="25" y="15"/>
                    </a:lnTo>
                    <a:lnTo>
                      <a:pt x="11" y="8"/>
                    </a:lnTo>
                    <a:lnTo>
                      <a:pt x="3" y="2"/>
                    </a:lnTo>
                    <a:lnTo>
                      <a:pt x="0" y="0"/>
                    </a:lnTo>
                    <a:close/>
                  </a:path>
                </a:pathLst>
              </a:custGeom>
              <a:solidFill>
                <a:srgbClr val="6800E0">
                  <a:alpha val="100000"/>
                </a:srgbClr>
              </a:solidFill>
              <a:ln w="9525">
                <a:noFill/>
              </a:ln>
            </p:spPr>
            <p:txBody>
              <a:bodyPr/>
              <a:p>
                <a:endParaRPr lang="en-US"/>
              </a:p>
            </p:txBody>
          </p:sp>
          <p:sp>
            <p:nvSpPr>
              <p:cNvPr id="7268" name="Freeform 210"/>
              <p:cNvSpPr/>
              <p:nvPr/>
            </p:nvSpPr>
            <p:spPr>
              <a:xfrm>
                <a:off x="3735" y="3304"/>
                <a:ext cx="68" cy="87"/>
              </a:xfrm>
              <a:custGeom>
                <a:avLst/>
                <a:gdLst>
                  <a:gd name="txL" fmla="*/ 0 w 136"/>
                  <a:gd name="txT" fmla="*/ 0 h 174"/>
                  <a:gd name="txR" fmla="*/ 136 w 136"/>
                  <a:gd name="txB" fmla="*/ 174 h 174"/>
                </a:gdLst>
                <a:ahLst/>
                <a:cxnLst>
                  <a:cxn ang="0">
                    <a:pos x="0"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36" h="174">
                    <a:moveTo>
                      <a:pt x="0" y="0"/>
                    </a:moveTo>
                    <a:lnTo>
                      <a:pt x="0" y="28"/>
                    </a:lnTo>
                    <a:lnTo>
                      <a:pt x="2" y="56"/>
                    </a:lnTo>
                    <a:lnTo>
                      <a:pt x="10" y="85"/>
                    </a:lnTo>
                    <a:lnTo>
                      <a:pt x="20" y="113"/>
                    </a:lnTo>
                    <a:lnTo>
                      <a:pt x="35" y="137"/>
                    </a:lnTo>
                    <a:lnTo>
                      <a:pt x="53" y="157"/>
                    </a:lnTo>
                    <a:lnTo>
                      <a:pt x="74" y="169"/>
                    </a:lnTo>
                    <a:lnTo>
                      <a:pt x="99" y="174"/>
                    </a:lnTo>
                    <a:lnTo>
                      <a:pt x="118" y="170"/>
                    </a:lnTo>
                    <a:lnTo>
                      <a:pt x="131" y="161"/>
                    </a:lnTo>
                    <a:lnTo>
                      <a:pt x="136" y="147"/>
                    </a:lnTo>
                    <a:lnTo>
                      <a:pt x="133" y="132"/>
                    </a:lnTo>
                    <a:lnTo>
                      <a:pt x="126" y="116"/>
                    </a:lnTo>
                    <a:lnTo>
                      <a:pt x="114" y="102"/>
                    </a:lnTo>
                    <a:lnTo>
                      <a:pt x="96" y="92"/>
                    </a:lnTo>
                    <a:lnTo>
                      <a:pt x="77" y="88"/>
                    </a:lnTo>
                    <a:lnTo>
                      <a:pt x="61" y="83"/>
                    </a:lnTo>
                    <a:lnTo>
                      <a:pt x="46" y="73"/>
                    </a:lnTo>
                    <a:lnTo>
                      <a:pt x="32" y="59"/>
                    </a:lnTo>
                    <a:lnTo>
                      <a:pt x="21" y="43"/>
                    </a:lnTo>
                    <a:lnTo>
                      <a:pt x="12" y="26"/>
                    </a:lnTo>
                    <a:lnTo>
                      <a:pt x="5" y="13"/>
                    </a:lnTo>
                    <a:lnTo>
                      <a:pt x="1" y="3"/>
                    </a:lnTo>
                    <a:lnTo>
                      <a:pt x="0" y="0"/>
                    </a:lnTo>
                    <a:close/>
                  </a:path>
                </a:pathLst>
              </a:custGeom>
              <a:solidFill>
                <a:srgbClr val="6800E0">
                  <a:alpha val="100000"/>
                </a:srgbClr>
              </a:solidFill>
              <a:ln w="9525">
                <a:noFill/>
              </a:ln>
            </p:spPr>
            <p:txBody>
              <a:bodyPr/>
              <a:p>
                <a:endParaRPr lang="en-US"/>
              </a:p>
            </p:txBody>
          </p:sp>
          <p:sp>
            <p:nvSpPr>
              <p:cNvPr id="7269" name="Freeform 211"/>
              <p:cNvSpPr/>
              <p:nvPr/>
            </p:nvSpPr>
            <p:spPr>
              <a:xfrm>
                <a:off x="3490" y="3260"/>
                <a:ext cx="234" cy="81"/>
              </a:xfrm>
              <a:custGeom>
                <a:avLst/>
                <a:gdLst>
                  <a:gd name="txL" fmla="*/ 0 w 469"/>
                  <a:gd name="txT" fmla="*/ 0 h 163"/>
                  <a:gd name="txR" fmla="*/ 469 w 469"/>
                  <a:gd name="txB" fmla="*/ 163 h 16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469" h="163">
                    <a:moveTo>
                      <a:pt x="9" y="5"/>
                    </a:moveTo>
                    <a:lnTo>
                      <a:pt x="1" y="0"/>
                    </a:lnTo>
                    <a:lnTo>
                      <a:pt x="0" y="2"/>
                    </a:lnTo>
                    <a:lnTo>
                      <a:pt x="6" y="8"/>
                    </a:lnTo>
                    <a:lnTo>
                      <a:pt x="16" y="19"/>
                    </a:lnTo>
                    <a:lnTo>
                      <a:pt x="32" y="34"/>
                    </a:lnTo>
                    <a:lnTo>
                      <a:pt x="53" y="50"/>
                    </a:lnTo>
                    <a:lnTo>
                      <a:pt x="78" y="67"/>
                    </a:lnTo>
                    <a:lnTo>
                      <a:pt x="107" y="85"/>
                    </a:lnTo>
                    <a:lnTo>
                      <a:pt x="138" y="104"/>
                    </a:lnTo>
                    <a:lnTo>
                      <a:pt x="173" y="121"/>
                    </a:lnTo>
                    <a:lnTo>
                      <a:pt x="210" y="137"/>
                    </a:lnTo>
                    <a:lnTo>
                      <a:pt x="248" y="149"/>
                    </a:lnTo>
                    <a:lnTo>
                      <a:pt x="287" y="158"/>
                    </a:lnTo>
                    <a:lnTo>
                      <a:pt x="326" y="163"/>
                    </a:lnTo>
                    <a:lnTo>
                      <a:pt x="366" y="161"/>
                    </a:lnTo>
                    <a:lnTo>
                      <a:pt x="405" y="154"/>
                    </a:lnTo>
                    <a:lnTo>
                      <a:pt x="425" y="146"/>
                    </a:lnTo>
                    <a:lnTo>
                      <a:pt x="440" y="135"/>
                    </a:lnTo>
                    <a:lnTo>
                      <a:pt x="451" y="121"/>
                    </a:lnTo>
                    <a:lnTo>
                      <a:pt x="460" y="106"/>
                    </a:lnTo>
                    <a:lnTo>
                      <a:pt x="464" y="91"/>
                    </a:lnTo>
                    <a:lnTo>
                      <a:pt x="468" y="80"/>
                    </a:lnTo>
                    <a:lnTo>
                      <a:pt x="469" y="72"/>
                    </a:lnTo>
                    <a:lnTo>
                      <a:pt x="469" y="68"/>
                    </a:lnTo>
                    <a:lnTo>
                      <a:pt x="468" y="70"/>
                    </a:lnTo>
                    <a:lnTo>
                      <a:pt x="465" y="76"/>
                    </a:lnTo>
                    <a:lnTo>
                      <a:pt x="462" y="85"/>
                    </a:lnTo>
                    <a:lnTo>
                      <a:pt x="455" y="97"/>
                    </a:lnTo>
                    <a:lnTo>
                      <a:pt x="445" y="108"/>
                    </a:lnTo>
                    <a:lnTo>
                      <a:pt x="432" y="121"/>
                    </a:lnTo>
                    <a:lnTo>
                      <a:pt x="415" y="131"/>
                    </a:lnTo>
                    <a:lnTo>
                      <a:pt x="393" y="139"/>
                    </a:lnTo>
                    <a:lnTo>
                      <a:pt x="366" y="145"/>
                    </a:lnTo>
                    <a:lnTo>
                      <a:pt x="335" y="145"/>
                    </a:lnTo>
                    <a:lnTo>
                      <a:pt x="297" y="142"/>
                    </a:lnTo>
                    <a:lnTo>
                      <a:pt x="255" y="130"/>
                    </a:lnTo>
                    <a:lnTo>
                      <a:pt x="204" y="113"/>
                    </a:lnTo>
                    <a:lnTo>
                      <a:pt x="146" y="87"/>
                    </a:lnTo>
                    <a:lnTo>
                      <a:pt x="82" y="51"/>
                    </a:lnTo>
                    <a:lnTo>
                      <a:pt x="9" y="5"/>
                    </a:lnTo>
                    <a:close/>
                  </a:path>
                </a:pathLst>
              </a:custGeom>
              <a:solidFill>
                <a:srgbClr val="6800E0">
                  <a:alpha val="100000"/>
                </a:srgbClr>
              </a:solidFill>
              <a:ln w="9525">
                <a:noFill/>
              </a:ln>
            </p:spPr>
            <p:txBody>
              <a:bodyPr/>
              <a:p>
                <a:endParaRPr lang="en-US"/>
              </a:p>
            </p:txBody>
          </p:sp>
          <p:sp>
            <p:nvSpPr>
              <p:cNvPr id="7270" name="Freeform 212"/>
              <p:cNvSpPr/>
              <p:nvPr/>
            </p:nvSpPr>
            <p:spPr>
              <a:xfrm>
                <a:off x="3587" y="3175"/>
                <a:ext cx="71" cy="73"/>
              </a:xfrm>
              <a:custGeom>
                <a:avLst/>
                <a:gdLst>
                  <a:gd name="txL" fmla="*/ 0 w 142"/>
                  <a:gd name="txT" fmla="*/ 0 h 145"/>
                  <a:gd name="txR" fmla="*/ 142 w 142"/>
                  <a:gd name="txB" fmla="*/ 145 h 145"/>
                </a:gdLst>
                <a:ahLst/>
                <a:cxnLst>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42" h="145">
                    <a:moveTo>
                      <a:pt x="89" y="123"/>
                    </a:moveTo>
                    <a:lnTo>
                      <a:pt x="85" y="134"/>
                    </a:lnTo>
                    <a:lnTo>
                      <a:pt x="76" y="140"/>
                    </a:lnTo>
                    <a:lnTo>
                      <a:pt x="67" y="145"/>
                    </a:lnTo>
                    <a:lnTo>
                      <a:pt x="57" y="145"/>
                    </a:lnTo>
                    <a:lnTo>
                      <a:pt x="48" y="140"/>
                    </a:lnTo>
                    <a:lnTo>
                      <a:pt x="41" y="134"/>
                    </a:lnTo>
                    <a:lnTo>
                      <a:pt x="37" y="124"/>
                    </a:lnTo>
                    <a:lnTo>
                      <a:pt x="36" y="113"/>
                    </a:lnTo>
                    <a:lnTo>
                      <a:pt x="30" y="114"/>
                    </a:lnTo>
                    <a:lnTo>
                      <a:pt x="25" y="114"/>
                    </a:lnTo>
                    <a:lnTo>
                      <a:pt x="20" y="113"/>
                    </a:lnTo>
                    <a:lnTo>
                      <a:pt x="15" y="112"/>
                    </a:lnTo>
                    <a:lnTo>
                      <a:pt x="11" y="108"/>
                    </a:lnTo>
                    <a:lnTo>
                      <a:pt x="7" y="105"/>
                    </a:lnTo>
                    <a:lnTo>
                      <a:pt x="4" y="101"/>
                    </a:lnTo>
                    <a:lnTo>
                      <a:pt x="2" y="97"/>
                    </a:lnTo>
                    <a:lnTo>
                      <a:pt x="0" y="86"/>
                    </a:lnTo>
                    <a:lnTo>
                      <a:pt x="3" y="76"/>
                    </a:lnTo>
                    <a:lnTo>
                      <a:pt x="9" y="68"/>
                    </a:lnTo>
                    <a:lnTo>
                      <a:pt x="18" y="62"/>
                    </a:lnTo>
                    <a:lnTo>
                      <a:pt x="12" y="53"/>
                    </a:lnTo>
                    <a:lnTo>
                      <a:pt x="10" y="43"/>
                    </a:lnTo>
                    <a:lnTo>
                      <a:pt x="11" y="32"/>
                    </a:lnTo>
                    <a:lnTo>
                      <a:pt x="15" y="23"/>
                    </a:lnTo>
                    <a:lnTo>
                      <a:pt x="19" y="20"/>
                    </a:lnTo>
                    <a:lnTo>
                      <a:pt x="24" y="17"/>
                    </a:lnTo>
                    <a:lnTo>
                      <a:pt x="28" y="16"/>
                    </a:lnTo>
                    <a:lnTo>
                      <a:pt x="33" y="15"/>
                    </a:lnTo>
                    <a:lnTo>
                      <a:pt x="38" y="15"/>
                    </a:lnTo>
                    <a:lnTo>
                      <a:pt x="43" y="16"/>
                    </a:lnTo>
                    <a:lnTo>
                      <a:pt x="49" y="18"/>
                    </a:lnTo>
                    <a:lnTo>
                      <a:pt x="53" y="21"/>
                    </a:lnTo>
                    <a:lnTo>
                      <a:pt x="58" y="10"/>
                    </a:lnTo>
                    <a:lnTo>
                      <a:pt x="66" y="3"/>
                    </a:lnTo>
                    <a:lnTo>
                      <a:pt x="75" y="0"/>
                    </a:lnTo>
                    <a:lnTo>
                      <a:pt x="86" y="0"/>
                    </a:lnTo>
                    <a:lnTo>
                      <a:pt x="95" y="3"/>
                    </a:lnTo>
                    <a:lnTo>
                      <a:pt x="102" y="10"/>
                    </a:lnTo>
                    <a:lnTo>
                      <a:pt x="106" y="21"/>
                    </a:lnTo>
                    <a:lnTo>
                      <a:pt x="106" y="31"/>
                    </a:lnTo>
                    <a:lnTo>
                      <a:pt x="112" y="30"/>
                    </a:lnTo>
                    <a:lnTo>
                      <a:pt x="118" y="30"/>
                    </a:lnTo>
                    <a:lnTo>
                      <a:pt x="123" y="31"/>
                    </a:lnTo>
                    <a:lnTo>
                      <a:pt x="128" y="33"/>
                    </a:lnTo>
                    <a:lnTo>
                      <a:pt x="133" y="36"/>
                    </a:lnTo>
                    <a:lnTo>
                      <a:pt x="136" y="39"/>
                    </a:lnTo>
                    <a:lnTo>
                      <a:pt x="139" y="44"/>
                    </a:lnTo>
                    <a:lnTo>
                      <a:pt x="141" y="48"/>
                    </a:lnTo>
                    <a:lnTo>
                      <a:pt x="142" y="58"/>
                    </a:lnTo>
                    <a:lnTo>
                      <a:pt x="140" y="68"/>
                    </a:lnTo>
                    <a:lnTo>
                      <a:pt x="134" y="76"/>
                    </a:lnTo>
                    <a:lnTo>
                      <a:pt x="125" y="83"/>
                    </a:lnTo>
                    <a:lnTo>
                      <a:pt x="131" y="92"/>
                    </a:lnTo>
                    <a:lnTo>
                      <a:pt x="133" y="101"/>
                    </a:lnTo>
                    <a:lnTo>
                      <a:pt x="132" y="112"/>
                    </a:lnTo>
                    <a:lnTo>
                      <a:pt x="127" y="121"/>
                    </a:lnTo>
                    <a:lnTo>
                      <a:pt x="124" y="124"/>
                    </a:lnTo>
                    <a:lnTo>
                      <a:pt x="119" y="127"/>
                    </a:lnTo>
                    <a:lnTo>
                      <a:pt x="114" y="129"/>
                    </a:lnTo>
                    <a:lnTo>
                      <a:pt x="110" y="129"/>
                    </a:lnTo>
                    <a:lnTo>
                      <a:pt x="104" y="129"/>
                    </a:lnTo>
                    <a:lnTo>
                      <a:pt x="100" y="128"/>
                    </a:lnTo>
                    <a:lnTo>
                      <a:pt x="94" y="127"/>
                    </a:lnTo>
                    <a:lnTo>
                      <a:pt x="89" y="123"/>
                    </a:lnTo>
                    <a:close/>
                  </a:path>
                </a:pathLst>
              </a:custGeom>
              <a:solidFill>
                <a:srgbClr val="6800E0">
                  <a:alpha val="100000"/>
                </a:srgbClr>
              </a:solidFill>
              <a:ln w="9525">
                <a:noFill/>
              </a:ln>
            </p:spPr>
            <p:txBody>
              <a:bodyPr/>
              <a:p>
                <a:endParaRPr lang="en-US"/>
              </a:p>
            </p:txBody>
          </p:sp>
          <p:sp>
            <p:nvSpPr>
              <p:cNvPr id="7271" name="Freeform 213"/>
              <p:cNvSpPr/>
              <p:nvPr/>
            </p:nvSpPr>
            <p:spPr>
              <a:xfrm>
                <a:off x="3611" y="3201"/>
                <a:ext cx="21" cy="20"/>
              </a:xfrm>
              <a:custGeom>
                <a:avLst/>
                <a:gdLst>
                  <a:gd name="txL" fmla="*/ 0 w 40"/>
                  <a:gd name="txT" fmla="*/ 0 h 39"/>
                  <a:gd name="txR" fmla="*/ 40 w 40"/>
                  <a:gd name="txB" fmla="*/ 39 h 39"/>
                </a:gdLst>
                <a:ahLst/>
                <a:cxnLst>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40" h="39">
                    <a:moveTo>
                      <a:pt x="39" y="14"/>
                    </a:moveTo>
                    <a:lnTo>
                      <a:pt x="36" y="7"/>
                    </a:lnTo>
                    <a:lnTo>
                      <a:pt x="29" y="2"/>
                    </a:lnTo>
                    <a:lnTo>
                      <a:pt x="22" y="0"/>
                    </a:lnTo>
                    <a:lnTo>
                      <a:pt x="14" y="1"/>
                    </a:lnTo>
                    <a:lnTo>
                      <a:pt x="7" y="4"/>
                    </a:lnTo>
                    <a:lnTo>
                      <a:pt x="2" y="11"/>
                    </a:lnTo>
                    <a:lnTo>
                      <a:pt x="0" y="18"/>
                    </a:lnTo>
                    <a:lnTo>
                      <a:pt x="1" y="26"/>
                    </a:lnTo>
                    <a:lnTo>
                      <a:pt x="5" y="32"/>
                    </a:lnTo>
                    <a:lnTo>
                      <a:pt x="12" y="37"/>
                    </a:lnTo>
                    <a:lnTo>
                      <a:pt x="18" y="39"/>
                    </a:lnTo>
                    <a:lnTo>
                      <a:pt x="26" y="38"/>
                    </a:lnTo>
                    <a:lnTo>
                      <a:pt x="33" y="34"/>
                    </a:lnTo>
                    <a:lnTo>
                      <a:pt x="38" y="29"/>
                    </a:lnTo>
                    <a:lnTo>
                      <a:pt x="40" y="22"/>
                    </a:lnTo>
                    <a:lnTo>
                      <a:pt x="39" y="14"/>
                    </a:lnTo>
                    <a:close/>
                  </a:path>
                </a:pathLst>
              </a:custGeom>
              <a:solidFill>
                <a:srgbClr val="FFFF93">
                  <a:alpha val="100000"/>
                </a:srgbClr>
              </a:solidFill>
              <a:ln w="9525">
                <a:noFill/>
              </a:ln>
            </p:spPr>
            <p:txBody>
              <a:bodyPr/>
              <a:p>
                <a:endParaRPr lang="en-US"/>
              </a:p>
            </p:txBody>
          </p:sp>
          <p:sp>
            <p:nvSpPr>
              <p:cNvPr id="7272" name="Freeform 214"/>
              <p:cNvSpPr/>
              <p:nvPr/>
            </p:nvSpPr>
            <p:spPr>
              <a:xfrm>
                <a:off x="3406" y="3166"/>
                <a:ext cx="26" cy="26"/>
              </a:xfrm>
              <a:custGeom>
                <a:avLst/>
                <a:gdLst>
                  <a:gd name="txL" fmla="*/ 0 w 52"/>
                  <a:gd name="txT" fmla="*/ 0 h 50"/>
                  <a:gd name="txR" fmla="*/ 52 w 52"/>
                  <a:gd name="txB" fmla="*/ 50 h 5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52" h="50">
                    <a:moveTo>
                      <a:pt x="26" y="50"/>
                    </a:moveTo>
                    <a:lnTo>
                      <a:pt x="37" y="48"/>
                    </a:lnTo>
                    <a:lnTo>
                      <a:pt x="45" y="42"/>
                    </a:lnTo>
                    <a:lnTo>
                      <a:pt x="49" y="34"/>
                    </a:lnTo>
                    <a:lnTo>
                      <a:pt x="52" y="25"/>
                    </a:lnTo>
                    <a:lnTo>
                      <a:pt x="49" y="15"/>
                    </a:lnTo>
                    <a:lnTo>
                      <a:pt x="45" y="6"/>
                    </a:lnTo>
                    <a:lnTo>
                      <a:pt x="37" y="2"/>
                    </a:lnTo>
                    <a:lnTo>
                      <a:pt x="26" y="0"/>
                    </a:lnTo>
                    <a:lnTo>
                      <a:pt x="16" y="2"/>
                    </a:lnTo>
                    <a:lnTo>
                      <a:pt x="8" y="6"/>
                    </a:lnTo>
                    <a:lnTo>
                      <a:pt x="2" y="15"/>
                    </a:lnTo>
                    <a:lnTo>
                      <a:pt x="0" y="25"/>
                    </a:lnTo>
                    <a:lnTo>
                      <a:pt x="2" y="34"/>
                    </a:lnTo>
                    <a:lnTo>
                      <a:pt x="8" y="42"/>
                    </a:lnTo>
                    <a:lnTo>
                      <a:pt x="16" y="48"/>
                    </a:lnTo>
                    <a:lnTo>
                      <a:pt x="26" y="50"/>
                    </a:lnTo>
                    <a:close/>
                  </a:path>
                </a:pathLst>
              </a:custGeom>
              <a:solidFill>
                <a:srgbClr val="FFFF93">
                  <a:alpha val="100000"/>
                </a:srgbClr>
              </a:solidFill>
              <a:ln w="9525">
                <a:noFill/>
              </a:ln>
            </p:spPr>
            <p:txBody>
              <a:bodyPr/>
              <a:p>
                <a:endParaRPr lang="en-US"/>
              </a:p>
            </p:txBody>
          </p:sp>
          <p:sp>
            <p:nvSpPr>
              <p:cNvPr id="7273" name="Freeform 215"/>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7274" name="Freeform 216"/>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7275" name="Freeform 217"/>
              <p:cNvSpPr/>
              <p:nvPr/>
            </p:nvSpPr>
            <p:spPr>
              <a:xfrm>
                <a:off x="3434" y="3114"/>
                <a:ext cx="76" cy="61"/>
              </a:xfrm>
              <a:custGeom>
                <a:avLst/>
                <a:gdLst>
                  <a:gd name="txL" fmla="*/ 0 w 152"/>
                  <a:gd name="txT" fmla="*/ 0 h 123"/>
                  <a:gd name="txR" fmla="*/ 152 w 152"/>
                  <a:gd name="txB" fmla="*/ 123 h 123"/>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52" h="123">
                    <a:moveTo>
                      <a:pt x="13" y="122"/>
                    </a:moveTo>
                    <a:lnTo>
                      <a:pt x="0" y="100"/>
                    </a:lnTo>
                    <a:lnTo>
                      <a:pt x="4" y="93"/>
                    </a:lnTo>
                    <a:lnTo>
                      <a:pt x="14" y="75"/>
                    </a:lnTo>
                    <a:lnTo>
                      <a:pt x="29" y="52"/>
                    </a:lnTo>
                    <a:lnTo>
                      <a:pt x="48" y="27"/>
                    </a:lnTo>
                    <a:lnTo>
                      <a:pt x="70" y="9"/>
                    </a:lnTo>
                    <a:lnTo>
                      <a:pt x="93" y="0"/>
                    </a:lnTo>
                    <a:lnTo>
                      <a:pt x="118" y="5"/>
                    </a:lnTo>
                    <a:lnTo>
                      <a:pt x="141" y="32"/>
                    </a:lnTo>
                    <a:lnTo>
                      <a:pt x="149" y="50"/>
                    </a:lnTo>
                    <a:lnTo>
                      <a:pt x="152" y="65"/>
                    </a:lnTo>
                    <a:lnTo>
                      <a:pt x="151" y="79"/>
                    </a:lnTo>
                    <a:lnTo>
                      <a:pt x="146" y="91"/>
                    </a:lnTo>
                    <a:lnTo>
                      <a:pt x="138" y="99"/>
                    </a:lnTo>
                    <a:lnTo>
                      <a:pt x="127" y="107"/>
                    </a:lnTo>
                    <a:lnTo>
                      <a:pt x="114" y="113"/>
                    </a:lnTo>
                    <a:lnTo>
                      <a:pt x="99" y="116"/>
                    </a:lnTo>
                    <a:lnTo>
                      <a:pt x="84" y="120"/>
                    </a:lnTo>
                    <a:lnTo>
                      <a:pt x="69" y="121"/>
                    </a:lnTo>
                    <a:lnTo>
                      <a:pt x="54" y="122"/>
                    </a:lnTo>
                    <a:lnTo>
                      <a:pt x="42" y="123"/>
                    </a:lnTo>
                    <a:lnTo>
                      <a:pt x="30" y="123"/>
                    </a:lnTo>
                    <a:lnTo>
                      <a:pt x="21" y="122"/>
                    </a:lnTo>
                    <a:lnTo>
                      <a:pt x="15" y="122"/>
                    </a:lnTo>
                    <a:lnTo>
                      <a:pt x="13" y="122"/>
                    </a:lnTo>
                    <a:close/>
                  </a:path>
                </a:pathLst>
              </a:custGeom>
              <a:solidFill>
                <a:srgbClr val="6800E0">
                  <a:alpha val="100000"/>
                </a:srgbClr>
              </a:solidFill>
              <a:ln w="9525">
                <a:noFill/>
              </a:ln>
            </p:spPr>
            <p:txBody>
              <a:bodyPr/>
              <a:p>
                <a:endParaRPr lang="en-US"/>
              </a:p>
            </p:txBody>
          </p:sp>
          <p:sp>
            <p:nvSpPr>
              <p:cNvPr id="7276" name="Freeform 218"/>
              <p:cNvSpPr/>
              <p:nvPr/>
            </p:nvSpPr>
            <p:spPr>
              <a:xfrm>
                <a:off x="3434" y="3184"/>
                <a:ext cx="76" cy="61"/>
              </a:xfrm>
              <a:custGeom>
                <a:avLst/>
                <a:gdLst>
                  <a:gd name="txL" fmla="*/ 0 w 153"/>
                  <a:gd name="txT" fmla="*/ 0 h 122"/>
                  <a:gd name="txR" fmla="*/ 153 w 153"/>
                  <a:gd name="txB" fmla="*/ 122 h 122"/>
                </a:gdLst>
                <a:ahLst/>
                <a:cxnLst>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153" h="122">
                    <a:moveTo>
                      <a:pt x="0" y="23"/>
                    </a:moveTo>
                    <a:lnTo>
                      <a:pt x="13" y="1"/>
                    </a:lnTo>
                    <a:lnTo>
                      <a:pt x="15" y="1"/>
                    </a:lnTo>
                    <a:lnTo>
                      <a:pt x="21" y="1"/>
                    </a:lnTo>
                    <a:lnTo>
                      <a:pt x="30" y="0"/>
                    </a:lnTo>
                    <a:lnTo>
                      <a:pt x="42" y="0"/>
                    </a:lnTo>
                    <a:lnTo>
                      <a:pt x="54" y="1"/>
                    </a:lnTo>
                    <a:lnTo>
                      <a:pt x="69" y="2"/>
                    </a:lnTo>
                    <a:lnTo>
                      <a:pt x="84" y="4"/>
                    </a:lnTo>
                    <a:lnTo>
                      <a:pt x="99" y="7"/>
                    </a:lnTo>
                    <a:lnTo>
                      <a:pt x="114" y="10"/>
                    </a:lnTo>
                    <a:lnTo>
                      <a:pt x="127" y="16"/>
                    </a:lnTo>
                    <a:lnTo>
                      <a:pt x="138" y="23"/>
                    </a:lnTo>
                    <a:lnTo>
                      <a:pt x="146" y="32"/>
                    </a:lnTo>
                    <a:lnTo>
                      <a:pt x="152" y="43"/>
                    </a:lnTo>
                    <a:lnTo>
                      <a:pt x="153" y="55"/>
                    </a:lnTo>
                    <a:lnTo>
                      <a:pt x="150" y="70"/>
                    </a:lnTo>
                    <a:lnTo>
                      <a:pt x="142" y="89"/>
                    </a:lnTo>
                    <a:lnTo>
                      <a:pt x="118" y="115"/>
                    </a:lnTo>
                    <a:lnTo>
                      <a:pt x="93" y="122"/>
                    </a:lnTo>
                    <a:lnTo>
                      <a:pt x="70" y="114"/>
                    </a:lnTo>
                    <a:lnTo>
                      <a:pt x="48" y="95"/>
                    </a:lnTo>
                    <a:lnTo>
                      <a:pt x="29" y="72"/>
                    </a:lnTo>
                    <a:lnTo>
                      <a:pt x="14" y="48"/>
                    </a:lnTo>
                    <a:lnTo>
                      <a:pt x="4" y="30"/>
                    </a:lnTo>
                    <a:lnTo>
                      <a:pt x="0" y="23"/>
                    </a:lnTo>
                    <a:close/>
                  </a:path>
                </a:pathLst>
              </a:custGeom>
              <a:solidFill>
                <a:srgbClr val="6800E0">
                  <a:alpha val="100000"/>
                </a:srgbClr>
              </a:solidFill>
              <a:ln w="9525">
                <a:noFill/>
              </a:ln>
            </p:spPr>
            <p:txBody>
              <a:bodyPr/>
              <a:p>
                <a:endParaRPr lang="en-US"/>
              </a:p>
            </p:txBody>
          </p:sp>
          <p:sp>
            <p:nvSpPr>
              <p:cNvPr id="7277" name="Freeform 219"/>
              <p:cNvSpPr/>
              <p:nvPr/>
            </p:nvSpPr>
            <p:spPr>
              <a:xfrm>
                <a:off x="3392" y="3199"/>
                <a:ext cx="55" cy="78"/>
              </a:xfrm>
              <a:custGeom>
                <a:avLst/>
                <a:gdLst>
                  <a:gd name="txL" fmla="*/ 0 w 112"/>
                  <a:gd name="txT" fmla="*/ 0 h 156"/>
                  <a:gd name="txR" fmla="*/ 112 w 112"/>
                  <a:gd name="txB" fmla="*/ 156 h 156"/>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12" h="156">
                    <a:moveTo>
                      <a:pt x="43" y="0"/>
                    </a:moveTo>
                    <a:lnTo>
                      <a:pt x="68" y="0"/>
                    </a:lnTo>
                    <a:lnTo>
                      <a:pt x="73" y="7"/>
                    </a:lnTo>
                    <a:lnTo>
                      <a:pt x="83" y="24"/>
                    </a:lnTo>
                    <a:lnTo>
                      <a:pt x="96" y="50"/>
                    </a:lnTo>
                    <a:lnTo>
                      <a:pt x="106" y="77"/>
                    </a:lnTo>
                    <a:lnTo>
                      <a:pt x="112" y="106"/>
                    </a:lnTo>
                    <a:lnTo>
                      <a:pt x="108" y="131"/>
                    </a:lnTo>
                    <a:lnTo>
                      <a:pt x="91" y="149"/>
                    </a:lnTo>
                    <a:lnTo>
                      <a:pt x="56" y="156"/>
                    </a:lnTo>
                    <a:lnTo>
                      <a:pt x="22" y="149"/>
                    </a:lnTo>
                    <a:lnTo>
                      <a:pt x="4" y="131"/>
                    </a:lnTo>
                    <a:lnTo>
                      <a:pt x="0" y="106"/>
                    </a:lnTo>
                    <a:lnTo>
                      <a:pt x="5" y="77"/>
                    </a:lnTo>
                    <a:lnTo>
                      <a:pt x="15" y="50"/>
                    </a:lnTo>
                    <a:lnTo>
                      <a:pt x="28" y="24"/>
                    </a:lnTo>
                    <a:lnTo>
                      <a:pt x="38" y="7"/>
                    </a:lnTo>
                    <a:lnTo>
                      <a:pt x="43" y="0"/>
                    </a:lnTo>
                    <a:close/>
                  </a:path>
                </a:pathLst>
              </a:custGeom>
              <a:solidFill>
                <a:srgbClr val="6800E0">
                  <a:alpha val="100000"/>
                </a:srgbClr>
              </a:solidFill>
              <a:ln w="9525">
                <a:noFill/>
              </a:ln>
            </p:spPr>
            <p:txBody>
              <a:bodyPr/>
              <a:p>
                <a:endParaRPr lang="en-US"/>
              </a:p>
            </p:txBody>
          </p:sp>
          <p:sp>
            <p:nvSpPr>
              <p:cNvPr id="7278" name="Freeform 220"/>
              <p:cNvSpPr/>
              <p:nvPr/>
            </p:nvSpPr>
            <p:spPr>
              <a:xfrm>
                <a:off x="3330" y="3182"/>
                <a:ext cx="75" cy="62"/>
              </a:xfrm>
              <a:custGeom>
                <a:avLst/>
                <a:gdLst>
                  <a:gd name="txL" fmla="*/ 0 w 151"/>
                  <a:gd name="txT" fmla="*/ 0 h 123"/>
                  <a:gd name="txR" fmla="*/ 151 w 151"/>
                  <a:gd name="txB" fmla="*/ 123 h 123"/>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51" h="123">
                    <a:moveTo>
                      <a:pt x="138" y="1"/>
                    </a:moveTo>
                    <a:lnTo>
                      <a:pt x="151" y="23"/>
                    </a:lnTo>
                    <a:lnTo>
                      <a:pt x="147" y="30"/>
                    </a:lnTo>
                    <a:lnTo>
                      <a:pt x="137" y="48"/>
                    </a:lnTo>
                    <a:lnTo>
                      <a:pt x="122" y="71"/>
                    </a:lnTo>
                    <a:lnTo>
                      <a:pt x="103" y="95"/>
                    </a:lnTo>
                    <a:lnTo>
                      <a:pt x="82" y="114"/>
                    </a:lnTo>
                    <a:lnTo>
                      <a:pt x="57" y="123"/>
                    </a:lnTo>
                    <a:lnTo>
                      <a:pt x="34" y="117"/>
                    </a:lnTo>
                    <a:lnTo>
                      <a:pt x="11" y="91"/>
                    </a:lnTo>
                    <a:lnTo>
                      <a:pt x="3" y="72"/>
                    </a:lnTo>
                    <a:lnTo>
                      <a:pt x="0" y="57"/>
                    </a:lnTo>
                    <a:lnTo>
                      <a:pt x="0" y="44"/>
                    </a:lnTo>
                    <a:lnTo>
                      <a:pt x="6" y="32"/>
                    </a:lnTo>
                    <a:lnTo>
                      <a:pt x="14" y="24"/>
                    </a:lnTo>
                    <a:lnTo>
                      <a:pt x="25" y="16"/>
                    </a:lnTo>
                    <a:lnTo>
                      <a:pt x="38" y="10"/>
                    </a:lnTo>
                    <a:lnTo>
                      <a:pt x="52" y="7"/>
                    </a:lnTo>
                    <a:lnTo>
                      <a:pt x="67" y="3"/>
                    </a:lnTo>
                    <a:lnTo>
                      <a:pt x="82" y="2"/>
                    </a:lnTo>
                    <a:lnTo>
                      <a:pt x="97" y="1"/>
                    </a:lnTo>
                    <a:lnTo>
                      <a:pt x="109" y="0"/>
                    </a:lnTo>
                    <a:lnTo>
                      <a:pt x="121" y="0"/>
                    </a:lnTo>
                    <a:lnTo>
                      <a:pt x="130" y="1"/>
                    </a:lnTo>
                    <a:lnTo>
                      <a:pt x="136" y="1"/>
                    </a:lnTo>
                    <a:lnTo>
                      <a:pt x="138" y="1"/>
                    </a:lnTo>
                    <a:close/>
                  </a:path>
                </a:pathLst>
              </a:custGeom>
              <a:solidFill>
                <a:srgbClr val="6800E0">
                  <a:alpha val="100000"/>
                </a:srgbClr>
              </a:solidFill>
              <a:ln w="9525">
                <a:noFill/>
              </a:ln>
            </p:spPr>
            <p:txBody>
              <a:bodyPr/>
              <a:p>
                <a:endParaRPr lang="en-US"/>
              </a:p>
            </p:txBody>
          </p:sp>
          <p:sp>
            <p:nvSpPr>
              <p:cNvPr id="7279" name="Freeform 221"/>
              <p:cNvSpPr/>
              <p:nvPr/>
            </p:nvSpPr>
            <p:spPr>
              <a:xfrm>
                <a:off x="3329" y="3113"/>
                <a:ext cx="76" cy="62"/>
              </a:xfrm>
              <a:custGeom>
                <a:avLst/>
                <a:gdLst>
                  <a:gd name="txL" fmla="*/ 0 w 152"/>
                  <a:gd name="txT" fmla="*/ 0 h 123"/>
                  <a:gd name="txR" fmla="*/ 152 w 152"/>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Lst>
                <a:rect l="txL" t="txT" r="txR" b="txB"/>
                <a:pathLst>
                  <a:path w="152" h="123">
                    <a:moveTo>
                      <a:pt x="152" y="99"/>
                    </a:moveTo>
                    <a:lnTo>
                      <a:pt x="139" y="122"/>
                    </a:lnTo>
                    <a:lnTo>
                      <a:pt x="137" y="122"/>
                    </a:lnTo>
                    <a:lnTo>
                      <a:pt x="131" y="122"/>
                    </a:lnTo>
                    <a:lnTo>
                      <a:pt x="122" y="123"/>
                    </a:lnTo>
                    <a:lnTo>
                      <a:pt x="110" y="122"/>
                    </a:lnTo>
                    <a:lnTo>
                      <a:pt x="98" y="122"/>
                    </a:lnTo>
                    <a:lnTo>
                      <a:pt x="83" y="121"/>
                    </a:lnTo>
                    <a:lnTo>
                      <a:pt x="68" y="118"/>
                    </a:lnTo>
                    <a:lnTo>
                      <a:pt x="53" y="116"/>
                    </a:lnTo>
                    <a:lnTo>
                      <a:pt x="39" y="111"/>
                    </a:lnTo>
                    <a:lnTo>
                      <a:pt x="26" y="106"/>
                    </a:lnTo>
                    <a:lnTo>
                      <a:pt x="15" y="99"/>
                    </a:lnTo>
                    <a:lnTo>
                      <a:pt x="7" y="91"/>
                    </a:lnTo>
                    <a:lnTo>
                      <a:pt x="1" y="79"/>
                    </a:lnTo>
                    <a:lnTo>
                      <a:pt x="0" y="66"/>
                    </a:lnTo>
                    <a:lnTo>
                      <a:pt x="3" y="51"/>
                    </a:lnTo>
                    <a:lnTo>
                      <a:pt x="11" y="33"/>
                    </a:lnTo>
                    <a:lnTo>
                      <a:pt x="34" y="6"/>
                    </a:lnTo>
                    <a:lnTo>
                      <a:pt x="58" y="0"/>
                    </a:lnTo>
                    <a:lnTo>
                      <a:pt x="83" y="8"/>
                    </a:lnTo>
                    <a:lnTo>
                      <a:pt x="104" y="27"/>
                    </a:lnTo>
                    <a:lnTo>
                      <a:pt x="123" y="50"/>
                    </a:lnTo>
                    <a:lnTo>
                      <a:pt x="138" y="73"/>
                    </a:lnTo>
                    <a:lnTo>
                      <a:pt x="148" y="92"/>
                    </a:lnTo>
                    <a:lnTo>
                      <a:pt x="152" y="99"/>
                    </a:lnTo>
                    <a:close/>
                  </a:path>
                </a:pathLst>
              </a:custGeom>
              <a:solidFill>
                <a:srgbClr val="6800E0">
                  <a:alpha val="100000"/>
                </a:srgbClr>
              </a:solidFill>
              <a:ln w="9525">
                <a:noFill/>
              </a:ln>
            </p:spPr>
            <p:txBody>
              <a:bodyPr/>
              <a:p>
                <a:endParaRPr lang="en-US"/>
              </a:p>
            </p:txBody>
          </p:sp>
          <p:sp>
            <p:nvSpPr>
              <p:cNvPr id="7280" name="Freeform 222"/>
              <p:cNvSpPr/>
              <p:nvPr/>
            </p:nvSpPr>
            <p:spPr>
              <a:xfrm>
                <a:off x="3017" y="3114"/>
                <a:ext cx="68" cy="74"/>
              </a:xfrm>
              <a:custGeom>
                <a:avLst/>
                <a:gdLst>
                  <a:gd name="txL" fmla="*/ 0 w 136"/>
                  <a:gd name="txT" fmla="*/ 0 h 148"/>
                  <a:gd name="txR" fmla="*/ 136 w 136"/>
                  <a:gd name="txB" fmla="*/ 148 h 148"/>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8">
                    <a:moveTo>
                      <a:pt x="14" y="75"/>
                    </a:moveTo>
                    <a:lnTo>
                      <a:pt x="6" y="67"/>
                    </a:lnTo>
                    <a:lnTo>
                      <a:pt x="1" y="57"/>
                    </a:lnTo>
                    <a:lnTo>
                      <a:pt x="0" y="47"/>
                    </a:lnTo>
                    <a:lnTo>
                      <a:pt x="4" y="38"/>
                    </a:lnTo>
                    <a:lnTo>
                      <a:pt x="7" y="33"/>
                    </a:lnTo>
                    <a:lnTo>
                      <a:pt x="11" y="30"/>
                    </a:lnTo>
                    <a:lnTo>
                      <a:pt x="15" y="27"/>
                    </a:lnTo>
                    <a:lnTo>
                      <a:pt x="20" y="25"/>
                    </a:lnTo>
                    <a:lnTo>
                      <a:pt x="24" y="25"/>
                    </a:lnTo>
                    <a:lnTo>
                      <a:pt x="30" y="25"/>
                    </a:lnTo>
                    <a:lnTo>
                      <a:pt x="35" y="25"/>
                    </a:lnTo>
                    <a:lnTo>
                      <a:pt x="41" y="27"/>
                    </a:lnTo>
                    <a:lnTo>
                      <a:pt x="43" y="16"/>
                    </a:lnTo>
                    <a:lnTo>
                      <a:pt x="50" y="8"/>
                    </a:lnTo>
                    <a:lnTo>
                      <a:pt x="58" y="2"/>
                    </a:lnTo>
                    <a:lnTo>
                      <a:pt x="68" y="0"/>
                    </a:lnTo>
                    <a:lnTo>
                      <a:pt x="79" y="2"/>
                    </a:lnTo>
                    <a:lnTo>
                      <a:pt x="87" y="8"/>
                    </a:lnTo>
                    <a:lnTo>
                      <a:pt x="92" y="16"/>
                    </a:lnTo>
                    <a:lnTo>
                      <a:pt x="95" y="26"/>
                    </a:lnTo>
                    <a:lnTo>
                      <a:pt x="100" y="24"/>
                    </a:lnTo>
                    <a:lnTo>
                      <a:pt x="105" y="23"/>
                    </a:lnTo>
                    <a:lnTo>
                      <a:pt x="111" y="23"/>
                    </a:lnTo>
                    <a:lnTo>
                      <a:pt x="117" y="24"/>
                    </a:lnTo>
                    <a:lnTo>
                      <a:pt x="121" y="26"/>
                    </a:lnTo>
                    <a:lnTo>
                      <a:pt x="126" y="29"/>
                    </a:lnTo>
                    <a:lnTo>
                      <a:pt x="129" y="32"/>
                    </a:lnTo>
                    <a:lnTo>
                      <a:pt x="133" y="37"/>
                    </a:lnTo>
                    <a:lnTo>
                      <a:pt x="136" y="46"/>
                    </a:lnTo>
                    <a:lnTo>
                      <a:pt x="135" y="56"/>
                    </a:lnTo>
                    <a:lnTo>
                      <a:pt x="130" y="65"/>
                    </a:lnTo>
                    <a:lnTo>
                      <a:pt x="122" y="73"/>
                    </a:lnTo>
                    <a:lnTo>
                      <a:pt x="130" y="80"/>
                    </a:lnTo>
                    <a:lnTo>
                      <a:pt x="135" y="90"/>
                    </a:lnTo>
                    <a:lnTo>
                      <a:pt x="136" y="100"/>
                    </a:lnTo>
                    <a:lnTo>
                      <a:pt x="133" y="110"/>
                    </a:lnTo>
                    <a:lnTo>
                      <a:pt x="129" y="115"/>
                    </a:lnTo>
                    <a:lnTo>
                      <a:pt x="126" y="118"/>
                    </a:lnTo>
                    <a:lnTo>
                      <a:pt x="121" y="121"/>
                    </a:lnTo>
                    <a:lnTo>
                      <a:pt x="117" y="122"/>
                    </a:lnTo>
                    <a:lnTo>
                      <a:pt x="112" y="123"/>
                    </a:lnTo>
                    <a:lnTo>
                      <a:pt x="106" y="123"/>
                    </a:lnTo>
                    <a:lnTo>
                      <a:pt x="102" y="122"/>
                    </a:lnTo>
                    <a:lnTo>
                      <a:pt x="96" y="121"/>
                    </a:lnTo>
                    <a:lnTo>
                      <a:pt x="94" y="131"/>
                    </a:lnTo>
                    <a:lnTo>
                      <a:pt x="88" y="140"/>
                    </a:lnTo>
                    <a:lnTo>
                      <a:pt x="80" y="146"/>
                    </a:lnTo>
                    <a:lnTo>
                      <a:pt x="69" y="148"/>
                    </a:lnTo>
                    <a:lnTo>
                      <a:pt x="59" y="146"/>
                    </a:lnTo>
                    <a:lnTo>
                      <a:pt x="51" y="140"/>
                    </a:lnTo>
                    <a:lnTo>
                      <a:pt x="45" y="131"/>
                    </a:lnTo>
                    <a:lnTo>
                      <a:pt x="42" y="121"/>
                    </a:lnTo>
                    <a:lnTo>
                      <a:pt x="36" y="123"/>
                    </a:lnTo>
                    <a:lnTo>
                      <a:pt x="31" y="124"/>
                    </a:lnTo>
                    <a:lnTo>
                      <a:pt x="26" y="124"/>
                    </a:lnTo>
                    <a:lnTo>
                      <a:pt x="21" y="123"/>
                    </a:lnTo>
                    <a:lnTo>
                      <a:pt x="16" y="122"/>
                    </a:lnTo>
                    <a:lnTo>
                      <a:pt x="12" y="120"/>
                    </a:lnTo>
                    <a:lnTo>
                      <a:pt x="8" y="116"/>
                    </a:lnTo>
                    <a:lnTo>
                      <a:pt x="5" y="111"/>
                    </a:lnTo>
                    <a:lnTo>
                      <a:pt x="1" y="101"/>
                    </a:lnTo>
                    <a:lnTo>
                      <a:pt x="3" y="92"/>
                    </a:lnTo>
                    <a:lnTo>
                      <a:pt x="7" y="83"/>
                    </a:lnTo>
                    <a:lnTo>
                      <a:pt x="14" y="75"/>
                    </a:lnTo>
                    <a:close/>
                  </a:path>
                </a:pathLst>
              </a:custGeom>
              <a:solidFill>
                <a:srgbClr val="6800E0">
                  <a:alpha val="100000"/>
                </a:srgbClr>
              </a:solidFill>
              <a:ln w="9525">
                <a:noFill/>
              </a:ln>
            </p:spPr>
            <p:txBody>
              <a:bodyPr/>
              <a:p>
                <a:endParaRPr lang="en-US"/>
              </a:p>
            </p:txBody>
          </p:sp>
          <p:sp>
            <p:nvSpPr>
              <p:cNvPr id="7281" name="Freeform 223"/>
              <p:cNvSpPr/>
              <p:nvPr/>
            </p:nvSpPr>
            <p:spPr>
              <a:xfrm>
                <a:off x="3041" y="3140"/>
                <a:ext cx="20" cy="21"/>
              </a:xfrm>
              <a:custGeom>
                <a:avLst/>
                <a:gdLst>
                  <a:gd name="txL" fmla="*/ 0 w 39"/>
                  <a:gd name="txT" fmla="*/ 0 h 40"/>
                  <a:gd name="txR" fmla="*/ 39 w 39"/>
                  <a:gd name="txB" fmla="*/ 40 h 4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40">
                    <a:moveTo>
                      <a:pt x="19" y="40"/>
                    </a:moveTo>
                    <a:lnTo>
                      <a:pt x="27" y="39"/>
                    </a:lnTo>
                    <a:lnTo>
                      <a:pt x="33" y="34"/>
                    </a:lnTo>
                    <a:lnTo>
                      <a:pt x="38" y="27"/>
                    </a:lnTo>
                    <a:lnTo>
                      <a:pt x="39" y="20"/>
                    </a:lnTo>
                    <a:lnTo>
                      <a:pt x="38" y="12"/>
                    </a:lnTo>
                    <a:lnTo>
                      <a:pt x="33" y="5"/>
                    </a:lnTo>
                    <a:lnTo>
                      <a:pt x="27" y="1"/>
                    </a:lnTo>
                    <a:lnTo>
                      <a:pt x="19" y="0"/>
                    </a:lnTo>
                    <a:lnTo>
                      <a:pt x="12" y="1"/>
                    </a:lnTo>
                    <a:lnTo>
                      <a:pt x="6" y="5"/>
                    </a:lnTo>
                    <a:lnTo>
                      <a:pt x="1" y="12"/>
                    </a:lnTo>
                    <a:lnTo>
                      <a:pt x="0" y="20"/>
                    </a:lnTo>
                    <a:lnTo>
                      <a:pt x="1" y="27"/>
                    </a:lnTo>
                    <a:lnTo>
                      <a:pt x="6" y="34"/>
                    </a:lnTo>
                    <a:lnTo>
                      <a:pt x="12" y="39"/>
                    </a:lnTo>
                    <a:lnTo>
                      <a:pt x="19" y="40"/>
                    </a:lnTo>
                    <a:close/>
                  </a:path>
                </a:pathLst>
              </a:custGeom>
              <a:solidFill>
                <a:srgbClr val="FFFF93">
                  <a:alpha val="100000"/>
                </a:srgbClr>
              </a:solidFill>
              <a:ln w="9525">
                <a:noFill/>
              </a:ln>
            </p:spPr>
            <p:txBody>
              <a:bodyPr/>
              <a:p>
                <a:endParaRPr lang="en-US"/>
              </a:p>
            </p:txBody>
          </p:sp>
          <p:sp>
            <p:nvSpPr>
              <p:cNvPr id="7282" name="Freeform 224"/>
              <p:cNvSpPr/>
              <p:nvPr/>
            </p:nvSpPr>
            <p:spPr>
              <a:xfrm>
                <a:off x="3104" y="2590"/>
                <a:ext cx="68" cy="74"/>
              </a:xfrm>
              <a:custGeom>
                <a:avLst/>
                <a:gdLst>
                  <a:gd name="txL" fmla="*/ 0 w 136"/>
                  <a:gd name="txT" fmla="*/ 0 h 147"/>
                  <a:gd name="txR" fmla="*/ 136 w 136"/>
                  <a:gd name="txB" fmla="*/ 147 h 147"/>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7">
                    <a:moveTo>
                      <a:pt x="14" y="74"/>
                    </a:moveTo>
                    <a:lnTo>
                      <a:pt x="6" y="66"/>
                    </a:lnTo>
                    <a:lnTo>
                      <a:pt x="1" y="57"/>
                    </a:lnTo>
                    <a:lnTo>
                      <a:pt x="0" y="47"/>
                    </a:lnTo>
                    <a:lnTo>
                      <a:pt x="4" y="36"/>
                    </a:lnTo>
                    <a:lnTo>
                      <a:pt x="7" y="33"/>
                    </a:lnTo>
                    <a:lnTo>
                      <a:pt x="11" y="30"/>
                    </a:lnTo>
                    <a:lnTo>
                      <a:pt x="15" y="26"/>
                    </a:lnTo>
                    <a:lnTo>
                      <a:pt x="20" y="25"/>
                    </a:lnTo>
                    <a:lnTo>
                      <a:pt x="25" y="24"/>
                    </a:lnTo>
                    <a:lnTo>
                      <a:pt x="30" y="24"/>
                    </a:lnTo>
                    <a:lnTo>
                      <a:pt x="35" y="25"/>
                    </a:lnTo>
                    <a:lnTo>
                      <a:pt x="41" y="27"/>
                    </a:lnTo>
                    <a:lnTo>
                      <a:pt x="43" y="16"/>
                    </a:lnTo>
                    <a:lnTo>
                      <a:pt x="50" y="8"/>
                    </a:lnTo>
                    <a:lnTo>
                      <a:pt x="58" y="2"/>
                    </a:lnTo>
                    <a:lnTo>
                      <a:pt x="68" y="0"/>
                    </a:lnTo>
                    <a:lnTo>
                      <a:pt x="79" y="2"/>
                    </a:lnTo>
                    <a:lnTo>
                      <a:pt x="87" y="8"/>
                    </a:lnTo>
                    <a:lnTo>
                      <a:pt x="92" y="16"/>
                    </a:lnTo>
                    <a:lnTo>
                      <a:pt x="95" y="26"/>
                    </a:lnTo>
                    <a:lnTo>
                      <a:pt x="101" y="24"/>
                    </a:lnTo>
                    <a:lnTo>
                      <a:pt x="105" y="23"/>
                    </a:lnTo>
                    <a:lnTo>
                      <a:pt x="111" y="23"/>
                    </a:lnTo>
                    <a:lnTo>
                      <a:pt x="116" y="24"/>
                    </a:lnTo>
                    <a:lnTo>
                      <a:pt x="121" y="25"/>
                    </a:lnTo>
                    <a:lnTo>
                      <a:pt x="126" y="28"/>
                    </a:lnTo>
                    <a:lnTo>
                      <a:pt x="129" y="32"/>
                    </a:lnTo>
                    <a:lnTo>
                      <a:pt x="133" y="35"/>
                    </a:lnTo>
                    <a:lnTo>
                      <a:pt x="136" y="46"/>
                    </a:lnTo>
                    <a:lnTo>
                      <a:pt x="135" y="55"/>
                    </a:lnTo>
                    <a:lnTo>
                      <a:pt x="130" y="65"/>
                    </a:lnTo>
                    <a:lnTo>
                      <a:pt x="122" y="72"/>
                    </a:lnTo>
                    <a:lnTo>
                      <a:pt x="130" y="80"/>
                    </a:lnTo>
                    <a:lnTo>
                      <a:pt x="135" y="89"/>
                    </a:lnTo>
                    <a:lnTo>
                      <a:pt x="136" y="100"/>
                    </a:lnTo>
                    <a:lnTo>
                      <a:pt x="133" y="110"/>
                    </a:lnTo>
                    <a:lnTo>
                      <a:pt x="129" y="114"/>
                    </a:lnTo>
                    <a:lnTo>
                      <a:pt x="126" y="117"/>
                    </a:lnTo>
                    <a:lnTo>
                      <a:pt x="121" y="121"/>
                    </a:lnTo>
                    <a:lnTo>
                      <a:pt x="117" y="122"/>
                    </a:lnTo>
                    <a:lnTo>
                      <a:pt x="112" y="123"/>
                    </a:lnTo>
                    <a:lnTo>
                      <a:pt x="106" y="123"/>
                    </a:lnTo>
                    <a:lnTo>
                      <a:pt x="102" y="122"/>
                    </a:lnTo>
                    <a:lnTo>
                      <a:pt x="96" y="121"/>
                    </a:lnTo>
                    <a:lnTo>
                      <a:pt x="94" y="131"/>
                    </a:lnTo>
                    <a:lnTo>
                      <a:pt x="88" y="139"/>
                    </a:lnTo>
                    <a:lnTo>
                      <a:pt x="80" y="145"/>
                    </a:lnTo>
                    <a:lnTo>
                      <a:pt x="69" y="147"/>
                    </a:lnTo>
                    <a:lnTo>
                      <a:pt x="59" y="145"/>
                    </a:lnTo>
                    <a:lnTo>
                      <a:pt x="51" y="139"/>
                    </a:lnTo>
                    <a:lnTo>
                      <a:pt x="45" y="131"/>
                    </a:lnTo>
                    <a:lnTo>
                      <a:pt x="42" y="121"/>
                    </a:lnTo>
                    <a:lnTo>
                      <a:pt x="36" y="123"/>
                    </a:lnTo>
                    <a:lnTo>
                      <a:pt x="31" y="124"/>
                    </a:lnTo>
                    <a:lnTo>
                      <a:pt x="26" y="124"/>
                    </a:lnTo>
                    <a:lnTo>
                      <a:pt x="21" y="123"/>
                    </a:lnTo>
                    <a:lnTo>
                      <a:pt x="16" y="122"/>
                    </a:lnTo>
                    <a:lnTo>
                      <a:pt x="12" y="119"/>
                    </a:lnTo>
                    <a:lnTo>
                      <a:pt x="8" y="116"/>
                    </a:lnTo>
                    <a:lnTo>
                      <a:pt x="5" y="111"/>
                    </a:lnTo>
                    <a:lnTo>
                      <a:pt x="1" y="101"/>
                    </a:lnTo>
                    <a:lnTo>
                      <a:pt x="3" y="92"/>
                    </a:lnTo>
                    <a:lnTo>
                      <a:pt x="7" y="83"/>
                    </a:lnTo>
                    <a:lnTo>
                      <a:pt x="14" y="74"/>
                    </a:lnTo>
                    <a:close/>
                  </a:path>
                </a:pathLst>
              </a:custGeom>
              <a:solidFill>
                <a:srgbClr val="6800E0">
                  <a:alpha val="100000"/>
                </a:srgbClr>
              </a:solidFill>
              <a:ln w="9525">
                <a:noFill/>
              </a:ln>
            </p:spPr>
            <p:txBody>
              <a:bodyPr/>
              <a:p>
                <a:endParaRPr lang="en-US"/>
              </a:p>
            </p:txBody>
          </p:sp>
          <p:sp>
            <p:nvSpPr>
              <p:cNvPr id="7283" name="Freeform 225"/>
              <p:cNvSpPr/>
              <p:nvPr/>
            </p:nvSpPr>
            <p:spPr>
              <a:xfrm>
                <a:off x="3129" y="2616"/>
                <a:ext cx="20" cy="20"/>
              </a:xfrm>
              <a:custGeom>
                <a:avLst/>
                <a:gdLst>
                  <a:gd name="txL" fmla="*/ 0 w 39"/>
                  <a:gd name="txT" fmla="*/ 0 h 39"/>
                  <a:gd name="txR" fmla="*/ 39 w 39"/>
                  <a:gd name="txB" fmla="*/ 39 h 3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39">
                    <a:moveTo>
                      <a:pt x="19" y="39"/>
                    </a:moveTo>
                    <a:lnTo>
                      <a:pt x="28" y="38"/>
                    </a:lnTo>
                    <a:lnTo>
                      <a:pt x="33" y="33"/>
                    </a:lnTo>
                    <a:lnTo>
                      <a:pt x="38" y="27"/>
                    </a:lnTo>
                    <a:lnTo>
                      <a:pt x="39" y="19"/>
                    </a:lnTo>
                    <a:lnTo>
                      <a:pt x="38" y="12"/>
                    </a:lnTo>
                    <a:lnTo>
                      <a:pt x="33" y="5"/>
                    </a:lnTo>
                    <a:lnTo>
                      <a:pt x="28" y="1"/>
                    </a:lnTo>
                    <a:lnTo>
                      <a:pt x="19" y="0"/>
                    </a:lnTo>
                    <a:lnTo>
                      <a:pt x="13" y="1"/>
                    </a:lnTo>
                    <a:lnTo>
                      <a:pt x="6" y="5"/>
                    </a:lnTo>
                    <a:lnTo>
                      <a:pt x="1" y="12"/>
                    </a:lnTo>
                    <a:lnTo>
                      <a:pt x="0" y="19"/>
                    </a:lnTo>
                    <a:lnTo>
                      <a:pt x="1" y="27"/>
                    </a:lnTo>
                    <a:lnTo>
                      <a:pt x="6" y="33"/>
                    </a:lnTo>
                    <a:lnTo>
                      <a:pt x="13" y="38"/>
                    </a:lnTo>
                    <a:lnTo>
                      <a:pt x="19" y="39"/>
                    </a:lnTo>
                    <a:close/>
                  </a:path>
                </a:pathLst>
              </a:custGeom>
              <a:solidFill>
                <a:srgbClr val="FFFF93">
                  <a:alpha val="100000"/>
                </a:srgbClr>
              </a:solidFill>
              <a:ln w="9525">
                <a:noFill/>
              </a:ln>
            </p:spPr>
            <p:txBody>
              <a:bodyPr/>
              <a:p>
                <a:endParaRPr lang="en-US"/>
              </a:p>
            </p:txBody>
          </p:sp>
          <p:sp>
            <p:nvSpPr>
              <p:cNvPr id="7284" name="Freeform 226"/>
              <p:cNvSpPr/>
              <p:nvPr/>
            </p:nvSpPr>
            <p:spPr>
              <a:xfrm>
                <a:off x="3055" y="2362"/>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5" y="13"/>
                    </a:lnTo>
                    <a:lnTo>
                      <a:pt x="51" y="9"/>
                    </a:lnTo>
                    <a:lnTo>
                      <a:pt x="47" y="5"/>
                    </a:lnTo>
                    <a:lnTo>
                      <a:pt x="42" y="2"/>
                    </a:lnTo>
                    <a:lnTo>
                      <a:pt x="36" y="1"/>
                    </a:lnTo>
                    <a:lnTo>
                      <a:pt x="30" y="0"/>
                    </a:lnTo>
                    <a:lnTo>
                      <a:pt x="19" y="2"/>
                    </a:lnTo>
                    <a:lnTo>
                      <a:pt x="10" y="9"/>
                    </a:lnTo>
                    <a:lnTo>
                      <a:pt x="3" y="18"/>
                    </a:lnTo>
                    <a:lnTo>
                      <a:pt x="0" y="29"/>
                    </a:lnTo>
                    <a:lnTo>
                      <a:pt x="2" y="35"/>
                    </a:lnTo>
                    <a:lnTo>
                      <a:pt x="3" y="41"/>
                    </a:lnTo>
                    <a:lnTo>
                      <a:pt x="6" y="46"/>
                    </a:lnTo>
                    <a:lnTo>
                      <a:pt x="10" y="50"/>
                    </a:lnTo>
                    <a:lnTo>
                      <a:pt x="14" y="54"/>
                    </a:lnTo>
                    <a:lnTo>
                      <a:pt x="19" y="57"/>
                    </a:lnTo>
                    <a:lnTo>
                      <a:pt x="25" y="58"/>
                    </a:lnTo>
                    <a:lnTo>
                      <a:pt x="30" y="59"/>
                    </a:lnTo>
                    <a:lnTo>
                      <a:pt x="36" y="58"/>
                    </a:lnTo>
                    <a:lnTo>
                      <a:pt x="42" y="57"/>
                    </a:lnTo>
                    <a:lnTo>
                      <a:pt x="47" y="54"/>
                    </a:lnTo>
                    <a:lnTo>
                      <a:pt x="51" y="50"/>
                    </a:lnTo>
                    <a:lnTo>
                      <a:pt x="55"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7285" name="Freeform 227"/>
              <p:cNvSpPr/>
              <p:nvPr/>
            </p:nvSpPr>
            <p:spPr>
              <a:xfrm>
                <a:off x="3063" y="236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4"/>
                    </a:lnTo>
                    <a:lnTo>
                      <a:pt x="2" y="20"/>
                    </a:lnTo>
                    <a:lnTo>
                      <a:pt x="0" y="18"/>
                    </a:lnTo>
                    <a:lnTo>
                      <a:pt x="0" y="15"/>
                    </a:lnTo>
                    <a:lnTo>
                      <a:pt x="0" y="12"/>
                    </a:lnTo>
                    <a:lnTo>
                      <a:pt x="2" y="10"/>
                    </a:lnTo>
                    <a:lnTo>
                      <a:pt x="4" y="7"/>
                    </a:lnTo>
                    <a:lnTo>
                      <a:pt x="5" y="5"/>
                    </a:lnTo>
                    <a:lnTo>
                      <a:pt x="7" y="3"/>
                    </a:lnTo>
                    <a:lnTo>
                      <a:pt x="11" y="2"/>
                    </a:lnTo>
                    <a:lnTo>
                      <a:pt x="13" y="0"/>
                    </a:lnTo>
                    <a:lnTo>
                      <a:pt x="15" y="0"/>
                    </a:lnTo>
                    <a:lnTo>
                      <a:pt x="19" y="0"/>
                    </a:lnTo>
                    <a:lnTo>
                      <a:pt x="21" y="2"/>
                    </a:lnTo>
                    <a:lnTo>
                      <a:pt x="23" y="3"/>
                    </a:lnTo>
                    <a:lnTo>
                      <a:pt x="26" y="5"/>
                    </a:lnTo>
                    <a:lnTo>
                      <a:pt x="28" y="7"/>
                    </a:lnTo>
                    <a:lnTo>
                      <a:pt x="29" y="10"/>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7286" name="Freeform 228"/>
              <p:cNvSpPr/>
              <p:nvPr/>
            </p:nvSpPr>
            <p:spPr>
              <a:xfrm>
                <a:off x="2814" y="247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7" y="19"/>
                    </a:lnTo>
                    <a:lnTo>
                      <a:pt x="54" y="14"/>
                    </a:lnTo>
                    <a:lnTo>
                      <a:pt x="51" y="10"/>
                    </a:lnTo>
                    <a:lnTo>
                      <a:pt x="46" y="6"/>
                    </a:lnTo>
                    <a:lnTo>
                      <a:pt x="41" y="3"/>
                    </a:lnTo>
                    <a:lnTo>
                      <a:pt x="36" y="1"/>
                    </a:lnTo>
                    <a:lnTo>
                      <a:pt x="30" y="0"/>
                    </a:lnTo>
                    <a:lnTo>
                      <a:pt x="18" y="3"/>
                    </a:lnTo>
                    <a:lnTo>
                      <a:pt x="8" y="10"/>
                    </a:lnTo>
                    <a:lnTo>
                      <a:pt x="2" y="19"/>
                    </a:lnTo>
                    <a:lnTo>
                      <a:pt x="0" y="30"/>
                    </a:lnTo>
                    <a:lnTo>
                      <a:pt x="0" y="36"/>
                    </a:lnTo>
                    <a:lnTo>
                      <a:pt x="2" y="42"/>
                    </a:lnTo>
                    <a:lnTo>
                      <a:pt x="4" y="46"/>
                    </a:lnTo>
                    <a:lnTo>
                      <a:pt x="8" y="51"/>
                    </a:lnTo>
                    <a:lnTo>
                      <a:pt x="13" y="54"/>
                    </a:lnTo>
                    <a:lnTo>
                      <a:pt x="18" y="58"/>
                    </a:lnTo>
                    <a:lnTo>
                      <a:pt x="24" y="59"/>
                    </a:lnTo>
                    <a:lnTo>
                      <a:pt x="30" y="60"/>
                    </a:lnTo>
                    <a:lnTo>
                      <a:pt x="36" y="59"/>
                    </a:lnTo>
                    <a:lnTo>
                      <a:pt x="41" y="58"/>
                    </a:lnTo>
                    <a:lnTo>
                      <a:pt x="46" y="54"/>
                    </a:lnTo>
                    <a:lnTo>
                      <a:pt x="51" y="51"/>
                    </a:lnTo>
                    <a:lnTo>
                      <a:pt x="54" y="46"/>
                    </a:lnTo>
                    <a:lnTo>
                      <a:pt x="57" y="42"/>
                    </a:lnTo>
                    <a:lnTo>
                      <a:pt x="59" y="36"/>
                    </a:lnTo>
                    <a:lnTo>
                      <a:pt x="60" y="30"/>
                    </a:lnTo>
                    <a:close/>
                  </a:path>
                </a:pathLst>
              </a:custGeom>
              <a:solidFill>
                <a:srgbClr val="5900BC">
                  <a:alpha val="100000"/>
                </a:srgbClr>
              </a:solidFill>
              <a:ln w="9525">
                <a:noFill/>
              </a:ln>
            </p:spPr>
            <p:txBody>
              <a:bodyPr/>
              <a:p>
                <a:endParaRPr lang="en-US"/>
              </a:p>
            </p:txBody>
          </p:sp>
          <p:sp>
            <p:nvSpPr>
              <p:cNvPr id="7287" name="Freeform 229"/>
              <p:cNvSpPr/>
              <p:nvPr/>
            </p:nvSpPr>
            <p:spPr>
              <a:xfrm>
                <a:off x="2821" y="2486"/>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1" y="30"/>
                    </a:lnTo>
                    <a:lnTo>
                      <a:pt x="9" y="29"/>
                    </a:lnTo>
                    <a:lnTo>
                      <a:pt x="7" y="27"/>
                    </a:lnTo>
                    <a:lnTo>
                      <a:pt x="4" y="26"/>
                    </a:lnTo>
                    <a:lnTo>
                      <a:pt x="2" y="23"/>
                    </a:lnTo>
                    <a:lnTo>
                      <a:pt x="1" y="21"/>
                    </a:lnTo>
                    <a:lnTo>
                      <a:pt x="0" y="18"/>
                    </a:lnTo>
                    <a:lnTo>
                      <a:pt x="0" y="15"/>
                    </a:lnTo>
                    <a:lnTo>
                      <a:pt x="0" y="13"/>
                    </a:lnTo>
                    <a:lnTo>
                      <a:pt x="1" y="10"/>
                    </a:lnTo>
                    <a:lnTo>
                      <a:pt x="2" y="7"/>
                    </a:lnTo>
                    <a:lnTo>
                      <a:pt x="4" y="5"/>
                    </a:lnTo>
                    <a:lnTo>
                      <a:pt x="7" y="3"/>
                    </a:lnTo>
                    <a:lnTo>
                      <a:pt x="9" y="1"/>
                    </a:lnTo>
                    <a:lnTo>
                      <a:pt x="11" y="0"/>
                    </a:lnTo>
                    <a:lnTo>
                      <a:pt x="15" y="0"/>
                    </a:lnTo>
                    <a:lnTo>
                      <a:pt x="17" y="0"/>
                    </a:lnTo>
                    <a:lnTo>
                      <a:pt x="21" y="1"/>
                    </a:lnTo>
                    <a:lnTo>
                      <a:pt x="23" y="3"/>
                    </a:lnTo>
                    <a:lnTo>
                      <a:pt x="25" y="5"/>
                    </a:lnTo>
                    <a:lnTo>
                      <a:pt x="26" y="7"/>
                    </a:lnTo>
                    <a:lnTo>
                      <a:pt x="28" y="10"/>
                    </a:lnTo>
                    <a:lnTo>
                      <a:pt x="29" y="13"/>
                    </a:lnTo>
                    <a:lnTo>
                      <a:pt x="29" y="15"/>
                    </a:lnTo>
                    <a:lnTo>
                      <a:pt x="28"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7288" name="Freeform 230"/>
              <p:cNvSpPr/>
              <p:nvPr/>
            </p:nvSpPr>
            <p:spPr>
              <a:xfrm>
                <a:off x="2798" y="2274"/>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8" y="24"/>
                    </a:lnTo>
                    <a:lnTo>
                      <a:pt x="57" y="19"/>
                    </a:lnTo>
                    <a:lnTo>
                      <a:pt x="54" y="13"/>
                    </a:lnTo>
                    <a:lnTo>
                      <a:pt x="50" y="8"/>
                    </a:lnTo>
                    <a:lnTo>
                      <a:pt x="46" y="5"/>
                    </a:lnTo>
                    <a:lnTo>
                      <a:pt x="41" y="3"/>
                    </a:lnTo>
                    <a:lnTo>
                      <a:pt x="35" y="0"/>
                    </a:lnTo>
                    <a:lnTo>
                      <a:pt x="30" y="0"/>
                    </a:lnTo>
                    <a:lnTo>
                      <a:pt x="18" y="3"/>
                    </a:lnTo>
                    <a:lnTo>
                      <a:pt x="9" y="8"/>
                    </a:lnTo>
                    <a:lnTo>
                      <a:pt x="2" y="19"/>
                    </a:lnTo>
                    <a:lnTo>
                      <a:pt x="0" y="30"/>
                    </a:lnTo>
                    <a:lnTo>
                      <a:pt x="1" y="36"/>
                    </a:lnTo>
                    <a:lnTo>
                      <a:pt x="2" y="41"/>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7289" name="Freeform 231"/>
              <p:cNvSpPr/>
              <p:nvPr/>
            </p:nvSpPr>
            <p:spPr>
              <a:xfrm>
                <a:off x="2805" y="2281"/>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1" y="29"/>
                    </a:lnTo>
                    <a:lnTo>
                      <a:pt x="9" y="28"/>
                    </a:lnTo>
                    <a:lnTo>
                      <a:pt x="7" y="27"/>
                    </a:lnTo>
                    <a:lnTo>
                      <a:pt x="4" y="26"/>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1"/>
                    </a:lnTo>
                    <a:lnTo>
                      <a:pt x="25" y="26"/>
                    </a:lnTo>
                    <a:lnTo>
                      <a:pt x="20" y="28"/>
                    </a:lnTo>
                    <a:lnTo>
                      <a:pt x="15" y="29"/>
                    </a:lnTo>
                    <a:close/>
                  </a:path>
                </a:pathLst>
              </a:custGeom>
              <a:solidFill>
                <a:srgbClr val="FFFF93">
                  <a:alpha val="100000"/>
                </a:srgbClr>
              </a:solidFill>
              <a:ln w="9525">
                <a:noFill/>
              </a:ln>
            </p:spPr>
            <p:txBody>
              <a:bodyPr/>
              <a:p>
                <a:endParaRPr lang="en-US"/>
              </a:p>
            </p:txBody>
          </p:sp>
          <p:sp>
            <p:nvSpPr>
              <p:cNvPr id="7290" name="Freeform 232"/>
              <p:cNvSpPr/>
              <p:nvPr/>
            </p:nvSpPr>
            <p:spPr>
              <a:xfrm>
                <a:off x="2918" y="259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5" y="13"/>
                    </a:lnTo>
                    <a:lnTo>
                      <a:pt x="52" y="8"/>
                    </a:lnTo>
                    <a:lnTo>
                      <a:pt x="47" y="5"/>
                    </a:lnTo>
                    <a:lnTo>
                      <a:pt x="42" y="3"/>
                    </a:lnTo>
                    <a:lnTo>
                      <a:pt x="36" y="0"/>
                    </a:lnTo>
                    <a:lnTo>
                      <a:pt x="30" y="0"/>
                    </a:lnTo>
                    <a:lnTo>
                      <a:pt x="19" y="3"/>
                    </a:lnTo>
                    <a:lnTo>
                      <a:pt x="9" y="8"/>
                    </a:lnTo>
                    <a:lnTo>
                      <a:pt x="2" y="19"/>
                    </a:lnTo>
                    <a:lnTo>
                      <a:pt x="0" y="30"/>
                    </a:lnTo>
                    <a:lnTo>
                      <a:pt x="1" y="36"/>
                    </a:lnTo>
                    <a:lnTo>
                      <a:pt x="2" y="42"/>
                    </a:lnTo>
                    <a:lnTo>
                      <a:pt x="6" y="46"/>
                    </a:lnTo>
                    <a:lnTo>
                      <a:pt x="9" y="51"/>
                    </a:lnTo>
                    <a:lnTo>
                      <a:pt x="14" y="54"/>
                    </a:lnTo>
                    <a:lnTo>
                      <a:pt x="19" y="58"/>
                    </a:lnTo>
                    <a:lnTo>
                      <a:pt x="24" y="59"/>
                    </a:lnTo>
                    <a:lnTo>
                      <a:pt x="30" y="60"/>
                    </a:lnTo>
                    <a:lnTo>
                      <a:pt x="36" y="59"/>
                    </a:lnTo>
                    <a:lnTo>
                      <a:pt x="42" y="58"/>
                    </a:lnTo>
                    <a:lnTo>
                      <a:pt x="47" y="54"/>
                    </a:lnTo>
                    <a:lnTo>
                      <a:pt x="52" y="51"/>
                    </a:lnTo>
                    <a:lnTo>
                      <a:pt x="55"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7291" name="Freeform 233"/>
              <p:cNvSpPr/>
              <p:nvPr/>
            </p:nvSpPr>
            <p:spPr>
              <a:xfrm>
                <a:off x="2925" y="260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3"/>
                    </a:lnTo>
                    <a:lnTo>
                      <a:pt x="1" y="20"/>
                    </a:lnTo>
                    <a:lnTo>
                      <a:pt x="0" y="18"/>
                    </a:lnTo>
                    <a:lnTo>
                      <a:pt x="0" y="15"/>
                    </a:lnTo>
                    <a:lnTo>
                      <a:pt x="0" y="12"/>
                    </a:lnTo>
                    <a:lnTo>
                      <a:pt x="1" y="9"/>
                    </a:lnTo>
                    <a:lnTo>
                      <a:pt x="4" y="7"/>
                    </a:lnTo>
                    <a:lnTo>
                      <a:pt x="5" y="5"/>
                    </a:lnTo>
                    <a:lnTo>
                      <a:pt x="7" y="3"/>
                    </a:lnTo>
                    <a:lnTo>
                      <a:pt x="11" y="1"/>
                    </a:lnTo>
                    <a:lnTo>
                      <a:pt x="13" y="0"/>
                    </a:lnTo>
                    <a:lnTo>
                      <a:pt x="15" y="0"/>
                    </a:lnTo>
                    <a:lnTo>
                      <a:pt x="19" y="0"/>
                    </a:lnTo>
                    <a:lnTo>
                      <a:pt x="21" y="1"/>
                    </a:lnTo>
                    <a:lnTo>
                      <a:pt x="23" y="3"/>
                    </a:lnTo>
                    <a:lnTo>
                      <a:pt x="26" y="5"/>
                    </a:lnTo>
                    <a:lnTo>
                      <a:pt x="28" y="7"/>
                    </a:lnTo>
                    <a:lnTo>
                      <a:pt x="29" y="9"/>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7292" name="Freeform 234"/>
              <p:cNvSpPr/>
              <p:nvPr/>
            </p:nvSpPr>
            <p:spPr>
              <a:xfrm>
                <a:off x="2819" y="2655"/>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4" y="12"/>
                    </a:lnTo>
                    <a:lnTo>
                      <a:pt x="51" y="8"/>
                    </a:lnTo>
                    <a:lnTo>
                      <a:pt x="46" y="4"/>
                    </a:lnTo>
                    <a:lnTo>
                      <a:pt x="42" y="2"/>
                    </a:lnTo>
                    <a:lnTo>
                      <a:pt x="36" y="0"/>
                    </a:lnTo>
                    <a:lnTo>
                      <a:pt x="30" y="0"/>
                    </a:lnTo>
                    <a:lnTo>
                      <a:pt x="19" y="2"/>
                    </a:lnTo>
                    <a:lnTo>
                      <a:pt x="9" y="8"/>
                    </a:lnTo>
                    <a:lnTo>
                      <a:pt x="3" y="18"/>
                    </a:lnTo>
                    <a:lnTo>
                      <a:pt x="0" y="30"/>
                    </a:lnTo>
                    <a:lnTo>
                      <a:pt x="1" y="35"/>
                    </a:lnTo>
                    <a:lnTo>
                      <a:pt x="3" y="40"/>
                    </a:lnTo>
                    <a:lnTo>
                      <a:pt x="6" y="46"/>
                    </a:lnTo>
                    <a:lnTo>
                      <a:pt x="9" y="50"/>
                    </a:lnTo>
                    <a:lnTo>
                      <a:pt x="14" y="54"/>
                    </a:lnTo>
                    <a:lnTo>
                      <a:pt x="19" y="56"/>
                    </a:lnTo>
                    <a:lnTo>
                      <a:pt x="24" y="59"/>
                    </a:lnTo>
                    <a:lnTo>
                      <a:pt x="30" y="59"/>
                    </a:lnTo>
                    <a:lnTo>
                      <a:pt x="36" y="59"/>
                    </a:lnTo>
                    <a:lnTo>
                      <a:pt x="42" y="56"/>
                    </a:lnTo>
                    <a:lnTo>
                      <a:pt x="46" y="54"/>
                    </a:lnTo>
                    <a:lnTo>
                      <a:pt x="51" y="50"/>
                    </a:lnTo>
                    <a:lnTo>
                      <a:pt x="54" y="46"/>
                    </a:lnTo>
                    <a:lnTo>
                      <a:pt x="58" y="40"/>
                    </a:lnTo>
                    <a:lnTo>
                      <a:pt x="59" y="35"/>
                    </a:lnTo>
                    <a:lnTo>
                      <a:pt x="60" y="30"/>
                    </a:lnTo>
                    <a:close/>
                  </a:path>
                </a:pathLst>
              </a:custGeom>
              <a:solidFill>
                <a:srgbClr val="5900BC">
                  <a:alpha val="100000"/>
                </a:srgbClr>
              </a:solidFill>
              <a:ln w="9525">
                <a:noFill/>
              </a:ln>
            </p:spPr>
            <p:txBody>
              <a:bodyPr/>
              <a:p>
                <a:endParaRPr lang="en-US"/>
              </a:p>
            </p:txBody>
          </p:sp>
          <p:sp>
            <p:nvSpPr>
              <p:cNvPr id="7293" name="Freeform 235"/>
              <p:cNvSpPr/>
              <p:nvPr/>
            </p:nvSpPr>
            <p:spPr>
              <a:xfrm>
                <a:off x="2827" y="2662"/>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9" y="27"/>
                    </a:lnTo>
                    <a:lnTo>
                      <a:pt x="7" y="26"/>
                    </a:lnTo>
                    <a:lnTo>
                      <a:pt x="5" y="25"/>
                    </a:lnTo>
                    <a:lnTo>
                      <a:pt x="3" y="23"/>
                    </a:lnTo>
                    <a:lnTo>
                      <a:pt x="1" y="19"/>
                    </a:lnTo>
                    <a:lnTo>
                      <a:pt x="0" y="17"/>
                    </a:lnTo>
                    <a:lnTo>
                      <a:pt x="0" y="15"/>
                    </a:lnTo>
                    <a:lnTo>
                      <a:pt x="0" y="11"/>
                    </a:lnTo>
                    <a:lnTo>
                      <a:pt x="1" y="9"/>
                    </a:lnTo>
                    <a:lnTo>
                      <a:pt x="3" y="6"/>
                    </a:lnTo>
                    <a:lnTo>
                      <a:pt x="5" y="3"/>
                    </a:lnTo>
                    <a:lnTo>
                      <a:pt x="7" y="2"/>
                    </a:lnTo>
                    <a:lnTo>
                      <a:pt x="9" y="1"/>
                    </a:lnTo>
                    <a:lnTo>
                      <a:pt x="13" y="0"/>
                    </a:lnTo>
                    <a:lnTo>
                      <a:pt x="15" y="0"/>
                    </a:lnTo>
                    <a:lnTo>
                      <a:pt x="18" y="0"/>
                    </a:lnTo>
                    <a:lnTo>
                      <a:pt x="21" y="1"/>
                    </a:lnTo>
                    <a:lnTo>
                      <a:pt x="23" y="2"/>
                    </a:lnTo>
                    <a:lnTo>
                      <a:pt x="26" y="3"/>
                    </a:lnTo>
                    <a:lnTo>
                      <a:pt x="27" y="6"/>
                    </a:lnTo>
                    <a:lnTo>
                      <a:pt x="29" y="9"/>
                    </a:lnTo>
                    <a:lnTo>
                      <a:pt x="30" y="11"/>
                    </a:lnTo>
                    <a:lnTo>
                      <a:pt x="30" y="15"/>
                    </a:lnTo>
                    <a:lnTo>
                      <a:pt x="29" y="20"/>
                    </a:lnTo>
                    <a:lnTo>
                      <a:pt x="26" y="25"/>
                    </a:lnTo>
                    <a:lnTo>
                      <a:pt x="21" y="27"/>
                    </a:lnTo>
                    <a:lnTo>
                      <a:pt x="15" y="29"/>
                    </a:lnTo>
                    <a:close/>
                  </a:path>
                </a:pathLst>
              </a:custGeom>
              <a:solidFill>
                <a:srgbClr val="FFFF93">
                  <a:alpha val="100000"/>
                </a:srgbClr>
              </a:solidFill>
              <a:ln w="9525">
                <a:noFill/>
              </a:ln>
            </p:spPr>
            <p:txBody>
              <a:bodyPr/>
              <a:p>
                <a:endParaRPr lang="en-US"/>
              </a:p>
            </p:txBody>
          </p:sp>
          <p:sp>
            <p:nvSpPr>
              <p:cNvPr id="7294" name="Freeform 236"/>
              <p:cNvSpPr/>
              <p:nvPr/>
            </p:nvSpPr>
            <p:spPr>
              <a:xfrm>
                <a:off x="3120" y="2711"/>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3"/>
                    </a:lnTo>
                    <a:lnTo>
                      <a:pt x="50" y="9"/>
                    </a:lnTo>
                    <a:lnTo>
                      <a:pt x="46" y="5"/>
                    </a:lnTo>
                    <a:lnTo>
                      <a:pt x="41" y="3"/>
                    </a:lnTo>
                    <a:lnTo>
                      <a:pt x="35" y="2"/>
                    </a:lnTo>
                    <a:lnTo>
                      <a:pt x="30" y="0"/>
                    </a:lnTo>
                    <a:lnTo>
                      <a:pt x="18" y="3"/>
                    </a:lnTo>
                    <a:lnTo>
                      <a:pt x="9" y="9"/>
                    </a:lnTo>
                    <a:lnTo>
                      <a:pt x="2" y="19"/>
                    </a:lnTo>
                    <a:lnTo>
                      <a:pt x="0" y="30"/>
                    </a:lnTo>
                    <a:lnTo>
                      <a:pt x="1" y="36"/>
                    </a:lnTo>
                    <a:lnTo>
                      <a:pt x="2" y="42"/>
                    </a:lnTo>
                    <a:lnTo>
                      <a:pt x="5" y="47"/>
                    </a:lnTo>
                    <a:lnTo>
                      <a:pt x="9" y="51"/>
                    </a:lnTo>
                    <a:lnTo>
                      <a:pt x="13" y="55"/>
                    </a:lnTo>
                    <a:lnTo>
                      <a:pt x="18" y="58"/>
                    </a:lnTo>
                    <a:lnTo>
                      <a:pt x="24" y="59"/>
                    </a:lnTo>
                    <a:lnTo>
                      <a:pt x="30" y="60"/>
                    </a:lnTo>
                    <a:lnTo>
                      <a:pt x="35" y="59"/>
                    </a:lnTo>
                    <a:lnTo>
                      <a:pt x="41" y="58"/>
                    </a:lnTo>
                    <a:lnTo>
                      <a:pt x="46" y="55"/>
                    </a:lnTo>
                    <a:lnTo>
                      <a:pt x="50" y="51"/>
                    </a:lnTo>
                    <a:lnTo>
                      <a:pt x="54" y="47"/>
                    </a:lnTo>
                    <a:lnTo>
                      <a:pt x="57" y="42"/>
                    </a:lnTo>
                    <a:lnTo>
                      <a:pt x="58" y="36"/>
                    </a:lnTo>
                    <a:lnTo>
                      <a:pt x="59" y="30"/>
                    </a:lnTo>
                    <a:close/>
                  </a:path>
                </a:pathLst>
              </a:custGeom>
              <a:solidFill>
                <a:srgbClr val="6800E0">
                  <a:alpha val="100000"/>
                </a:srgbClr>
              </a:solidFill>
              <a:ln w="9525">
                <a:noFill/>
              </a:ln>
            </p:spPr>
            <p:txBody>
              <a:bodyPr/>
              <a:p>
                <a:endParaRPr lang="en-US"/>
              </a:p>
            </p:txBody>
          </p:sp>
          <p:sp>
            <p:nvSpPr>
              <p:cNvPr id="7295" name="Freeform 237"/>
              <p:cNvSpPr/>
              <p:nvPr/>
            </p:nvSpPr>
            <p:spPr>
              <a:xfrm>
                <a:off x="3128" y="271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6" y="27"/>
                    </a:lnTo>
                    <a:lnTo>
                      <a:pt x="4" y="26"/>
                    </a:lnTo>
                    <a:lnTo>
                      <a:pt x="3" y="24"/>
                    </a:lnTo>
                    <a:lnTo>
                      <a:pt x="1" y="20"/>
                    </a:lnTo>
                    <a:lnTo>
                      <a:pt x="0" y="18"/>
                    </a:lnTo>
                    <a:lnTo>
                      <a:pt x="0" y="15"/>
                    </a:lnTo>
                    <a:lnTo>
                      <a:pt x="0" y="12"/>
                    </a:lnTo>
                    <a:lnTo>
                      <a:pt x="1" y="10"/>
                    </a:lnTo>
                    <a:lnTo>
                      <a:pt x="3" y="7"/>
                    </a:lnTo>
                    <a:lnTo>
                      <a:pt x="4" y="5"/>
                    </a:lnTo>
                    <a:lnTo>
                      <a:pt x="6" y="3"/>
                    </a:lnTo>
                    <a:lnTo>
                      <a:pt x="9" y="2"/>
                    </a:lnTo>
                    <a:lnTo>
                      <a:pt x="12" y="0"/>
                    </a:lnTo>
                    <a:lnTo>
                      <a:pt x="15" y="0"/>
                    </a:lnTo>
                    <a:lnTo>
                      <a:pt x="18" y="0"/>
                    </a:lnTo>
                    <a:lnTo>
                      <a:pt x="20" y="2"/>
                    </a:lnTo>
                    <a:lnTo>
                      <a:pt x="23" y="3"/>
                    </a:lnTo>
                    <a:lnTo>
                      <a:pt x="25" y="5"/>
                    </a:lnTo>
                    <a:lnTo>
                      <a:pt x="27" y="7"/>
                    </a:lnTo>
                    <a:lnTo>
                      <a:pt x="28" y="10"/>
                    </a:lnTo>
                    <a:lnTo>
                      <a:pt x="30" y="12"/>
                    </a:lnTo>
                    <a:lnTo>
                      <a:pt x="30" y="15"/>
                    </a:lnTo>
                    <a:lnTo>
                      <a:pt x="28" y="21"/>
                    </a:lnTo>
                    <a:lnTo>
                      <a:pt x="25" y="26"/>
                    </a:lnTo>
                    <a:lnTo>
                      <a:pt x="20" y="29"/>
                    </a:lnTo>
                    <a:lnTo>
                      <a:pt x="15" y="30"/>
                    </a:lnTo>
                    <a:close/>
                  </a:path>
                </a:pathLst>
              </a:custGeom>
              <a:solidFill>
                <a:srgbClr val="FFFF93">
                  <a:alpha val="100000"/>
                </a:srgbClr>
              </a:solidFill>
              <a:ln w="9525">
                <a:noFill/>
              </a:ln>
            </p:spPr>
            <p:txBody>
              <a:bodyPr/>
              <a:p>
                <a:endParaRPr lang="en-US"/>
              </a:p>
            </p:txBody>
          </p:sp>
          <p:sp>
            <p:nvSpPr>
              <p:cNvPr id="7296" name="Freeform 238"/>
              <p:cNvSpPr/>
              <p:nvPr/>
            </p:nvSpPr>
            <p:spPr>
              <a:xfrm>
                <a:off x="3136" y="2454"/>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4"/>
                    </a:lnTo>
                    <a:lnTo>
                      <a:pt x="51" y="9"/>
                    </a:lnTo>
                    <a:lnTo>
                      <a:pt x="46" y="6"/>
                    </a:lnTo>
                    <a:lnTo>
                      <a:pt x="41" y="2"/>
                    </a:lnTo>
                    <a:lnTo>
                      <a:pt x="36" y="1"/>
                    </a:lnTo>
                    <a:lnTo>
                      <a:pt x="30" y="0"/>
                    </a:lnTo>
                    <a:lnTo>
                      <a:pt x="18" y="2"/>
                    </a:lnTo>
                    <a:lnTo>
                      <a:pt x="9" y="9"/>
                    </a:lnTo>
                    <a:lnTo>
                      <a:pt x="2" y="18"/>
                    </a:lnTo>
                    <a:lnTo>
                      <a:pt x="0" y="30"/>
                    </a:lnTo>
                    <a:lnTo>
                      <a:pt x="1" y="36"/>
                    </a:lnTo>
                    <a:lnTo>
                      <a:pt x="2" y="41"/>
                    </a:lnTo>
                    <a:lnTo>
                      <a:pt x="6" y="47"/>
                    </a:lnTo>
                    <a:lnTo>
                      <a:pt x="9" y="52"/>
                    </a:lnTo>
                    <a:lnTo>
                      <a:pt x="14" y="55"/>
                    </a:lnTo>
                    <a:lnTo>
                      <a:pt x="18" y="58"/>
                    </a:lnTo>
                    <a:lnTo>
                      <a:pt x="24" y="60"/>
                    </a:lnTo>
                    <a:lnTo>
                      <a:pt x="30" y="60"/>
                    </a:lnTo>
                    <a:lnTo>
                      <a:pt x="36" y="60"/>
                    </a:lnTo>
                    <a:lnTo>
                      <a:pt x="41" y="58"/>
                    </a:lnTo>
                    <a:lnTo>
                      <a:pt x="46" y="55"/>
                    </a:lnTo>
                    <a:lnTo>
                      <a:pt x="51" y="52"/>
                    </a:lnTo>
                    <a:lnTo>
                      <a:pt x="54" y="47"/>
                    </a:lnTo>
                    <a:lnTo>
                      <a:pt x="57" y="41"/>
                    </a:lnTo>
                    <a:lnTo>
                      <a:pt x="59" y="36"/>
                    </a:lnTo>
                    <a:lnTo>
                      <a:pt x="60" y="30"/>
                    </a:lnTo>
                    <a:close/>
                  </a:path>
                </a:pathLst>
              </a:custGeom>
              <a:solidFill>
                <a:srgbClr val="5900BC">
                  <a:alpha val="100000"/>
                </a:srgbClr>
              </a:solidFill>
              <a:ln w="9525">
                <a:noFill/>
              </a:ln>
            </p:spPr>
            <p:txBody>
              <a:bodyPr/>
              <a:p>
                <a:endParaRPr lang="en-US"/>
              </a:p>
            </p:txBody>
          </p:sp>
          <p:sp>
            <p:nvSpPr>
              <p:cNvPr id="7297" name="Freeform 239"/>
              <p:cNvSpPr/>
              <p:nvPr/>
            </p:nvSpPr>
            <p:spPr>
              <a:xfrm>
                <a:off x="3144" y="2462"/>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8"/>
                    </a:lnTo>
                    <a:lnTo>
                      <a:pt x="4" y="25"/>
                    </a:lnTo>
                    <a:lnTo>
                      <a:pt x="2" y="23"/>
                    </a:lnTo>
                    <a:lnTo>
                      <a:pt x="1" y="21"/>
                    </a:lnTo>
                    <a:lnTo>
                      <a:pt x="0" y="18"/>
                    </a:lnTo>
                    <a:lnTo>
                      <a:pt x="0" y="15"/>
                    </a:lnTo>
                    <a:lnTo>
                      <a:pt x="0" y="13"/>
                    </a:lnTo>
                    <a:lnTo>
                      <a:pt x="1" y="9"/>
                    </a:lnTo>
                    <a:lnTo>
                      <a:pt x="2" y="7"/>
                    </a:lnTo>
                    <a:lnTo>
                      <a:pt x="4" y="5"/>
                    </a:lnTo>
                    <a:lnTo>
                      <a:pt x="7" y="3"/>
                    </a:lnTo>
                    <a:lnTo>
                      <a:pt x="9" y="1"/>
                    </a:lnTo>
                    <a:lnTo>
                      <a:pt x="11" y="0"/>
                    </a:lnTo>
                    <a:lnTo>
                      <a:pt x="15" y="0"/>
                    </a:lnTo>
                    <a:lnTo>
                      <a:pt x="17" y="0"/>
                    </a:lnTo>
                    <a:lnTo>
                      <a:pt x="21" y="1"/>
                    </a:lnTo>
                    <a:lnTo>
                      <a:pt x="23" y="3"/>
                    </a:lnTo>
                    <a:lnTo>
                      <a:pt x="25" y="5"/>
                    </a:lnTo>
                    <a:lnTo>
                      <a:pt x="26" y="7"/>
                    </a:lnTo>
                    <a:lnTo>
                      <a:pt x="29" y="9"/>
                    </a:lnTo>
                    <a:lnTo>
                      <a:pt x="30" y="13"/>
                    </a:lnTo>
                    <a:lnTo>
                      <a:pt x="30" y="15"/>
                    </a:lnTo>
                    <a:lnTo>
                      <a:pt x="29" y="21"/>
                    </a:lnTo>
                    <a:lnTo>
                      <a:pt x="25" y="25"/>
                    </a:lnTo>
                    <a:lnTo>
                      <a:pt x="21" y="29"/>
                    </a:lnTo>
                    <a:lnTo>
                      <a:pt x="15" y="30"/>
                    </a:lnTo>
                    <a:close/>
                  </a:path>
                </a:pathLst>
              </a:custGeom>
              <a:solidFill>
                <a:srgbClr val="FFFF93">
                  <a:alpha val="100000"/>
                </a:srgbClr>
              </a:solidFill>
              <a:ln w="9525">
                <a:noFill/>
              </a:ln>
            </p:spPr>
            <p:txBody>
              <a:bodyPr/>
              <a:p>
                <a:endParaRPr lang="en-US"/>
              </a:p>
            </p:txBody>
          </p:sp>
          <p:sp>
            <p:nvSpPr>
              <p:cNvPr id="7298" name="Freeform 240"/>
              <p:cNvSpPr/>
              <p:nvPr/>
            </p:nvSpPr>
            <p:spPr>
              <a:xfrm>
                <a:off x="3139" y="2831"/>
                <a:ext cx="30" cy="29"/>
              </a:xfrm>
              <a:custGeom>
                <a:avLst/>
                <a:gdLst>
                  <a:gd name="txL" fmla="*/ 0 w 58"/>
                  <a:gd name="txT" fmla="*/ 0 h 60"/>
                  <a:gd name="txR" fmla="*/ 58 w 58"/>
                  <a:gd name="txB" fmla="*/ 60 h 60"/>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8" h="60">
                    <a:moveTo>
                      <a:pt x="58" y="30"/>
                    </a:moveTo>
                    <a:lnTo>
                      <a:pt x="58" y="24"/>
                    </a:lnTo>
                    <a:lnTo>
                      <a:pt x="56" y="18"/>
                    </a:lnTo>
                    <a:lnTo>
                      <a:pt x="54" y="14"/>
                    </a:lnTo>
                    <a:lnTo>
                      <a:pt x="50" y="9"/>
                    </a:lnTo>
                    <a:lnTo>
                      <a:pt x="46" y="6"/>
                    </a:lnTo>
                    <a:lnTo>
                      <a:pt x="40" y="2"/>
                    </a:lnTo>
                    <a:lnTo>
                      <a:pt x="34" y="1"/>
                    </a:lnTo>
                    <a:lnTo>
                      <a:pt x="28" y="0"/>
                    </a:lnTo>
                    <a:lnTo>
                      <a:pt x="17" y="2"/>
                    </a:lnTo>
                    <a:lnTo>
                      <a:pt x="8" y="9"/>
                    </a:lnTo>
                    <a:lnTo>
                      <a:pt x="2" y="18"/>
                    </a:lnTo>
                    <a:lnTo>
                      <a:pt x="0" y="30"/>
                    </a:lnTo>
                    <a:lnTo>
                      <a:pt x="0" y="36"/>
                    </a:lnTo>
                    <a:lnTo>
                      <a:pt x="2" y="42"/>
                    </a:lnTo>
                    <a:lnTo>
                      <a:pt x="4" y="46"/>
                    </a:lnTo>
                    <a:lnTo>
                      <a:pt x="8" y="51"/>
                    </a:lnTo>
                    <a:lnTo>
                      <a:pt x="12" y="54"/>
                    </a:lnTo>
                    <a:lnTo>
                      <a:pt x="18" y="58"/>
                    </a:lnTo>
                    <a:lnTo>
                      <a:pt x="23" y="59"/>
                    </a:lnTo>
                    <a:lnTo>
                      <a:pt x="28" y="60"/>
                    </a:lnTo>
                    <a:lnTo>
                      <a:pt x="34" y="59"/>
                    </a:lnTo>
                    <a:lnTo>
                      <a:pt x="40" y="58"/>
                    </a:lnTo>
                    <a:lnTo>
                      <a:pt x="46" y="54"/>
                    </a:lnTo>
                    <a:lnTo>
                      <a:pt x="50" y="51"/>
                    </a:lnTo>
                    <a:lnTo>
                      <a:pt x="54" y="46"/>
                    </a:lnTo>
                    <a:lnTo>
                      <a:pt x="56" y="42"/>
                    </a:lnTo>
                    <a:lnTo>
                      <a:pt x="58" y="36"/>
                    </a:lnTo>
                    <a:lnTo>
                      <a:pt x="58" y="30"/>
                    </a:lnTo>
                    <a:close/>
                  </a:path>
                </a:pathLst>
              </a:custGeom>
              <a:solidFill>
                <a:srgbClr val="5900BC">
                  <a:alpha val="100000"/>
                </a:srgbClr>
              </a:solidFill>
              <a:ln w="9525">
                <a:noFill/>
              </a:ln>
            </p:spPr>
            <p:txBody>
              <a:bodyPr/>
              <a:p>
                <a:endParaRPr lang="en-US"/>
              </a:p>
            </p:txBody>
          </p:sp>
          <p:sp>
            <p:nvSpPr>
              <p:cNvPr id="7299" name="Freeform 241"/>
              <p:cNvSpPr/>
              <p:nvPr/>
            </p:nvSpPr>
            <p:spPr>
              <a:xfrm>
                <a:off x="3147" y="2838"/>
                <a:ext cx="14" cy="15"/>
              </a:xfrm>
              <a:custGeom>
                <a:avLst/>
                <a:gdLst>
                  <a:gd name="txL" fmla="*/ 0 w 28"/>
                  <a:gd name="txT" fmla="*/ 0 h 30"/>
                  <a:gd name="txR" fmla="*/ 28 w 28"/>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8" h="30">
                    <a:moveTo>
                      <a:pt x="13" y="30"/>
                    </a:moveTo>
                    <a:lnTo>
                      <a:pt x="11" y="30"/>
                    </a:lnTo>
                    <a:lnTo>
                      <a:pt x="9" y="29"/>
                    </a:lnTo>
                    <a:lnTo>
                      <a:pt x="5" y="28"/>
                    </a:lnTo>
                    <a:lnTo>
                      <a:pt x="3" y="25"/>
                    </a:lnTo>
                    <a:lnTo>
                      <a:pt x="2" y="23"/>
                    </a:lnTo>
                    <a:lnTo>
                      <a:pt x="1" y="21"/>
                    </a:lnTo>
                    <a:lnTo>
                      <a:pt x="0" y="18"/>
                    </a:lnTo>
                    <a:lnTo>
                      <a:pt x="0" y="15"/>
                    </a:lnTo>
                    <a:lnTo>
                      <a:pt x="0" y="13"/>
                    </a:lnTo>
                    <a:lnTo>
                      <a:pt x="1" y="9"/>
                    </a:lnTo>
                    <a:lnTo>
                      <a:pt x="2" y="7"/>
                    </a:lnTo>
                    <a:lnTo>
                      <a:pt x="3" y="5"/>
                    </a:lnTo>
                    <a:lnTo>
                      <a:pt x="5" y="3"/>
                    </a:lnTo>
                    <a:lnTo>
                      <a:pt x="9" y="1"/>
                    </a:lnTo>
                    <a:lnTo>
                      <a:pt x="11" y="0"/>
                    </a:lnTo>
                    <a:lnTo>
                      <a:pt x="13" y="0"/>
                    </a:lnTo>
                    <a:lnTo>
                      <a:pt x="17" y="0"/>
                    </a:lnTo>
                    <a:lnTo>
                      <a:pt x="19" y="1"/>
                    </a:lnTo>
                    <a:lnTo>
                      <a:pt x="23" y="3"/>
                    </a:lnTo>
                    <a:lnTo>
                      <a:pt x="25" y="5"/>
                    </a:lnTo>
                    <a:lnTo>
                      <a:pt x="26" y="7"/>
                    </a:lnTo>
                    <a:lnTo>
                      <a:pt x="27" y="9"/>
                    </a:lnTo>
                    <a:lnTo>
                      <a:pt x="28" y="13"/>
                    </a:lnTo>
                    <a:lnTo>
                      <a:pt x="28" y="15"/>
                    </a:lnTo>
                    <a:lnTo>
                      <a:pt x="27" y="21"/>
                    </a:lnTo>
                    <a:lnTo>
                      <a:pt x="25" y="25"/>
                    </a:lnTo>
                    <a:lnTo>
                      <a:pt x="19" y="29"/>
                    </a:lnTo>
                    <a:lnTo>
                      <a:pt x="13" y="30"/>
                    </a:lnTo>
                    <a:close/>
                  </a:path>
                </a:pathLst>
              </a:custGeom>
              <a:solidFill>
                <a:srgbClr val="FFFF93">
                  <a:alpha val="100000"/>
                </a:srgbClr>
              </a:solidFill>
              <a:ln w="9525">
                <a:noFill/>
              </a:ln>
            </p:spPr>
            <p:txBody>
              <a:bodyPr/>
              <a:p>
                <a:endParaRPr lang="en-US"/>
              </a:p>
            </p:txBody>
          </p:sp>
          <p:sp>
            <p:nvSpPr>
              <p:cNvPr id="7300" name="Freeform 242"/>
              <p:cNvSpPr/>
              <p:nvPr/>
            </p:nvSpPr>
            <p:spPr>
              <a:xfrm>
                <a:off x="3001" y="2926"/>
                <a:ext cx="29" cy="30"/>
              </a:xfrm>
              <a:custGeom>
                <a:avLst/>
                <a:gdLst>
                  <a:gd name="txL" fmla="*/ 0 w 60"/>
                  <a:gd name="txT" fmla="*/ 0 h 60"/>
                  <a:gd name="txR" fmla="*/ 60 w 60"/>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60" h="60">
                    <a:moveTo>
                      <a:pt x="60" y="30"/>
                    </a:moveTo>
                    <a:lnTo>
                      <a:pt x="59" y="24"/>
                    </a:lnTo>
                    <a:lnTo>
                      <a:pt x="58" y="19"/>
                    </a:lnTo>
                    <a:lnTo>
                      <a:pt x="54" y="13"/>
                    </a:lnTo>
                    <a:lnTo>
                      <a:pt x="51" y="8"/>
                    </a:lnTo>
                    <a:lnTo>
                      <a:pt x="46" y="5"/>
                    </a:lnTo>
                    <a:lnTo>
                      <a:pt x="42" y="3"/>
                    </a:lnTo>
                    <a:lnTo>
                      <a:pt x="36" y="1"/>
                    </a:lnTo>
                    <a:lnTo>
                      <a:pt x="30" y="0"/>
                    </a:lnTo>
                    <a:lnTo>
                      <a:pt x="18" y="3"/>
                    </a:lnTo>
                    <a:lnTo>
                      <a:pt x="8" y="8"/>
                    </a:lnTo>
                    <a:lnTo>
                      <a:pt x="2" y="19"/>
                    </a:lnTo>
                    <a:lnTo>
                      <a:pt x="0" y="30"/>
                    </a:lnTo>
                    <a:lnTo>
                      <a:pt x="1" y="36"/>
                    </a:lnTo>
                    <a:lnTo>
                      <a:pt x="2" y="42"/>
                    </a:lnTo>
                    <a:lnTo>
                      <a:pt x="5" y="46"/>
                    </a:lnTo>
                    <a:lnTo>
                      <a:pt x="8" y="51"/>
                    </a:lnTo>
                    <a:lnTo>
                      <a:pt x="13" y="54"/>
                    </a:lnTo>
                    <a:lnTo>
                      <a:pt x="18" y="58"/>
                    </a:lnTo>
                    <a:lnTo>
                      <a:pt x="24" y="59"/>
                    </a:lnTo>
                    <a:lnTo>
                      <a:pt x="30" y="60"/>
                    </a:lnTo>
                    <a:lnTo>
                      <a:pt x="36" y="59"/>
                    </a:lnTo>
                    <a:lnTo>
                      <a:pt x="42"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7301" name="Freeform 243"/>
              <p:cNvSpPr/>
              <p:nvPr/>
            </p:nvSpPr>
            <p:spPr>
              <a:xfrm>
                <a:off x="3008" y="293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9"/>
                    </a:lnTo>
                    <a:lnTo>
                      <a:pt x="2" y="7"/>
                    </a:lnTo>
                    <a:lnTo>
                      <a:pt x="5" y="5"/>
                    </a:lnTo>
                    <a:lnTo>
                      <a:pt x="7" y="3"/>
                    </a:lnTo>
                    <a:lnTo>
                      <a:pt x="9" y="1"/>
                    </a:lnTo>
                    <a:lnTo>
                      <a:pt x="12" y="0"/>
                    </a:lnTo>
                    <a:lnTo>
                      <a:pt x="15" y="0"/>
                    </a:lnTo>
                    <a:lnTo>
                      <a:pt x="17" y="0"/>
                    </a:lnTo>
                    <a:lnTo>
                      <a:pt x="21" y="1"/>
                    </a:lnTo>
                    <a:lnTo>
                      <a:pt x="23" y="3"/>
                    </a:lnTo>
                    <a:lnTo>
                      <a:pt x="25" y="5"/>
                    </a:lnTo>
                    <a:lnTo>
                      <a:pt x="27"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7302" name="Freeform 244"/>
              <p:cNvSpPr/>
              <p:nvPr/>
            </p:nvSpPr>
            <p:spPr>
              <a:xfrm>
                <a:off x="2878" y="295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8" y="24"/>
                    </a:lnTo>
                    <a:lnTo>
                      <a:pt x="57" y="18"/>
                    </a:lnTo>
                    <a:lnTo>
                      <a:pt x="54" y="13"/>
                    </a:lnTo>
                    <a:lnTo>
                      <a:pt x="50" y="9"/>
                    </a:lnTo>
                    <a:lnTo>
                      <a:pt x="46" y="5"/>
                    </a:lnTo>
                    <a:lnTo>
                      <a:pt x="41" y="2"/>
                    </a:lnTo>
                    <a:lnTo>
                      <a:pt x="35" y="1"/>
                    </a:lnTo>
                    <a:lnTo>
                      <a:pt x="30" y="0"/>
                    </a:lnTo>
                    <a:lnTo>
                      <a:pt x="18" y="2"/>
                    </a:lnTo>
                    <a:lnTo>
                      <a:pt x="9" y="9"/>
                    </a:lnTo>
                    <a:lnTo>
                      <a:pt x="2" y="18"/>
                    </a:lnTo>
                    <a:lnTo>
                      <a:pt x="0" y="30"/>
                    </a:lnTo>
                    <a:lnTo>
                      <a:pt x="1" y="35"/>
                    </a:lnTo>
                    <a:lnTo>
                      <a:pt x="2" y="41"/>
                    </a:lnTo>
                    <a:lnTo>
                      <a:pt x="4" y="47"/>
                    </a:lnTo>
                    <a:lnTo>
                      <a:pt x="8" y="51"/>
                    </a:lnTo>
                    <a:lnTo>
                      <a:pt x="12" y="55"/>
                    </a:lnTo>
                    <a:lnTo>
                      <a:pt x="18" y="57"/>
                    </a:lnTo>
                    <a:lnTo>
                      <a:pt x="24" y="59"/>
                    </a:lnTo>
                    <a:lnTo>
                      <a:pt x="30" y="59"/>
                    </a:lnTo>
                    <a:lnTo>
                      <a:pt x="35" y="59"/>
                    </a:lnTo>
                    <a:lnTo>
                      <a:pt x="41" y="57"/>
                    </a:lnTo>
                    <a:lnTo>
                      <a:pt x="46" y="55"/>
                    </a:lnTo>
                    <a:lnTo>
                      <a:pt x="50" y="51"/>
                    </a:lnTo>
                    <a:lnTo>
                      <a:pt x="54" y="47"/>
                    </a:lnTo>
                    <a:lnTo>
                      <a:pt x="57" y="41"/>
                    </a:lnTo>
                    <a:lnTo>
                      <a:pt x="58" y="35"/>
                    </a:lnTo>
                    <a:lnTo>
                      <a:pt x="60" y="30"/>
                    </a:lnTo>
                    <a:close/>
                  </a:path>
                </a:pathLst>
              </a:custGeom>
              <a:solidFill>
                <a:srgbClr val="5900BC">
                  <a:alpha val="100000"/>
                </a:srgbClr>
              </a:solidFill>
              <a:ln w="9525">
                <a:noFill/>
              </a:ln>
            </p:spPr>
            <p:txBody>
              <a:bodyPr/>
              <a:p>
                <a:endParaRPr lang="en-US"/>
              </a:p>
            </p:txBody>
          </p:sp>
          <p:sp>
            <p:nvSpPr>
              <p:cNvPr id="7303" name="Freeform 245"/>
              <p:cNvSpPr/>
              <p:nvPr/>
            </p:nvSpPr>
            <p:spPr>
              <a:xfrm>
                <a:off x="2885" y="2965"/>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8"/>
                    </a:lnTo>
                    <a:lnTo>
                      <a:pt x="7" y="27"/>
                    </a:lnTo>
                    <a:lnTo>
                      <a:pt x="4" y="25"/>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0"/>
                    </a:lnTo>
                    <a:lnTo>
                      <a:pt x="25" y="25"/>
                    </a:lnTo>
                    <a:lnTo>
                      <a:pt x="20" y="28"/>
                    </a:lnTo>
                    <a:lnTo>
                      <a:pt x="15" y="30"/>
                    </a:lnTo>
                    <a:close/>
                  </a:path>
                </a:pathLst>
              </a:custGeom>
              <a:solidFill>
                <a:srgbClr val="FFFF93">
                  <a:alpha val="100000"/>
                </a:srgbClr>
              </a:solidFill>
              <a:ln w="9525">
                <a:noFill/>
              </a:ln>
            </p:spPr>
            <p:txBody>
              <a:bodyPr/>
              <a:p>
                <a:endParaRPr lang="en-US"/>
              </a:p>
            </p:txBody>
          </p:sp>
          <p:sp>
            <p:nvSpPr>
              <p:cNvPr id="7304" name="Freeform 246"/>
              <p:cNvSpPr/>
              <p:nvPr/>
            </p:nvSpPr>
            <p:spPr>
              <a:xfrm>
                <a:off x="2806" y="2879"/>
                <a:ext cx="30" cy="29"/>
              </a:xfrm>
              <a:custGeom>
                <a:avLst/>
                <a:gdLst>
                  <a:gd name="txL" fmla="*/ 0 w 60"/>
                  <a:gd name="txT" fmla="*/ 0 h 57"/>
                  <a:gd name="txR" fmla="*/ 60 w 60"/>
                  <a:gd name="txB" fmla="*/ 57 h 57"/>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7">
                    <a:moveTo>
                      <a:pt x="60" y="27"/>
                    </a:moveTo>
                    <a:lnTo>
                      <a:pt x="59" y="23"/>
                    </a:lnTo>
                    <a:lnTo>
                      <a:pt x="57" y="17"/>
                    </a:lnTo>
                    <a:lnTo>
                      <a:pt x="54" y="12"/>
                    </a:lnTo>
                    <a:lnTo>
                      <a:pt x="50" y="8"/>
                    </a:lnTo>
                    <a:lnTo>
                      <a:pt x="46" y="4"/>
                    </a:lnTo>
                    <a:lnTo>
                      <a:pt x="41" y="2"/>
                    </a:lnTo>
                    <a:lnTo>
                      <a:pt x="35" y="0"/>
                    </a:lnTo>
                    <a:lnTo>
                      <a:pt x="30" y="0"/>
                    </a:lnTo>
                    <a:lnTo>
                      <a:pt x="18" y="2"/>
                    </a:lnTo>
                    <a:lnTo>
                      <a:pt x="9" y="8"/>
                    </a:lnTo>
                    <a:lnTo>
                      <a:pt x="2" y="17"/>
                    </a:lnTo>
                    <a:lnTo>
                      <a:pt x="0" y="27"/>
                    </a:lnTo>
                    <a:lnTo>
                      <a:pt x="1" y="33"/>
                    </a:lnTo>
                    <a:lnTo>
                      <a:pt x="2" y="39"/>
                    </a:lnTo>
                    <a:lnTo>
                      <a:pt x="4" y="45"/>
                    </a:lnTo>
                    <a:lnTo>
                      <a:pt x="8" y="49"/>
                    </a:lnTo>
                    <a:lnTo>
                      <a:pt x="12" y="53"/>
                    </a:lnTo>
                    <a:lnTo>
                      <a:pt x="18" y="55"/>
                    </a:lnTo>
                    <a:lnTo>
                      <a:pt x="24" y="57"/>
                    </a:lnTo>
                    <a:lnTo>
                      <a:pt x="30" y="57"/>
                    </a:lnTo>
                    <a:lnTo>
                      <a:pt x="35" y="57"/>
                    </a:lnTo>
                    <a:lnTo>
                      <a:pt x="41" y="55"/>
                    </a:lnTo>
                    <a:lnTo>
                      <a:pt x="46" y="53"/>
                    </a:lnTo>
                    <a:lnTo>
                      <a:pt x="50" y="49"/>
                    </a:lnTo>
                    <a:lnTo>
                      <a:pt x="54" y="45"/>
                    </a:lnTo>
                    <a:lnTo>
                      <a:pt x="57" y="39"/>
                    </a:lnTo>
                    <a:lnTo>
                      <a:pt x="59" y="33"/>
                    </a:lnTo>
                    <a:lnTo>
                      <a:pt x="60" y="27"/>
                    </a:lnTo>
                    <a:close/>
                  </a:path>
                </a:pathLst>
              </a:custGeom>
              <a:solidFill>
                <a:srgbClr val="5900BC">
                  <a:alpha val="100000"/>
                </a:srgbClr>
              </a:solidFill>
              <a:ln w="9525">
                <a:noFill/>
              </a:ln>
            </p:spPr>
            <p:txBody>
              <a:bodyPr/>
              <a:p>
                <a:endParaRPr lang="en-US"/>
              </a:p>
            </p:txBody>
          </p:sp>
          <p:sp>
            <p:nvSpPr>
              <p:cNvPr id="7305" name="Freeform 247"/>
              <p:cNvSpPr/>
              <p:nvPr/>
            </p:nvSpPr>
            <p:spPr>
              <a:xfrm>
                <a:off x="2813" y="2886"/>
                <a:ext cx="15" cy="14"/>
              </a:xfrm>
              <a:custGeom>
                <a:avLst/>
                <a:gdLst>
                  <a:gd name="txL" fmla="*/ 0 w 30"/>
                  <a:gd name="txT" fmla="*/ 0 h 27"/>
                  <a:gd name="txR" fmla="*/ 30 w 30"/>
                  <a:gd name="txB" fmla="*/ 27 h 27"/>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7">
                    <a:moveTo>
                      <a:pt x="15" y="27"/>
                    </a:moveTo>
                    <a:lnTo>
                      <a:pt x="11" y="27"/>
                    </a:lnTo>
                    <a:lnTo>
                      <a:pt x="9" y="26"/>
                    </a:lnTo>
                    <a:lnTo>
                      <a:pt x="7" y="25"/>
                    </a:lnTo>
                    <a:lnTo>
                      <a:pt x="4" y="23"/>
                    </a:lnTo>
                    <a:lnTo>
                      <a:pt x="2" y="21"/>
                    </a:lnTo>
                    <a:lnTo>
                      <a:pt x="1" y="18"/>
                    </a:lnTo>
                    <a:lnTo>
                      <a:pt x="0" y="16"/>
                    </a:lnTo>
                    <a:lnTo>
                      <a:pt x="0" y="12"/>
                    </a:lnTo>
                    <a:lnTo>
                      <a:pt x="0" y="10"/>
                    </a:lnTo>
                    <a:lnTo>
                      <a:pt x="1" y="7"/>
                    </a:lnTo>
                    <a:lnTo>
                      <a:pt x="2" y="4"/>
                    </a:lnTo>
                    <a:lnTo>
                      <a:pt x="4" y="2"/>
                    </a:lnTo>
                    <a:lnTo>
                      <a:pt x="7" y="1"/>
                    </a:lnTo>
                    <a:lnTo>
                      <a:pt x="9" y="0"/>
                    </a:lnTo>
                    <a:lnTo>
                      <a:pt x="11" y="0"/>
                    </a:lnTo>
                    <a:lnTo>
                      <a:pt x="15" y="0"/>
                    </a:lnTo>
                    <a:lnTo>
                      <a:pt x="17" y="0"/>
                    </a:lnTo>
                    <a:lnTo>
                      <a:pt x="20" y="0"/>
                    </a:lnTo>
                    <a:lnTo>
                      <a:pt x="23" y="1"/>
                    </a:lnTo>
                    <a:lnTo>
                      <a:pt x="25" y="2"/>
                    </a:lnTo>
                    <a:lnTo>
                      <a:pt x="26" y="4"/>
                    </a:lnTo>
                    <a:lnTo>
                      <a:pt x="29" y="7"/>
                    </a:lnTo>
                    <a:lnTo>
                      <a:pt x="30" y="10"/>
                    </a:lnTo>
                    <a:lnTo>
                      <a:pt x="30" y="12"/>
                    </a:lnTo>
                    <a:lnTo>
                      <a:pt x="29" y="18"/>
                    </a:lnTo>
                    <a:lnTo>
                      <a:pt x="25" y="23"/>
                    </a:lnTo>
                    <a:lnTo>
                      <a:pt x="20" y="26"/>
                    </a:lnTo>
                    <a:lnTo>
                      <a:pt x="15" y="27"/>
                    </a:lnTo>
                    <a:close/>
                  </a:path>
                </a:pathLst>
              </a:custGeom>
              <a:solidFill>
                <a:srgbClr val="FFFF93">
                  <a:alpha val="100000"/>
                </a:srgbClr>
              </a:solidFill>
              <a:ln w="9525">
                <a:noFill/>
              </a:ln>
            </p:spPr>
            <p:txBody>
              <a:bodyPr/>
              <a:p>
                <a:endParaRPr lang="en-US"/>
              </a:p>
            </p:txBody>
          </p:sp>
          <p:sp>
            <p:nvSpPr>
              <p:cNvPr id="7306" name="Freeform 248"/>
              <p:cNvSpPr/>
              <p:nvPr/>
            </p:nvSpPr>
            <p:spPr>
              <a:xfrm>
                <a:off x="2920" y="307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4" y="13"/>
                    </a:lnTo>
                    <a:lnTo>
                      <a:pt x="51" y="8"/>
                    </a:lnTo>
                    <a:lnTo>
                      <a:pt x="46" y="5"/>
                    </a:lnTo>
                    <a:lnTo>
                      <a:pt x="41" y="3"/>
                    </a:lnTo>
                    <a:lnTo>
                      <a:pt x="36" y="1"/>
                    </a:lnTo>
                    <a:lnTo>
                      <a:pt x="30" y="0"/>
                    </a:lnTo>
                    <a:lnTo>
                      <a:pt x="18" y="3"/>
                    </a:lnTo>
                    <a:lnTo>
                      <a:pt x="9" y="8"/>
                    </a:lnTo>
                    <a:lnTo>
                      <a:pt x="2" y="19"/>
                    </a:lnTo>
                    <a:lnTo>
                      <a:pt x="0" y="30"/>
                    </a:lnTo>
                    <a:lnTo>
                      <a:pt x="1" y="36"/>
                    </a:lnTo>
                    <a:lnTo>
                      <a:pt x="2" y="42"/>
                    </a:lnTo>
                    <a:lnTo>
                      <a:pt x="6" y="46"/>
                    </a:lnTo>
                    <a:lnTo>
                      <a:pt x="9" y="51"/>
                    </a:lnTo>
                    <a:lnTo>
                      <a:pt x="14" y="54"/>
                    </a:lnTo>
                    <a:lnTo>
                      <a:pt x="18" y="58"/>
                    </a:lnTo>
                    <a:lnTo>
                      <a:pt x="24" y="59"/>
                    </a:lnTo>
                    <a:lnTo>
                      <a:pt x="30" y="60"/>
                    </a:lnTo>
                    <a:lnTo>
                      <a:pt x="36" y="59"/>
                    </a:lnTo>
                    <a:lnTo>
                      <a:pt x="41"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7307" name="Freeform 249"/>
              <p:cNvSpPr/>
              <p:nvPr/>
            </p:nvSpPr>
            <p:spPr>
              <a:xfrm>
                <a:off x="2928" y="307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7"/>
                    </a:lnTo>
                    <a:lnTo>
                      <a:pt x="5" y="26"/>
                    </a:lnTo>
                    <a:lnTo>
                      <a:pt x="2" y="23"/>
                    </a:lnTo>
                    <a:lnTo>
                      <a:pt x="1" y="20"/>
                    </a:lnTo>
                    <a:lnTo>
                      <a:pt x="0" y="17"/>
                    </a:lnTo>
                    <a:lnTo>
                      <a:pt x="0" y="15"/>
                    </a:lnTo>
                    <a:lnTo>
                      <a:pt x="0" y="12"/>
                    </a:lnTo>
                    <a:lnTo>
                      <a:pt x="1" y="9"/>
                    </a:lnTo>
                    <a:lnTo>
                      <a:pt x="2" y="7"/>
                    </a:lnTo>
                    <a:lnTo>
                      <a:pt x="5" y="5"/>
                    </a:lnTo>
                    <a:lnTo>
                      <a:pt x="7" y="2"/>
                    </a:lnTo>
                    <a:lnTo>
                      <a:pt x="9" y="1"/>
                    </a:lnTo>
                    <a:lnTo>
                      <a:pt x="11" y="0"/>
                    </a:lnTo>
                    <a:lnTo>
                      <a:pt x="15" y="0"/>
                    </a:lnTo>
                    <a:lnTo>
                      <a:pt x="17" y="0"/>
                    </a:lnTo>
                    <a:lnTo>
                      <a:pt x="21" y="1"/>
                    </a:lnTo>
                    <a:lnTo>
                      <a:pt x="23" y="2"/>
                    </a:lnTo>
                    <a:lnTo>
                      <a:pt x="25" y="5"/>
                    </a:lnTo>
                    <a:lnTo>
                      <a:pt x="26"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7308" name="Freeform 250"/>
              <p:cNvSpPr/>
              <p:nvPr/>
            </p:nvSpPr>
            <p:spPr>
              <a:xfrm>
                <a:off x="2865" y="320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8" y="9"/>
                    </a:lnTo>
                    <a:lnTo>
                      <a:pt x="3" y="18"/>
                    </a:lnTo>
                    <a:lnTo>
                      <a:pt x="0" y="30"/>
                    </a:lnTo>
                    <a:lnTo>
                      <a:pt x="0" y="36"/>
                    </a:lnTo>
                    <a:lnTo>
                      <a:pt x="3" y="41"/>
                    </a:lnTo>
                    <a:lnTo>
                      <a:pt x="5" y="46"/>
                    </a:lnTo>
                    <a:lnTo>
                      <a:pt x="8" y="51"/>
                    </a:lnTo>
                    <a:lnTo>
                      <a:pt x="13"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7309" name="Freeform 251"/>
              <p:cNvSpPr/>
              <p:nvPr/>
            </p:nvSpPr>
            <p:spPr>
              <a:xfrm>
                <a:off x="2872" y="3213"/>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2" y="30"/>
                    </a:lnTo>
                    <a:lnTo>
                      <a:pt x="9" y="29"/>
                    </a:lnTo>
                    <a:lnTo>
                      <a:pt x="7" y="26"/>
                    </a:lnTo>
                    <a:lnTo>
                      <a:pt x="5" y="25"/>
                    </a:lnTo>
                    <a:lnTo>
                      <a:pt x="3" y="23"/>
                    </a:lnTo>
                    <a:lnTo>
                      <a:pt x="1" y="21"/>
                    </a:lnTo>
                    <a:lnTo>
                      <a:pt x="0" y="17"/>
                    </a:lnTo>
                    <a:lnTo>
                      <a:pt x="0" y="15"/>
                    </a:lnTo>
                    <a:lnTo>
                      <a:pt x="0" y="12"/>
                    </a:lnTo>
                    <a:lnTo>
                      <a:pt x="1" y="9"/>
                    </a:lnTo>
                    <a:lnTo>
                      <a:pt x="3" y="7"/>
                    </a:lnTo>
                    <a:lnTo>
                      <a:pt x="5" y="5"/>
                    </a:lnTo>
                    <a:lnTo>
                      <a:pt x="7" y="2"/>
                    </a:lnTo>
                    <a:lnTo>
                      <a:pt x="9" y="1"/>
                    </a:lnTo>
                    <a:lnTo>
                      <a:pt x="12" y="0"/>
                    </a:lnTo>
                    <a:lnTo>
                      <a:pt x="15" y="0"/>
                    </a:lnTo>
                    <a:lnTo>
                      <a:pt x="17" y="0"/>
                    </a:lnTo>
                    <a:lnTo>
                      <a:pt x="21" y="1"/>
                    </a:lnTo>
                    <a:lnTo>
                      <a:pt x="23" y="2"/>
                    </a:lnTo>
                    <a:lnTo>
                      <a:pt x="26" y="5"/>
                    </a:lnTo>
                    <a:lnTo>
                      <a:pt x="27" y="7"/>
                    </a:lnTo>
                    <a:lnTo>
                      <a:pt x="28" y="9"/>
                    </a:lnTo>
                    <a:lnTo>
                      <a:pt x="29" y="12"/>
                    </a:lnTo>
                    <a:lnTo>
                      <a:pt x="29" y="15"/>
                    </a:lnTo>
                    <a:lnTo>
                      <a:pt x="28"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7310" name="Freeform 252"/>
              <p:cNvSpPr/>
              <p:nvPr/>
            </p:nvSpPr>
            <p:spPr>
              <a:xfrm>
                <a:off x="2942" y="3332"/>
                <a:ext cx="30" cy="29"/>
              </a:xfrm>
              <a:custGeom>
                <a:avLst/>
                <a:gdLst>
                  <a:gd name="txL" fmla="*/ 0 w 59"/>
                  <a:gd name="txT" fmla="*/ 0 h 59"/>
                  <a:gd name="txR" fmla="*/ 59 w 59"/>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9" h="59">
                    <a:moveTo>
                      <a:pt x="59" y="29"/>
                    </a:moveTo>
                    <a:lnTo>
                      <a:pt x="58" y="23"/>
                    </a:lnTo>
                    <a:lnTo>
                      <a:pt x="57" y="19"/>
                    </a:lnTo>
                    <a:lnTo>
                      <a:pt x="54" y="13"/>
                    </a:lnTo>
                    <a:lnTo>
                      <a:pt x="50" y="8"/>
                    </a:lnTo>
                    <a:lnTo>
                      <a:pt x="46" y="5"/>
                    </a:lnTo>
                    <a:lnTo>
                      <a:pt x="41" y="2"/>
                    </a:lnTo>
                    <a:lnTo>
                      <a:pt x="35" y="0"/>
                    </a:lnTo>
                    <a:lnTo>
                      <a:pt x="30" y="0"/>
                    </a:lnTo>
                    <a:lnTo>
                      <a:pt x="18" y="2"/>
                    </a:lnTo>
                    <a:lnTo>
                      <a:pt x="9" y="8"/>
                    </a:lnTo>
                    <a:lnTo>
                      <a:pt x="2" y="17"/>
                    </a:lnTo>
                    <a:lnTo>
                      <a:pt x="0" y="29"/>
                    </a:lnTo>
                    <a:lnTo>
                      <a:pt x="1" y="35"/>
                    </a:lnTo>
                    <a:lnTo>
                      <a:pt x="2" y="40"/>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0"/>
                    </a:lnTo>
                    <a:lnTo>
                      <a:pt x="58" y="35"/>
                    </a:lnTo>
                    <a:lnTo>
                      <a:pt x="59" y="29"/>
                    </a:lnTo>
                    <a:close/>
                  </a:path>
                </a:pathLst>
              </a:custGeom>
              <a:solidFill>
                <a:srgbClr val="5900BC">
                  <a:alpha val="100000"/>
                </a:srgbClr>
              </a:solidFill>
              <a:ln w="9525">
                <a:noFill/>
              </a:ln>
            </p:spPr>
            <p:txBody>
              <a:bodyPr/>
              <a:p>
                <a:endParaRPr lang="en-US"/>
              </a:p>
            </p:txBody>
          </p:sp>
          <p:sp>
            <p:nvSpPr>
              <p:cNvPr id="7311" name="Freeform 253"/>
              <p:cNvSpPr/>
              <p:nvPr/>
            </p:nvSpPr>
            <p:spPr>
              <a:xfrm>
                <a:off x="2949" y="3339"/>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5" y="29"/>
                    </a:moveTo>
                    <a:lnTo>
                      <a:pt x="11" y="29"/>
                    </a:lnTo>
                    <a:lnTo>
                      <a:pt x="9" y="28"/>
                    </a:lnTo>
                    <a:lnTo>
                      <a:pt x="6" y="27"/>
                    </a:lnTo>
                    <a:lnTo>
                      <a:pt x="4" y="25"/>
                    </a:lnTo>
                    <a:lnTo>
                      <a:pt x="2" y="23"/>
                    </a:lnTo>
                    <a:lnTo>
                      <a:pt x="1" y="20"/>
                    </a:lnTo>
                    <a:lnTo>
                      <a:pt x="0" y="17"/>
                    </a:lnTo>
                    <a:lnTo>
                      <a:pt x="0" y="14"/>
                    </a:lnTo>
                    <a:lnTo>
                      <a:pt x="0" y="12"/>
                    </a:lnTo>
                    <a:lnTo>
                      <a:pt x="1" y="8"/>
                    </a:lnTo>
                    <a:lnTo>
                      <a:pt x="2" y="6"/>
                    </a:lnTo>
                    <a:lnTo>
                      <a:pt x="4" y="4"/>
                    </a:lnTo>
                    <a:lnTo>
                      <a:pt x="6" y="2"/>
                    </a:lnTo>
                    <a:lnTo>
                      <a:pt x="9" y="1"/>
                    </a:lnTo>
                    <a:lnTo>
                      <a:pt x="11" y="0"/>
                    </a:lnTo>
                    <a:lnTo>
                      <a:pt x="15" y="0"/>
                    </a:lnTo>
                    <a:lnTo>
                      <a:pt x="17" y="0"/>
                    </a:lnTo>
                    <a:lnTo>
                      <a:pt x="20" y="1"/>
                    </a:lnTo>
                    <a:lnTo>
                      <a:pt x="23" y="2"/>
                    </a:lnTo>
                    <a:lnTo>
                      <a:pt x="25" y="4"/>
                    </a:lnTo>
                    <a:lnTo>
                      <a:pt x="26" y="6"/>
                    </a:lnTo>
                    <a:lnTo>
                      <a:pt x="28" y="8"/>
                    </a:lnTo>
                    <a:lnTo>
                      <a:pt x="29" y="12"/>
                    </a:lnTo>
                    <a:lnTo>
                      <a:pt x="29"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7312" name="Freeform 254"/>
              <p:cNvSpPr/>
              <p:nvPr/>
            </p:nvSpPr>
            <p:spPr>
              <a:xfrm>
                <a:off x="3086" y="3252"/>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5" y="13"/>
                    </a:lnTo>
                    <a:lnTo>
                      <a:pt x="51" y="8"/>
                    </a:lnTo>
                    <a:lnTo>
                      <a:pt x="47" y="5"/>
                    </a:lnTo>
                    <a:lnTo>
                      <a:pt x="42" y="2"/>
                    </a:lnTo>
                    <a:lnTo>
                      <a:pt x="36" y="0"/>
                    </a:lnTo>
                    <a:lnTo>
                      <a:pt x="30" y="0"/>
                    </a:lnTo>
                    <a:lnTo>
                      <a:pt x="19" y="2"/>
                    </a:lnTo>
                    <a:lnTo>
                      <a:pt x="10" y="8"/>
                    </a:lnTo>
                    <a:lnTo>
                      <a:pt x="3" y="18"/>
                    </a:lnTo>
                    <a:lnTo>
                      <a:pt x="0" y="30"/>
                    </a:lnTo>
                    <a:lnTo>
                      <a:pt x="2" y="36"/>
                    </a:lnTo>
                    <a:lnTo>
                      <a:pt x="3" y="40"/>
                    </a:lnTo>
                    <a:lnTo>
                      <a:pt x="6" y="46"/>
                    </a:lnTo>
                    <a:lnTo>
                      <a:pt x="10" y="51"/>
                    </a:lnTo>
                    <a:lnTo>
                      <a:pt x="14" y="54"/>
                    </a:lnTo>
                    <a:lnTo>
                      <a:pt x="19" y="56"/>
                    </a:lnTo>
                    <a:lnTo>
                      <a:pt x="25" y="59"/>
                    </a:lnTo>
                    <a:lnTo>
                      <a:pt x="30" y="59"/>
                    </a:lnTo>
                    <a:lnTo>
                      <a:pt x="36" y="59"/>
                    </a:lnTo>
                    <a:lnTo>
                      <a:pt x="42" y="56"/>
                    </a:lnTo>
                    <a:lnTo>
                      <a:pt x="47" y="54"/>
                    </a:lnTo>
                    <a:lnTo>
                      <a:pt x="51" y="51"/>
                    </a:lnTo>
                    <a:lnTo>
                      <a:pt x="55" y="46"/>
                    </a:lnTo>
                    <a:lnTo>
                      <a:pt x="58" y="40"/>
                    </a:lnTo>
                    <a:lnTo>
                      <a:pt x="59" y="36"/>
                    </a:lnTo>
                    <a:lnTo>
                      <a:pt x="60" y="30"/>
                    </a:lnTo>
                    <a:close/>
                  </a:path>
                </a:pathLst>
              </a:custGeom>
              <a:solidFill>
                <a:srgbClr val="5900BC">
                  <a:alpha val="100000"/>
                </a:srgbClr>
              </a:solidFill>
              <a:ln w="9525">
                <a:noFill/>
              </a:ln>
            </p:spPr>
            <p:txBody>
              <a:bodyPr/>
              <a:p>
                <a:endParaRPr lang="en-US"/>
              </a:p>
            </p:txBody>
          </p:sp>
          <p:sp>
            <p:nvSpPr>
              <p:cNvPr id="7313" name="Freeform 255"/>
              <p:cNvSpPr/>
              <p:nvPr/>
            </p:nvSpPr>
            <p:spPr>
              <a:xfrm>
                <a:off x="3093" y="3259"/>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10" y="28"/>
                    </a:lnTo>
                    <a:lnTo>
                      <a:pt x="7" y="26"/>
                    </a:lnTo>
                    <a:lnTo>
                      <a:pt x="5" y="25"/>
                    </a:lnTo>
                    <a:lnTo>
                      <a:pt x="3" y="23"/>
                    </a:lnTo>
                    <a:lnTo>
                      <a:pt x="2" y="20"/>
                    </a:lnTo>
                    <a:lnTo>
                      <a:pt x="0" y="17"/>
                    </a:lnTo>
                    <a:lnTo>
                      <a:pt x="0" y="15"/>
                    </a:lnTo>
                    <a:lnTo>
                      <a:pt x="0" y="11"/>
                    </a:lnTo>
                    <a:lnTo>
                      <a:pt x="2" y="9"/>
                    </a:lnTo>
                    <a:lnTo>
                      <a:pt x="3" y="7"/>
                    </a:lnTo>
                    <a:lnTo>
                      <a:pt x="5" y="5"/>
                    </a:lnTo>
                    <a:lnTo>
                      <a:pt x="7" y="2"/>
                    </a:lnTo>
                    <a:lnTo>
                      <a:pt x="10" y="1"/>
                    </a:lnTo>
                    <a:lnTo>
                      <a:pt x="12" y="0"/>
                    </a:lnTo>
                    <a:lnTo>
                      <a:pt x="15" y="0"/>
                    </a:lnTo>
                    <a:lnTo>
                      <a:pt x="18" y="0"/>
                    </a:lnTo>
                    <a:lnTo>
                      <a:pt x="21" y="1"/>
                    </a:lnTo>
                    <a:lnTo>
                      <a:pt x="23" y="2"/>
                    </a:lnTo>
                    <a:lnTo>
                      <a:pt x="26" y="5"/>
                    </a:lnTo>
                    <a:lnTo>
                      <a:pt x="27" y="7"/>
                    </a:lnTo>
                    <a:lnTo>
                      <a:pt x="29" y="9"/>
                    </a:lnTo>
                    <a:lnTo>
                      <a:pt x="30" y="11"/>
                    </a:lnTo>
                    <a:lnTo>
                      <a:pt x="30" y="15"/>
                    </a:lnTo>
                    <a:lnTo>
                      <a:pt x="29" y="21"/>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7314" name="Freeform 256"/>
              <p:cNvSpPr/>
              <p:nvPr/>
            </p:nvSpPr>
            <p:spPr>
              <a:xfrm>
                <a:off x="3083" y="300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8" y="24"/>
                    </a:lnTo>
                    <a:lnTo>
                      <a:pt x="57" y="18"/>
                    </a:lnTo>
                    <a:lnTo>
                      <a:pt x="55" y="14"/>
                    </a:lnTo>
                    <a:lnTo>
                      <a:pt x="52" y="9"/>
                    </a:lnTo>
                    <a:lnTo>
                      <a:pt x="47" y="6"/>
                    </a:lnTo>
                    <a:lnTo>
                      <a:pt x="41" y="2"/>
                    </a:lnTo>
                    <a:lnTo>
                      <a:pt x="35" y="1"/>
                    </a:lnTo>
                    <a:lnTo>
                      <a:pt x="30" y="0"/>
                    </a:lnTo>
                    <a:lnTo>
                      <a:pt x="18" y="2"/>
                    </a:lnTo>
                    <a:lnTo>
                      <a:pt x="9" y="9"/>
                    </a:lnTo>
                    <a:lnTo>
                      <a:pt x="2" y="18"/>
                    </a:lnTo>
                    <a:lnTo>
                      <a:pt x="0" y="30"/>
                    </a:lnTo>
                    <a:lnTo>
                      <a:pt x="1" y="36"/>
                    </a:lnTo>
                    <a:lnTo>
                      <a:pt x="2" y="41"/>
                    </a:lnTo>
                    <a:lnTo>
                      <a:pt x="5" y="47"/>
                    </a:lnTo>
                    <a:lnTo>
                      <a:pt x="9" y="52"/>
                    </a:lnTo>
                    <a:lnTo>
                      <a:pt x="14" y="55"/>
                    </a:lnTo>
                    <a:lnTo>
                      <a:pt x="18" y="57"/>
                    </a:lnTo>
                    <a:lnTo>
                      <a:pt x="24" y="60"/>
                    </a:lnTo>
                    <a:lnTo>
                      <a:pt x="30" y="60"/>
                    </a:lnTo>
                    <a:lnTo>
                      <a:pt x="35" y="60"/>
                    </a:lnTo>
                    <a:lnTo>
                      <a:pt x="41" y="57"/>
                    </a:lnTo>
                    <a:lnTo>
                      <a:pt x="47" y="55"/>
                    </a:lnTo>
                    <a:lnTo>
                      <a:pt x="52" y="52"/>
                    </a:lnTo>
                    <a:lnTo>
                      <a:pt x="55" y="47"/>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7315" name="Freeform 257"/>
              <p:cNvSpPr/>
              <p:nvPr/>
            </p:nvSpPr>
            <p:spPr>
              <a:xfrm>
                <a:off x="3090" y="3008"/>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2" y="29"/>
                    </a:lnTo>
                    <a:lnTo>
                      <a:pt x="10" y="28"/>
                    </a:lnTo>
                    <a:lnTo>
                      <a:pt x="7" y="26"/>
                    </a:lnTo>
                    <a:lnTo>
                      <a:pt x="4" y="24"/>
                    </a:lnTo>
                    <a:lnTo>
                      <a:pt x="3" y="22"/>
                    </a:lnTo>
                    <a:lnTo>
                      <a:pt x="1" y="20"/>
                    </a:lnTo>
                    <a:lnTo>
                      <a:pt x="0" y="17"/>
                    </a:lnTo>
                    <a:lnTo>
                      <a:pt x="0" y="14"/>
                    </a:lnTo>
                    <a:lnTo>
                      <a:pt x="0" y="11"/>
                    </a:lnTo>
                    <a:lnTo>
                      <a:pt x="1" y="8"/>
                    </a:lnTo>
                    <a:lnTo>
                      <a:pt x="3" y="6"/>
                    </a:lnTo>
                    <a:lnTo>
                      <a:pt x="4" y="3"/>
                    </a:lnTo>
                    <a:lnTo>
                      <a:pt x="7" y="2"/>
                    </a:lnTo>
                    <a:lnTo>
                      <a:pt x="10" y="1"/>
                    </a:lnTo>
                    <a:lnTo>
                      <a:pt x="12" y="0"/>
                    </a:lnTo>
                    <a:lnTo>
                      <a:pt x="15" y="0"/>
                    </a:lnTo>
                    <a:lnTo>
                      <a:pt x="18" y="0"/>
                    </a:lnTo>
                    <a:lnTo>
                      <a:pt x="20" y="1"/>
                    </a:lnTo>
                    <a:lnTo>
                      <a:pt x="23" y="2"/>
                    </a:lnTo>
                    <a:lnTo>
                      <a:pt x="25" y="3"/>
                    </a:lnTo>
                    <a:lnTo>
                      <a:pt x="27" y="6"/>
                    </a:lnTo>
                    <a:lnTo>
                      <a:pt x="28" y="8"/>
                    </a:lnTo>
                    <a:lnTo>
                      <a:pt x="30" y="11"/>
                    </a:lnTo>
                    <a:lnTo>
                      <a:pt x="30"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7316" name="Freeform 258"/>
              <p:cNvSpPr/>
              <p:nvPr/>
            </p:nvSpPr>
            <p:spPr>
              <a:xfrm>
                <a:off x="3171" y="3193"/>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4" y="12"/>
                    </a:lnTo>
                    <a:lnTo>
                      <a:pt x="51" y="8"/>
                    </a:lnTo>
                    <a:lnTo>
                      <a:pt x="46" y="4"/>
                    </a:lnTo>
                    <a:lnTo>
                      <a:pt x="41" y="2"/>
                    </a:lnTo>
                    <a:lnTo>
                      <a:pt x="36" y="1"/>
                    </a:lnTo>
                    <a:lnTo>
                      <a:pt x="30" y="0"/>
                    </a:lnTo>
                    <a:lnTo>
                      <a:pt x="18" y="2"/>
                    </a:lnTo>
                    <a:lnTo>
                      <a:pt x="9" y="8"/>
                    </a:lnTo>
                    <a:lnTo>
                      <a:pt x="2" y="18"/>
                    </a:lnTo>
                    <a:lnTo>
                      <a:pt x="0" y="29"/>
                    </a:lnTo>
                    <a:lnTo>
                      <a:pt x="1" y="35"/>
                    </a:lnTo>
                    <a:lnTo>
                      <a:pt x="2" y="41"/>
                    </a:lnTo>
                    <a:lnTo>
                      <a:pt x="6" y="46"/>
                    </a:lnTo>
                    <a:lnTo>
                      <a:pt x="9" y="50"/>
                    </a:lnTo>
                    <a:lnTo>
                      <a:pt x="14" y="54"/>
                    </a:lnTo>
                    <a:lnTo>
                      <a:pt x="18" y="57"/>
                    </a:lnTo>
                    <a:lnTo>
                      <a:pt x="24" y="58"/>
                    </a:lnTo>
                    <a:lnTo>
                      <a:pt x="30" y="59"/>
                    </a:lnTo>
                    <a:lnTo>
                      <a:pt x="36" y="58"/>
                    </a:lnTo>
                    <a:lnTo>
                      <a:pt x="41" y="57"/>
                    </a:lnTo>
                    <a:lnTo>
                      <a:pt x="46" y="54"/>
                    </a:lnTo>
                    <a:lnTo>
                      <a:pt x="51" y="50"/>
                    </a:lnTo>
                    <a:lnTo>
                      <a:pt x="54"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7317" name="Freeform 259"/>
              <p:cNvSpPr/>
              <p:nvPr/>
            </p:nvSpPr>
            <p:spPr>
              <a:xfrm>
                <a:off x="3178" y="3200"/>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7"/>
                    </a:lnTo>
                    <a:lnTo>
                      <a:pt x="5" y="26"/>
                    </a:lnTo>
                    <a:lnTo>
                      <a:pt x="3" y="24"/>
                    </a:lnTo>
                    <a:lnTo>
                      <a:pt x="1" y="20"/>
                    </a:lnTo>
                    <a:lnTo>
                      <a:pt x="0" y="18"/>
                    </a:lnTo>
                    <a:lnTo>
                      <a:pt x="0" y="15"/>
                    </a:lnTo>
                    <a:lnTo>
                      <a:pt x="0" y="12"/>
                    </a:lnTo>
                    <a:lnTo>
                      <a:pt x="1" y="10"/>
                    </a:lnTo>
                    <a:lnTo>
                      <a:pt x="3" y="7"/>
                    </a:lnTo>
                    <a:lnTo>
                      <a:pt x="5" y="5"/>
                    </a:lnTo>
                    <a:lnTo>
                      <a:pt x="7" y="3"/>
                    </a:lnTo>
                    <a:lnTo>
                      <a:pt x="9" y="2"/>
                    </a:lnTo>
                    <a:lnTo>
                      <a:pt x="13" y="0"/>
                    </a:lnTo>
                    <a:lnTo>
                      <a:pt x="15" y="0"/>
                    </a:lnTo>
                    <a:lnTo>
                      <a:pt x="17"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7318" name="Freeform 260"/>
              <p:cNvSpPr/>
              <p:nvPr/>
            </p:nvSpPr>
            <p:spPr>
              <a:xfrm>
                <a:off x="3283" y="3094"/>
                <a:ext cx="30" cy="30"/>
              </a:xfrm>
              <a:custGeom>
                <a:avLst/>
                <a:gdLst>
                  <a:gd name="txL" fmla="*/ 0 w 58"/>
                  <a:gd name="txT" fmla="*/ 0 h 58"/>
                  <a:gd name="txR" fmla="*/ 58 w 58"/>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8">
                    <a:moveTo>
                      <a:pt x="58" y="28"/>
                    </a:moveTo>
                    <a:lnTo>
                      <a:pt x="58" y="23"/>
                    </a:lnTo>
                    <a:lnTo>
                      <a:pt x="56" y="18"/>
                    </a:lnTo>
                    <a:lnTo>
                      <a:pt x="54" y="12"/>
                    </a:lnTo>
                    <a:lnTo>
                      <a:pt x="50" y="8"/>
                    </a:lnTo>
                    <a:lnTo>
                      <a:pt x="46" y="4"/>
                    </a:lnTo>
                    <a:lnTo>
                      <a:pt x="40" y="2"/>
                    </a:lnTo>
                    <a:lnTo>
                      <a:pt x="34" y="0"/>
                    </a:lnTo>
                    <a:lnTo>
                      <a:pt x="28" y="0"/>
                    </a:lnTo>
                    <a:lnTo>
                      <a:pt x="17" y="2"/>
                    </a:lnTo>
                    <a:lnTo>
                      <a:pt x="8" y="8"/>
                    </a:lnTo>
                    <a:lnTo>
                      <a:pt x="2" y="17"/>
                    </a:lnTo>
                    <a:lnTo>
                      <a:pt x="0" y="28"/>
                    </a:lnTo>
                    <a:lnTo>
                      <a:pt x="0" y="34"/>
                    </a:lnTo>
                    <a:lnTo>
                      <a:pt x="2" y="40"/>
                    </a:lnTo>
                    <a:lnTo>
                      <a:pt x="4" y="46"/>
                    </a:lnTo>
                    <a:lnTo>
                      <a:pt x="8" y="50"/>
                    </a:lnTo>
                    <a:lnTo>
                      <a:pt x="12" y="54"/>
                    </a:lnTo>
                    <a:lnTo>
                      <a:pt x="18" y="56"/>
                    </a:lnTo>
                    <a:lnTo>
                      <a:pt x="23" y="58"/>
                    </a:lnTo>
                    <a:lnTo>
                      <a:pt x="28" y="58"/>
                    </a:lnTo>
                    <a:lnTo>
                      <a:pt x="34" y="58"/>
                    </a:lnTo>
                    <a:lnTo>
                      <a:pt x="40" y="56"/>
                    </a:lnTo>
                    <a:lnTo>
                      <a:pt x="46" y="54"/>
                    </a:lnTo>
                    <a:lnTo>
                      <a:pt x="50" y="50"/>
                    </a:lnTo>
                    <a:lnTo>
                      <a:pt x="54" y="46"/>
                    </a:lnTo>
                    <a:lnTo>
                      <a:pt x="56" y="40"/>
                    </a:lnTo>
                    <a:lnTo>
                      <a:pt x="58" y="34"/>
                    </a:lnTo>
                    <a:lnTo>
                      <a:pt x="58" y="28"/>
                    </a:lnTo>
                    <a:close/>
                  </a:path>
                </a:pathLst>
              </a:custGeom>
              <a:solidFill>
                <a:srgbClr val="5900BC">
                  <a:alpha val="100000"/>
                </a:srgbClr>
              </a:solidFill>
              <a:ln w="9525">
                <a:noFill/>
              </a:ln>
            </p:spPr>
            <p:txBody>
              <a:bodyPr/>
              <a:p>
                <a:endParaRPr lang="en-US"/>
              </a:p>
            </p:txBody>
          </p:sp>
          <p:sp>
            <p:nvSpPr>
              <p:cNvPr id="7319" name="Freeform 261"/>
              <p:cNvSpPr/>
              <p:nvPr/>
            </p:nvSpPr>
            <p:spPr>
              <a:xfrm>
                <a:off x="3291" y="3102"/>
                <a:ext cx="14" cy="14"/>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4" y="28"/>
                    </a:moveTo>
                    <a:lnTo>
                      <a:pt x="12" y="28"/>
                    </a:lnTo>
                    <a:lnTo>
                      <a:pt x="10" y="27"/>
                    </a:lnTo>
                    <a:lnTo>
                      <a:pt x="6" y="26"/>
                    </a:lnTo>
                    <a:lnTo>
                      <a:pt x="4" y="24"/>
                    </a:lnTo>
                    <a:lnTo>
                      <a:pt x="3" y="21"/>
                    </a:lnTo>
                    <a:lnTo>
                      <a:pt x="2" y="19"/>
                    </a:lnTo>
                    <a:lnTo>
                      <a:pt x="0" y="17"/>
                    </a:lnTo>
                    <a:lnTo>
                      <a:pt x="0" y="13"/>
                    </a:lnTo>
                    <a:lnTo>
                      <a:pt x="0" y="11"/>
                    </a:lnTo>
                    <a:lnTo>
                      <a:pt x="2" y="8"/>
                    </a:lnTo>
                    <a:lnTo>
                      <a:pt x="3" y="5"/>
                    </a:lnTo>
                    <a:lnTo>
                      <a:pt x="4" y="3"/>
                    </a:lnTo>
                    <a:lnTo>
                      <a:pt x="6" y="2"/>
                    </a:lnTo>
                    <a:lnTo>
                      <a:pt x="10" y="1"/>
                    </a:lnTo>
                    <a:lnTo>
                      <a:pt x="12" y="0"/>
                    </a:lnTo>
                    <a:lnTo>
                      <a:pt x="14" y="0"/>
                    </a:lnTo>
                    <a:lnTo>
                      <a:pt x="18" y="0"/>
                    </a:lnTo>
                    <a:lnTo>
                      <a:pt x="20" y="1"/>
                    </a:lnTo>
                    <a:lnTo>
                      <a:pt x="24" y="2"/>
                    </a:lnTo>
                    <a:lnTo>
                      <a:pt x="26" y="3"/>
                    </a:lnTo>
                    <a:lnTo>
                      <a:pt x="27" y="5"/>
                    </a:lnTo>
                    <a:lnTo>
                      <a:pt x="28" y="8"/>
                    </a:lnTo>
                    <a:lnTo>
                      <a:pt x="29" y="11"/>
                    </a:lnTo>
                    <a:lnTo>
                      <a:pt x="29" y="13"/>
                    </a:lnTo>
                    <a:lnTo>
                      <a:pt x="28" y="19"/>
                    </a:lnTo>
                    <a:lnTo>
                      <a:pt x="26" y="24"/>
                    </a:lnTo>
                    <a:lnTo>
                      <a:pt x="20" y="27"/>
                    </a:lnTo>
                    <a:lnTo>
                      <a:pt x="14" y="28"/>
                    </a:lnTo>
                    <a:close/>
                  </a:path>
                </a:pathLst>
              </a:custGeom>
              <a:solidFill>
                <a:srgbClr val="FFFF93">
                  <a:alpha val="100000"/>
                </a:srgbClr>
              </a:solidFill>
              <a:ln w="9525">
                <a:noFill/>
              </a:ln>
            </p:spPr>
            <p:txBody>
              <a:bodyPr/>
              <a:p>
                <a:endParaRPr lang="en-US"/>
              </a:p>
            </p:txBody>
          </p:sp>
          <p:sp>
            <p:nvSpPr>
              <p:cNvPr id="7320" name="Freeform 262"/>
              <p:cNvSpPr/>
              <p:nvPr/>
            </p:nvSpPr>
            <p:spPr>
              <a:xfrm>
                <a:off x="3280" y="3273"/>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2"/>
                    </a:lnTo>
                    <a:lnTo>
                      <a:pt x="50" y="8"/>
                    </a:lnTo>
                    <a:lnTo>
                      <a:pt x="46" y="4"/>
                    </a:lnTo>
                    <a:lnTo>
                      <a:pt x="41" y="2"/>
                    </a:lnTo>
                    <a:lnTo>
                      <a:pt x="35" y="0"/>
                    </a:lnTo>
                    <a:lnTo>
                      <a:pt x="30" y="0"/>
                    </a:lnTo>
                    <a:lnTo>
                      <a:pt x="18" y="2"/>
                    </a:lnTo>
                    <a:lnTo>
                      <a:pt x="9" y="8"/>
                    </a:lnTo>
                    <a:lnTo>
                      <a:pt x="2" y="18"/>
                    </a:lnTo>
                    <a:lnTo>
                      <a:pt x="0" y="30"/>
                    </a:lnTo>
                    <a:lnTo>
                      <a:pt x="1" y="35"/>
                    </a:lnTo>
                    <a:lnTo>
                      <a:pt x="2" y="41"/>
                    </a:lnTo>
                    <a:lnTo>
                      <a:pt x="6" y="46"/>
                    </a:lnTo>
                    <a:lnTo>
                      <a:pt x="9" y="50"/>
                    </a:lnTo>
                    <a:lnTo>
                      <a:pt x="14" y="54"/>
                    </a:lnTo>
                    <a:lnTo>
                      <a:pt x="18" y="57"/>
                    </a:lnTo>
                    <a:lnTo>
                      <a:pt x="24" y="58"/>
                    </a:lnTo>
                    <a:lnTo>
                      <a:pt x="30" y="60"/>
                    </a:lnTo>
                    <a:lnTo>
                      <a:pt x="35" y="58"/>
                    </a:lnTo>
                    <a:lnTo>
                      <a:pt x="41" y="57"/>
                    </a:lnTo>
                    <a:lnTo>
                      <a:pt x="46" y="54"/>
                    </a:lnTo>
                    <a:lnTo>
                      <a:pt x="50" y="50"/>
                    </a:lnTo>
                    <a:lnTo>
                      <a:pt x="54" y="46"/>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7321" name="Freeform 263"/>
              <p:cNvSpPr/>
              <p:nvPr/>
            </p:nvSpPr>
            <p:spPr>
              <a:xfrm>
                <a:off x="3288" y="3280"/>
                <a:ext cx="15" cy="15"/>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7"/>
                    </a:lnTo>
                    <a:lnTo>
                      <a:pt x="4" y="4"/>
                    </a:lnTo>
                    <a:lnTo>
                      <a:pt x="7" y="2"/>
                    </a:lnTo>
                    <a:lnTo>
                      <a:pt x="9" y="1"/>
                    </a:lnTo>
                    <a:lnTo>
                      <a:pt x="11" y="0"/>
                    </a:lnTo>
                    <a:lnTo>
                      <a:pt x="15" y="0"/>
                    </a:lnTo>
                    <a:lnTo>
                      <a:pt x="17" y="0"/>
                    </a:lnTo>
                    <a:lnTo>
                      <a:pt x="20" y="1"/>
                    </a:lnTo>
                    <a:lnTo>
                      <a:pt x="23" y="2"/>
                    </a:lnTo>
                    <a:lnTo>
                      <a:pt x="25" y="4"/>
                    </a:lnTo>
                    <a:lnTo>
                      <a:pt x="26" y="7"/>
                    </a:lnTo>
                    <a:lnTo>
                      <a:pt x="29" y="9"/>
                    </a:lnTo>
                    <a:lnTo>
                      <a:pt x="30" y="11"/>
                    </a:lnTo>
                    <a:lnTo>
                      <a:pt x="30" y="15"/>
                    </a:lnTo>
                    <a:lnTo>
                      <a:pt x="29" y="20"/>
                    </a:lnTo>
                    <a:lnTo>
                      <a:pt x="25" y="25"/>
                    </a:lnTo>
                    <a:lnTo>
                      <a:pt x="20" y="27"/>
                    </a:lnTo>
                    <a:lnTo>
                      <a:pt x="15" y="28"/>
                    </a:lnTo>
                    <a:close/>
                  </a:path>
                </a:pathLst>
              </a:custGeom>
              <a:solidFill>
                <a:srgbClr val="FFFF93">
                  <a:alpha val="100000"/>
                </a:srgbClr>
              </a:solidFill>
              <a:ln w="9525">
                <a:noFill/>
              </a:ln>
            </p:spPr>
            <p:txBody>
              <a:bodyPr/>
              <a:p>
                <a:endParaRPr lang="en-US"/>
              </a:p>
            </p:txBody>
          </p:sp>
          <p:sp>
            <p:nvSpPr>
              <p:cNvPr id="7322" name="Freeform 264"/>
              <p:cNvSpPr/>
              <p:nvPr/>
            </p:nvSpPr>
            <p:spPr>
              <a:xfrm>
                <a:off x="3264" y="3390"/>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4"/>
                    </a:lnTo>
                    <a:lnTo>
                      <a:pt x="50" y="10"/>
                    </a:lnTo>
                    <a:lnTo>
                      <a:pt x="46" y="6"/>
                    </a:lnTo>
                    <a:lnTo>
                      <a:pt x="41" y="3"/>
                    </a:lnTo>
                    <a:lnTo>
                      <a:pt x="35" y="2"/>
                    </a:lnTo>
                    <a:lnTo>
                      <a:pt x="29" y="0"/>
                    </a:lnTo>
                    <a:lnTo>
                      <a:pt x="18" y="3"/>
                    </a:lnTo>
                    <a:lnTo>
                      <a:pt x="9" y="10"/>
                    </a:lnTo>
                    <a:lnTo>
                      <a:pt x="2" y="19"/>
                    </a:lnTo>
                    <a:lnTo>
                      <a:pt x="0" y="30"/>
                    </a:lnTo>
                    <a:lnTo>
                      <a:pt x="1" y="36"/>
                    </a:lnTo>
                    <a:lnTo>
                      <a:pt x="2" y="42"/>
                    </a:lnTo>
                    <a:lnTo>
                      <a:pt x="5" y="48"/>
                    </a:lnTo>
                    <a:lnTo>
                      <a:pt x="9" y="52"/>
                    </a:lnTo>
                    <a:lnTo>
                      <a:pt x="13" y="56"/>
                    </a:lnTo>
                    <a:lnTo>
                      <a:pt x="18" y="58"/>
                    </a:lnTo>
                    <a:lnTo>
                      <a:pt x="24" y="60"/>
                    </a:lnTo>
                    <a:lnTo>
                      <a:pt x="29" y="60"/>
                    </a:lnTo>
                    <a:lnTo>
                      <a:pt x="35" y="60"/>
                    </a:lnTo>
                    <a:lnTo>
                      <a:pt x="41" y="58"/>
                    </a:lnTo>
                    <a:lnTo>
                      <a:pt x="46" y="56"/>
                    </a:lnTo>
                    <a:lnTo>
                      <a:pt x="50" y="52"/>
                    </a:lnTo>
                    <a:lnTo>
                      <a:pt x="54" y="48"/>
                    </a:lnTo>
                    <a:lnTo>
                      <a:pt x="57" y="42"/>
                    </a:lnTo>
                    <a:lnTo>
                      <a:pt x="58" y="36"/>
                    </a:lnTo>
                    <a:lnTo>
                      <a:pt x="59" y="30"/>
                    </a:lnTo>
                    <a:close/>
                  </a:path>
                </a:pathLst>
              </a:custGeom>
              <a:solidFill>
                <a:srgbClr val="5900BC">
                  <a:alpha val="100000"/>
                </a:srgbClr>
              </a:solidFill>
              <a:ln w="9525">
                <a:noFill/>
              </a:ln>
            </p:spPr>
            <p:txBody>
              <a:bodyPr/>
              <a:p>
                <a:endParaRPr lang="en-US"/>
              </a:p>
            </p:txBody>
          </p:sp>
          <p:sp>
            <p:nvSpPr>
              <p:cNvPr id="7323" name="Freeform 265"/>
              <p:cNvSpPr/>
              <p:nvPr/>
            </p:nvSpPr>
            <p:spPr>
              <a:xfrm>
                <a:off x="3272" y="339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8"/>
                    </a:lnTo>
                    <a:lnTo>
                      <a:pt x="5" y="26"/>
                    </a:lnTo>
                    <a:lnTo>
                      <a:pt x="4" y="23"/>
                    </a:lnTo>
                    <a:lnTo>
                      <a:pt x="2" y="21"/>
                    </a:lnTo>
                    <a:lnTo>
                      <a:pt x="0" y="19"/>
                    </a:lnTo>
                    <a:lnTo>
                      <a:pt x="0" y="15"/>
                    </a:lnTo>
                    <a:lnTo>
                      <a:pt x="0" y="13"/>
                    </a:lnTo>
                    <a:lnTo>
                      <a:pt x="2" y="10"/>
                    </a:lnTo>
                    <a:lnTo>
                      <a:pt x="4" y="7"/>
                    </a:lnTo>
                    <a:lnTo>
                      <a:pt x="5" y="5"/>
                    </a:lnTo>
                    <a:lnTo>
                      <a:pt x="7" y="4"/>
                    </a:lnTo>
                    <a:lnTo>
                      <a:pt x="10" y="2"/>
                    </a:lnTo>
                    <a:lnTo>
                      <a:pt x="13" y="0"/>
                    </a:lnTo>
                    <a:lnTo>
                      <a:pt x="15" y="0"/>
                    </a:lnTo>
                    <a:lnTo>
                      <a:pt x="19" y="0"/>
                    </a:lnTo>
                    <a:lnTo>
                      <a:pt x="21" y="2"/>
                    </a:lnTo>
                    <a:lnTo>
                      <a:pt x="24" y="4"/>
                    </a:lnTo>
                    <a:lnTo>
                      <a:pt x="26" y="5"/>
                    </a:lnTo>
                    <a:lnTo>
                      <a:pt x="28" y="7"/>
                    </a:lnTo>
                    <a:lnTo>
                      <a:pt x="29" y="10"/>
                    </a:lnTo>
                    <a:lnTo>
                      <a:pt x="30" y="13"/>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7324" name="Freeform 266"/>
              <p:cNvSpPr/>
              <p:nvPr/>
            </p:nvSpPr>
            <p:spPr>
              <a:xfrm>
                <a:off x="3480" y="331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9" y="9"/>
                    </a:lnTo>
                    <a:lnTo>
                      <a:pt x="3" y="18"/>
                    </a:lnTo>
                    <a:lnTo>
                      <a:pt x="0" y="30"/>
                    </a:lnTo>
                    <a:lnTo>
                      <a:pt x="1" y="36"/>
                    </a:lnTo>
                    <a:lnTo>
                      <a:pt x="3" y="41"/>
                    </a:lnTo>
                    <a:lnTo>
                      <a:pt x="6" y="46"/>
                    </a:lnTo>
                    <a:lnTo>
                      <a:pt x="9" y="51"/>
                    </a:lnTo>
                    <a:lnTo>
                      <a:pt x="14"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7325" name="Freeform 267"/>
              <p:cNvSpPr/>
              <p:nvPr/>
            </p:nvSpPr>
            <p:spPr>
              <a:xfrm>
                <a:off x="3487" y="332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6"/>
                    </a:lnTo>
                    <a:lnTo>
                      <a:pt x="5" y="25"/>
                    </a:lnTo>
                    <a:lnTo>
                      <a:pt x="4" y="23"/>
                    </a:lnTo>
                    <a:lnTo>
                      <a:pt x="1" y="19"/>
                    </a:lnTo>
                    <a:lnTo>
                      <a:pt x="0" y="17"/>
                    </a:lnTo>
                    <a:lnTo>
                      <a:pt x="0" y="15"/>
                    </a:lnTo>
                    <a:lnTo>
                      <a:pt x="0" y="11"/>
                    </a:lnTo>
                    <a:lnTo>
                      <a:pt x="1" y="9"/>
                    </a:lnTo>
                    <a:lnTo>
                      <a:pt x="4" y="7"/>
                    </a:lnTo>
                    <a:lnTo>
                      <a:pt x="5" y="4"/>
                    </a:lnTo>
                    <a:lnTo>
                      <a:pt x="7" y="2"/>
                    </a:lnTo>
                    <a:lnTo>
                      <a:pt x="9" y="1"/>
                    </a:lnTo>
                    <a:lnTo>
                      <a:pt x="13" y="0"/>
                    </a:lnTo>
                    <a:lnTo>
                      <a:pt x="15" y="0"/>
                    </a:lnTo>
                    <a:lnTo>
                      <a:pt x="19" y="0"/>
                    </a:lnTo>
                    <a:lnTo>
                      <a:pt x="21" y="1"/>
                    </a:lnTo>
                    <a:lnTo>
                      <a:pt x="23" y="2"/>
                    </a:lnTo>
                    <a:lnTo>
                      <a:pt x="26" y="4"/>
                    </a:lnTo>
                    <a:lnTo>
                      <a:pt x="28" y="7"/>
                    </a:lnTo>
                    <a:lnTo>
                      <a:pt x="29" y="9"/>
                    </a:lnTo>
                    <a:lnTo>
                      <a:pt x="30" y="11"/>
                    </a:lnTo>
                    <a:lnTo>
                      <a:pt x="30" y="15"/>
                    </a:lnTo>
                    <a:lnTo>
                      <a:pt x="29"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7326" name="Freeform 268"/>
              <p:cNvSpPr/>
              <p:nvPr/>
            </p:nvSpPr>
            <p:spPr>
              <a:xfrm>
                <a:off x="3586" y="339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9" y="24"/>
                    </a:lnTo>
                    <a:lnTo>
                      <a:pt x="58" y="18"/>
                    </a:lnTo>
                    <a:lnTo>
                      <a:pt x="56" y="13"/>
                    </a:lnTo>
                    <a:lnTo>
                      <a:pt x="52" y="9"/>
                    </a:lnTo>
                    <a:lnTo>
                      <a:pt x="48" y="5"/>
                    </a:lnTo>
                    <a:lnTo>
                      <a:pt x="42" y="2"/>
                    </a:lnTo>
                    <a:lnTo>
                      <a:pt x="36" y="1"/>
                    </a:lnTo>
                    <a:lnTo>
                      <a:pt x="30" y="0"/>
                    </a:lnTo>
                    <a:lnTo>
                      <a:pt x="19" y="2"/>
                    </a:lnTo>
                    <a:lnTo>
                      <a:pt x="10" y="9"/>
                    </a:lnTo>
                    <a:lnTo>
                      <a:pt x="3" y="18"/>
                    </a:lnTo>
                    <a:lnTo>
                      <a:pt x="0" y="30"/>
                    </a:lnTo>
                    <a:lnTo>
                      <a:pt x="1" y="35"/>
                    </a:lnTo>
                    <a:lnTo>
                      <a:pt x="3" y="41"/>
                    </a:lnTo>
                    <a:lnTo>
                      <a:pt x="6" y="47"/>
                    </a:lnTo>
                    <a:lnTo>
                      <a:pt x="10" y="51"/>
                    </a:lnTo>
                    <a:lnTo>
                      <a:pt x="14" y="55"/>
                    </a:lnTo>
                    <a:lnTo>
                      <a:pt x="19" y="57"/>
                    </a:lnTo>
                    <a:lnTo>
                      <a:pt x="25" y="58"/>
                    </a:lnTo>
                    <a:lnTo>
                      <a:pt x="30" y="59"/>
                    </a:lnTo>
                    <a:lnTo>
                      <a:pt x="36" y="58"/>
                    </a:lnTo>
                    <a:lnTo>
                      <a:pt x="42" y="57"/>
                    </a:lnTo>
                    <a:lnTo>
                      <a:pt x="48" y="55"/>
                    </a:lnTo>
                    <a:lnTo>
                      <a:pt x="52" y="51"/>
                    </a:lnTo>
                    <a:lnTo>
                      <a:pt x="56"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7327" name="Freeform 269"/>
              <p:cNvSpPr/>
              <p:nvPr/>
            </p:nvSpPr>
            <p:spPr>
              <a:xfrm>
                <a:off x="3594" y="3405"/>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11" y="28"/>
                    </a:lnTo>
                    <a:lnTo>
                      <a:pt x="7" y="27"/>
                    </a:lnTo>
                    <a:lnTo>
                      <a:pt x="5" y="25"/>
                    </a:lnTo>
                    <a:lnTo>
                      <a:pt x="4" y="23"/>
                    </a:lnTo>
                    <a:lnTo>
                      <a:pt x="1" y="20"/>
                    </a:lnTo>
                    <a:lnTo>
                      <a:pt x="0" y="18"/>
                    </a:lnTo>
                    <a:lnTo>
                      <a:pt x="0" y="15"/>
                    </a:lnTo>
                    <a:lnTo>
                      <a:pt x="0" y="12"/>
                    </a:lnTo>
                    <a:lnTo>
                      <a:pt x="1" y="9"/>
                    </a:lnTo>
                    <a:lnTo>
                      <a:pt x="4" y="6"/>
                    </a:lnTo>
                    <a:lnTo>
                      <a:pt x="5" y="4"/>
                    </a:lnTo>
                    <a:lnTo>
                      <a:pt x="7" y="3"/>
                    </a:lnTo>
                    <a:lnTo>
                      <a:pt x="11" y="1"/>
                    </a:lnTo>
                    <a:lnTo>
                      <a:pt x="13" y="0"/>
                    </a:lnTo>
                    <a:lnTo>
                      <a:pt x="15" y="0"/>
                    </a:lnTo>
                    <a:lnTo>
                      <a:pt x="19" y="0"/>
                    </a:lnTo>
                    <a:lnTo>
                      <a:pt x="21" y="1"/>
                    </a:lnTo>
                    <a:lnTo>
                      <a:pt x="23" y="3"/>
                    </a:lnTo>
                    <a:lnTo>
                      <a:pt x="26" y="4"/>
                    </a:lnTo>
                    <a:lnTo>
                      <a:pt x="28" y="6"/>
                    </a:lnTo>
                    <a:lnTo>
                      <a:pt x="29" y="9"/>
                    </a:lnTo>
                    <a:lnTo>
                      <a:pt x="30" y="12"/>
                    </a:lnTo>
                    <a:lnTo>
                      <a:pt x="30" y="15"/>
                    </a:lnTo>
                    <a:lnTo>
                      <a:pt x="29" y="20"/>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7328" name="Freeform 270"/>
              <p:cNvSpPr/>
              <p:nvPr/>
            </p:nvSpPr>
            <p:spPr>
              <a:xfrm>
                <a:off x="3541" y="3129"/>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9" y="24"/>
                    </a:lnTo>
                    <a:lnTo>
                      <a:pt x="57" y="18"/>
                    </a:lnTo>
                    <a:lnTo>
                      <a:pt x="55" y="12"/>
                    </a:lnTo>
                    <a:lnTo>
                      <a:pt x="51" y="8"/>
                    </a:lnTo>
                    <a:lnTo>
                      <a:pt x="47" y="4"/>
                    </a:lnTo>
                    <a:lnTo>
                      <a:pt x="41" y="2"/>
                    </a:lnTo>
                    <a:lnTo>
                      <a:pt x="36" y="0"/>
                    </a:lnTo>
                    <a:lnTo>
                      <a:pt x="30" y="0"/>
                    </a:lnTo>
                    <a:lnTo>
                      <a:pt x="19" y="2"/>
                    </a:lnTo>
                    <a:lnTo>
                      <a:pt x="9" y="8"/>
                    </a:lnTo>
                    <a:lnTo>
                      <a:pt x="3" y="18"/>
                    </a:lnTo>
                    <a:lnTo>
                      <a:pt x="0" y="30"/>
                    </a:lnTo>
                    <a:lnTo>
                      <a:pt x="0" y="35"/>
                    </a:lnTo>
                    <a:lnTo>
                      <a:pt x="3" y="41"/>
                    </a:lnTo>
                    <a:lnTo>
                      <a:pt x="5" y="46"/>
                    </a:lnTo>
                    <a:lnTo>
                      <a:pt x="9" y="50"/>
                    </a:lnTo>
                    <a:lnTo>
                      <a:pt x="13" y="54"/>
                    </a:lnTo>
                    <a:lnTo>
                      <a:pt x="19" y="57"/>
                    </a:lnTo>
                    <a:lnTo>
                      <a:pt x="25" y="58"/>
                    </a:lnTo>
                    <a:lnTo>
                      <a:pt x="30" y="60"/>
                    </a:lnTo>
                    <a:lnTo>
                      <a:pt x="36" y="58"/>
                    </a:lnTo>
                    <a:lnTo>
                      <a:pt x="41" y="57"/>
                    </a:lnTo>
                    <a:lnTo>
                      <a:pt x="47" y="54"/>
                    </a:lnTo>
                    <a:lnTo>
                      <a:pt x="51" y="50"/>
                    </a:lnTo>
                    <a:lnTo>
                      <a:pt x="55" y="46"/>
                    </a:lnTo>
                    <a:lnTo>
                      <a:pt x="57" y="41"/>
                    </a:lnTo>
                    <a:lnTo>
                      <a:pt x="59" y="35"/>
                    </a:lnTo>
                    <a:lnTo>
                      <a:pt x="59" y="30"/>
                    </a:lnTo>
                    <a:close/>
                  </a:path>
                </a:pathLst>
              </a:custGeom>
              <a:solidFill>
                <a:srgbClr val="5900BC">
                  <a:alpha val="100000"/>
                </a:srgbClr>
              </a:solidFill>
              <a:ln w="9525">
                <a:noFill/>
              </a:ln>
            </p:spPr>
            <p:txBody>
              <a:bodyPr/>
              <a:p>
                <a:endParaRPr lang="en-US"/>
              </a:p>
            </p:txBody>
          </p:sp>
          <p:sp>
            <p:nvSpPr>
              <p:cNvPr id="7329" name="Freeform 271"/>
              <p:cNvSpPr/>
              <p:nvPr/>
            </p:nvSpPr>
            <p:spPr>
              <a:xfrm>
                <a:off x="3549" y="3136"/>
                <a:ext cx="14" cy="15"/>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5" y="28"/>
                    </a:moveTo>
                    <a:lnTo>
                      <a:pt x="12" y="28"/>
                    </a:lnTo>
                    <a:lnTo>
                      <a:pt x="10" y="27"/>
                    </a:lnTo>
                    <a:lnTo>
                      <a:pt x="6" y="26"/>
                    </a:lnTo>
                    <a:lnTo>
                      <a:pt x="4" y="25"/>
                    </a:lnTo>
                    <a:lnTo>
                      <a:pt x="3" y="23"/>
                    </a:lnTo>
                    <a:lnTo>
                      <a:pt x="2" y="19"/>
                    </a:lnTo>
                    <a:lnTo>
                      <a:pt x="0" y="17"/>
                    </a:lnTo>
                    <a:lnTo>
                      <a:pt x="0" y="15"/>
                    </a:lnTo>
                    <a:lnTo>
                      <a:pt x="0" y="11"/>
                    </a:lnTo>
                    <a:lnTo>
                      <a:pt x="2" y="9"/>
                    </a:lnTo>
                    <a:lnTo>
                      <a:pt x="3" y="7"/>
                    </a:lnTo>
                    <a:lnTo>
                      <a:pt x="4" y="4"/>
                    </a:lnTo>
                    <a:lnTo>
                      <a:pt x="6" y="2"/>
                    </a:lnTo>
                    <a:lnTo>
                      <a:pt x="10" y="1"/>
                    </a:lnTo>
                    <a:lnTo>
                      <a:pt x="12" y="0"/>
                    </a:lnTo>
                    <a:lnTo>
                      <a:pt x="15" y="0"/>
                    </a:lnTo>
                    <a:lnTo>
                      <a:pt x="18" y="0"/>
                    </a:lnTo>
                    <a:lnTo>
                      <a:pt x="21" y="1"/>
                    </a:lnTo>
                    <a:lnTo>
                      <a:pt x="23" y="2"/>
                    </a:lnTo>
                    <a:lnTo>
                      <a:pt x="26" y="4"/>
                    </a:lnTo>
                    <a:lnTo>
                      <a:pt x="27" y="7"/>
                    </a:lnTo>
                    <a:lnTo>
                      <a:pt x="28" y="9"/>
                    </a:lnTo>
                    <a:lnTo>
                      <a:pt x="29" y="11"/>
                    </a:lnTo>
                    <a:lnTo>
                      <a:pt x="29" y="15"/>
                    </a:lnTo>
                    <a:lnTo>
                      <a:pt x="28" y="20"/>
                    </a:lnTo>
                    <a:lnTo>
                      <a:pt x="26" y="25"/>
                    </a:lnTo>
                    <a:lnTo>
                      <a:pt x="21" y="27"/>
                    </a:lnTo>
                    <a:lnTo>
                      <a:pt x="15" y="28"/>
                    </a:lnTo>
                    <a:close/>
                  </a:path>
                </a:pathLst>
              </a:custGeom>
              <a:solidFill>
                <a:srgbClr val="FFFF93">
                  <a:alpha val="100000"/>
                </a:srgbClr>
              </a:solidFill>
              <a:ln w="9525">
                <a:noFill/>
              </a:ln>
            </p:spPr>
            <p:txBody>
              <a:bodyPr/>
              <a:p>
                <a:endParaRPr lang="en-US"/>
              </a:p>
            </p:txBody>
          </p:sp>
          <p:sp>
            <p:nvSpPr>
              <p:cNvPr id="7330" name="Freeform 272"/>
              <p:cNvSpPr/>
              <p:nvPr/>
            </p:nvSpPr>
            <p:spPr>
              <a:xfrm>
                <a:off x="3696" y="311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3"/>
                    </a:lnTo>
                    <a:lnTo>
                      <a:pt x="51" y="9"/>
                    </a:lnTo>
                    <a:lnTo>
                      <a:pt x="46" y="5"/>
                    </a:lnTo>
                    <a:lnTo>
                      <a:pt x="42" y="2"/>
                    </a:lnTo>
                    <a:lnTo>
                      <a:pt x="36" y="1"/>
                    </a:lnTo>
                    <a:lnTo>
                      <a:pt x="30" y="0"/>
                    </a:lnTo>
                    <a:lnTo>
                      <a:pt x="19" y="2"/>
                    </a:lnTo>
                    <a:lnTo>
                      <a:pt x="9" y="9"/>
                    </a:lnTo>
                    <a:lnTo>
                      <a:pt x="2" y="18"/>
                    </a:lnTo>
                    <a:lnTo>
                      <a:pt x="0" y="30"/>
                    </a:lnTo>
                    <a:lnTo>
                      <a:pt x="1" y="35"/>
                    </a:lnTo>
                    <a:lnTo>
                      <a:pt x="2" y="41"/>
                    </a:lnTo>
                    <a:lnTo>
                      <a:pt x="6" y="47"/>
                    </a:lnTo>
                    <a:lnTo>
                      <a:pt x="9" y="52"/>
                    </a:lnTo>
                    <a:lnTo>
                      <a:pt x="14" y="55"/>
                    </a:lnTo>
                    <a:lnTo>
                      <a:pt x="19" y="57"/>
                    </a:lnTo>
                    <a:lnTo>
                      <a:pt x="24" y="58"/>
                    </a:lnTo>
                    <a:lnTo>
                      <a:pt x="30" y="60"/>
                    </a:lnTo>
                    <a:lnTo>
                      <a:pt x="36" y="58"/>
                    </a:lnTo>
                    <a:lnTo>
                      <a:pt x="42" y="57"/>
                    </a:lnTo>
                    <a:lnTo>
                      <a:pt x="46" y="55"/>
                    </a:lnTo>
                    <a:lnTo>
                      <a:pt x="51" y="52"/>
                    </a:lnTo>
                    <a:lnTo>
                      <a:pt x="54"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7331" name="Freeform 273"/>
              <p:cNvSpPr/>
              <p:nvPr/>
            </p:nvSpPr>
            <p:spPr>
              <a:xfrm>
                <a:off x="3703" y="311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8"/>
                    </a:lnTo>
                    <a:lnTo>
                      <a:pt x="7" y="27"/>
                    </a:lnTo>
                    <a:lnTo>
                      <a:pt x="5" y="25"/>
                    </a:lnTo>
                    <a:lnTo>
                      <a:pt x="4" y="23"/>
                    </a:lnTo>
                    <a:lnTo>
                      <a:pt x="1" y="20"/>
                    </a:lnTo>
                    <a:lnTo>
                      <a:pt x="0" y="18"/>
                    </a:lnTo>
                    <a:lnTo>
                      <a:pt x="0" y="15"/>
                    </a:lnTo>
                    <a:lnTo>
                      <a:pt x="0" y="12"/>
                    </a:lnTo>
                    <a:lnTo>
                      <a:pt x="1" y="9"/>
                    </a:lnTo>
                    <a:lnTo>
                      <a:pt x="4" y="7"/>
                    </a:lnTo>
                    <a:lnTo>
                      <a:pt x="5" y="4"/>
                    </a:lnTo>
                    <a:lnTo>
                      <a:pt x="7" y="3"/>
                    </a:lnTo>
                    <a:lnTo>
                      <a:pt x="9" y="1"/>
                    </a:lnTo>
                    <a:lnTo>
                      <a:pt x="13" y="0"/>
                    </a:lnTo>
                    <a:lnTo>
                      <a:pt x="15" y="0"/>
                    </a:lnTo>
                    <a:lnTo>
                      <a:pt x="19" y="0"/>
                    </a:lnTo>
                    <a:lnTo>
                      <a:pt x="21" y="1"/>
                    </a:lnTo>
                    <a:lnTo>
                      <a:pt x="23" y="3"/>
                    </a:lnTo>
                    <a:lnTo>
                      <a:pt x="25" y="4"/>
                    </a:lnTo>
                    <a:lnTo>
                      <a:pt x="28"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7332" name="Freeform 274"/>
              <p:cNvSpPr/>
              <p:nvPr/>
            </p:nvSpPr>
            <p:spPr>
              <a:xfrm>
                <a:off x="3669" y="3257"/>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4"/>
                    </a:lnTo>
                    <a:lnTo>
                      <a:pt x="51" y="10"/>
                    </a:lnTo>
                    <a:lnTo>
                      <a:pt x="46" y="6"/>
                    </a:lnTo>
                    <a:lnTo>
                      <a:pt x="42" y="3"/>
                    </a:lnTo>
                    <a:lnTo>
                      <a:pt x="36" y="2"/>
                    </a:lnTo>
                    <a:lnTo>
                      <a:pt x="30" y="0"/>
                    </a:lnTo>
                    <a:lnTo>
                      <a:pt x="19" y="3"/>
                    </a:lnTo>
                    <a:lnTo>
                      <a:pt x="9" y="10"/>
                    </a:lnTo>
                    <a:lnTo>
                      <a:pt x="2" y="19"/>
                    </a:lnTo>
                    <a:lnTo>
                      <a:pt x="0" y="30"/>
                    </a:lnTo>
                    <a:lnTo>
                      <a:pt x="1" y="36"/>
                    </a:lnTo>
                    <a:lnTo>
                      <a:pt x="2" y="42"/>
                    </a:lnTo>
                    <a:lnTo>
                      <a:pt x="5" y="46"/>
                    </a:lnTo>
                    <a:lnTo>
                      <a:pt x="8" y="51"/>
                    </a:lnTo>
                    <a:lnTo>
                      <a:pt x="13" y="55"/>
                    </a:lnTo>
                    <a:lnTo>
                      <a:pt x="19" y="58"/>
                    </a:lnTo>
                    <a:lnTo>
                      <a:pt x="24" y="59"/>
                    </a:lnTo>
                    <a:lnTo>
                      <a:pt x="30" y="60"/>
                    </a:lnTo>
                    <a:lnTo>
                      <a:pt x="36" y="59"/>
                    </a:lnTo>
                    <a:lnTo>
                      <a:pt x="42" y="58"/>
                    </a:lnTo>
                    <a:lnTo>
                      <a:pt x="46" y="55"/>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7333" name="Freeform 275"/>
              <p:cNvSpPr/>
              <p:nvPr/>
            </p:nvSpPr>
            <p:spPr>
              <a:xfrm>
                <a:off x="3677" y="326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10"/>
                    </a:lnTo>
                    <a:lnTo>
                      <a:pt x="2" y="7"/>
                    </a:lnTo>
                    <a:lnTo>
                      <a:pt x="5" y="5"/>
                    </a:lnTo>
                    <a:lnTo>
                      <a:pt x="7" y="3"/>
                    </a:lnTo>
                    <a:lnTo>
                      <a:pt x="9" y="1"/>
                    </a:lnTo>
                    <a:lnTo>
                      <a:pt x="12" y="0"/>
                    </a:lnTo>
                    <a:lnTo>
                      <a:pt x="15" y="0"/>
                    </a:lnTo>
                    <a:lnTo>
                      <a:pt x="17" y="0"/>
                    </a:lnTo>
                    <a:lnTo>
                      <a:pt x="21" y="1"/>
                    </a:lnTo>
                    <a:lnTo>
                      <a:pt x="23" y="3"/>
                    </a:lnTo>
                    <a:lnTo>
                      <a:pt x="25" y="5"/>
                    </a:lnTo>
                    <a:lnTo>
                      <a:pt x="27"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7334" name="Freeform 276"/>
              <p:cNvSpPr/>
              <p:nvPr/>
            </p:nvSpPr>
            <p:spPr>
              <a:xfrm>
                <a:off x="3693" y="3382"/>
                <a:ext cx="30"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3"/>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8"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7335" name="Freeform 277"/>
              <p:cNvSpPr/>
              <p:nvPr/>
            </p:nvSpPr>
            <p:spPr>
              <a:xfrm>
                <a:off x="3701" y="3390"/>
                <a:ext cx="14" cy="14"/>
              </a:xfrm>
              <a:custGeom>
                <a:avLst/>
                <a:gdLst>
                  <a:gd name="txL" fmla="*/ 0 w 28"/>
                  <a:gd name="txT" fmla="*/ 0 h 29"/>
                  <a:gd name="txR" fmla="*/ 28 w 28"/>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8" h="29">
                    <a:moveTo>
                      <a:pt x="13" y="29"/>
                    </a:moveTo>
                    <a:lnTo>
                      <a:pt x="11" y="29"/>
                    </a:lnTo>
                    <a:lnTo>
                      <a:pt x="9" y="28"/>
                    </a:lnTo>
                    <a:lnTo>
                      <a:pt x="5" y="27"/>
                    </a:lnTo>
                    <a:lnTo>
                      <a:pt x="3" y="25"/>
                    </a:lnTo>
                    <a:lnTo>
                      <a:pt x="2" y="22"/>
                    </a:lnTo>
                    <a:lnTo>
                      <a:pt x="1" y="20"/>
                    </a:lnTo>
                    <a:lnTo>
                      <a:pt x="0" y="18"/>
                    </a:lnTo>
                    <a:lnTo>
                      <a:pt x="0" y="14"/>
                    </a:lnTo>
                    <a:lnTo>
                      <a:pt x="0" y="12"/>
                    </a:lnTo>
                    <a:lnTo>
                      <a:pt x="1" y="8"/>
                    </a:lnTo>
                    <a:lnTo>
                      <a:pt x="2" y="6"/>
                    </a:lnTo>
                    <a:lnTo>
                      <a:pt x="3" y="4"/>
                    </a:lnTo>
                    <a:lnTo>
                      <a:pt x="5" y="3"/>
                    </a:lnTo>
                    <a:lnTo>
                      <a:pt x="9" y="2"/>
                    </a:lnTo>
                    <a:lnTo>
                      <a:pt x="11" y="0"/>
                    </a:lnTo>
                    <a:lnTo>
                      <a:pt x="13" y="0"/>
                    </a:lnTo>
                    <a:lnTo>
                      <a:pt x="17" y="0"/>
                    </a:lnTo>
                    <a:lnTo>
                      <a:pt x="19" y="2"/>
                    </a:lnTo>
                    <a:lnTo>
                      <a:pt x="23" y="3"/>
                    </a:lnTo>
                    <a:lnTo>
                      <a:pt x="25" y="4"/>
                    </a:lnTo>
                    <a:lnTo>
                      <a:pt x="26" y="6"/>
                    </a:lnTo>
                    <a:lnTo>
                      <a:pt x="27" y="8"/>
                    </a:lnTo>
                    <a:lnTo>
                      <a:pt x="28" y="12"/>
                    </a:lnTo>
                    <a:lnTo>
                      <a:pt x="28" y="14"/>
                    </a:lnTo>
                    <a:lnTo>
                      <a:pt x="27" y="20"/>
                    </a:lnTo>
                    <a:lnTo>
                      <a:pt x="25" y="25"/>
                    </a:lnTo>
                    <a:lnTo>
                      <a:pt x="19" y="28"/>
                    </a:lnTo>
                    <a:lnTo>
                      <a:pt x="13" y="29"/>
                    </a:lnTo>
                    <a:close/>
                  </a:path>
                </a:pathLst>
              </a:custGeom>
              <a:solidFill>
                <a:srgbClr val="FFFF93">
                  <a:alpha val="100000"/>
                </a:srgbClr>
              </a:solidFill>
              <a:ln w="9525">
                <a:noFill/>
              </a:ln>
            </p:spPr>
            <p:txBody>
              <a:bodyPr/>
              <a:p>
                <a:endParaRPr lang="en-US"/>
              </a:p>
            </p:txBody>
          </p:sp>
          <p:sp>
            <p:nvSpPr>
              <p:cNvPr id="7336" name="Freeform 278"/>
              <p:cNvSpPr/>
              <p:nvPr/>
            </p:nvSpPr>
            <p:spPr>
              <a:xfrm>
                <a:off x="3842" y="3409"/>
                <a:ext cx="30" cy="30"/>
              </a:xfrm>
              <a:custGeom>
                <a:avLst/>
                <a:gdLst>
                  <a:gd name="txL" fmla="*/ 0 w 60"/>
                  <a:gd name="txT" fmla="*/ 0 h 58"/>
                  <a:gd name="txR" fmla="*/ 60 w 60"/>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8">
                    <a:moveTo>
                      <a:pt x="60" y="30"/>
                    </a:moveTo>
                    <a:lnTo>
                      <a:pt x="59" y="24"/>
                    </a:lnTo>
                    <a:lnTo>
                      <a:pt x="57" y="18"/>
                    </a:lnTo>
                    <a:lnTo>
                      <a:pt x="54" y="12"/>
                    </a:lnTo>
                    <a:lnTo>
                      <a:pt x="51" y="8"/>
                    </a:lnTo>
                    <a:lnTo>
                      <a:pt x="46" y="4"/>
                    </a:lnTo>
                    <a:lnTo>
                      <a:pt x="41" y="2"/>
                    </a:lnTo>
                    <a:lnTo>
                      <a:pt x="36" y="0"/>
                    </a:lnTo>
                    <a:lnTo>
                      <a:pt x="30" y="0"/>
                    </a:lnTo>
                    <a:lnTo>
                      <a:pt x="18" y="2"/>
                    </a:lnTo>
                    <a:lnTo>
                      <a:pt x="8" y="8"/>
                    </a:lnTo>
                    <a:lnTo>
                      <a:pt x="2" y="18"/>
                    </a:lnTo>
                    <a:lnTo>
                      <a:pt x="0" y="30"/>
                    </a:lnTo>
                    <a:lnTo>
                      <a:pt x="1" y="35"/>
                    </a:lnTo>
                    <a:lnTo>
                      <a:pt x="2" y="40"/>
                    </a:lnTo>
                    <a:lnTo>
                      <a:pt x="4" y="46"/>
                    </a:lnTo>
                    <a:lnTo>
                      <a:pt x="8" y="50"/>
                    </a:lnTo>
                    <a:lnTo>
                      <a:pt x="12" y="54"/>
                    </a:lnTo>
                    <a:lnTo>
                      <a:pt x="18" y="56"/>
                    </a:lnTo>
                    <a:lnTo>
                      <a:pt x="24" y="58"/>
                    </a:lnTo>
                    <a:lnTo>
                      <a:pt x="30" y="58"/>
                    </a:lnTo>
                    <a:lnTo>
                      <a:pt x="36" y="58"/>
                    </a:lnTo>
                    <a:lnTo>
                      <a:pt x="41" y="56"/>
                    </a:lnTo>
                    <a:lnTo>
                      <a:pt x="46" y="54"/>
                    </a:lnTo>
                    <a:lnTo>
                      <a:pt x="51" y="50"/>
                    </a:lnTo>
                    <a:lnTo>
                      <a:pt x="54" y="46"/>
                    </a:lnTo>
                    <a:lnTo>
                      <a:pt x="57" y="40"/>
                    </a:lnTo>
                    <a:lnTo>
                      <a:pt x="59" y="35"/>
                    </a:lnTo>
                    <a:lnTo>
                      <a:pt x="60" y="30"/>
                    </a:lnTo>
                    <a:close/>
                  </a:path>
                </a:pathLst>
              </a:custGeom>
              <a:solidFill>
                <a:srgbClr val="6800E0">
                  <a:alpha val="100000"/>
                </a:srgbClr>
              </a:solidFill>
              <a:ln w="9525">
                <a:noFill/>
              </a:ln>
            </p:spPr>
            <p:txBody>
              <a:bodyPr/>
              <a:p>
                <a:endParaRPr lang="en-US"/>
              </a:p>
            </p:txBody>
          </p:sp>
          <p:sp>
            <p:nvSpPr>
              <p:cNvPr id="7337" name="Freeform 279"/>
              <p:cNvSpPr/>
              <p:nvPr/>
            </p:nvSpPr>
            <p:spPr>
              <a:xfrm>
                <a:off x="3850" y="3417"/>
                <a:ext cx="15" cy="14"/>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5"/>
                    </a:lnTo>
                    <a:lnTo>
                      <a:pt x="4" y="3"/>
                    </a:lnTo>
                    <a:lnTo>
                      <a:pt x="7" y="2"/>
                    </a:lnTo>
                    <a:lnTo>
                      <a:pt x="9" y="1"/>
                    </a:lnTo>
                    <a:lnTo>
                      <a:pt x="11" y="0"/>
                    </a:lnTo>
                    <a:lnTo>
                      <a:pt x="15" y="0"/>
                    </a:lnTo>
                    <a:lnTo>
                      <a:pt x="17" y="0"/>
                    </a:lnTo>
                    <a:lnTo>
                      <a:pt x="21" y="1"/>
                    </a:lnTo>
                    <a:lnTo>
                      <a:pt x="23" y="2"/>
                    </a:lnTo>
                    <a:lnTo>
                      <a:pt x="25" y="3"/>
                    </a:lnTo>
                    <a:lnTo>
                      <a:pt x="26" y="5"/>
                    </a:lnTo>
                    <a:lnTo>
                      <a:pt x="29" y="9"/>
                    </a:lnTo>
                    <a:lnTo>
                      <a:pt x="30" y="11"/>
                    </a:lnTo>
                    <a:lnTo>
                      <a:pt x="30" y="15"/>
                    </a:lnTo>
                    <a:lnTo>
                      <a:pt x="29" y="20"/>
                    </a:lnTo>
                    <a:lnTo>
                      <a:pt x="25" y="25"/>
                    </a:lnTo>
                    <a:lnTo>
                      <a:pt x="21" y="27"/>
                    </a:lnTo>
                    <a:lnTo>
                      <a:pt x="15" y="28"/>
                    </a:lnTo>
                    <a:close/>
                  </a:path>
                </a:pathLst>
              </a:custGeom>
              <a:solidFill>
                <a:srgbClr val="FFFF93">
                  <a:alpha val="100000"/>
                </a:srgbClr>
              </a:solidFill>
              <a:ln w="9525">
                <a:noFill/>
              </a:ln>
            </p:spPr>
            <p:txBody>
              <a:bodyPr/>
              <a:p>
                <a:endParaRPr lang="en-US"/>
              </a:p>
            </p:txBody>
          </p:sp>
          <p:sp>
            <p:nvSpPr>
              <p:cNvPr id="7338" name="Freeform 280"/>
              <p:cNvSpPr/>
              <p:nvPr/>
            </p:nvSpPr>
            <p:spPr>
              <a:xfrm>
                <a:off x="3869" y="3310"/>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7" y="19"/>
                    </a:lnTo>
                    <a:lnTo>
                      <a:pt x="54" y="13"/>
                    </a:lnTo>
                    <a:lnTo>
                      <a:pt x="50" y="9"/>
                    </a:lnTo>
                    <a:lnTo>
                      <a:pt x="46" y="5"/>
                    </a:lnTo>
                    <a:lnTo>
                      <a:pt x="41" y="3"/>
                    </a:lnTo>
                    <a:lnTo>
                      <a:pt x="36" y="0"/>
                    </a:lnTo>
                    <a:lnTo>
                      <a:pt x="30" y="0"/>
                    </a:lnTo>
                    <a:lnTo>
                      <a:pt x="18" y="3"/>
                    </a:lnTo>
                    <a:lnTo>
                      <a:pt x="9" y="9"/>
                    </a:lnTo>
                    <a:lnTo>
                      <a:pt x="2" y="18"/>
                    </a:lnTo>
                    <a:lnTo>
                      <a:pt x="0" y="29"/>
                    </a:lnTo>
                    <a:lnTo>
                      <a:pt x="1" y="35"/>
                    </a:lnTo>
                    <a:lnTo>
                      <a:pt x="2" y="41"/>
                    </a:lnTo>
                    <a:lnTo>
                      <a:pt x="6" y="47"/>
                    </a:lnTo>
                    <a:lnTo>
                      <a:pt x="9" y="51"/>
                    </a:lnTo>
                    <a:lnTo>
                      <a:pt x="14" y="55"/>
                    </a:lnTo>
                    <a:lnTo>
                      <a:pt x="18" y="57"/>
                    </a:lnTo>
                    <a:lnTo>
                      <a:pt x="24" y="59"/>
                    </a:lnTo>
                    <a:lnTo>
                      <a:pt x="30" y="59"/>
                    </a:lnTo>
                    <a:lnTo>
                      <a:pt x="36" y="59"/>
                    </a:lnTo>
                    <a:lnTo>
                      <a:pt x="41" y="57"/>
                    </a:lnTo>
                    <a:lnTo>
                      <a:pt x="46" y="55"/>
                    </a:lnTo>
                    <a:lnTo>
                      <a:pt x="50" y="51"/>
                    </a:lnTo>
                    <a:lnTo>
                      <a:pt x="54" y="47"/>
                    </a:lnTo>
                    <a:lnTo>
                      <a:pt x="57" y="41"/>
                    </a:lnTo>
                    <a:lnTo>
                      <a:pt x="59" y="35"/>
                    </a:lnTo>
                    <a:lnTo>
                      <a:pt x="60" y="29"/>
                    </a:lnTo>
                    <a:close/>
                  </a:path>
                </a:pathLst>
              </a:custGeom>
              <a:solidFill>
                <a:srgbClr val="5900BC">
                  <a:alpha val="100000"/>
                </a:srgbClr>
              </a:solidFill>
              <a:ln w="9525">
                <a:noFill/>
              </a:ln>
            </p:spPr>
            <p:txBody>
              <a:bodyPr/>
              <a:p>
                <a:endParaRPr lang="en-US"/>
              </a:p>
            </p:txBody>
          </p:sp>
          <p:sp>
            <p:nvSpPr>
              <p:cNvPr id="7339" name="Freeform 281"/>
              <p:cNvSpPr/>
              <p:nvPr/>
            </p:nvSpPr>
            <p:spPr>
              <a:xfrm>
                <a:off x="3876" y="3318"/>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9" y="28"/>
                    </a:lnTo>
                    <a:lnTo>
                      <a:pt x="7" y="27"/>
                    </a:lnTo>
                    <a:lnTo>
                      <a:pt x="4" y="25"/>
                    </a:lnTo>
                    <a:lnTo>
                      <a:pt x="3" y="22"/>
                    </a:lnTo>
                    <a:lnTo>
                      <a:pt x="1" y="20"/>
                    </a:lnTo>
                    <a:lnTo>
                      <a:pt x="0" y="18"/>
                    </a:lnTo>
                    <a:lnTo>
                      <a:pt x="0" y="14"/>
                    </a:lnTo>
                    <a:lnTo>
                      <a:pt x="0" y="12"/>
                    </a:lnTo>
                    <a:lnTo>
                      <a:pt x="1" y="9"/>
                    </a:lnTo>
                    <a:lnTo>
                      <a:pt x="3" y="6"/>
                    </a:lnTo>
                    <a:lnTo>
                      <a:pt x="4" y="4"/>
                    </a:lnTo>
                    <a:lnTo>
                      <a:pt x="7" y="3"/>
                    </a:lnTo>
                    <a:lnTo>
                      <a:pt x="9" y="2"/>
                    </a:lnTo>
                    <a:lnTo>
                      <a:pt x="12" y="0"/>
                    </a:lnTo>
                    <a:lnTo>
                      <a:pt x="15" y="0"/>
                    </a:lnTo>
                    <a:lnTo>
                      <a:pt x="17" y="0"/>
                    </a:lnTo>
                    <a:lnTo>
                      <a:pt x="21" y="2"/>
                    </a:lnTo>
                    <a:lnTo>
                      <a:pt x="23" y="3"/>
                    </a:lnTo>
                    <a:lnTo>
                      <a:pt x="25" y="4"/>
                    </a:lnTo>
                    <a:lnTo>
                      <a:pt x="26" y="6"/>
                    </a:lnTo>
                    <a:lnTo>
                      <a:pt x="29" y="9"/>
                    </a:lnTo>
                    <a:lnTo>
                      <a:pt x="30" y="12"/>
                    </a:lnTo>
                    <a:lnTo>
                      <a:pt x="30" y="14"/>
                    </a:lnTo>
                    <a:lnTo>
                      <a:pt x="29" y="20"/>
                    </a:lnTo>
                    <a:lnTo>
                      <a:pt x="25" y="25"/>
                    </a:lnTo>
                    <a:lnTo>
                      <a:pt x="21" y="28"/>
                    </a:lnTo>
                    <a:lnTo>
                      <a:pt x="15" y="29"/>
                    </a:lnTo>
                    <a:close/>
                  </a:path>
                </a:pathLst>
              </a:custGeom>
              <a:solidFill>
                <a:srgbClr val="FFFF93">
                  <a:alpha val="100000"/>
                </a:srgbClr>
              </a:solidFill>
              <a:ln w="9525">
                <a:noFill/>
              </a:ln>
            </p:spPr>
            <p:txBody>
              <a:bodyPr/>
              <a:p>
                <a:endParaRPr lang="en-US"/>
              </a:p>
            </p:txBody>
          </p:sp>
          <p:sp>
            <p:nvSpPr>
              <p:cNvPr id="7340" name="Freeform 282"/>
              <p:cNvSpPr/>
              <p:nvPr/>
            </p:nvSpPr>
            <p:spPr>
              <a:xfrm>
                <a:off x="3869" y="3182"/>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3"/>
                    </a:lnTo>
                    <a:lnTo>
                      <a:pt x="50" y="9"/>
                    </a:lnTo>
                    <a:lnTo>
                      <a:pt x="46" y="5"/>
                    </a:lnTo>
                    <a:lnTo>
                      <a:pt x="41" y="2"/>
                    </a:lnTo>
                    <a:lnTo>
                      <a:pt x="36" y="1"/>
                    </a:lnTo>
                    <a:lnTo>
                      <a:pt x="30" y="0"/>
                    </a:lnTo>
                    <a:lnTo>
                      <a:pt x="18" y="2"/>
                    </a:lnTo>
                    <a:lnTo>
                      <a:pt x="9" y="9"/>
                    </a:lnTo>
                    <a:lnTo>
                      <a:pt x="2" y="18"/>
                    </a:lnTo>
                    <a:lnTo>
                      <a:pt x="0" y="30"/>
                    </a:lnTo>
                    <a:lnTo>
                      <a:pt x="1" y="35"/>
                    </a:lnTo>
                    <a:lnTo>
                      <a:pt x="2" y="41"/>
                    </a:lnTo>
                    <a:lnTo>
                      <a:pt x="6" y="47"/>
                    </a:lnTo>
                    <a:lnTo>
                      <a:pt x="9" y="51"/>
                    </a:lnTo>
                    <a:lnTo>
                      <a:pt x="14" y="55"/>
                    </a:lnTo>
                    <a:lnTo>
                      <a:pt x="18" y="57"/>
                    </a:lnTo>
                    <a:lnTo>
                      <a:pt x="24" y="58"/>
                    </a:lnTo>
                    <a:lnTo>
                      <a:pt x="30" y="60"/>
                    </a:lnTo>
                    <a:lnTo>
                      <a:pt x="36" y="58"/>
                    </a:lnTo>
                    <a:lnTo>
                      <a:pt x="41" y="57"/>
                    </a:lnTo>
                    <a:lnTo>
                      <a:pt x="46" y="55"/>
                    </a:lnTo>
                    <a:lnTo>
                      <a:pt x="50" y="51"/>
                    </a:lnTo>
                    <a:lnTo>
                      <a:pt x="54" y="47"/>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7341" name="Freeform 283"/>
              <p:cNvSpPr/>
              <p:nvPr/>
            </p:nvSpPr>
            <p:spPr>
              <a:xfrm>
                <a:off x="3876" y="318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8"/>
                    </a:lnTo>
                    <a:lnTo>
                      <a:pt x="7" y="27"/>
                    </a:lnTo>
                    <a:lnTo>
                      <a:pt x="4" y="25"/>
                    </a:lnTo>
                    <a:lnTo>
                      <a:pt x="3" y="23"/>
                    </a:lnTo>
                    <a:lnTo>
                      <a:pt x="1" y="20"/>
                    </a:lnTo>
                    <a:lnTo>
                      <a:pt x="0" y="18"/>
                    </a:lnTo>
                    <a:lnTo>
                      <a:pt x="0" y="15"/>
                    </a:lnTo>
                    <a:lnTo>
                      <a:pt x="0" y="12"/>
                    </a:lnTo>
                    <a:lnTo>
                      <a:pt x="1" y="9"/>
                    </a:lnTo>
                    <a:lnTo>
                      <a:pt x="3" y="7"/>
                    </a:lnTo>
                    <a:lnTo>
                      <a:pt x="4" y="4"/>
                    </a:lnTo>
                    <a:lnTo>
                      <a:pt x="7" y="3"/>
                    </a:lnTo>
                    <a:lnTo>
                      <a:pt x="9" y="1"/>
                    </a:lnTo>
                    <a:lnTo>
                      <a:pt x="12" y="0"/>
                    </a:lnTo>
                    <a:lnTo>
                      <a:pt x="15" y="0"/>
                    </a:lnTo>
                    <a:lnTo>
                      <a:pt x="17" y="0"/>
                    </a:lnTo>
                    <a:lnTo>
                      <a:pt x="21" y="1"/>
                    </a:lnTo>
                    <a:lnTo>
                      <a:pt x="23" y="3"/>
                    </a:lnTo>
                    <a:lnTo>
                      <a:pt x="25" y="4"/>
                    </a:lnTo>
                    <a:lnTo>
                      <a:pt x="26"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7342" name="Freeform 284"/>
              <p:cNvSpPr/>
              <p:nvPr/>
            </p:nvSpPr>
            <p:spPr>
              <a:xfrm>
                <a:off x="2809" y="3310"/>
                <a:ext cx="29"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4"/>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7"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7343" name="Freeform 285"/>
              <p:cNvSpPr/>
              <p:nvPr/>
            </p:nvSpPr>
            <p:spPr>
              <a:xfrm>
                <a:off x="2816" y="3318"/>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4" y="29"/>
                    </a:moveTo>
                    <a:lnTo>
                      <a:pt x="12" y="29"/>
                    </a:lnTo>
                    <a:lnTo>
                      <a:pt x="10" y="28"/>
                    </a:lnTo>
                    <a:lnTo>
                      <a:pt x="6" y="27"/>
                    </a:lnTo>
                    <a:lnTo>
                      <a:pt x="4" y="25"/>
                    </a:lnTo>
                    <a:lnTo>
                      <a:pt x="3" y="22"/>
                    </a:lnTo>
                    <a:lnTo>
                      <a:pt x="2" y="20"/>
                    </a:lnTo>
                    <a:lnTo>
                      <a:pt x="0" y="18"/>
                    </a:lnTo>
                    <a:lnTo>
                      <a:pt x="0" y="14"/>
                    </a:lnTo>
                    <a:lnTo>
                      <a:pt x="0" y="12"/>
                    </a:lnTo>
                    <a:lnTo>
                      <a:pt x="2" y="9"/>
                    </a:lnTo>
                    <a:lnTo>
                      <a:pt x="3" y="6"/>
                    </a:lnTo>
                    <a:lnTo>
                      <a:pt x="4" y="4"/>
                    </a:lnTo>
                    <a:lnTo>
                      <a:pt x="6" y="3"/>
                    </a:lnTo>
                    <a:lnTo>
                      <a:pt x="10" y="2"/>
                    </a:lnTo>
                    <a:lnTo>
                      <a:pt x="12" y="0"/>
                    </a:lnTo>
                    <a:lnTo>
                      <a:pt x="14" y="0"/>
                    </a:lnTo>
                    <a:lnTo>
                      <a:pt x="18" y="0"/>
                    </a:lnTo>
                    <a:lnTo>
                      <a:pt x="20" y="2"/>
                    </a:lnTo>
                    <a:lnTo>
                      <a:pt x="22" y="3"/>
                    </a:lnTo>
                    <a:lnTo>
                      <a:pt x="25" y="4"/>
                    </a:lnTo>
                    <a:lnTo>
                      <a:pt x="27" y="6"/>
                    </a:lnTo>
                    <a:lnTo>
                      <a:pt x="28" y="9"/>
                    </a:lnTo>
                    <a:lnTo>
                      <a:pt x="29" y="12"/>
                    </a:lnTo>
                    <a:lnTo>
                      <a:pt x="29" y="14"/>
                    </a:lnTo>
                    <a:lnTo>
                      <a:pt x="28" y="20"/>
                    </a:lnTo>
                    <a:lnTo>
                      <a:pt x="25" y="25"/>
                    </a:lnTo>
                    <a:lnTo>
                      <a:pt x="20" y="28"/>
                    </a:lnTo>
                    <a:lnTo>
                      <a:pt x="14" y="29"/>
                    </a:lnTo>
                    <a:close/>
                  </a:path>
                </a:pathLst>
              </a:custGeom>
              <a:solidFill>
                <a:srgbClr val="FFFF93">
                  <a:alpha val="100000"/>
                </a:srgbClr>
              </a:solidFill>
              <a:ln w="9525">
                <a:noFill/>
              </a:ln>
            </p:spPr>
            <p:txBody>
              <a:bodyPr/>
              <a:p>
                <a:endParaRPr lang="en-US"/>
              </a:p>
            </p:txBody>
          </p:sp>
          <p:sp>
            <p:nvSpPr>
              <p:cNvPr id="7344" name="Freeform 286"/>
              <p:cNvSpPr/>
              <p:nvPr/>
            </p:nvSpPr>
            <p:spPr>
              <a:xfrm>
                <a:off x="2947" y="223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3"/>
                    </a:lnTo>
                    <a:lnTo>
                      <a:pt x="51" y="8"/>
                    </a:lnTo>
                    <a:lnTo>
                      <a:pt x="46" y="5"/>
                    </a:lnTo>
                    <a:lnTo>
                      <a:pt x="41" y="3"/>
                    </a:lnTo>
                    <a:lnTo>
                      <a:pt x="36" y="0"/>
                    </a:lnTo>
                    <a:lnTo>
                      <a:pt x="30" y="0"/>
                    </a:lnTo>
                    <a:lnTo>
                      <a:pt x="18" y="3"/>
                    </a:lnTo>
                    <a:lnTo>
                      <a:pt x="9" y="8"/>
                    </a:lnTo>
                    <a:lnTo>
                      <a:pt x="2" y="19"/>
                    </a:lnTo>
                    <a:lnTo>
                      <a:pt x="0" y="30"/>
                    </a:lnTo>
                    <a:lnTo>
                      <a:pt x="1" y="36"/>
                    </a:lnTo>
                    <a:lnTo>
                      <a:pt x="2" y="42"/>
                    </a:lnTo>
                    <a:lnTo>
                      <a:pt x="6" y="47"/>
                    </a:lnTo>
                    <a:lnTo>
                      <a:pt x="9" y="51"/>
                    </a:lnTo>
                    <a:lnTo>
                      <a:pt x="14" y="55"/>
                    </a:lnTo>
                    <a:lnTo>
                      <a:pt x="18" y="58"/>
                    </a:lnTo>
                    <a:lnTo>
                      <a:pt x="24" y="59"/>
                    </a:lnTo>
                    <a:lnTo>
                      <a:pt x="30" y="60"/>
                    </a:lnTo>
                    <a:lnTo>
                      <a:pt x="36" y="59"/>
                    </a:lnTo>
                    <a:lnTo>
                      <a:pt x="41" y="58"/>
                    </a:lnTo>
                    <a:lnTo>
                      <a:pt x="46" y="55"/>
                    </a:lnTo>
                    <a:lnTo>
                      <a:pt x="51" y="51"/>
                    </a:lnTo>
                    <a:lnTo>
                      <a:pt x="54" y="47"/>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7345" name="Freeform 287"/>
              <p:cNvSpPr/>
              <p:nvPr/>
            </p:nvSpPr>
            <p:spPr>
              <a:xfrm>
                <a:off x="2954" y="224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7"/>
                    </a:lnTo>
                    <a:lnTo>
                      <a:pt x="5" y="26"/>
                    </a:lnTo>
                    <a:lnTo>
                      <a:pt x="3" y="23"/>
                    </a:lnTo>
                    <a:lnTo>
                      <a:pt x="1" y="20"/>
                    </a:lnTo>
                    <a:lnTo>
                      <a:pt x="0" y="18"/>
                    </a:lnTo>
                    <a:lnTo>
                      <a:pt x="0" y="15"/>
                    </a:lnTo>
                    <a:lnTo>
                      <a:pt x="0" y="12"/>
                    </a:lnTo>
                    <a:lnTo>
                      <a:pt x="1" y="10"/>
                    </a:lnTo>
                    <a:lnTo>
                      <a:pt x="3" y="7"/>
                    </a:lnTo>
                    <a:lnTo>
                      <a:pt x="5" y="5"/>
                    </a:lnTo>
                    <a:lnTo>
                      <a:pt x="7" y="3"/>
                    </a:lnTo>
                    <a:lnTo>
                      <a:pt x="10" y="2"/>
                    </a:lnTo>
                    <a:lnTo>
                      <a:pt x="13" y="0"/>
                    </a:lnTo>
                    <a:lnTo>
                      <a:pt x="15" y="0"/>
                    </a:lnTo>
                    <a:lnTo>
                      <a:pt x="18"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grpSp>
      </p:grpSp>
      <p:sp>
        <p:nvSpPr>
          <p:cNvPr id="291" name="Text Box 305"/>
          <p:cNvSpPr txBox="1"/>
          <p:nvPr/>
        </p:nvSpPr>
        <p:spPr>
          <a:xfrm>
            <a:off x="2519363" y="0"/>
            <a:ext cx="4035425" cy="461963"/>
          </a:xfrm>
          <a:prstGeom prst="rect">
            <a:avLst/>
          </a:prstGeom>
          <a:solidFill>
            <a:srgbClr val="3366FF"/>
          </a:solidFill>
          <a:ln w="9525" cap="flat" cmpd="sng">
            <a:solidFill>
              <a:srgbClr val="FF0000"/>
            </a:solidFill>
            <a:prstDash val="solid"/>
            <a:miter/>
            <a:headEnd type="none" w="med" len="med"/>
            <a:tailEnd type="none" w="med" len="med"/>
          </a:ln>
        </p:spPr>
        <p:txBody>
          <a:bodyPr>
            <a:spAutoFit/>
          </a:bodyPr>
          <a:p>
            <a:pPr algn="ctr">
              <a:spcBef>
                <a:spcPct val="50000"/>
              </a:spcBef>
            </a:pPr>
            <a:r>
              <a:rPr sz="2400" b="1" dirty="0">
                <a:solidFill>
                  <a:srgbClr val="FFFF00"/>
                </a:solidFill>
                <a:latin typeface="Arial" panose="020B0604020202020204" pitchFamily="34" charset="0"/>
                <a:cs typeface="Arial" panose="020B0604020202020204" pitchFamily="34" charset="0"/>
              </a:rPr>
              <a:t>THẢO LUẬN NHÓM LỚN:</a:t>
            </a:r>
            <a:endParaRPr sz="2400" b="1" dirty="0">
              <a:solidFill>
                <a:srgbClr val="FFFF00"/>
              </a:solidFill>
              <a:latin typeface="Arial" panose="020B0604020202020204" pitchFamily="34" charset="0"/>
              <a:ea typeface="Arial" panose="020B0604020202020204" pitchFamily="34" charset="0"/>
            </a:endParaRPr>
          </a:p>
        </p:txBody>
      </p:sp>
      <p:sp>
        <p:nvSpPr>
          <p:cNvPr id="578" name="Rectangle 304" descr="Parchment"/>
          <p:cNvSpPr>
            <a:spLocks noChangeArrowheads="1"/>
          </p:cNvSpPr>
          <p:nvPr/>
        </p:nvSpPr>
        <p:spPr bwMode="auto">
          <a:xfrm>
            <a:off x="-52387" y="457200"/>
            <a:ext cx="9196388" cy="6437313"/>
          </a:xfrm>
          <a:prstGeom prst="rect">
            <a:avLst/>
          </a:prstGeom>
          <a:blipFill dpi="0" rotWithShape="0">
            <a:blip r:embed="rId2"/>
            <a:srcRect/>
            <a:tile tx="0" ty="0" sx="100000" sy="100000" flip="none" algn="tl"/>
          </a:blipFill>
          <a:ln w="38100" cmpd="dbl">
            <a:solidFill>
              <a:srgbClr val="FF0000"/>
            </a:solidFill>
            <a:miter lim="800000"/>
          </a:ln>
        </p:spPr>
        <p:txBody>
          <a:bodyPr/>
          <a:p>
            <a:pPr marL="342900" indent="-342900" eaLnBrk="0" hangingPunct="0">
              <a:lnSpc>
                <a:spcPct val="90000"/>
              </a:lnSpc>
              <a:spcBef>
                <a:spcPct val="20000"/>
              </a:spcBef>
              <a:buNone/>
            </a:pPr>
            <a:r>
              <a:rPr b="1" dirty="0">
                <a:latin typeface="Times New Roman" panose="02020603050405020304" pitchFamily="18" charset="0"/>
                <a:cs typeface="Times New Roman" panose="02020603050405020304" pitchFamily="18" charset="0"/>
              </a:rPr>
              <a:t>- Hoạt động nhóm lớn.</a:t>
            </a:r>
            <a:endParaRPr b="1" dirty="0">
              <a:latin typeface="Times New Roman" panose="02020603050405020304" pitchFamily="18" charset="0"/>
              <a:cs typeface="Times New Roman" panose="02020603050405020304" pitchFamily="18" charset="0"/>
            </a:endParaRPr>
          </a:p>
          <a:p>
            <a:pPr marL="342900" indent="-342900" eaLnBrk="0" hangingPunct="0">
              <a:lnSpc>
                <a:spcPct val="90000"/>
              </a:lnSpc>
              <a:spcBef>
                <a:spcPct val="20000"/>
              </a:spcBef>
              <a:buNone/>
            </a:pPr>
            <a:r>
              <a:rPr b="1" dirty="0">
                <a:latin typeface="Times New Roman" panose="02020603050405020304" pitchFamily="18" charset="0"/>
                <a:cs typeface="Times New Roman" panose="02020603050405020304" pitchFamily="18" charset="0"/>
              </a:rPr>
              <a:t>- Thời gian: 7 phút.</a:t>
            </a:r>
            <a:r>
              <a:rPr lang="vi-VN" altLang="x-none" b="1" dirty="0">
                <a:latin typeface="Times New Roman" panose="02020603050405020304" pitchFamily="18" charset="0"/>
                <a:cs typeface="Times New Roman" panose="02020603050405020304" pitchFamily="18" charset="0"/>
              </a:rPr>
              <a:t> </a:t>
            </a:r>
            <a:endParaRPr b="1" dirty="0">
              <a:latin typeface="Times New Roman" panose="02020603050405020304" pitchFamily="18" charset="0"/>
              <a:cs typeface="Times New Roman" panose="02020603050405020304" pitchFamily="18" charset="0"/>
            </a:endParaRPr>
          </a:p>
          <a:p>
            <a:pPr marL="342900" indent="-342900" eaLnBrk="0" hangingPunct="0">
              <a:lnSpc>
                <a:spcPct val="90000"/>
              </a:lnSpc>
              <a:spcBef>
                <a:spcPct val="20000"/>
              </a:spcBef>
              <a:buNone/>
            </a:pPr>
            <a:r>
              <a:rPr b="1" dirty="0">
                <a:latin typeface="Times New Roman" panose="02020603050405020304" pitchFamily="18" charset="0"/>
                <a:cs typeface="Times New Roman" panose="02020603050405020304" pitchFamily="18" charset="0"/>
              </a:rPr>
              <a:t>- Sản phẩm hoạt động: ghi v</a:t>
            </a:r>
            <a:r>
              <a:rPr b="1" dirty="0">
                <a:latin typeface="Times New Roman" panose="02020603050405020304" pitchFamily="18" charset="0"/>
                <a:ea typeface="Times New Roman" panose="02020603050405020304" pitchFamily="18" charset="0"/>
              </a:rPr>
              <a:t>à</a:t>
            </a:r>
            <a:r>
              <a:rPr b="1" dirty="0">
                <a:latin typeface="Times New Roman" panose="02020603050405020304" pitchFamily="18" charset="0"/>
                <a:cs typeface="Times New Roman" panose="02020603050405020304" pitchFamily="18" charset="0"/>
              </a:rPr>
              <a:t>o </a:t>
            </a:r>
            <a:r>
              <a:rPr b="1" dirty="0">
                <a:solidFill>
                  <a:srgbClr val="FF0000"/>
                </a:solidFill>
                <a:latin typeface="Times New Roman" panose="02020603050405020304" pitchFamily="18" charset="0"/>
                <a:cs typeface="Times New Roman" panose="02020603050405020304" pitchFamily="18" charset="0"/>
              </a:rPr>
              <a:t>phiếu học tập số 2</a:t>
            </a:r>
            <a:r>
              <a:rPr b="1" dirty="0">
                <a:latin typeface="Times New Roman" panose="02020603050405020304" pitchFamily="18" charset="0"/>
                <a:cs typeface="Times New Roman" panose="02020603050405020304" pitchFamily="18" charset="0"/>
              </a:rPr>
              <a:t>.</a:t>
            </a:r>
            <a:endParaRPr b="1" dirty="0">
              <a:latin typeface="Times New Roman" panose="02020603050405020304" pitchFamily="18" charset="0"/>
              <a:cs typeface="Times New Roman" panose="02020603050405020304" pitchFamily="18" charset="0"/>
            </a:endParaRPr>
          </a:p>
          <a:p>
            <a:pPr marL="342900" indent="-342900" eaLnBrk="0" hangingPunct="0">
              <a:lnSpc>
                <a:spcPct val="90000"/>
              </a:lnSpc>
              <a:spcBef>
                <a:spcPct val="20000"/>
              </a:spcBef>
              <a:buNone/>
            </a:pPr>
            <a:r>
              <a:rPr b="1" dirty="0">
                <a:latin typeface="Times New Roman" panose="02020603050405020304" pitchFamily="18" charset="0"/>
                <a:cs typeface="Times New Roman" panose="02020603050405020304" pitchFamily="18" charset="0"/>
              </a:rPr>
              <a:t>- Trả lời:</a:t>
            </a:r>
            <a:endParaRPr b="1" dirty="0">
              <a:latin typeface="Times New Roman" panose="02020603050405020304" pitchFamily="18" charset="0"/>
              <a:cs typeface="Times New Roman" panose="02020603050405020304" pitchFamily="18" charset="0"/>
            </a:endParaRPr>
          </a:p>
          <a:p>
            <a:pPr marL="342900" indent="-342900" eaLnBrk="0" hangingPunct="0">
              <a:buNone/>
            </a:pPr>
            <a:r>
              <a:rPr sz="2000" dirty="0">
                <a:latin typeface="Times New Roman" panose="02020603050405020304" pitchFamily="18" charset="0"/>
              </a:rPr>
              <a:t>   </a:t>
            </a:r>
            <a:r>
              <a:rPr lang="vi-VN" altLang="x-none" b="1" dirty="0">
                <a:solidFill>
                  <a:srgbClr val="0000FF"/>
                </a:solidFill>
                <a:latin typeface="Times New Roman" panose="02020603050405020304" pitchFamily="18" charset="0"/>
                <a:cs typeface="Times New Roman" panose="02020603050405020304" pitchFamily="18" charset="0"/>
              </a:rPr>
              <a:t>1. </a:t>
            </a:r>
            <a:r>
              <a:rPr b="1" dirty="0">
                <a:solidFill>
                  <a:srgbClr val="0000FF"/>
                </a:solidFill>
                <a:latin typeface="Times New Roman" panose="02020603050405020304" pitchFamily="18" charset="0"/>
                <a:cs typeface="Times New Roman" panose="02020603050405020304" pitchFamily="18" charset="0"/>
              </a:rPr>
              <a:t>Tìm các chi tiết phù hợp với mỗi công đoạn v</a:t>
            </a:r>
            <a:r>
              <a:rPr b="1" dirty="0">
                <a:solidFill>
                  <a:srgbClr val="0000FF"/>
                </a:solidFill>
                <a:latin typeface="Times New Roman" panose="02020603050405020304" pitchFamily="18" charset="0"/>
                <a:ea typeface="Times New Roman" panose="02020603050405020304" pitchFamily="18" charset="0"/>
              </a:rPr>
              <a:t>à</a:t>
            </a:r>
            <a:r>
              <a:rPr b="1" dirty="0">
                <a:solidFill>
                  <a:srgbClr val="0000FF"/>
                </a:solidFill>
                <a:latin typeface="Times New Roman" panose="02020603050405020304" pitchFamily="18" charset="0"/>
                <a:cs typeface="Times New Roman" panose="02020603050405020304" pitchFamily="18" charset="0"/>
              </a:rPr>
              <a:t> điền v</a:t>
            </a:r>
            <a:r>
              <a:rPr b="1" dirty="0">
                <a:solidFill>
                  <a:srgbClr val="0000FF"/>
                </a:solidFill>
                <a:latin typeface="Times New Roman" panose="02020603050405020304" pitchFamily="18" charset="0"/>
                <a:ea typeface="Times New Roman" panose="02020603050405020304" pitchFamily="18" charset="0"/>
              </a:rPr>
              <a:t>à</a:t>
            </a:r>
            <a:r>
              <a:rPr b="1" dirty="0">
                <a:solidFill>
                  <a:srgbClr val="0000FF"/>
                </a:solidFill>
                <a:latin typeface="Times New Roman" panose="02020603050405020304" pitchFamily="18" charset="0"/>
                <a:cs typeface="Times New Roman" panose="02020603050405020304" pitchFamily="18" charset="0"/>
              </a:rPr>
              <a:t>o bảng sau:</a:t>
            </a:r>
            <a:r>
              <a:rPr b="1" dirty="0">
                <a:solidFill>
                  <a:srgbClr val="000000"/>
                </a:solidFill>
                <a:latin typeface="Times New Roman" panose="02020603050405020304" pitchFamily="18" charset="0"/>
                <a:cs typeface="Times New Roman" panose="02020603050405020304" pitchFamily="18" charset="0"/>
              </a:rPr>
              <a:t> </a:t>
            </a:r>
            <a:endParaRPr b="1" dirty="0">
              <a:solidFill>
                <a:srgbClr val="000000"/>
              </a:solidFill>
              <a:latin typeface="Times New Roman" panose="02020603050405020304" pitchFamily="18" charset="0"/>
              <a:cs typeface="Times New Roman" panose="02020603050405020304" pitchFamily="18" charset="0"/>
            </a:endParaRPr>
          </a:p>
          <a:p>
            <a:pPr marL="342900" indent="-342900" eaLnBrk="0" hangingPunct="0">
              <a:buNone/>
            </a:pPr>
            <a:endParaRPr b="1" dirty="0">
              <a:solidFill>
                <a:srgbClr val="000000"/>
              </a:solidFill>
              <a:latin typeface="Times New Roman" panose="02020603050405020304" pitchFamily="18" charset="0"/>
              <a:cs typeface="Times New Roman" panose="02020603050405020304" pitchFamily="18" charset="0"/>
            </a:endParaRPr>
          </a:p>
          <a:p>
            <a:pPr marL="342900" indent="-342900" eaLnBrk="0" hangingPunct="0">
              <a:buNone/>
            </a:pPr>
            <a:endParaRPr sz="2000" dirty="0">
              <a:solidFill>
                <a:srgbClr val="000000"/>
              </a:solidFill>
              <a:latin typeface="Times New Roman" panose="02020603050405020304" pitchFamily="18" charset="0"/>
              <a:cs typeface="Times New Roman" panose="02020603050405020304" pitchFamily="18" charset="0"/>
            </a:endParaRPr>
          </a:p>
          <a:p>
            <a:pPr marL="342900" indent="-342900" eaLnBrk="0" hangingPunct="0">
              <a:buNone/>
            </a:pPr>
            <a:endParaRPr sz="2000" dirty="0">
              <a:solidFill>
                <a:srgbClr val="000000"/>
              </a:solidFill>
              <a:latin typeface="Times New Roman" panose="02020603050405020304" pitchFamily="18" charset="0"/>
              <a:cs typeface="Times New Roman" panose="02020603050405020304" pitchFamily="18" charset="0"/>
            </a:endParaRPr>
          </a:p>
          <a:p>
            <a:pPr marL="342900" indent="-342900" eaLnBrk="0" hangingPunct="0">
              <a:buNone/>
            </a:pPr>
            <a:endParaRPr sz="2000" dirty="0">
              <a:solidFill>
                <a:srgbClr val="000000"/>
              </a:solidFill>
              <a:latin typeface="Times New Roman" panose="02020603050405020304" pitchFamily="18" charset="0"/>
              <a:cs typeface="Times New Roman" panose="02020603050405020304" pitchFamily="18" charset="0"/>
            </a:endParaRPr>
          </a:p>
          <a:p>
            <a:pPr marL="342900" indent="-342900" eaLnBrk="0" hangingPunct="0">
              <a:buNone/>
            </a:pPr>
            <a:endParaRPr sz="2000" dirty="0">
              <a:solidFill>
                <a:srgbClr val="000000"/>
              </a:solidFill>
              <a:latin typeface="Times New Roman" panose="02020603050405020304" pitchFamily="18" charset="0"/>
              <a:cs typeface="Times New Roman" panose="02020603050405020304" pitchFamily="18" charset="0"/>
            </a:endParaRPr>
          </a:p>
          <a:p>
            <a:pPr marL="342900" indent="-342900" eaLnBrk="0" hangingPunct="0">
              <a:buNone/>
            </a:pPr>
            <a:endParaRPr sz="2000" dirty="0">
              <a:solidFill>
                <a:srgbClr val="000000"/>
              </a:solidFill>
              <a:latin typeface="Times New Roman" panose="02020603050405020304" pitchFamily="18" charset="0"/>
              <a:cs typeface="Times New Roman" panose="02020603050405020304" pitchFamily="18" charset="0"/>
            </a:endParaRPr>
          </a:p>
          <a:p>
            <a:pPr marL="342900" indent="-342900" eaLnBrk="0" hangingPunct="0">
              <a:buNone/>
            </a:pPr>
            <a:endParaRPr sz="2000" dirty="0">
              <a:solidFill>
                <a:srgbClr val="000000"/>
              </a:solidFill>
              <a:latin typeface="Times New Roman" panose="02020603050405020304" pitchFamily="18" charset="0"/>
              <a:cs typeface="Times New Roman" panose="02020603050405020304" pitchFamily="18" charset="0"/>
            </a:endParaRPr>
          </a:p>
          <a:p>
            <a:pPr marL="342900" indent="-342900" eaLnBrk="0" hangingPunct="0">
              <a:buNone/>
            </a:pPr>
            <a:endParaRPr sz="2000" dirty="0">
              <a:solidFill>
                <a:srgbClr val="000000"/>
              </a:solidFill>
              <a:latin typeface="Times New Roman" panose="02020603050405020304" pitchFamily="18" charset="0"/>
              <a:cs typeface="Times New Roman" panose="02020603050405020304" pitchFamily="18" charset="0"/>
            </a:endParaRPr>
          </a:p>
          <a:p>
            <a:pPr marL="342900" indent="-342900" eaLnBrk="0" hangingPunct="0">
              <a:buNone/>
            </a:pPr>
            <a:endParaRPr sz="2000" dirty="0">
              <a:solidFill>
                <a:srgbClr val="000000"/>
              </a:solidFill>
              <a:latin typeface="Times New Roman" panose="02020603050405020304" pitchFamily="18" charset="0"/>
              <a:cs typeface="Times New Roman" panose="02020603050405020304" pitchFamily="18" charset="0"/>
            </a:endParaRPr>
          </a:p>
          <a:p>
            <a:pPr marL="342900" indent="-342900" eaLnBrk="0" hangingPunct="0">
              <a:buNone/>
            </a:pPr>
            <a:r>
              <a:rPr sz="2000" b="1" dirty="0">
                <a:solidFill>
                  <a:srgbClr val="0000FF"/>
                </a:solidFill>
                <a:latin typeface="Times New Roman" panose="02020603050405020304" pitchFamily="18" charset="0"/>
                <a:cs typeface="Times New Roman" panose="02020603050405020304" pitchFamily="18" charset="0"/>
              </a:rPr>
              <a:t>   </a:t>
            </a:r>
            <a:endParaRPr sz="2000" b="1" dirty="0">
              <a:solidFill>
                <a:srgbClr val="0000FF"/>
              </a:solidFill>
              <a:latin typeface="Times New Roman" panose="02020603050405020304" pitchFamily="18" charset="0"/>
              <a:cs typeface="Times New Roman" panose="02020603050405020304" pitchFamily="18" charset="0"/>
            </a:endParaRPr>
          </a:p>
          <a:p>
            <a:pPr marL="342900" indent="-342900" eaLnBrk="0" hangingPunct="0">
              <a:buNone/>
            </a:pPr>
            <a:endParaRPr sz="2000" b="1" dirty="0">
              <a:solidFill>
                <a:srgbClr val="0000FF"/>
              </a:solidFill>
              <a:latin typeface="Times New Roman" panose="02020603050405020304" pitchFamily="18" charset="0"/>
              <a:cs typeface="Times New Roman" panose="02020603050405020304" pitchFamily="18" charset="0"/>
            </a:endParaRPr>
          </a:p>
          <a:p>
            <a:pPr marL="342900" indent="-342900" eaLnBrk="0" hangingPunct="0">
              <a:buNone/>
            </a:pPr>
            <a:r>
              <a:rPr b="1" dirty="0">
                <a:solidFill>
                  <a:srgbClr val="0000FF"/>
                </a:solidFill>
                <a:latin typeface="Times New Roman" panose="02020603050405020304" pitchFamily="18" charset="0"/>
                <a:cs typeface="Times New Roman" panose="02020603050405020304" pitchFamily="18" charset="0"/>
              </a:rPr>
              <a:t>    2. Qua một số chi tiết nói về luật lệ của hội thổi cơm thi v</a:t>
            </a:r>
            <a:r>
              <a:rPr b="1" dirty="0">
                <a:solidFill>
                  <a:srgbClr val="0000FF"/>
                </a:solidFill>
                <a:latin typeface="Times New Roman" panose="02020603050405020304" pitchFamily="18" charset="0"/>
                <a:ea typeface="Times New Roman" panose="02020603050405020304" pitchFamily="18" charset="0"/>
              </a:rPr>
              <a:t>à</a:t>
            </a:r>
            <a:r>
              <a:rPr b="1" dirty="0">
                <a:solidFill>
                  <a:srgbClr val="0000FF"/>
                </a:solidFill>
                <a:latin typeface="Times New Roman" panose="02020603050405020304" pitchFamily="18" charset="0"/>
                <a:cs typeface="Times New Roman" panose="02020603050405020304" pitchFamily="18" charset="0"/>
              </a:rPr>
              <a:t> hình ảnh người dự thi, em có nhận xét gì về hội thi v</a:t>
            </a:r>
            <a:r>
              <a:rPr b="1" dirty="0">
                <a:solidFill>
                  <a:srgbClr val="0000FF"/>
                </a:solidFill>
                <a:latin typeface="Times New Roman" panose="02020603050405020304" pitchFamily="18" charset="0"/>
                <a:ea typeface="Times New Roman" panose="02020603050405020304" pitchFamily="18" charset="0"/>
              </a:rPr>
              <a:t>à</a:t>
            </a:r>
            <a:r>
              <a:rPr b="1" dirty="0">
                <a:solidFill>
                  <a:srgbClr val="0000FF"/>
                </a:solidFill>
                <a:latin typeface="Times New Roman" panose="02020603050405020304" pitchFamily="18" charset="0"/>
                <a:cs typeface="Times New Roman" panose="02020603050405020304" pitchFamily="18" charset="0"/>
              </a:rPr>
              <a:t> vẻ đẹp của con người Việt Nam.</a:t>
            </a:r>
            <a:endParaRPr b="1" dirty="0">
              <a:solidFill>
                <a:srgbClr val="0000FF"/>
              </a:solidFill>
              <a:latin typeface="Times New Roman" panose="02020603050405020304" pitchFamily="18" charset="0"/>
              <a:cs typeface="Times New Roman" panose="02020603050405020304" pitchFamily="18" charset="0"/>
            </a:endParaRPr>
          </a:p>
          <a:p>
            <a:pPr marL="342900" indent="-342900">
              <a:buNone/>
            </a:pPr>
            <a:r>
              <a:rPr dirty="0">
                <a:latin typeface="Times New Roman" panose="02020603050405020304" pitchFamily="18" charset="0"/>
              </a:rPr>
              <a:t>    -  Hội thi: có ý nghĩa văn hóa, giải trí, rèn luyện sức khỏe  cho con người.</a:t>
            </a:r>
            <a:endParaRPr dirty="0">
              <a:latin typeface="Times New Roman" panose="02020603050405020304" pitchFamily="18" charset="0"/>
            </a:endParaRPr>
          </a:p>
          <a:p>
            <a:pPr marL="342900" indent="-342900">
              <a:buNone/>
            </a:pPr>
            <a:r>
              <a:rPr dirty="0">
                <a:latin typeface="Times New Roman" panose="02020603050405020304" pitchFamily="18" charset="0"/>
              </a:rPr>
              <a:t>    - Vẻ đẹp của con gười VN: khỏe mạnh, khéo léo, sáng tạo; đoàn kết, phối hợp trong nhóm; ứng     biến nhanh, ý thức cộng đồng.</a:t>
            </a:r>
            <a:endParaRPr b="1" dirty="0">
              <a:solidFill>
                <a:srgbClr val="0000FF"/>
              </a:solidFill>
              <a:latin typeface="Times New Roman" panose="02020603050405020304" pitchFamily="18" charset="0"/>
              <a:cs typeface="Times New Roman" panose="02020603050405020304" pitchFamily="18" charset="0"/>
            </a:endParaRPr>
          </a:p>
          <a:p>
            <a:pPr marL="342900" indent="-342900" eaLnBrk="0" hangingPunct="0">
              <a:buNone/>
            </a:pPr>
            <a:endParaRPr dirty="0">
              <a:solidFill>
                <a:srgbClr val="0000FF"/>
              </a:solidFill>
              <a:latin typeface="Times New Roman" panose="02020603050405020304" pitchFamily="18" charset="0"/>
            </a:endParaRPr>
          </a:p>
        </p:txBody>
      </p:sp>
      <p:graphicFrame>
        <p:nvGraphicFramePr>
          <p:cNvPr id="7173" name="Table 7172"/>
          <p:cNvGraphicFramePr/>
          <p:nvPr/>
        </p:nvGraphicFramePr>
        <p:xfrm>
          <a:off x="225425" y="2133600"/>
          <a:ext cx="8723313" cy="3038475"/>
        </p:xfrm>
        <a:graphic>
          <a:graphicData uri="http://schemas.openxmlformats.org/drawingml/2006/table">
            <a:tbl>
              <a:tblPr/>
              <a:tblGrid>
                <a:gridCol w="638175"/>
                <a:gridCol w="2457450"/>
                <a:gridCol w="5627688"/>
              </a:tblGrid>
              <a:tr h="37147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sz="1600" b="1" dirty="0">
                          <a:latin typeface="Times New Roman" panose="02020603050405020304" pitchFamily="18" charset="0"/>
                          <a:cs typeface="Times New Roman" panose="02020603050405020304" pitchFamily="18" charset="0"/>
                        </a:rPr>
                        <a:t>STT</a:t>
                      </a:r>
                      <a:endParaRPr lang="en-US" sz="1600" b="1" dirty="0">
                        <a:latin typeface="Times New Roman" panose="02020603050405020304" pitchFamily="18" charset="0"/>
                        <a:ea typeface="Times New Roman" panose="02020603050405020304" pitchFamily="18" charset="0"/>
                      </a:endParaRPr>
                    </a:p>
                  </a:txBody>
                  <a:tcPr marL="91451" marR="91451" marT="45735" marB="45735">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38100" cap="flat" cmpd="sng">
                      <a:solidFill>
                        <a:schemeClr val="bg1"/>
                      </a:solidFill>
                      <a:prstDash val="solid"/>
                      <a:headEnd type="none" w="med" len="med"/>
                      <a:tailEnd type="none" w="med" len="med"/>
                    </a:lnB>
                    <a:lnTlToBr>
                      <a:noFill/>
                    </a:lnTlToBr>
                    <a:lnBlToTr>
                      <a:noFill/>
                    </a:lnBlToTr>
                    <a:solidFill>
                      <a:schemeClr val="accent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dirty="0">
                          <a:latin typeface="Times New Roman" panose="02020603050405020304" pitchFamily="18" charset="0"/>
                          <a:cs typeface="Times New Roman" panose="02020603050405020304" pitchFamily="18" charset="0"/>
                        </a:rPr>
                        <a:t>Các công đoạn</a:t>
                      </a:r>
                      <a:endParaRPr lang="en-US" dirty="0">
                        <a:latin typeface="Times New Roman" panose="02020603050405020304" pitchFamily="18" charset="0"/>
                        <a:ea typeface="Times New Roman" panose="02020603050405020304" pitchFamily="18" charset="0"/>
                      </a:endParaRPr>
                    </a:p>
                  </a:txBody>
                  <a:tcPr marL="91451" marR="91451" marT="45735" marB="45735">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38100" cap="flat" cmpd="sng">
                      <a:solidFill>
                        <a:schemeClr val="bg1"/>
                      </a:solidFill>
                      <a:prstDash val="solid"/>
                      <a:headEnd type="none" w="med" len="med"/>
                      <a:tailEnd type="none" w="med" len="med"/>
                    </a:lnB>
                    <a:lnTlToBr>
                      <a:noFill/>
                    </a:lnTlToBr>
                    <a:lnBlToTr>
                      <a:noFill/>
                    </a:lnBlToTr>
                    <a:solidFill>
                      <a:schemeClr val="accent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dirty="0">
                          <a:latin typeface="Times New Roman" panose="02020603050405020304" pitchFamily="18" charset="0"/>
                          <a:cs typeface="Times New Roman" panose="02020603050405020304" pitchFamily="18" charset="0"/>
                        </a:rPr>
                        <a:t>Quy định (luật lệ cuộc thi)</a:t>
                      </a:r>
                      <a:endParaRPr lang="en-US" dirty="0">
                        <a:latin typeface="Times New Roman" panose="02020603050405020304" pitchFamily="18" charset="0"/>
                        <a:ea typeface="Times New Roman" panose="02020603050405020304" pitchFamily="18" charset="0"/>
                      </a:endParaRPr>
                    </a:p>
                  </a:txBody>
                  <a:tcPr marL="91451" marR="91451" marT="45735" marB="45735">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38100" cap="flat" cmpd="sng">
                      <a:solidFill>
                        <a:schemeClr val="bg1"/>
                      </a:solidFill>
                      <a:prstDash val="solid"/>
                      <a:headEnd type="none" w="med" len="med"/>
                      <a:tailEnd type="none" w="med" len="med"/>
                    </a:lnB>
                    <a:lnTlToBr>
                      <a:noFill/>
                    </a:lnTlToBr>
                    <a:lnBlToTr>
                      <a:noFill/>
                    </a:lnBlToTr>
                    <a:solidFill>
                      <a:schemeClr val="accent1"/>
                    </a:solidFill>
                  </a:tcPr>
                </a:tc>
              </a:tr>
              <a:tr h="91440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b="1" dirty="0">
                          <a:latin typeface="Times New Roman" panose="02020603050405020304" pitchFamily="18" charset="0"/>
                          <a:cs typeface="Times New Roman" panose="02020603050405020304" pitchFamily="18" charset="0"/>
                        </a:rPr>
                        <a:t>1</a:t>
                      </a:r>
                      <a:endParaRPr lang="en-US" b="1" dirty="0">
                        <a:latin typeface="Times New Roman" panose="02020603050405020304" pitchFamily="18" charset="0"/>
                        <a:ea typeface="Times New Roman" panose="02020603050405020304" pitchFamily="18" charset="0"/>
                      </a:endParaRPr>
                    </a:p>
                  </a:txBody>
                  <a:tcPr marL="91451" marR="91451" marT="45735" marB="45735">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381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dirty="0">
                          <a:latin typeface="Times New Roman" panose="02020603050405020304" pitchFamily="18" charset="0"/>
                          <a:cs typeface="Times New Roman" panose="02020603050405020304" pitchFamily="18" charset="0"/>
                        </a:rPr>
                        <a:t>Lấy lửa, chuyển lửa, nhóm lửa</a:t>
                      </a:r>
                      <a:endParaRPr lang="en-US" dirty="0">
                        <a:latin typeface="Times New Roman" panose="02020603050405020304" pitchFamily="18" charset="0"/>
                        <a:ea typeface="Times New Roman" panose="02020603050405020304" pitchFamily="18" charset="0"/>
                      </a:endParaRPr>
                    </a:p>
                  </a:txBody>
                  <a:tcPr marL="91451" marR="91451" marT="45735" marB="45735">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381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dirty="0">
                          <a:solidFill>
                            <a:srgbClr val="000000"/>
                          </a:solidFill>
                          <a:latin typeface="Times New Roman" panose="02020603050405020304" pitchFamily="18" charset="0"/>
                          <a:cs typeface="Times New Roman" panose="02020603050405020304" pitchFamily="18" charset="0"/>
                        </a:rPr>
                        <a:t>- trên ngọn cây chuối.</a:t>
                      </a:r>
                      <a:endParaRPr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dirty="0">
                          <a:solidFill>
                            <a:srgbClr val="000000"/>
                          </a:solidFill>
                          <a:latin typeface="Times New Roman" panose="02020603050405020304" pitchFamily="18" charset="0"/>
                          <a:cs typeface="Times New Roman" panose="02020603050405020304" pitchFamily="18" charset="0"/>
                        </a:rPr>
                        <a:t>- châm que diêm v</a:t>
                      </a:r>
                      <a:r>
                        <a:rPr dirty="0">
                          <a:solidFill>
                            <a:srgbClr val="000000"/>
                          </a:solidFill>
                          <a:latin typeface="Times New Roman" panose="02020603050405020304" pitchFamily="18" charset="0"/>
                          <a:ea typeface="Times New Roman" panose="02020603050405020304" pitchFamily="18" charset="0"/>
                        </a:rPr>
                        <a:t>à</a:t>
                      </a:r>
                      <a:r>
                        <a:rPr dirty="0">
                          <a:solidFill>
                            <a:srgbClr val="000000"/>
                          </a:solidFill>
                          <a:latin typeface="Times New Roman" panose="02020603050405020304" pitchFamily="18" charset="0"/>
                          <a:cs typeface="Times New Roman" panose="02020603050405020304" pitchFamily="18" charset="0"/>
                        </a:rPr>
                        <a:t>o hương cháy th</a:t>
                      </a:r>
                      <a:r>
                        <a:rPr dirty="0">
                          <a:solidFill>
                            <a:srgbClr val="000000"/>
                          </a:solidFill>
                          <a:latin typeface="Times New Roman" panose="02020603050405020304" pitchFamily="18" charset="0"/>
                          <a:ea typeface="Times New Roman" panose="02020603050405020304" pitchFamily="18" charset="0"/>
                        </a:rPr>
                        <a:t>à</a:t>
                      </a:r>
                      <a:r>
                        <a:rPr dirty="0">
                          <a:solidFill>
                            <a:srgbClr val="000000"/>
                          </a:solidFill>
                          <a:latin typeface="Times New Roman" panose="02020603050405020304" pitchFamily="18" charset="0"/>
                          <a:cs typeface="Times New Roman" panose="02020603050405020304" pitchFamily="18" charset="0"/>
                        </a:rPr>
                        <a:t>nh ngọn lửa.</a:t>
                      </a:r>
                      <a:endParaRPr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dirty="0">
                          <a:solidFill>
                            <a:srgbClr val="000000"/>
                          </a:solidFill>
                          <a:latin typeface="Times New Roman" panose="02020603050405020304" pitchFamily="18" charset="0"/>
                          <a:cs typeface="Times New Roman" panose="02020603050405020304" pitchFamily="18" charset="0"/>
                        </a:rPr>
                        <a:t>- châm lửa v</a:t>
                      </a:r>
                      <a:r>
                        <a:rPr dirty="0">
                          <a:solidFill>
                            <a:srgbClr val="000000"/>
                          </a:solidFill>
                          <a:latin typeface="Times New Roman" panose="02020603050405020304" pitchFamily="18" charset="0"/>
                          <a:ea typeface="Times New Roman" panose="02020603050405020304" pitchFamily="18" charset="0"/>
                        </a:rPr>
                        <a:t>à</a:t>
                      </a:r>
                      <a:r>
                        <a:rPr dirty="0">
                          <a:solidFill>
                            <a:srgbClr val="000000"/>
                          </a:solidFill>
                          <a:latin typeface="Times New Roman" panose="02020603050405020304" pitchFamily="18" charset="0"/>
                          <a:cs typeface="Times New Roman" panose="02020603050405020304" pitchFamily="18" charset="0"/>
                        </a:rPr>
                        <a:t> đốt v</a:t>
                      </a:r>
                      <a:r>
                        <a:rPr dirty="0">
                          <a:solidFill>
                            <a:srgbClr val="000000"/>
                          </a:solidFill>
                          <a:latin typeface="Times New Roman" panose="02020603050405020304" pitchFamily="18" charset="0"/>
                          <a:ea typeface="Times New Roman" panose="02020603050405020304" pitchFamily="18" charset="0"/>
                        </a:rPr>
                        <a:t>à</a:t>
                      </a:r>
                      <a:r>
                        <a:rPr dirty="0">
                          <a:solidFill>
                            <a:srgbClr val="000000"/>
                          </a:solidFill>
                          <a:latin typeface="Times New Roman" panose="02020603050405020304" pitchFamily="18" charset="0"/>
                          <a:cs typeface="Times New Roman" panose="02020603050405020304" pitchFamily="18" charset="0"/>
                        </a:rPr>
                        <a:t>o những ngọn đuốc.</a:t>
                      </a:r>
                      <a:endParaRPr lang="en-US" dirty="0">
                        <a:solidFill>
                          <a:srgbClr val="000000"/>
                        </a:solidFill>
                        <a:latin typeface="Times New Roman" panose="02020603050405020304" pitchFamily="18" charset="0"/>
                        <a:ea typeface="Times New Roman" panose="02020603050405020304" pitchFamily="18" charset="0"/>
                      </a:endParaRPr>
                    </a:p>
                  </a:txBody>
                  <a:tcPr marL="91451" marR="91451" marT="45735" marB="45735">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381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7F3F4"/>
                    </a:solidFill>
                  </a:tcPr>
                </a:tc>
              </a:tr>
              <a:tr h="369888">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b="1" dirty="0">
                          <a:latin typeface="Times New Roman" panose="02020603050405020304" pitchFamily="18" charset="0"/>
                          <a:cs typeface="Times New Roman" panose="02020603050405020304" pitchFamily="18" charset="0"/>
                        </a:rPr>
                        <a:t>2</a:t>
                      </a:r>
                      <a:endParaRPr lang="en-US" b="1" dirty="0">
                        <a:latin typeface="Times New Roman" panose="02020603050405020304" pitchFamily="18" charset="0"/>
                        <a:ea typeface="Times New Roman" panose="02020603050405020304" pitchFamily="18" charset="0"/>
                      </a:endParaRPr>
                    </a:p>
                  </a:txBody>
                  <a:tcPr marL="91451" marR="91451" marT="45735" marB="45735">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F3F9FA"/>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dirty="0">
                          <a:latin typeface="Times New Roman" panose="02020603050405020304" pitchFamily="18" charset="0"/>
                          <a:cs typeface="Times New Roman" panose="02020603050405020304" pitchFamily="18" charset="0"/>
                        </a:rPr>
                        <a:t>Chế biến gạo</a:t>
                      </a:r>
                      <a:endParaRPr lang="en-US" dirty="0">
                        <a:latin typeface="Times New Roman" panose="02020603050405020304" pitchFamily="18" charset="0"/>
                        <a:ea typeface="Times New Roman" panose="02020603050405020304" pitchFamily="18" charset="0"/>
                      </a:endParaRPr>
                    </a:p>
                  </a:txBody>
                  <a:tcPr marL="91451" marR="91451" marT="45735" marB="45735">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F3F9FA"/>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dirty="0">
                          <a:solidFill>
                            <a:srgbClr val="000000"/>
                          </a:solidFill>
                          <a:latin typeface="Times New Roman" panose="02020603050405020304" pitchFamily="18" charset="0"/>
                          <a:cs typeface="Times New Roman" panose="02020603050405020304" pitchFamily="18" charset="0"/>
                        </a:rPr>
                        <a:t>xay, giã, giần, s</a:t>
                      </a:r>
                      <a:r>
                        <a:rPr dirty="0">
                          <a:solidFill>
                            <a:srgbClr val="000000"/>
                          </a:solidFill>
                          <a:latin typeface="Times New Roman" panose="02020603050405020304" pitchFamily="18" charset="0"/>
                          <a:ea typeface="Times New Roman" panose="02020603050405020304" pitchFamily="18" charset="0"/>
                        </a:rPr>
                        <a:t>à</a:t>
                      </a:r>
                      <a:r>
                        <a:rPr dirty="0">
                          <a:solidFill>
                            <a:srgbClr val="000000"/>
                          </a:solidFill>
                          <a:latin typeface="Times New Roman" panose="02020603050405020304" pitchFamily="18" charset="0"/>
                          <a:cs typeface="Times New Roman" panose="02020603050405020304" pitchFamily="18" charset="0"/>
                        </a:rPr>
                        <a:t>ng từ lúa th</a:t>
                      </a:r>
                      <a:r>
                        <a:rPr dirty="0">
                          <a:solidFill>
                            <a:srgbClr val="000000"/>
                          </a:solidFill>
                          <a:latin typeface="Times New Roman" panose="02020603050405020304" pitchFamily="18" charset="0"/>
                          <a:ea typeface="Times New Roman" panose="02020603050405020304" pitchFamily="18" charset="0"/>
                        </a:rPr>
                        <a:t>à</a:t>
                      </a:r>
                      <a:r>
                        <a:rPr dirty="0">
                          <a:solidFill>
                            <a:srgbClr val="000000"/>
                          </a:solidFill>
                          <a:latin typeface="Times New Roman" panose="02020603050405020304" pitchFamily="18" charset="0"/>
                          <a:cs typeface="Times New Roman" panose="02020603050405020304" pitchFamily="18" charset="0"/>
                        </a:rPr>
                        <a:t>nh gạo trắng.</a:t>
                      </a:r>
                      <a:endParaRPr lang="en-US" dirty="0">
                        <a:solidFill>
                          <a:srgbClr val="000000"/>
                        </a:solidFill>
                        <a:latin typeface="Times New Roman" panose="02020603050405020304" pitchFamily="18" charset="0"/>
                        <a:ea typeface="Times New Roman" panose="02020603050405020304" pitchFamily="18" charset="0"/>
                      </a:endParaRPr>
                    </a:p>
                  </a:txBody>
                  <a:tcPr marL="91451" marR="91451" marT="45735" marB="45735">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F3F9FA"/>
                    </a:solidFill>
                  </a:tcPr>
                </a:tc>
              </a:tr>
              <a:tr h="64135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b="1" dirty="0">
                          <a:latin typeface="Times New Roman" panose="02020603050405020304" pitchFamily="18" charset="0"/>
                          <a:cs typeface="Times New Roman" panose="02020603050405020304" pitchFamily="18" charset="0"/>
                        </a:rPr>
                        <a:t>3</a:t>
                      </a:r>
                      <a:endParaRPr lang="en-US" b="1" dirty="0">
                        <a:latin typeface="Times New Roman" panose="02020603050405020304" pitchFamily="18" charset="0"/>
                        <a:ea typeface="Times New Roman" panose="02020603050405020304" pitchFamily="18" charset="0"/>
                      </a:endParaRPr>
                    </a:p>
                  </a:txBody>
                  <a:tcPr marL="91451" marR="91451" marT="45735" marB="45735">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dirty="0">
                          <a:latin typeface="Times New Roman" panose="02020603050405020304" pitchFamily="18" charset="0"/>
                          <a:cs typeface="Times New Roman" panose="02020603050405020304" pitchFamily="18" charset="0"/>
                        </a:rPr>
                        <a:t>Đun nấu l</a:t>
                      </a:r>
                      <a:r>
                        <a:rPr dirty="0">
                          <a:latin typeface="Times New Roman" panose="02020603050405020304" pitchFamily="18" charset="0"/>
                          <a:ea typeface="Times New Roman" panose="02020603050405020304" pitchFamily="18" charset="0"/>
                        </a:rPr>
                        <a:t>à</a:t>
                      </a:r>
                      <a:r>
                        <a:rPr dirty="0">
                          <a:latin typeface="Times New Roman" panose="02020603050405020304" pitchFamily="18" charset="0"/>
                          <a:cs typeface="Times New Roman" panose="02020603050405020304" pitchFamily="18" charset="0"/>
                        </a:rPr>
                        <a:t>m chín cơm</a:t>
                      </a:r>
                      <a:endParaRPr lang="en-US" dirty="0">
                        <a:latin typeface="Times New Roman" panose="02020603050405020304" pitchFamily="18" charset="0"/>
                        <a:ea typeface="Times New Roman" panose="02020603050405020304" pitchFamily="18" charset="0"/>
                      </a:endParaRPr>
                    </a:p>
                  </a:txBody>
                  <a:tcPr marL="91451" marR="91451" marT="45735" marB="45735">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dirty="0">
                          <a:solidFill>
                            <a:srgbClr val="000000"/>
                          </a:solidFill>
                          <a:latin typeface="Times New Roman" panose="02020603050405020304" pitchFamily="18" charset="0"/>
                          <a:cs typeface="Times New Roman" panose="02020603050405020304" pitchFamily="18" charset="0"/>
                        </a:rPr>
                        <a:t>nồi cơm được treo dưới những c</a:t>
                      </a:r>
                      <a:r>
                        <a:rPr dirty="0">
                          <a:solidFill>
                            <a:srgbClr val="000000"/>
                          </a:solidFill>
                          <a:latin typeface="Times New Roman" panose="02020603050405020304" pitchFamily="18" charset="0"/>
                          <a:ea typeface="Times New Roman" panose="02020603050405020304" pitchFamily="18" charset="0"/>
                        </a:rPr>
                        <a:t>à</a:t>
                      </a:r>
                      <a:r>
                        <a:rPr dirty="0">
                          <a:solidFill>
                            <a:srgbClr val="000000"/>
                          </a:solidFill>
                          <a:latin typeface="Times New Roman" panose="02020603050405020304" pitchFamily="18" charset="0"/>
                          <a:cs typeface="Times New Roman" panose="02020603050405020304" pitchFamily="18" charset="0"/>
                        </a:rPr>
                        <a:t>nh cong, tay cầm cần, tay cầm đuốc.</a:t>
                      </a:r>
                      <a:endParaRPr lang="en-US" dirty="0">
                        <a:solidFill>
                          <a:srgbClr val="000000"/>
                        </a:solidFill>
                        <a:latin typeface="Times New Roman" panose="02020603050405020304" pitchFamily="18" charset="0"/>
                        <a:ea typeface="Times New Roman" panose="02020603050405020304" pitchFamily="18" charset="0"/>
                      </a:endParaRPr>
                    </a:p>
                  </a:txBody>
                  <a:tcPr marL="91451" marR="91451" marT="45735" marB="45735">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7F3F4"/>
                    </a:solidFill>
                  </a:tcPr>
                </a:tc>
              </a:tr>
              <a:tr h="369887">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b="1" dirty="0">
                          <a:latin typeface="Times New Roman" panose="02020603050405020304" pitchFamily="18" charset="0"/>
                          <a:cs typeface="Times New Roman" panose="02020603050405020304" pitchFamily="18" charset="0"/>
                        </a:rPr>
                        <a:t>4</a:t>
                      </a:r>
                      <a:endParaRPr lang="en-US" b="1" dirty="0">
                        <a:latin typeface="Times New Roman" panose="02020603050405020304" pitchFamily="18" charset="0"/>
                        <a:ea typeface="Times New Roman" panose="02020603050405020304" pitchFamily="18" charset="0"/>
                      </a:endParaRPr>
                    </a:p>
                  </a:txBody>
                  <a:tcPr marL="91451" marR="91451" marT="45735" marB="45735">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F3F9FA"/>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dirty="0">
                          <a:latin typeface="Times New Roman" panose="02020603050405020304" pitchFamily="18" charset="0"/>
                          <a:cs typeface="Times New Roman" panose="02020603050405020304" pitchFamily="18" charset="0"/>
                        </a:rPr>
                        <a:t>Thời gian</a:t>
                      </a:r>
                      <a:endParaRPr lang="en-US" dirty="0">
                        <a:latin typeface="Times New Roman" panose="02020603050405020304" pitchFamily="18" charset="0"/>
                        <a:ea typeface="Times New Roman" panose="02020603050405020304" pitchFamily="18" charset="0"/>
                      </a:endParaRPr>
                    </a:p>
                  </a:txBody>
                  <a:tcPr marL="91451" marR="91451" marT="45735" marB="45735">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F3F9FA"/>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dirty="0">
                          <a:solidFill>
                            <a:srgbClr val="000000"/>
                          </a:solidFill>
                          <a:latin typeface="Times New Roman" panose="02020603050405020304" pitchFamily="18" charset="0"/>
                          <a:cs typeface="Times New Roman" panose="02020603050405020304" pitchFamily="18" charset="0"/>
                        </a:rPr>
                        <a:t>trong khoảng một giờ rưỡi</a:t>
                      </a:r>
                      <a:endParaRPr lang="en-US" dirty="0">
                        <a:solidFill>
                          <a:srgbClr val="000000"/>
                        </a:solidFill>
                        <a:latin typeface="Times New Roman" panose="02020603050405020304" pitchFamily="18" charset="0"/>
                        <a:ea typeface="Times New Roman" panose="02020603050405020304" pitchFamily="18" charset="0"/>
                      </a:endParaRPr>
                    </a:p>
                  </a:txBody>
                  <a:tcPr marL="91451" marR="91451" marT="45735" marB="45735">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F3F9FA"/>
                    </a:solidFill>
                  </a:tcPr>
                </a:tc>
              </a:tr>
              <a:tr h="37147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b="1" dirty="0">
                          <a:latin typeface="Times New Roman" panose="02020603050405020304" pitchFamily="18" charset="0"/>
                          <a:cs typeface="Times New Roman" panose="02020603050405020304" pitchFamily="18" charset="0"/>
                        </a:rPr>
                        <a:t>5</a:t>
                      </a:r>
                      <a:endParaRPr lang="en-US" b="1" dirty="0">
                        <a:latin typeface="Times New Roman" panose="02020603050405020304" pitchFamily="18" charset="0"/>
                        <a:ea typeface="Times New Roman" panose="02020603050405020304" pitchFamily="18" charset="0"/>
                      </a:endParaRPr>
                    </a:p>
                  </a:txBody>
                  <a:tcPr marL="91451" marR="91451" marT="45735" marB="45735">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dirty="0">
                          <a:latin typeface="Times New Roman" panose="02020603050405020304" pitchFamily="18" charset="0"/>
                          <a:cs typeface="Times New Roman" panose="02020603050405020304" pitchFamily="18" charset="0"/>
                        </a:rPr>
                        <a:t>Chất lượng</a:t>
                      </a:r>
                      <a:endParaRPr lang="en-US" dirty="0">
                        <a:latin typeface="Times New Roman" panose="02020603050405020304" pitchFamily="18" charset="0"/>
                        <a:ea typeface="Times New Roman" panose="02020603050405020304" pitchFamily="18" charset="0"/>
                      </a:endParaRPr>
                    </a:p>
                  </a:txBody>
                  <a:tcPr marL="91451" marR="91451" marT="45735" marB="45735">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7F3F4"/>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eaLnBrk="1" hangingPunct="1">
                        <a:buNone/>
                      </a:pPr>
                      <a:r>
                        <a:rPr dirty="0">
                          <a:solidFill>
                            <a:srgbClr val="000000"/>
                          </a:solidFill>
                          <a:latin typeface="Times New Roman" panose="02020603050405020304" pitchFamily="18" charset="0"/>
                          <a:cs typeface="Times New Roman" panose="02020603050405020304" pitchFamily="18" charset="0"/>
                        </a:rPr>
                        <a:t>gạo trắng, cơm dẻo, không cháy.</a:t>
                      </a:r>
                      <a:endParaRPr lang="en-US" dirty="0">
                        <a:solidFill>
                          <a:srgbClr val="000000"/>
                        </a:solidFill>
                        <a:latin typeface="Times New Roman" panose="02020603050405020304" pitchFamily="18" charset="0"/>
                        <a:ea typeface="Times New Roman" panose="02020603050405020304" pitchFamily="18" charset="0"/>
                      </a:endParaRPr>
                    </a:p>
                  </a:txBody>
                  <a:tcPr marL="91451" marR="91451" marT="45735" marB="45735">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7F3F4"/>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lt">
                                    <p:tmAbs val="75"/>
                                  </p:iterate>
                                  <p:childTnLst>
                                    <p:set>
                                      <p:cBhvr>
                                        <p:cTn id="6" dur="1" fill="hold">
                                          <p:stCondLst>
                                            <p:cond delay="74"/>
                                          </p:stCondLst>
                                        </p:cTn>
                                        <p:tgtEl>
                                          <p:spTgt spid="291"/>
                                        </p:tgtEl>
                                        <p:attrNameLst>
                                          <p:attrName>style.visibility</p:attrName>
                                        </p:attrNameLst>
                                      </p:cBhvr>
                                      <p:to>
                                        <p:strVal val="visible"/>
                                      </p:to>
                                    </p:set>
                                  </p:childTnLst>
                                </p:cTn>
                              </p:par>
                            </p:childTnLst>
                          </p:cTn>
                        </p:par>
                        <p:par>
                          <p:cTn id="7" fill="hold">
                            <p:stCondLst>
                              <p:cond delay="1425"/>
                            </p:stCondLst>
                            <p:childTnLst>
                              <p:par>
                                <p:cTn id="8" presetID="8" presetClass="entr" presetSubtype="16" fill="hold" grpId="0" nodeType="afterEffect">
                                  <p:stCondLst>
                                    <p:cond delay="0"/>
                                  </p:stCondLst>
                                  <p:childTnLst>
                                    <p:set>
                                      <p:cBhvr>
                                        <p:cTn id="9" dur="1" fill="hold">
                                          <p:stCondLst>
                                            <p:cond delay="0"/>
                                          </p:stCondLst>
                                        </p:cTn>
                                        <p:tgtEl>
                                          <p:spTgt spid="578"/>
                                        </p:tgtEl>
                                        <p:attrNameLst>
                                          <p:attrName>style.visibility</p:attrName>
                                        </p:attrNameLst>
                                      </p:cBhvr>
                                      <p:to>
                                        <p:strVal val="visible"/>
                                      </p:to>
                                    </p:set>
                                    <p:animEffect transition="in" filter="diamond(in)">
                                      <p:cBhvr>
                                        <p:cTn id="10" dur="2000"/>
                                        <p:tgtEl>
                                          <p:spTgt spid="578"/>
                                        </p:tgtEl>
                                      </p:cBhvr>
                                    </p:animEffect>
                                  </p:childTnLst>
                                </p:cTn>
                              </p:par>
                              <p:par>
                                <p:cTn id="11" presetID="1" presetClass="entr" presetSubtype="0" fill="hold" nodeType="withEffect">
                                  <p:stCondLst>
                                    <p:cond delay="0"/>
                                  </p:stCondLst>
                                  <p:childTnLst>
                                    <p:set>
                                      <p:cBhvr>
                                        <p:cTn id="12" dur="1" fill="hold">
                                          <p:stCondLst>
                                            <p:cond delay="0"/>
                                          </p:stCondLst>
                                        </p:cTn>
                                        <p:tgtEl>
                                          <p:spTgt spid="71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1" grpId="0" animBg="1"/>
      <p:bldP spid="57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8194" name="Group 4"/>
          <p:cNvGrpSpPr/>
          <p:nvPr/>
        </p:nvGrpSpPr>
        <p:grpSpPr>
          <a:xfrm>
            <a:off x="-38100" y="-38100"/>
            <a:ext cx="9220200" cy="6934200"/>
            <a:chOff x="0" y="0"/>
            <a:chExt cx="5760" cy="4320"/>
          </a:xfrm>
        </p:grpSpPr>
        <p:pic>
          <p:nvPicPr>
            <p:cNvPr id="8197" name="Picture 5"/>
            <p:cNvPicPr>
              <a:picLocks noChangeAspect="1"/>
            </p:cNvPicPr>
            <p:nvPr/>
          </p:nvPicPr>
          <p:blipFill>
            <a:blip r:embed="rId1"/>
            <a:stretch>
              <a:fillRect/>
            </a:stretch>
          </p:blipFill>
          <p:spPr>
            <a:xfrm>
              <a:off x="0" y="0"/>
              <a:ext cx="5760" cy="4320"/>
            </a:xfrm>
            <a:prstGeom prst="rect">
              <a:avLst/>
            </a:prstGeom>
            <a:noFill/>
            <a:ln w="9525">
              <a:noFill/>
            </a:ln>
          </p:spPr>
        </p:pic>
        <p:grpSp>
          <p:nvGrpSpPr>
            <p:cNvPr id="8198" name="Group 6"/>
            <p:cNvGrpSpPr/>
            <p:nvPr/>
          </p:nvGrpSpPr>
          <p:grpSpPr>
            <a:xfrm>
              <a:off x="94" y="3272"/>
              <a:ext cx="859" cy="952"/>
              <a:chOff x="2794" y="2160"/>
              <a:chExt cx="1154" cy="1279"/>
            </a:xfrm>
          </p:grpSpPr>
          <p:sp>
            <p:nvSpPr>
              <p:cNvPr id="8340" name="AutoShape 7"/>
              <p:cNvSpPr>
                <a:spLocks noChangeAspect="1" noTextEdit="1"/>
              </p:cNvSpPr>
              <p:nvPr/>
            </p:nvSpPr>
            <p:spPr>
              <a:xfrm>
                <a:off x="2832" y="2160"/>
                <a:ext cx="1116" cy="1237"/>
              </a:xfrm>
              <a:prstGeom prst="rect">
                <a:avLst/>
              </a:prstGeom>
              <a:noFill/>
              <a:ln w="9525">
                <a:noFill/>
              </a:ln>
            </p:spPr>
            <p:txBody>
              <a:bodyPr/>
              <a:p>
                <a:endParaRPr lang="en-US"/>
              </a:p>
            </p:txBody>
          </p:sp>
          <p:sp>
            <p:nvSpPr>
              <p:cNvPr id="8341" name="Freeform 8"/>
              <p:cNvSpPr/>
              <p:nvPr/>
            </p:nvSpPr>
            <p:spPr>
              <a:xfrm>
                <a:off x="2912" y="2780"/>
                <a:ext cx="30" cy="30"/>
              </a:xfrm>
              <a:custGeom>
                <a:avLst/>
                <a:gdLst>
                  <a:gd name="txL" fmla="*/ 0 w 61"/>
                  <a:gd name="txT" fmla="*/ 0 h 60"/>
                  <a:gd name="txR" fmla="*/ 61 w 61"/>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61" h="60">
                    <a:moveTo>
                      <a:pt x="31" y="60"/>
                    </a:moveTo>
                    <a:lnTo>
                      <a:pt x="18" y="57"/>
                    </a:lnTo>
                    <a:lnTo>
                      <a:pt x="9" y="50"/>
                    </a:lnTo>
                    <a:lnTo>
                      <a:pt x="2" y="41"/>
                    </a:lnTo>
                    <a:lnTo>
                      <a:pt x="0" y="30"/>
                    </a:lnTo>
                    <a:lnTo>
                      <a:pt x="2" y="18"/>
                    </a:lnTo>
                    <a:lnTo>
                      <a:pt x="9" y="8"/>
                    </a:lnTo>
                    <a:lnTo>
                      <a:pt x="18" y="2"/>
                    </a:lnTo>
                    <a:lnTo>
                      <a:pt x="31" y="0"/>
                    </a:lnTo>
                    <a:lnTo>
                      <a:pt x="42" y="2"/>
                    </a:lnTo>
                    <a:lnTo>
                      <a:pt x="52" y="8"/>
                    </a:lnTo>
                    <a:lnTo>
                      <a:pt x="58" y="18"/>
                    </a:lnTo>
                    <a:lnTo>
                      <a:pt x="61" y="30"/>
                    </a:lnTo>
                    <a:lnTo>
                      <a:pt x="58" y="41"/>
                    </a:lnTo>
                    <a:lnTo>
                      <a:pt x="52" y="50"/>
                    </a:lnTo>
                    <a:lnTo>
                      <a:pt x="42" y="57"/>
                    </a:lnTo>
                    <a:lnTo>
                      <a:pt x="31" y="60"/>
                    </a:lnTo>
                    <a:close/>
                  </a:path>
                </a:pathLst>
              </a:custGeom>
              <a:solidFill>
                <a:srgbClr val="FFFF93">
                  <a:alpha val="100000"/>
                </a:srgbClr>
              </a:solidFill>
              <a:ln w="9525">
                <a:noFill/>
              </a:ln>
            </p:spPr>
            <p:txBody>
              <a:bodyPr/>
              <a:p>
                <a:endParaRPr lang="en-US"/>
              </a:p>
            </p:txBody>
          </p:sp>
          <p:sp>
            <p:nvSpPr>
              <p:cNvPr id="8342" name="Freeform 9"/>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8343" name="Freeform 10"/>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8344" name="Freeform 11"/>
              <p:cNvSpPr/>
              <p:nvPr/>
            </p:nvSpPr>
            <p:spPr>
              <a:xfrm>
                <a:off x="2821" y="2718"/>
                <a:ext cx="89" cy="73"/>
              </a:xfrm>
              <a:custGeom>
                <a:avLst/>
                <a:gdLst>
                  <a:gd name="txL" fmla="*/ 0 w 177"/>
                  <a:gd name="txT" fmla="*/ 0 h 146"/>
                  <a:gd name="txR" fmla="*/ 177 w 177"/>
                  <a:gd name="txB" fmla="*/ 146 h 146"/>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77" h="146">
                    <a:moveTo>
                      <a:pt x="163" y="144"/>
                    </a:moveTo>
                    <a:lnTo>
                      <a:pt x="177" y="118"/>
                    </a:lnTo>
                    <a:lnTo>
                      <a:pt x="172" y="110"/>
                    </a:lnTo>
                    <a:lnTo>
                      <a:pt x="161" y="89"/>
                    </a:lnTo>
                    <a:lnTo>
                      <a:pt x="144" y="62"/>
                    </a:lnTo>
                    <a:lnTo>
                      <a:pt x="122" y="33"/>
                    </a:lnTo>
                    <a:lnTo>
                      <a:pt x="95" y="11"/>
                    </a:lnTo>
                    <a:lnTo>
                      <a:pt x="69" y="0"/>
                    </a:lnTo>
                    <a:lnTo>
                      <a:pt x="40" y="7"/>
                    </a:lnTo>
                    <a:lnTo>
                      <a:pt x="14" y="38"/>
                    </a:lnTo>
                    <a:lnTo>
                      <a:pt x="3" y="60"/>
                    </a:lnTo>
                    <a:lnTo>
                      <a:pt x="0" y="78"/>
                    </a:lnTo>
                    <a:lnTo>
                      <a:pt x="1" y="94"/>
                    </a:lnTo>
                    <a:lnTo>
                      <a:pt x="8" y="106"/>
                    </a:lnTo>
                    <a:lnTo>
                      <a:pt x="17" y="117"/>
                    </a:lnTo>
                    <a:lnTo>
                      <a:pt x="30" y="126"/>
                    </a:lnTo>
                    <a:lnTo>
                      <a:pt x="46" y="132"/>
                    </a:lnTo>
                    <a:lnTo>
                      <a:pt x="62" y="138"/>
                    </a:lnTo>
                    <a:lnTo>
                      <a:pt x="79" y="141"/>
                    </a:lnTo>
                    <a:lnTo>
                      <a:pt x="98" y="143"/>
                    </a:lnTo>
                    <a:lnTo>
                      <a:pt x="115" y="144"/>
                    </a:lnTo>
                    <a:lnTo>
                      <a:pt x="130" y="146"/>
                    </a:lnTo>
                    <a:lnTo>
                      <a:pt x="144" y="146"/>
                    </a:lnTo>
                    <a:lnTo>
                      <a:pt x="154" y="144"/>
                    </a:lnTo>
                    <a:lnTo>
                      <a:pt x="161" y="144"/>
                    </a:lnTo>
                    <a:lnTo>
                      <a:pt x="163" y="144"/>
                    </a:lnTo>
                    <a:close/>
                  </a:path>
                </a:pathLst>
              </a:custGeom>
              <a:solidFill>
                <a:srgbClr val="6800E0">
                  <a:alpha val="100000"/>
                </a:srgbClr>
              </a:solidFill>
              <a:ln w="9525">
                <a:noFill/>
              </a:ln>
            </p:spPr>
            <p:txBody>
              <a:bodyPr/>
              <a:p>
                <a:endParaRPr lang="en-US"/>
              </a:p>
            </p:txBody>
          </p:sp>
          <p:sp>
            <p:nvSpPr>
              <p:cNvPr id="8345" name="Freeform 12"/>
              <p:cNvSpPr/>
              <p:nvPr/>
            </p:nvSpPr>
            <p:spPr>
              <a:xfrm>
                <a:off x="2821" y="2800"/>
                <a:ext cx="89" cy="71"/>
              </a:xfrm>
              <a:custGeom>
                <a:avLst/>
                <a:gdLst>
                  <a:gd name="txL" fmla="*/ 0 w 178"/>
                  <a:gd name="txT" fmla="*/ 0 h 143"/>
                  <a:gd name="txR" fmla="*/ 178 w 178"/>
                  <a:gd name="txB" fmla="*/ 143 h 14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78" h="143">
                    <a:moveTo>
                      <a:pt x="178" y="27"/>
                    </a:moveTo>
                    <a:lnTo>
                      <a:pt x="164" y="1"/>
                    </a:lnTo>
                    <a:lnTo>
                      <a:pt x="162" y="1"/>
                    </a:lnTo>
                    <a:lnTo>
                      <a:pt x="155" y="1"/>
                    </a:lnTo>
                    <a:lnTo>
                      <a:pt x="145" y="0"/>
                    </a:lnTo>
                    <a:lnTo>
                      <a:pt x="131" y="0"/>
                    </a:lnTo>
                    <a:lnTo>
                      <a:pt x="116" y="1"/>
                    </a:lnTo>
                    <a:lnTo>
                      <a:pt x="99" y="2"/>
                    </a:lnTo>
                    <a:lnTo>
                      <a:pt x="80" y="5"/>
                    </a:lnTo>
                    <a:lnTo>
                      <a:pt x="63" y="7"/>
                    </a:lnTo>
                    <a:lnTo>
                      <a:pt x="46" y="13"/>
                    </a:lnTo>
                    <a:lnTo>
                      <a:pt x="31" y="18"/>
                    </a:lnTo>
                    <a:lnTo>
                      <a:pt x="18" y="27"/>
                    </a:lnTo>
                    <a:lnTo>
                      <a:pt x="8" y="37"/>
                    </a:lnTo>
                    <a:lnTo>
                      <a:pt x="2" y="50"/>
                    </a:lnTo>
                    <a:lnTo>
                      <a:pt x="0" y="65"/>
                    </a:lnTo>
                    <a:lnTo>
                      <a:pt x="4" y="83"/>
                    </a:lnTo>
                    <a:lnTo>
                      <a:pt x="14" y="104"/>
                    </a:lnTo>
                    <a:lnTo>
                      <a:pt x="41" y="135"/>
                    </a:lnTo>
                    <a:lnTo>
                      <a:pt x="69" y="143"/>
                    </a:lnTo>
                    <a:lnTo>
                      <a:pt x="96" y="132"/>
                    </a:lnTo>
                    <a:lnTo>
                      <a:pt x="122" y="111"/>
                    </a:lnTo>
                    <a:lnTo>
                      <a:pt x="145" y="83"/>
                    </a:lnTo>
                    <a:lnTo>
                      <a:pt x="162" y="55"/>
                    </a:lnTo>
                    <a:lnTo>
                      <a:pt x="174" y="35"/>
                    </a:lnTo>
                    <a:lnTo>
                      <a:pt x="178" y="27"/>
                    </a:lnTo>
                    <a:close/>
                  </a:path>
                </a:pathLst>
              </a:custGeom>
              <a:solidFill>
                <a:srgbClr val="6800E0">
                  <a:alpha val="100000"/>
                </a:srgbClr>
              </a:solidFill>
              <a:ln w="9525">
                <a:noFill/>
              </a:ln>
            </p:spPr>
            <p:txBody>
              <a:bodyPr/>
              <a:p>
                <a:endParaRPr lang="en-US"/>
              </a:p>
            </p:txBody>
          </p:sp>
          <p:sp>
            <p:nvSpPr>
              <p:cNvPr id="8346" name="Freeform 13"/>
              <p:cNvSpPr/>
              <p:nvPr/>
            </p:nvSpPr>
            <p:spPr>
              <a:xfrm>
                <a:off x="2894" y="2818"/>
                <a:ext cx="66" cy="90"/>
              </a:xfrm>
              <a:custGeom>
                <a:avLst/>
                <a:gdLst>
                  <a:gd name="txL" fmla="*/ 0 w 132"/>
                  <a:gd name="txT" fmla="*/ 0 h 181"/>
                  <a:gd name="txR" fmla="*/ 132 w 132"/>
                  <a:gd name="txB" fmla="*/ 181 h 181"/>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2" h="181">
                    <a:moveTo>
                      <a:pt x="82" y="0"/>
                    </a:moveTo>
                    <a:lnTo>
                      <a:pt x="52" y="0"/>
                    </a:lnTo>
                    <a:lnTo>
                      <a:pt x="47" y="8"/>
                    </a:lnTo>
                    <a:lnTo>
                      <a:pt x="35" y="29"/>
                    </a:lnTo>
                    <a:lnTo>
                      <a:pt x="20" y="57"/>
                    </a:lnTo>
                    <a:lnTo>
                      <a:pt x="7" y="90"/>
                    </a:lnTo>
                    <a:lnTo>
                      <a:pt x="0" y="123"/>
                    </a:lnTo>
                    <a:lnTo>
                      <a:pt x="5" y="152"/>
                    </a:lnTo>
                    <a:lnTo>
                      <a:pt x="24" y="172"/>
                    </a:lnTo>
                    <a:lnTo>
                      <a:pt x="64" y="181"/>
                    </a:lnTo>
                    <a:lnTo>
                      <a:pt x="106" y="172"/>
                    </a:lnTo>
                    <a:lnTo>
                      <a:pt x="127" y="152"/>
                    </a:lnTo>
                    <a:lnTo>
                      <a:pt x="132" y="123"/>
                    </a:lnTo>
                    <a:lnTo>
                      <a:pt x="127" y="90"/>
                    </a:lnTo>
                    <a:lnTo>
                      <a:pt x="114" y="57"/>
                    </a:lnTo>
                    <a:lnTo>
                      <a:pt x="99" y="29"/>
                    </a:lnTo>
                    <a:lnTo>
                      <a:pt x="86" y="8"/>
                    </a:lnTo>
                    <a:lnTo>
                      <a:pt x="82" y="0"/>
                    </a:lnTo>
                    <a:close/>
                  </a:path>
                </a:pathLst>
              </a:custGeom>
              <a:solidFill>
                <a:srgbClr val="6800E0">
                  <a:alpha val="100000"/>
                </a:srgbClr>
              </a:solidFill>
              <a:ln w="9525">
                <a:noFill/>
              </a:ln>
            </p:spPr>
            <p:txBody>
              <a:bodyPr/>
              <a:p>
                <a:endParaRPr lang="en-US"/>
              </a:p>
            </p:txBody>
          </p:sp>
          <p:sp>
            <p:nvSpPr>
              <p:cNvPr id="8347" name="Freeform 14"/>
              <p:cNvSpPr/>
              <p:nvPr/>
            </p:nvSpPr>
            <p:spPr>
              <a:xfrm>
                <a:off x="2944" y="2799"/>
                <a:ext cx="88" cy="72"/>
              </a:xfrm>
              <a:custGeom>
                <a:avLst/>
                <a:gdLst>
                  <a:gd name="txL" fmla="*/ 0 w 177"/>
                  <a:gd name="txT" fmla="*/ 0 h 144"/>
                  <a:gd name="txR" fmla="*/ 177 w 177"/>
                  <a:gd name="txB" fmla="*/ 144 h 144"/>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77" h="144">
                    <a:moveTo>
                      <a:pt x="15" y="1"/>
                    </a:moveTo>
                    <a:lnTo>
                      <a:pt x="0" y="26"/>
                    </a:lnTo>
                    <a:lnTo>
                      <a:pt x="5" y="34"/>
                    </a:lnTo>
                    <a:lnTo>
                      <a:pt x="16" y="55"/>
                    </a:lnTo>
                    <a:lnTo>
                      <a:pt x="33" y="83"/>
                    </a:lnTo>
                    <a:lnTo>
                      <a:pt x="56" y="110"/>
                    </a:lnTo>
                    <a:lnTo>
                      <a:pt x="82" y="132"/>
                    </a:lnTo>
                    <a:lnTo>
                      <a:pt x="109" y="144"/>
                    </a:lnTo>
                    <a:lnTo>
                      <a:pt x="137" y="137"/>
                    </a:lnTo>
                    <a:lnTo>
                      <a:pt x="164" y="106"/>
                    </a:lnTo>
                    <a:lnTo>
                      <a:pt x="174" y="85"/>
                    </a:lnTo>
                    <a:lnTo>
                      <a:pt x="177" y="67"/>
                    </a:lnTo>
                    <a:lnTo>
                      <a:pt x="176" y="50"/>
                    </a:lnTo>
                    <a:lnTo>
                      <a:pt x="170" y="38"/>
                    </a:lnTo>
                    <a:lnTo>
                      <a:pt x="161" y="27"/>
                    </a:lnTo>
                    <a:lnTo>
                      <a:pt x="147" y="19"/>
                    </a:lnTo>
                    <a:lnTo>
                      <a:pt x="132" y="12"/>
                    </a:lnTo>
                    <a:lnTo>
                      <a:pt x="116" y="8"/>
                    </a:lnTo>
                    <a:lnTo>
                      <a:pt x="98" y="4"/>
                    </a:lnTo>
                    <a:lnTo>
                      <a:pt x="81" y="2"/>
                    </a:lnTo>
                    <a:lnTo>
                      <a:pt x="63" y="1"/>
                    </a:lnTo>
                    <a:lnTo>
                      <a:pt x="48" y="0"/>
                    </a:lnTo>
                    <a:lnTo>
                      <a:pt x="35" y="0"/>
                    </a:lnTo>
                    <a:lnTo>
                      <a:pt x="24" y="1"/>
                    </a:lnTo>
                    <a:lnTo>
                      <a:pt x="17" y="1"/>
                    </a:lnTo>
                    <a:lnTo>
                      <a:pt x="15" y="1"/>
                    </a:lnTo>
                    <a:close/>
                  </a:path>
                </a:pathLst>
              </a:custGeom>
              <a:solidFill>
                <a:srgbClr val="6800E0">
                  <a:alpha val="100000"/>
                </a:srgbClr>
              </a:solidFill>
              <a:ln w="9525">
                <a:noFill/>
              </a:ln>
            </p:spPr>
            <p:txBody>
              <a:bodyPr/>
              <a:p>
                <a:endParaRPr lang="en-US"/>
              </a:p>
            </p:txBody>
          </p:sp>
          <p:sp>
            <p:nvSpPr>
              <p:cNvPr id="8348" name="Freeform 15"/>
              <p:cNvSpPr/>
              <p:nvPr/>
            </p:nvSpPr>
            <p:spPr>
              <a:xfrm>
                <a:off x="2943" y="2718"/>
                <a:ext cx="90" cy="72"/>
              </a:xfrm>
              <a:custGeom>
                <a:avLst/>
                <a:gdLst>
                  <a:gd name="txL" fmla="*/ 0 w 180"/>
                  <a:gd name="txT" fmla="*/ 0 h 143"/>
                  <a:gd name="txR" fmla="*/ 180 w 180"/>
                  <a:gd name="txB" fmla="*/ 143 h 143"/>
                </a:gdLst>
                <a:ahLst/>
                <a:cxnLst>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0" y="1"/>
                  </a:cxn>
                </a:cxnLst>
                <a:rect l="txL" t="txT" r="txR" b="txB"/>
                <a:pathLst>
                  <a:path w="180" h="143">
                    <a:moveTo>
                      <a:pt x="0" y="116"/>
                    </a:moveTo>
                    <a:lnTo>
                      <a:pt x="15" y="142"/>
                    </a:lnTo>
                    <a:lnTo>
                      <a:pt x="17" y="142"/>
                    </a:lnTo>
                    <a:lnTo>
                      <a:pt x="24" y="142"/>
                    </a:lnTo>
                    <a:lnTo>
                      <a:pt x="34" y="143"/>
                    </a:lnTo>
                    <a:lnTo>
                      <a:pt x="48" y="143"/>
                    </a:lnTo>
                    <a:lnTo>
                      <a:pt x="63" y="142"/>
                    </a:lnTo>
                    <a:lnTo>
                      <a:pt x="80" y="141"/>
                    </a:lnTo>
                    <a:lnTo>
                      <a:pt x="99" y="139"/>
                    </a:lnTo>
                    <a:lnTo>
                      <a:pt x="116" y="135"/>
                    </a:lnTo>
                    <a:lnTo>
                      <a:pt x="133" y="131"/>
                    </a:lnTo>
                    <a:lnTo>
                      <a:pt x="148" y="125"/>
                    </a:lnTo>
                    <a:lnTo>
                      <a:pt x="161" y="117"/>
                    </a:lnTo>
                    <a:lnTo>
                      <a:pt x="171" y="106"/>
                    </a:lnTo>
                    <a:lnTo>
                      <a:pt x="177" y="94"/>
                    </a:lnTo>
                    <a:lnTo>
                      <a:pt x="180" y="79"/>
                    </a:lnTo>
                    <a:lnTo>
                      <a:pt x="175" y="60"/>
                    </a:lnTo>
                    <a:lnTo>
                      <a:pt x="166" y="40"/>
                    </a:lnTo>
                    <a:lnTo>
                      <a:pt x="138" y="7"/>
                    </a:lnTo>
                    <a:lnTo>
                      <a:pt x="109" y="0"/>
                    </a:lnTo>
                    <a:lnTo>
                      <a:pt x="82" y="10"/>
                    </a:lnTo>
                    <a:lnTo>
                      <a:pt x="56" y="32"/>
                    </a:lnTo>
                    <a:lnTo>
                      <a:pt x="33" y="59"/>
                    </a:lnTo>
                    <a:lnTo>
                      <a:pt x="16" y="87"/>
                    </a:lnTo>
                    <a:lnTo>
                      <a:pt x="4" y="108"/>
                    </a:lnTo>
                    <a:lnTo>
                      <a:pt x="0" y="116"/>
                    </a:lnTo>
                    <a:close/>
                  </a:path>
                </a:pathLst>
              </a:custGeom>
              <a:solidFill>
                <a:srgbClr val="6800E0">
                  <a:alpha val="100000"/>
                </a:srgbClr>
              </a:solidFill>
              <a:ln w="9525">
                <a:noFill/>
              </a:ln>
            </p:spPr>
            <p:txBody>
              <a:bodyPr/>
              <a:p>
                <a:endParaRPr lang="en-US"/>
              </a:p>
            </p:txBody>
          </p:sp>
          <p:sp>
            <p:nvSpPr>
              <p:cNvPr id="8349" name="Freeform 16"/>
              <p:cNvSpPr/>
              <p:nvPr/>
            </p:nvSpPr>
            <p:spPr>
              <a:xfrm>
                <a:off x="3116" y="2261"/>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2" y="24"/>
                    </a:moveTo>
                    <a:lnTo>
                      <a:pt x="8" y="23"/>
                    </a:lnTo>
                    <a:lnTo>
                      <a:pt x="3" y="21"/>
                    </a:lnTo>
                    <a:lnTo>
                      <a:pt x="1" y="16"/>
                    </a:lnTo>
                    <a:lnTo>
                      <a:pt x="0" y="11"/>
                    </a:lnTo>
                    <a:lnTo>
                      <a:pt x="1" y="7"/>
                    </a:lnTo>
                    <a:lnTo>
                      <a:pt x="3" y="3"/>
                    </a:lnTo>
                    <a:lnTo>
                      <a:pt x="8" y="1"/>
                    </a:lnTo>
                    <a:lnTo>
                      <a:pt x="12" y="0"/>
                    </a:lnTo>
                    <a:lnTo>
                      <a:pt x="17" y="1"/>
                    </a:lnTo>
                    <a:lnTo>
                      <a:pt x="20" y="3"/>
                    </a:lnTo>
                    <a:lnTo>
                      <a:pt x="23" y="7"/>
                    </a:lnTo>
                    <a:lnTo>
                      <a:pt x="24" y="11"/>
                    </a:lnTo>
                    <a:lnTo>
                      <a:pt x="23" y="16"/>
                    </a:lnTo>
                    <a:lnTo>
                      <a:pt x="20" y="21"/>
                    </a:lnTo>
                    <a:lnTo>
                      <a:pt x="17" y="23"/>
                    </a:lnTo>
                    <a:lnTo>
                      <a:pt x="12" y="24"/>
                    </a:lnTo>
                    <a:close/>
                  </a:path>
                </a:pathLst>
              </a:custGeom>
              <a:solidFill>
                <a:srgbClr val="FFFF93">
                  <a:alpha val="100000"/>
                </a:srgbClr>
              </a:solidFill>
              <a:ln w="9525">
                <a:noFill/>
              </a:ln>
            </p:spPr>
            <p:txBody>
              <a:bodyPr/>
              <a:p>
                <a:endParaRPr lang="en-US"/>
              </a:p>
            </p:txBody>
          </p:sp>
          <p:sp>
            <p:nvSpPr>
              <p:cNvPr id="8350" name="Freeform 17"/>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8351" name="Freeform 18"/>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8352" name="Freeform 19"/>
              <p:cNvSpPr/>
              <p:nvPr/>
            </p:nvSpPr>
            <p:spPr>
              <a:xfrm>
                <a:off x="3080" y="2236"/>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8"/>
                    </a:lnTo>
                    <a:lnTo>
                      <a:pt x="70" y="44"/>
                    </a:lnTo>
                    <a:lnTo>
                      <a:pt x="64" y="36"/>
                    </a:lnTo>
                    <a:lnTo>
                      <a:pt x="58" y="25"/>
                    </a:lnTo>
                    <a:lnTo>
                      <a:pt x="49" y="14"/>
                    </a:lnTo>
                    <a:lnTo>
                      <a:pt x="39" y="5"/>
                    </a:lnTo>
                    <a:lnTo>
                      <a:pt x="28" y="0"/>
                    </a:lnTo>
                    <a:lnTo>
                      <a:pt x="16" y="4"/>
                    </a:lnTo>
                    <a:lnTo>
                      <a:pt x="6" y="17"/>
                    </a:lnTo>
                    <a:lnTo>
                      <a:pt x="0" y="33"/>
                    </a:lnTo>
                    <a:lnTo>
                      <a:pt x="3" y="43"/>
                    </a:lnTo>
                    <a:lnTo>
                      <a:pt x="11" y="51"/>
                    </a:lnTo>
                    <a:lnTo>
                      <a:pt x="25" y="56"/>
                    </a:lnTo>
                    <a:lnTo>
                      <a:pt x="39" y="58"/>
                    </a:lnTo>
                    <a:lnTo>
                      <a:pt x="52" y="58"/>
                    </a:lnTo>
                    <a:lnTo>
                      <a:pt x="62" y="58"/>
                    </a:lnTo>
                    <a:lnTo>
                      <a:pt x="66" y="58"/>
                    </a:lnTo>
                    <a:close/>
                  </a:path>
                </a:pathLst>
              </a:custGeom>
              <a:solidFill>
                <a:srgbClr val="6800E0">
                  <a:alpha val="100000"/>
                </a:srgbClr>
              </a:solidFill>
              <a:ln w="9525">
                <a:noFill/>
              </a:ln>
            </p:spPr>
            <p:txBody>
              <a:bodyPr/>
              <a:p>
                <a:endParaRPr lang="en-US"/>
              </a:p>
            </p:txBody>
          </p:sp>
          <p:sp>
            <p:nvSpPr>
              <p:cNvPr id="8353" name="Freeform 20"/>
              <p:cNvSpPr/>
              <p:nvPr/>
            </p:nvSpPr>
            <p:spPr>
              <a:xfrm>
                <a:off x="3080" y="2269"/>
                <a:ext cx="36" cy="28"/>
              </a:xfrm>
              <a:custGeom>
                <a:avLst/>
                <a:gdLst>
                  <a:gd name="txL" fmla="*/ 0 w 71"/>
                  <a:gd name="txT" fmla="*/ 0 h 57"/>
                  <a:gd name="txR" fmla="*/ 71 w 71"/>
                  <a:gd name="txB" fmla="*/ 57 h 57"/>
                </a:gdLst>
                <a:ahLst/>
                <a:cxnLst>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71" y="10"/>
                    </a:moveTo>
                    <a:lnTo>
                      <a:pt x="66" y="0"/>
                    </a:lnTo>
                    <a:lnTo>
                      <a:pt x="62" y="0"/>
                    </a:lnTo>
                    <a:lnTo>
                      <a:pt x="53" y="0"/>
                    </a:lnTo>
                    <a:lnTo>
                      <a:pt x="39" y="0"/>
                    </a:lnTo>
                    <a:lnTo>
                      <a:pt x="25" y="2"/>
                    </a:lnTo>
                    <a:lnTo>
                      <a:pt x="13" y="7"/>
                    </a:lnTo>
                    <a:lnTo>
                      <a:pt x="3" y="15"/>
                    </a:lnTo>
                    <a:lnTo>
                      <a:pt x="0" y="25"/>
                    </a:lnTo>
                    <a:lnTo>
                      <a:pt x="6" y="42"/>
                    </a:lnTo>
                    <a:lnTo>
                      <a:pt x="16" y="54"/>
                    </a:lnTo>
                    <a:lnTo>
                      <a:pt x="28" y="57"/>
                    </a:lnTo>
                    <a:lnTo>
                      <a:pt x="39" y="53"/>
                    </a:lnTo>
                    <a:lnTo>
                      <a:pt x="49" y="44"/>
                    </a:lnTo>
                    <a:lnTo>
                      <a:pt x="58" y="33"/>
                    </a:lnTo>
                    <a:lnTo>
                      <a:pt x="64" y="22"/>
                    </a:lnTo>
                    <a:lnTo>
                      <a:pt x="70" y="14"/>
                    </a:lnTo>
                    <a:lnTo>
                      <a:pt x="71" y="10"/>
                    </a:lnTo>
                    <a:close/>
                  </a:path>
                </a:pathLst>
              </a:custGeom>
              <a:solidFill>
                <a:srgbClr val="6800E0">
                  <a:alpha val="100000"/>
                </a:srgbClr>
              </a:solidFill>
              <a:ln w="9525">
                <a:noFill/>
              </a:ln>
            </p:spPr>
            <p:txBody>
              <a:bodyPr/>
              <a:p>
                <a:endParaRPr lang="en-US"/>
              </a:p>
            </p:txBody>
          </p:sp>
          <p:sp>
            <p:nvSpPr>
              <p:cNvPr id="8354" name="Freeform 21"/>
              <p:cNvSpPr/>
              <p:nvPr/>
            </p:nvSpPr>
            <p:spPr>
              <a:xfrm>
                <a:off x="3109" y="2277"/>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2" h="73">
                    <a:moveTo>
                      <a:pt x="32" y="0"/>
                    </a:moveTo>
                    <a:lnTo>
                      <a:pt x="20" y="0"/>
                    </a:lnTo>
                    <a:lnTo>
                      <a:pt x="18" y="4"/>
                    </a:lnTo>
                    <a:lnTo>
                      <a:pt x="14" y="12"/>
                    </a:lnTo>
                    <a:lnTo>
                      <a:pt x="8" y="23"/>
                    </a:lnTo>
                    <a:lnTo>
                      <a:pt x="2" y="36"/>
                    </a:lnTo>
                    <a:lnTo>
                      <a:pt x="0" y="50"/>
                    </a:lnTo>
                    <a:lnTo>
                      <a:pt x="1" y="61"/>
                    </a:lnTo>
                    <a:lnTo>
                      <a:pt x="9" y="69"/>
                    </a:lnTo>
                    <a:lnTo>
                      <a:pt x="25" y="73"/>
                    </a:lnTo>
                    <a:lnTo>
                      <a:pt x="41" y="69"/>
                    </a:lnTo>
                    <a:lnTo>
                      <a:pt x="50" y="61"/>
                    </a:lnTo>
                    <a:lnTo>
                      <a:pt x="52" y="50"/>
                    </a:lnTo>
                    <a:lnTo>
                      <a:pt x="49" y="36"/>
                    </a:lnTo>
                    <a:lnTo>
                      <a:pt x="45" y="23"/>
                    </a:lnTo>
                    <a:lnTo>
                      <a:pt x="39" y="12"/>
                    </a:lnTo>
                    <a:lnTo>
                      <a:pt x="34" y="4"/>
                    </a:lnTo>
                    <a:lnTo>
                      <a:pt x="32" y="0"/>
                    </a:lnTo>
                    <a:close/>
                  </a:path>
                </a:pathLst>
              </a:custGeom>
              <a:solidFill>
                <a:srgbClr val="6800E0">
                  <a:alpha val="100000"/>
                </a:srgbClr>
              </a:solidFill>
              <a:ln w="9525">
                <a:noFill/>
              </a:ln>
            </p:spPr>
            <p:txBody>
              <a:bodyPr/>
              <a:p>
                <a:endParaRPr lang="en-US"/>
              </a:p>
            </p:txBody>
          </p:sp>
          <p:sp>
            <p:nvSpPr>
              <p:cNvPr id="8355" name="Freeform 22"/>
              <p:cNvSpPr/>
              <p:nvPr/>
            </p:nvSpPr>
            <p:spPr>
              <a:xfrm>
                <a:off x="3129" y="2269"/>
                <a:ext cx="36" cy="28"/>
              </a:xfrm>
              <a:custGeom>
                <a:avLst/>
                <a:gdLst>
                  <a:gd name="txL" fmla="*/ 0 w 71"/>
                  <a:gd name="txT" fmla="*/ 0 h 57"/>
                  <a:gd name="txR" fmla="*/ 71 w 71"/>
                  <a:gd name="txB" fmla="*/ 57 h 57"/>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6" y="0"/>
                    </a:moveTo>
                    <a:lnTo>
                      <a:pt x="0" y="10"/>
                    </a:lnTo>
                    <a:lnTo>
                      <a:pt x="1" y="14"/>
                    </a:lnTo>
                    <a:lnTo>
                      <a:pt x="7" y="22"/>
                    </a:lnTo>
                    <a:lnTo>
                      <a:pt x="14" y="33"/>
                    </a:lnTo>
                    <a:lnTo>
                      <a:pt x="23" y="44"/>
                    </a:lnTo>
                    <a:lnTo>
                      <a:pt x="32" y="53"/>
                    </a:lnTo>
                    <a:lnTo>
                      <a:pt x="44" y="57"/>
                    </a:lnTo>
                    <a:lnTo>
                      <a:pt x="55" y="54"/>
                    </a:lnTo>
                    <a:lnTo>
                      <a:pt x="66" y="42"/>
                    </a:lnTo>
                    <a:lnTo>
                      <a:pt x="71" y="25"/>
                    </a:lnTo>
                    <a:lnTo>
                      <a:pt x="68" y="15"/>
                    </a:lnTo>
                    <a:lnTo>
                      <a:pt x="60" y="7"/>
                    </a:lnTo>
                    <a:lnTo>
                      <a:pt x="46" y="2"/>
                    </a:lnTo>
                    <a:lnTo>
                      <a:pt x="32" y="0"/>
                    </a:lnTo>
                    <a:lnTo>
                      <a:pt x="19" y="0"/>
                    </a:lnTo>
                    <a:lnTo>
                      <a:pt x="9" y="0"/>
                    </a:lnTo>
                    <a:lnTo>
                      <a:pt x="6" y="0"/>
                    </a:lnTo>
                    <a:close/>
                  </a:path>
                </a:pathLst>
              </a:custGeom>
              <a:solidFill>
                <a:srgbClr val="6800E0">
                  <a:alpha val="100000"/>
                </a:srgbClr>
              </a:solidFill>
              <a:ln w="9525">
                <a:noFill/>
              </a:ln>
            </p:spPr>
            <p:txBody>
              <a:bodyPr/>
              <a:p>
                <a:endParaRPr lang="en-US"/>
              </a:p>
            </p:txBody>
          </p:sp>
          <p:sp>
            <p:nvSpPr>
              <p:cNvPr id="8356" name="Freeform 23"/>
              <p:cNvSpPr/>
              <p:nvPr/>
            </p:nvSpPr>
            <p:spPr>
              <a:xfrm>
                <a:off x="3129" y="2236"/>
                <a:ext cx="36" cy="28"/>
              </a:xfrm>
              <a:custGeom>
                <a:avLst/>
                <a:gdLst>
                  <a:gd name="txL" fmla="*/ 0 w 71"/>
                  <a:gd name="txT" fmla="*/ 0 h 57"/>
                  <a:gd name="txR" fmla="*/ 71 w 71"/>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1" h="57">
                    <a:moveTo>
                      <a:pt x="0" y="47"/>
                    </a:moveTo>
                    <a:lnTo>
                      <a:pt x="6" y="57"/>
                    </a:lnTo>
                    <a:lnTo>
                      <a:pt x="9" y="57"/>
                    </a:lnTo>
                    <a:lnTo>
                      <a:pt x="19" y="57"/>
                    </a:lnTo>
                    <a:lnTo>
                      <a:pt x="32" y="57"/>
                    </a:lnTo>
                    <a:lnTo>
                      <a:pt x="46" y="55"/>
                    </a:lnTo>
                    <a:lnTo>
                      <a:pt x="59" y="50"/>
                    </a:lnTo>
                    <a:lnTo>
                      <a:pt x="68" y="43"/>
                    </a:lnTo>
                    <a:lnTo>
                      <a:pt x="71" y="32"/>
                    </a:lnTo>
                    <a:lnTo>
                      <a:pt x="66" y="17"/>
                    </a:lnTo>
                    <a:lnTo>
                      <a:pt x="55" y="4"/>
                    </a:lnTo>
                    <a:lnTo>
                      <a:pt x="44" y="0"/>
                    </a:lnTo>
                    <a:lnTo>
                      <a:pt x="32" y="4"/>
                    </a:lnTo>
                    <a:lnTo>
                      <a:pt x="23" y="13"/>
                    </a:lnTo>
                    <a:lnTo>
                      <a:pt x="14" y="23"/>
                    </a:lnTo>
                    <a:lnTo>
                      <a:pt x="7" y="35"/>
                    </a:lnTo>
                    <a:lnTo>
                      <a:pt x="1" y="43"/>
                    </a:lnTo>
                    <a:lnTo>
                      <a:pt x="0" y="47"/>
                    </a:lnTo>
                    <a:close/>
                  </a:path>
                </a:pathLst>
              </a:custGeom>
              <a:solidFill>
                <a:srgbClr val="6800E0">
                  <a:alpha val="100000"/>
                </a:srgbClr>
              </a:solidFill>
              <a:ln w="9525">
                <a:noFill/>
              </a:ln>
            </p:spPr>
            <p:txBody>
              <a:bodyPr/>
              <a:p>
                <a:endParaRPr lang="en-US"/>
              </a:p>
            </p:txBody>
          </p:sp>
          <p:sp>
            <p:nvSpPr>
              <p:cNvPr id="8357" name="Freeform 24"/>
              <p:cNvSpPr/>
              <p:nvPr/>
            </p:nvSpPr>
            <p:spPr>
              <a:xfrm>
                <a:off x="3830" y="3106"/>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1" y="24"/>
                    </a:moveTo>
                    <a:lnTo>
                      <a:pt x="7" y="23"/>
                    </a:lnTo>
                    <a:lnTo>
                      <a:pt x="3" y="20"/>
                    </a:lnTo>
                    <a:lnTo>
                      <a:pt x="1" y="16"/>
                    </a:lnTo>
                    <a:lnTo>
                      <a:pt x="0" y="11"/>
                    </a:lnTo>
                    <a:lnTo>
                      <a:pt x="1" y="7"/>
                    </a:lnTo>
                    <a:lnTo>
                      <a:pt x="3" y="3"/>
                    </a:lnTo>
                    <a:lnTo>
                      <a:pt x="7" y="1"/>
                    </a:lnTo>
                    <a:lnTo>
                      <a:pt x="11" y="0"/>
                    </a:lnTo>
                    <a:lnTo>
                      <a:pt x="16" y="1"/>
                    </a:lnTo>
                    <a:lnTo>
                      <a:pt x="20" y="3"/>
                    </a:lnTo>
                    <a:lnTo>
                      <a:pt x="23" y="7"/>
                    </a:lnTo>
                    <a:lnTo>
                      <a:pt x="24" y="11"/>
                    </a:lnTo>
                    <a:lnTo>
                      <a:pt x="23" y="16"/>
                    </a:lnTo>
                    <a:lnTo>
                      <a:pt x="20" y="20"/>
                    </a:lnTo>
                    <a:lnTo>
                      <a:pt x="16" y="23"/>
                    </a:lnTo>
                    <a:lnTo>
                      <a:pt x="11" y="24"/>
                    </a:lnTo>
                    <a:close/>
                  </a:path>
                </a:pathLst>
              </a:custGeom>
              <a:solidFill>
                <a:srgbClr val="FFFF93">
                  <a:alpha val="100000"/>
                </a:srgbClr>
              </a:solidFill>
              <a:ln w="9525">
                <a:noFill/>
              </a:ln>
            </p:spPr>
            <p:txBody>
              <a:bodyPr/>
              <a:p>
                <a:endParaRPr lang="en-US"/>
              </a:p>
            </p:txBody>
          </p:sp>
          <p:sp>
            <p:nvSpPr>
              <p:cNvPr id="8358" name="Freeform 25"/>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8359" name="Freeform 26"/>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8360" name="Freeform 27"/>
              <p:cNvSpPr/>
              <p:nvPr/>
            </p:nvSpPr>
            <p:spPr>
              <a:xfrm>
                <a:off x="3793" y="3081"/>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7"/>
                    </a:lnTo>
                    <a:lnTo>
                      <a:pt x="70" y="44"/>
                    </a:lnTo>
                    <a:lnTo>
                      <a:pt x="64" y="36"/>
                    </a:lnTo>
                    <a:lnTo>
                      <a:pt x="58" y="24"/>
                    </a:lnTo>
                    <a:lnTo>
                      <a:pt x="49" y="14"/>
                    </a:lnTo>
                    <a:lnTo>
                      <a:pt x="39" y="5"/>
                    </a:lnTo>
                    <a:lnTo>
                      <a:pt x="28" y="0"/>
                    </a:lnTo>
                    <a:lnTo>
                      <a:pt x="16" y="4"/>
                    </a:lnTo>
                    <a:lnTo>
                      <a:pt x="6" y="16"/>
                    </a:lnTo>
                    <a:lnTo>
                      <a:pt x="0" y="32"/>
                    </a:lnTo>
                    <a:lnTo>
                      <a:pt x="3" y="43"/>
                    </a:lnTo>
                    <a:lnTo>
                      <a:pt x="13" y="51"/>
                    </a:lnTo>
                    <a:lnTo>
                      <a:pt x="25" y="55"/>
                    </a:lnTo>
                    <a:lnTo>
                      <a:pt x="39" y="58"/>
                    </a:lnTo>
                    <a:lnTo>
                      <a:pt x="53" y="58"/>
                    </a:lnTo>
                    <a:lnTo>
                      <a:pt x="62" y="58"/>
                    </a:lnTo>
                    <a:lnTo>
                      <a:pt x="66" y="58"/>
                    </a:lnTo>
                    <a:close/>
                  </a:path>
                </a:pathLst>
              </a:custGeom>
              <a:solidFill>
                <a:srgbClr val="6800E0">
                  <a:alpha val="100000"/>
                </a:srgbClr>
              </a:solidFill>
              <a:ln w="9525">
                <a:noFill/>
              </a:ln>
            </p:spPr>
            <p:txBody>
              <a:bodyPr/>
              <a:p>
                <a:endParaRPr lang="en-US"/>
              </a:p>
            </p:txBody>
          </p:sp>
          <p:sp>
            <p:nvSpPr>
              <p:cNvPr id="8361" name="Freeform 28"/>
              <p:cNvSpPr/>
              <p:nvPr/>
            </p:nvSpPr>
            <p:spPr>
              <a:xfrm>
                <a:off x="3793" y="3114"/>
                <a:ext cx="37" cy="28"/>
              </a:xfrm>
              <a:custGeom>
                <a:avLst/>
                <a:gdLst>
                  <a:gd name="txL" fmla="*/ 0 w 72"/>
                  <a:gd name="txT" fmla="*/ 0 h 56"/>
                  <a:gd name="txR" fmla="*/ 72 w 72"/>
                  <a:gd name="txB" fmla="*/ 56 h 56"/>
                </a:gdLst>
                <a:ahLst/>
                <a:cxnLst>
                  <a:cxn ang="0">
                    <a:pos x="1" y="1"/>
                  </a:cxn>
                  <a:cxn ang="0">
                    <a:pos x="1" y="0"/>
                  </a:cxn>
                  <a:cxn ang="0">
                    <a:pos x="1" y="0"/>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2" h="56">
                    <a:moveTo>
                      <a:pt x="72" y="10"/>
                    </a:moveTo>
                    <a:lnTo>
                      <a:pt x="67" y="0"/>
                    </a:lnTo>
                    <a:lnTo>
                      <a:pt x="63" y="0"/>
                    </a:lnTo>
                    <a:lnTo>
                      <a:pt x="53" y="0"/>
                    </a:lnTo>
                    <a:lnTo>
                      <a:pt x="40" y="0"/>
                    </a:lnTo>
                    <a:lnTo>
                      <a:pt x="26" y="2"/>
                    </a:lnTo>
                    <a:lnTo>
                      <a:pt x="13" y="7"/>
                    </a:lnTo>
                    <a:lnTo>
                      <a:pt x="3" y="15"/>
                    </a:lnTo>
                    <a:lnTo>
                      <a:pt x="0" y="25"/>
                    </a:lnTo>
                    <a:lnTo>
                      <a:pt x="6" y="41"/>
                    </a:lnTo>
                    <a:lnTo>
                      <a:pt x="17" y="54"/>
                    </a:lnTo>
                    <a:lnTo>
                      <a:pt x="29" y="56"/>
                    </a:lnTo>
                    <a:lnTo>
                      <a:pt x="39" y="53"/>
                    </a:lnTo>
                    <a:lnTo>
                      <a:pt x="49" y="44"/>
                    </a:lnTo>
                    <a:lnTo>
                      <a:pt x="59" y="33"/>
                    </a:lnTo>
                    <a:lnTo>
                      <a:pt x="66" y="22"/>
                    </a:lnTo>
                    <a:lnTo>
                      <a:pt x="71" y="14"/>
                    </a:lnTo>
                    <a:lnTo>
                      <a:pt x="72" y="10"/>
                    </a:lnTo>
                    <a:close/>
                  </a:path>
                </a:pathLst>
              </a:custGeom>
              <a:solidFill>
                <a:srgbClr val="6800E0">
                  <a:alpha val="100000"/>
                </a:srgbClr>
              </a:solidFill>
              <a:ln w="9525">
                <a:noFill/>
              </a:ln>
            </p:spPr>
            <p:txBody>
              <a:bodyPr/>
              <a:p>
                <a:endParaRPr lang="en-US"/>
              </a:p>
            </p:txBody>
          </p:sp>
          <p:sp>
            <p:nvSpPr>
              <p:cNvPr id="8362" name="Freeform 29"/>
              <p:cNvSpPr/>
              <p:nvPr/>
            </p:nvSpPr>
            <p:spPr>
              <a:xfrm>
                <a:off x="3823" y="3121"/>
                <a:ext cx="26" cy="37"/>
              </a:xfrm>
              <a:custGeom>
                <a:avLst/>
                <a:gdLst>
                  <a:gd name="txL" fmla="*/ 0 w 53"/>
                  <a:gd name="txT" fmla="*/ 0 h 72"/>
                  <a:gd name="txR" fmla="*/ 53 w 53"/>
                  <a:gd name="txB" fmla="*/ 72 h 72"/>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53" h="72">
                    <a:moveTo>
                      <a:pt x="33" y="0"/>
                    </a:moveTo>
                    <a:lnTo>
                      <a:pt x="20" y="0"/>
                    </a:lnTo>
                    <a:lnTo>
                      <a:pt x="18" y="3"/>
                    </a:lnTo>
                    <a:lnTo>
                      <a:pt x="13" y="11"/>
                    </a:lnTo>
                    <a:lnTo>
                      <a:pt x="8" y="23"/>
                    </a:lnTo>
                    <a:lnTo>
                      <a:pt x="3" y="35"/>
                    </a:lnTo>
                    <a:lnTo>
                      <a:pt x="0" y="49"/>
                    </a:lnTo>
                    <a:lnTo>
                      <a:pt x="2" y="61"/>
                    </a:lnTo>
                    <a:lnTo>
                      <a:pt x="10" y="69"/>
                    </a:lnTo>
                    <a:lnTo>
                      <a:pt x="26" y="72"/>
                    </a:lnTo>
                    <a:lnTo>
                      <a:pt x="42" y="69"/>
                    </a:lnTo>
                    <a:lnTo>
                      <a:pt x="51" y="61"/>
                    </a:lnTo>
                    <a:lnTo>
                      <a:pt x="53" y="49"/>
                    </a:lnTo>
                    <a:lnTo>
                      <a:pt x="50" y="35"/>
                    </a:lnTo>
                    <a:lnTo>
                      <a:pt x="46" y="23"/>
                    </a:lnTo>
                    <a:lnTo>
                      <a:pt x="40" y="11"/>
                    </a:lnTo>
                    <a:lnTo>
                      <a:pt x="35" y="3"/>
                    </a:lnTo>
                    <a:lnTo>
                      <a:pt x="33" y="0"/>
                    </a:lnTo>
                    <a:close/>
                  </a:path>
                </a:pathLst>
              </a:custGeom>
              <a:solidFill>
                <a:srgbClr val="6800E0">
                  <a:alpha val="100000"/>
                </a:srgbClr>
              </a:solidFill>
              <a:ln w="9525">
                <a:noFill/>
              </a:ln>
            </p:spPr>
            <p:txBody>
              <a:bodyPr/>
              <a:p>
                <a:endParaRPr lang="en-US"/>
              </a:p>
            </p:txBody>
          </p:sp>
          <p:sp>
            <p:nvSpPr>
              <p:cNvPr id="8363" name="Freeform 30"/>
              <p:cNvSpPr/>
              <p:nvPr/>
            </p:nvSpPr>
            <p:spPr>
              <a:xfrm>
                <a:off x="3843" y="3114"/>
                <a:ext cx="36" cy="28"/>
              </a:xfrm>
              <a:custGeom>
                <a:avLst/>
                <a:gdLst>
                  <a:gd name="txL" fmla="*/ 0 w 71"/>
                  <a:gd name="txT" fmla="*/ 0 h 56"/>
                  <a:gd name="txR" fmla="*/ 71 w 71"/>
                  <a:gd name="txB" fmla="*/ 56 h 56"/>
                </a:gdLst>
                <a:ahLst/>
                <a:cxnLst>
                  <a:cxn ang="0">
                    <a:pos x="1"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Lst>
                <a:rect l="txL" t="txT" r="txR" b="txB"/>
                <a:pathLst>
                  <a:path w="71" h="56">
                    <a:moveTo>
                      <a:pt x="6" y="0"/>
                    </a:moveTo>
                    <a:lnTo>
                      <a:pt x="0" y="10"/>
                    </a:lnTo>
                    <a:lnTo>
                      <a:pt x="1" y="14"/>
                    </a:lnTo>
                    <a:lnTo>
                      <a:pt x="7" y="22"/>
                    </a:lnTo>
                    <a:lnTo>
                      <a:pt x="14" y="33"/>
                    </a:lnTo>
                    <a:lnTo>
                      <a:pt x="23" y="44"/>
                    </a:lnTo>
                    <a:lnTo>
                      <a:pt x="32" y="53"/>
                    </a:lnTo>
                    <a:lnTo>
                      <a:pt x="44" y="56"/>
                    </a:lnTo>
                    <a:lnTo>
                      <a:pt x="55" y="54"/>
                    </a:lnTo>
                    <a:lnTo>
                      <a:pt x="66" y="41"/>
                    </a:lnTo>
                    <a:lnTo>
                      <a:pt x="71" y="25"/>
                    </a:lnTo>
                    <a:lnTo>
                      <a:pt x="68" y="15"/>
                    </a:lnTo>
                    <a:lnTo>
                      <a:pt x="59" y="7"/>
                    </a:lnTo>
                    <a:lnTo>
                      <a:pt x="46" y="2"/>
                    </a:lnTo>
                    <a:lnTo>
                      <a:pt x="32"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8364" name="Freeform 31"/>
              <p:cNvSpPr/>
              <p:nvPr/>
            </p:nvSpPr>
            <p:spPr>
              <a:xfrm>
                <a:off x="3842" y="3081"/>
                <a:ext cx="37" cy="28"/>
              </a:xfrm>
              <a:custGeom>
                <a:avLst/>
                <a:gdLst>
                  <a:gd name="txL" fmla="*/ 0 w 72"/>
                  <a:gd name="txT" fmla="*/ 0 h 57"/>
                  <a:gd name="txR" fmla="*/ 72 w 72"/>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2" h="57">
                    <a:moveTo>
                      <a:pt x="0" y="46"/>
                    </a:moveTo>
                    <a:lnTo>
                      <a:pt x="6" y="57"/>
                    </a:lnTo>
                    <a:lnTo>
                      <a:pt x="9" y="57"/>
                    </a:lnTo>
                    <a:lnTo>
                      <a:pt x="19" y="57"/>
                    </a:lnTo>
                    <a:lnTo>
                      <a:pt x="32" y="57"/>
                    </a:lnTo>
                    <a:lnTo>
                      <a:pt x="47" y="54"/>
                    </a:lnTo>
                    <a:lnTo>
                      <a:pt x="60" y="50"/>
                    </a:lnTo>
                    <a:lnTo>
                      <a:pt x="69" y="43"/>
                    </a:lnTo>
                    <a:lnTo>
                      <a:pt x="72" y="31"/>
                    </a:lnTo>
                    <a:lnTo>
                      <a:pt x="67" y="16"/>
                    </a:lnTo>
                    <a:lnTo>
                      <a:pt x="55" y="4"/>
                    </a:lnTo>
                    <a:lnTo>
                      <a:pt x="44" y="0"/>
                    </a:lnTo>
                    <a:lnTo>
                      <a:pt x="33" y="4"/>
                    </a:lnTo>
                    <a:lnTo>
                      <a:pt x="23" y="13"/>
                    </a:lnTo>
                    <a:lnTo>
                      <a:pt x="14" y="23"/>
                    </a:lnTo>
                    <a:lnTo>
                      <a:pt x="7" y="35"/>
                    </a:lnTo>
                    <a:lnTo>
                      <a:pt x="1" y="43"/>
                    </a:lnTo>
                    <a:lnTo>
                      <a:pt x="0" y="46"/>
                    </a:lnTo>
                    <a:close/>
                  </a:path>
                </a:pathLst>
              </a:custGeom>
              <a:solidFill>
                <a:srgbClr val="6800E0">
                  <a:alpha val="100000"/>
                </a:srgbClr>
              </a:solidFill>
              <a:ln w="9525">
                <a:noFill/>
              </a:ln>
            </p:spPr>
            <p:txBody>
              <a:bodyPr/>
              <a:p>
                <a:endParaRPr lang="en-US"/>
              </a:p>
            </p:txBody>
          </p:sp>
          <p:sp>
            <p:nvSpPr>
              <p:cNvPr id="8365" name="Freeform 32"/>
              <p:cNvSpPr/>
              <p:nvPr/>
            </p:nvSpPr>
            <p:spPr>
              <a:xfrm>
                <a:off x="3134" y="3087"/>
                <a:ext cx="11" cy="12"/>
              </a:xfrm>
              <a:custGeom>
                <a:avLst/>
                <a:gdLst>
                  <a:gd name="txL" fmla="*/ 0 w 23"/>
                  <a:gd name="txT" fmla="*/ 0 h 24"/>
                  <a:gd name="txR" fmla="*/ 23 w 23"/>
                  <a:gd name="txB" fmla="*/ 24 h 24"/>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23" h="24">
                    <a:moveTo>
                      <a:pt x="12" y="24"/>
                    </a:moveTo>
                    <a:lnTo>
                      <a:pt x="7" y="23"/>
                    </a:lnTo>
                    <a:lnTo>
                      <a:pt x="4" y="20"/>
                    </a:lnTo>
                    <a:lnTo>
                      <a:pt x="1" y="17"/>
                    </a:lnTo>
                    <a:lnTo>
                      <a:pt x="0" y="12"/>
                    </a:lnTo>
                    <a:lnTo>
                      <a:pt x="1" y="8"/>
                    </a:lnTo>
                    <a:lnTo>
                      <a:pt x="4" y="3"/>
                    </a:lnTo>
                    <a:lnTo>
                      <a:pt x="7" y="1"/>
                    </a:lnTo>
                    <a:lnTo>
                      <a:pt x="12" y="0"/>
                    </a:lnTo>
                    <a:lnTo>
                      <a:pt x="16" y="1"/>
                    </a:lnTo>
                    <a:lnTo>
                      <a:pt x="20" y="3"/>
                    </a:lnTo>
                    <a:lnTo>
                      <a:pt x="22" y="8"/>
                    </a:lnTo>
                    <a:lnTo>
                      <a:pt x="23" y="12"/>
                    </a:lnTo>
                    <a:lnTo>
                      <a:pt x="22" y="17"/>
                    </a:lnTo>
                    <a:lnTo>
                      <a:pt x="20" y="20"/>
                    </a:lnTo>
                    <a:lnTo>
                      <a:pt x="16" y="23"/>
                    </a:lnTo>
                    <a:lnTo>
                      <a:pt x="12" y="24"/>
                    </a:lnTo>
                    <a:close/>
                  </a:path>
                </a:pathLst>
              </a:custGeom>
              <a:solidFill>
                <a:srgbClr val="FFFF93">
                  <a:alpha val="100000"/>
                </a:srgbClr>
              </a:solidFill>
              <a:ln w="9525">
                <a:noFill/>
              </a:ln>
            </p:spPr>
            <p:txBody>
              <a:bodyPr/>
              <a:p>
                <a:endParaRPr lang="en-US"/>
              </a:p>
            </p:txBody>
          </p:sp>
          <p:sp>
            <p:nvSpPr>
              <p:cNvPr id="8366" name="Freeform 33"/>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8367" name="Freeform 34"/>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8368" name="Freeform 35"/>
              <p:cNvSpPr/>
              <p:nvPr/>
            </p:nvSpPr>
            <p:spPr>
              <a:xfrm>
                <a:off x="3097" y="3063"/>
                <a:ext cx="35" cy="28"/>
              </a:xfrm>
              <a:custGeom>
                <a:avLst/>
                <a:gdLst>
                  <a:gd name="txL" fmla="*/ 0 w 72"/>
                  <a:gd name="txT" fmla="*/ 0 h 58"/>
                  <a:gd name="txR" fmla="*/ 72 w 72"/>
                  <a:gd name="txB" fmla="*/ 58 h 58"/>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72" h="58">
                    <a:moveTo>
                      <a:pt x="66" y="58"/>
                    </a:moveTo>
                    <a:lnTo>
                      <a:pt x="72" y="47"/>
                    </a:lnTo>
                    <a:lnTo>
                      <a:pt x="71" y="44"/>
                    </a:lnTo>
                    <a:lnTo>
                      <a:pt x="65" y="36"/>
                    </a:lnTo>
                    <a:lnTo>
                      <a:pt x="58" y="24"/>
                    </a:lnTo>
                    <a:lnTo>
                      <a:pt x="50" y="14"/>
                    </a:lnTo>
                    <a:lnTo>
                      <a:pt x="40" y="5"/>
                    </a:lnTo>
                    <a:lnTo>
                      <a:pt x="28" y="0"/>
                    </a:lnTo>
                    <a:lnTo>
                      <a:pt x="16" y="3"/>
                    </a:lnTo>
                    <a:lnTo>
                      <a:pt x="6" y="15"/>
                    </a:lnTo>
                    <a:lnTo>
                      <a:pt x="0" y="31"/>
                    </a:lnTo>
                    <a:lnTo>
                      <a:pt x="4" y="43"/>
                    </a:lnTo>
                    <a:lnTo>
                      <a:pt x="12" y="51"/>
                    </a:lnTo>
                    <a:lnTo>
                      <a:pt x="26" y="56"/>
                    </a:lnTo>
                    <a:lnTo>
                      <a:pt x="40" y="58"/>
                    </a:lnTo>
                    <a:lnTo>
                      <a:pt x="52" y="58"/>
                    </a:lnTo>
                    <a:lnTo>
                      <a:pt x="63" y="58"/>
                    </a:lnTo>
                    <a:lnTo>
                      <a:pt x="66" y="58"/>
                    </a:lnTo>
                    <a:close/>
                  </a:path>
                </a:pathLst>
              </a:custGeom>
              <a:solidFill>
                <a:srgbClr val="6800E0">
                  <a:alpha val="100000"/>
                </a:srgbClr>
              </a:solidFill>
              <a:ln w="9525">
                <a:noFill/>
              </a:ln>
            </p:spPr>
            <p:txBody>
              <a:bodyPr/>
              <a:p>
                <a:endParaRPr lang="en-US"/>
              </a:p>
            </p:txBody>
          </p:sp>
          <p:sp>
            <p:nvSpPr>
              <p:cNvPr id="8369" name="Freeform 36"/>
              <p:cNvSpPr/>
              <p:nvPr/>
            </p:nvSpPr>
            <p:spPr>
              <a:xfrm>
                <a:off x="3097" y="3095"/>
                <a:ext cx="35" cy="29"/>
              </a:xfrm>
              <a:custGeom>
                <a:avLst/>
                <a:gdLst>
                  <a:gd name="txL" fmla="*/ 0 w 72"/>
                  <a:gd name="txT" fmla="*/ 0 h 56"/>
                  <a:gd name="txR" fmla="*/ 72 w 72"/>
                  <a:gd name="txB" fmla="*/ 56 h 56"/>
                </a:gdLst>
                <a:ahLst/>
                <a:cxnLst>
                  <a:cxn ang="0">
                    <a:pos x="0" y="1"/>
                  </a:cxn>
                  <a:cxn ang="0">
                    <a:pos x="0" y="0"/>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72" h="56">
                    <a:moveTo>
                      <a:pt x="72" y="10"/>
                    </a:moveTo>
                    <a:lnTo>
                      <a:pt x="66" y="0"/>
                    </a:lnTo>
                    <a:lnTo>
                      <a:pt x="63" y="0"/>
                    </a:lnTo>
                    <a:lnTo>
                      <a:pt x="53" y="0"/>
                    </a:lnTo>
                    <a:lnTo>
                      <a:pt x="40" y="0"/>
                    </a:lnTo>
                    <a:lnTo>
                      <a:pt x="26" y="2"/>
                    </a:lnTo>
                    <a:lnTo>
                      <a:pt x="13" y="7"/>
                    </a:lnTo>
                    <a:lnTo>
                      <a:pt x="4" y="14"/>
                    </a:lnTo>
                    <a:lnTo>
                      <a:pt x="0" y="25"/>
                    </a:lnTo>
                    <a:lnTo>
                      <a:pt x="6" y="40"/>
                    </a:lnTo>
                    <a:lnTo>
                      <a:pt x="16" y="53"/>
                    </a:lnTo>
                    <a:lnTo>
                      <a:pt x="28" y="56"/>
                    </a:lnTo>
                    <a:lnTo>
                      <a:pt x="40" y="53"/>
                    </a:lnTo>
                    <a:lnTo>
                      <a:pt x="50" y="44"/>
                    </a:lnTo>
                    <a:lnTo>
                      <a:pt x="58" y="33"/>
                    </a:lnTo>
                    <a:lnTo>
                      <a:pt x="65" y="22"/>
                    </a:lnTo>
                    <a:lnTo>
                      <a:pt x="71" y="14"/>
                    </a:lnTo>
                    <a:lnTo>
                      <a:pt x="72" y="10"/>
                    </a:lnTo>
                    <a:close/>
                  </a:path>
                </a:pathLst>
              </a:custGeom>
              <a:solidFill>
                <a:srgbClr val="6800E0">
                  <a:alpha val="100000"/>
                </a:srgbClr>
              </a:solidFill>
              <a:ln w="9525">
                <a:noFill/>
              </a:ln>
            </p:spPr>
            <p:txBody>
              <a:bodyPr/>
              <a:p>
                <a:endParaRPr lang="en-US"/>
              </a:p>
            </p:txBody>
          </p:sp>
          <p:sp>
            <p:nvSpPr>
              <p:cNvPr id="8370" name="Freeform 37"/>
              <p:cNvSpPr/>
              <p:nvPr/>
            </p:nvSpPr>
            <p:spPr>
              <a:xfrm>
                <a:off x="3126" y="3102"/>
                <a:ext cx="27" cy="37"/>
              </a:xfrm>
              <a:custGeom>
                <a:avLst/>
                <a:gdLst>
                  <a:gd name="txL" fmla="*/ 0 w 53"/>
                  <a:gd name="txT" fmla="*/ 0 h 72"/>
                  <a:gd name="txR" fmla="*/ 53 w 53"/>
                  <a:gd name="txB" fmla="*/ 72 h 72"/>
                </a:gdLst>
                <a:ahLst/>
                <a:cxnLst>
                  <a:cxn ang="0">
                    <a:pos x="1" y="0"/>
                  </a:cxn>
                  <a:cxn ang="0">
                    <a:pos x="1" y="0"/>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53" h="72">
                    <a:moveTo>
                      <a:pt x="32" y="0"/>
                    </a:moveTo>
                    <a:lnTo>
                      <a:pt x="21" y="0"/>
                    </a:lnTo>
                    <a:lnTo>
                      <a:pt x="19" y="3"/>
                    </a:lnTo>
                    <a:lnTo>
                      <a:pt x="14" y="11"/>
                    </a:lnTo>
                    <a:lnTo>
                      <a:pt x="8" y="23"/>
                    </a:lnTo>
                    <a:lnTo>
                      <a:pt x="2" y="35"/>
                    </a:lnTo>
                    <a:lnTo>
                      <a:pt x="0" y="49"/>
                    </a:lnTo>
                    <a:lnTo>
                      <a:pt x="2" y="61"/>
                    </a:lnTo>
                    <a:lnTo>
                      <a:pt x="10" y="69"/>
                    </a:lnTo>
                    <a:lnTo>
                      <a:pt x="27" y="72"/>
                    </a:lnTo>
                    <a:lnTo>
                      <a:pt x="43" y="69"/>
                    </a:lnTo>
                    <a:lnTo>
                      <a:pt x="51" y="61"/>
                    </a:lnTo>
                    <a:lnTo>
                      <a:pt x="53" y="49"/>
                    </a:lnTo>
                    <a:lnTo>
                      <a:pt x="51" y="35"/>
                    </a:lnTo>
                    <a:lnTo>
                      <a:pt x="45" y="23"/>
                    </a:lnTo>
                    <a:lnTo>
                      <a:pt x="39" y="11"/>
                    </a:lnTo>
                    <a:lnTo>
                      <a:pt x="35" y="3"/>
                    </a:lnTo>
                    <a:lnTo>
                      <a:pt x="32" y="0"/>
                    </a:lnTo>
                    <a:close/>
                  </a:path>
                </a:pathLst>
              </a:custGeom>
              <a:solidFill>
                <a:srgbClr val="6800E0">
                  <a:alpha val="100000"/>
                </a:srgbClr>
              </a:solidFill>
              <a:ln w="9525">
                <a:noFill/>
              </a:ln>
            </p:spPr>
            <p:txBody>
              <a:bodyPr/>
              <a:p>
                <a:endParaRPr lang="en-US"/>
              </a:p>
            </p:txBody>
          </p:sp>
          <p:sp>
            <p:nvSpPr>
              <p:cNvPr id="8371" name="Freeform 38"/>
              <p:cNvSpPr/>
              <p:nvPr/>
            </p:nvSpPr>
            <p:spPr>
              <a:xfrm>
                <a:off x="3146" y="3095"/>
                <a:ext cx="35" cy="29"/>
              </a:xfrm>
              <a:custGeom>
                <a:avLst/>
                <a:gdLst>
                  <a:gd name="txL" fmla="*/ 0 w 72"/>
                  <a:gd name="txT" fmla="*/ 0 h 57"/>
                  <a:gd name="txR" fmla="*/ 72 w 72"/>
                  <a:gd name="txB" fmla="*/ 57 h 57"/>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0"/>
                  </a:cxn>
                </a:cxnLst>
                <a:rect l="txL" t="txT" r="txR" b="txB"/>
                <a:pathLst>
                  <a:path w="72" h="57">
                    <a:moveTo>
                      <a:pt x="6" y="0"/>
                    </a:moveTo>
                    <a:lnTo>
                      <a:pt x="0" y="10"/>
                    </a:lnTo>
                    <a:lnTo>
                      <a:pt x="1" y="14"/>
                    </a:lnTo>
                    <a:lnTo>
                      <a:pt x="7" y="22"/>
                    </a:lnTo>
                    <a:lnTo>
                      <a:pt x="14" y="33"/>
                    </a:lnTo>
                    <a:lnTo>
                      <a:pt x="23" y="43"/>
                    </a:lnTo>
                    <a:lnTo>
                      <a:pt x="33" y="53"/>
                    </a:lnTo>
                    <a:lnTo>
                      <a:pt x="44" y="57"/>
                    </a:lnTo>
                    <a:lnTo>
                      <a:pt x="56" y="55"/>
                    </a:lnTo>
                    <a:lnTo>
                      <a:pt x="66" y="42"/>
                    </a:lnTo>
                    <a:lnTo>
                      <a:pt x="72" y="26"/>
                    </a:lnTo>
                    <a:lnTo>
                      <a:pt x="68" y="15"/>
                    </a:lnTo>
                    <a:lnTo>
                      <a:pt x="60" y="7"/>
                    </a:lnTo>
                    <a:lnTo>
                      <a:pt x="46" y="2"/>
                    </a:lnTo>
                    <a:lnTo>
                      <a:pt x="33"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8372" name="Freeform 39"/>
              <p:cNvSpPr/>
              <p:nvPr/>
            </p:nvSpPr>
            <p:spPr>
              <a:xfrm>
                <a:off x="3146" y="3062"/>
                <a:ext cx="35" cy="29"/>
              </a:xfrm>
              <a:custGeom>
                <a:avLst/>
                <a:gdLst>
                  <a:gd name="txL" fmla="*/ 0 w 72"/>
                  <a:gd name="txT" fmla="*/ 0 h 58"/>
                  <a:gd name="txR" fmla="*/ 72 w 72"/>
                  <a:gd name="txB" fmla="*/ 58 h 5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Lst>
                <a:rect l="txL" t="txT" r="txR" b="txB"/>
                <a:pathLst>
                  <a:path w="72" h="58">
                    <a:moveTo>
                      <a:pt x="0" y="47"/>
                    </a:moveTo>
                    <a:lnTo>
                      <a:pt x="6" y="58"/>
                    </a:lnTo>
                    <a:lnTo>
                      <a:pt x="9" y="58"/>
                    </a:lnTo>
                    <a:lnTo>
                      <a:pt x="20" y="58"/>
                    </a:lnTo>
                    <a:lnTo>
                      <a:pt x="33" y="58"/>
                    </a:lnTo>
                    <a:lnTo>
                      <a:pt x="46" y="55"/>
                    </a:lnTo>
                    <a:lnTo>
                      <a:pt x="59" y="51"/>
                    </a:lnTo>
                    <a:lnTo>
                      <a:pt x="68" y="43"/>
                    </a:lnTo>
                    <a:lnTo>
                      <a:pt x="72" y="32"/>
                    </a:lnTo>
                    <a:lnTo>
                      <a:pt x="66" y="16"/>
                    </a:lnTo>
                    <a:lnTo>
                      <a:pt x="56" y="4"/>
                    </a:lnTo>
                    <a:lnTo>
                      <a:pt x="44" y="0"/>
                    </a:lnTo>
                    <a:lnTo>
                      <a:pt x="33" y="5"/>
                    </a:lnTo>
                    <a:lnTo>
                      <a:pt x="23" y="14"/>
                    </a:lnTo>
                    <a:lnTo>
                      <a:pt x="14" y="24"/>
                    </a:lnTo>
                    <a:lnTo>
                      <a:pt x="7" y="36"/>
                    </a:lnTo>
                    <a:lnTo>
                      <a:pt x="1" y="44"/>
                    </a:lnTo>
                    <a:lnTo>
                      <a:pt x="0" y="47"/>
                    </a:lnTo>
                    <a:close/>
                  </a:path>
                </a:pathLst>
              </a:custGeom>
              <a:solidFill>
                <a:srgbClr val="6800E0">
                  <a:alpha val="100000"/>
                </a:srgbClr>
              </a:solidFill>
              <a:ln w="9525">
                <a:noFill/>
              </a:ln>
            </p:spPr>
            <p:txBody>
              <a:bodyPr/>
              <a:p>
                <a:endParaRPr lang="en-US"/>
              </a:p>
            </p:txBody>
          </p:sp>
          <p:sp>
            <p:nvSpPr>
              <p:cNvPr id="8373" name="Freeform 40"/>
              <p:cNvSpPr/>
              <p:nvPr/>
            </p:nvSpPr>
            <p:spPr>
              <a:xfrm>
                <a:off x="2933" y="2482"/>
                <a:ext cx="72" cy="84"/>
              </a:xfrm>
              <a:custGeom>
                <a:avLst/>
                <a:gdLst>
                  <a:gd name="txL" fmla="*/ 0 w 144"/>
                  <a:gd name="txT" fmla="*/ 0 h 167"/>
                  <a:gd name="txR" fmla="*/ 144 w 144"/>
                  <a:gd name="txB" fmla="*/ 167 h 167"/>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144" h="167">
                    <a:moveTo>
                      <a:pt x="144" y="0"/>
                    </a:moveTo>
                    <a:lnTo>
                      <a:pt x="143" y="28"/>
                    </a:lnTo>
                    <a:lnTo>
                      <a:pt x="138" y="57"/>
                    </a:lnTo>
                    <a:lnTo>
                      <a:pt x="129" y="84"/>
                    </a:lnTo>
                    <a:lnTo>
                      <a:pt x="116" y="111"/>
                    </a:lnTo>
                    <a:lnTo>
                      <a:pt x="100" y="135"/>
                    </a:lnTo>
                    <a:lnTo>
                      <a:pt x="82" y="152"/>
                    </a:lnTo>
                    <a:lnTo>
                      <a:pt x="60" y="164"/>
                    </a:lnTo>
                    <a:lnTo>
                      <a:pt x="36" y="167"/>
                    </a:lnTo>
                    <a:lnTo>
                      <a:pt x="16" y="163"/>
                    </a:lnTo>
                    <a:lnTo>
                      <a:pt x="5" y="152"/>
                    </a:lnTo>
                    <a:lnTo>
                      <a:pt x="0" y="140"/>
                    </a:lnTo>
                    <a:lnTo>
                      <a:pt x="2" y="123"/>
                    </a:lnTo>
                    <a:lnTo>
                      <a:pt x="12" y="109"/>
                    </a:lnTo>
                    <a:lnTo>
                      <a:pt x="24" y="96"/>
                    </a:lnTo>
                    <a:lnTo>
                      <a:pt x="42" y="85"/>
                    </a:lnTo>
                    <a:lnTo>
                      <a:pt x="62" y="82"/>
                    </a:lnTo>
                    <a:lnTo>
                      <a:pt x="80" y="79"/>
                    </a:lnTo>
                    <a:lnTo>
                      <a:pt x="95" y="69"/>
                    </a:lnTo>
                    <a:lnTo>
                      <a:pt x="108" y="57"/>
                    </a:lnTo>
                    <a:lnTo>
                      <a:pt x="121" y="41"/>
                    </a:lnTo>
                    <a:lnTo>
                      <a:pt x="130" y="26"/>
                    </a:lnTo>
                    <a:lnTo>
                      <a:pt x="138" y="13"/>
                    </a:lnTo>
                    <a:lnTo>
                      <a:pt x="143" y="4"/>
                    </a:lnTo>
                    <a:lnTo>
                      <a:pt x="144" y="0"/>
                    </a:lnTo>
                    <a:close/>
                  </a:path>
                </a:pathLst>
              </a:custGeom>
              <a:solidFill>
                <a:srgbClr val="6800E0">
                  <a:alpha val="100000"/>
                </a:srgbClr>
              </a:solidFill>
              <a:ln w="9525">
                <a:noFill/>
              </a:ln>
            </p:spPr>
            <p:txBody>
              <a:bodyPr/>
              <a:p>
                <a:endParaRPr lang="en-US"/>
              </a:p>
            </p:txBody>
          </p:sp>
          <p:sp>
            <p:nvSpPr>
              <p:cNvPr id="8374" name="Freeform 41"/>
              <p:cNvSpPr/>
              <p:nvPr/>
            </p:nvSpPr>
            <p:spPr>
              <a:xfrm>
                <a:off x="2898" y="2478"/>
                <a:ext cx="102" cy="40"/>
              </a:xfrm>
              <a:custGeom>
                <a:avLst/>
                <a:gdLst>
                  <a:gd name="txL" fmla="*/ 0 w 204"/>
                  <a:gd name="txT" fmla="*/ 0 h 82"/>
                  <a:gd name="txR" fmla="*/ 204 w 204"/>
                  <a:gd name="txB" fmla="*/ 82 h 82"/>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04" h="82">
                    <a:moveTo>
                      <a:pt x="204" y="0"/>
                    </a:moveTo>
                    <a:lnTo>
                      <a:pt x="196" y="10"/>
                    </a:lnTo>
                    <a:lnTo>
                      <a:pt x="187" y="21"/>
                    </a:lnTo>
                    <a:lnTo>
                      <a:pt x="175" y="31"/>
                    </a:lnTo>
                    <a:lnTo>
                      <a:pt x="165" y="40"/>
                    </a:lnTo>
                    <a:lnTo>
                      <a:pt x="152" y="50"/>
                    </a:lnTo>
                    <a:lnTo>
                      <a:pt x="139" y="58"/>
                    </a:lnTo>
                    <a:lnTo>
                      <a:pt x="127" y="65"/>
                    </a:lnTo>
                    <a:lnTo>
                      <a:pt x="114" y="70"/>
                    </a:lnTo>
                    <a:lnTo>
                      <a:pt x="100" y="76"/>
                    </a:lnTo>
                    <a:lnTo>
                      <a:pt x="88" y="80"/>
                    </a:lnTo>
                    <a:lnTo>
                      <a:pt x="74" y="81"/>
                    </a:lnTo>
                    <a:lnTo>
                      <a:pt x="61" y="82"/>
                    </a:lnTo>
                    <a:lnTo>
                      <a:pt x="48" y="81"/>
                    </a:lnTo>
                    <a:lnTo>
                      <a:pt x="37" y="77"/>
                    </a:lnTo>
                    <a:lnTo>
                      <a:pt x="25" y="71"/>
                    </a:lnTo>
                    <a:lnTo>
                      <a:pt x="15" y="65"/>
                    </a:lnTo>
                    <a:lnTo>
                      <a:pt x="2" y="48"/>
                    </a:lnTo>
                    <a:lnTo>
                      <a:pt x="0" y="33"/>
                    </a:lnTo>
                    <a:lnTo>
                      <a:pt x="6" y="21"/>
                    </a:lnTo>
                    <a:lnTo>
                      <a:pt x="17" y="10"/>
                    </a:lnTo>
                    <a:lnTo>
                      <a:pt x="33" y="3"/>
                    </a:lnTo>
                    <a:lnTo>
                      <a:pt x="52" y="1"/>
                    </a:lnTo>
                    <a:lnTo>
                      <a:pt x="71" y="5"/>
                    </a:lnTo>
                    <a:lnTo>
                      <a:pt x="90" y="15"/>
                    </a:lnTo>
                    <a:lnTo>
                      <a:pt x="105" y="22"/>
                    </a:lnTo>
                    <a:lnTo>
                      <a:pt x="123" y="24"/>
                    </a:lnTo>
                    <a:lnTo>
                      <a:pt x="142" y="22"/>
                    </a:lnTo>
                    <a:lnTo>
                      <a:pt x="160" y="17"/>
                    </a:lnTo>
                    <a:lnTo>
                      <a:pt x="177" y="12"/>
                    </a:lnTo>
                    <a:lnTo>
                      <a:pt x="191" y="6"/>
                    </a:lnTo>
                    <a:lnTo>
                      <a:pt x="200" y="2"/>
                    </a:lnTo>
                    <a:lnTo>
                      <a:pt x="204" y="0"/>
                    </a:lnTo>
                    <a:close/>
                  </a:path>
                </a:pathLst>
              </a:custGeom>
              <a:solidFill>
                <a:srgbClr val="6800E0">
                  <a:alpha val="100000"/>
                </a:srgbClr>
              </a:solidFill>
              <a:ln w="9525">
                <a:noFill/>
              </a:ln>
            </p:spPr>
            <p:txBody>
              <a:bodyPr/>
              <a:p>
                <a:endParaRPr lang="en-US"/>
              </a:p>
            </p:txBody>
          </p:sp>
          <p:sp>
            <p:nvSpPr>
              <p:cNvPr id="8375" name="Freeform 42"/>
              <p:cNvSpPr/>
              <p:nvPr/>
            </p:nvSpPr>
            <p:spPr>
              <a:xfrm>
                <a:off x="2996" y="2482"/>
                <a:ext cx="42" cy="104"/>
              </a:xfrm>
              <a:custGeom>
                <a:avLst/>
                <a:gdLst>
                  <a:gd name="txL" fmla="*/ 0 w 84"/>
                  <a:gd name="txT" fmla="*/ 0 h 208"/>
                  <a:gd name="txR" fmla="*/ 84 w 84"/>
                  <a:gd name="txB" fmla="*/ 208 h 208"/>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0"/>
                  </a:cxn>
                </a:cxnLst>
                <a:rect l="txL" t="txT" r="txR" b="txB"/>
                <a:pathLst>
                  <a:path w="84" h="208">
                    <a:moveTo>
                      <a:pt x="24" y="0"/>
                    </a:moveTo>
                    <a:lnTo>
                      <a:pt x="42" y="21"/>
                    </a:lnTo>
                    <a:lnTo>
                      <a:pt x="59" y="45"/>
                    </a:lnTo>
                    <a:lnTo>
                      <a:pt x="71" y="73"/>
                    </a:lnTo>
                    <a:lnTo>
                      <a:pt x="79" y="100"/>
                    </a:lnTo>
                    <a:lnTo>
                      <a:pt x="84" y="128"/>
                    </a:lnTo>
                    <a:lnTo>
                      <a:pt x="82" y="155"/>
                    </a:lnTo>
                    <a:lnTo>
                      <a:pt x="74" y="178"/>
                    </a:lnTo>
                    <a:lnTo>
                      <a:pt x="57" y="197"/>
                    </a:lnTo>
                    <a:lnTo>
                      <a:pt x="40" y="208"/>
                    </a:lnTo>
                    <a:lnTo>
                      <a:pt x="25" y="208"/>
                    </a:lnTo>
                    <a:lnTo>
                      <a:pt x="12" y="201"/>
                    </a:lnTo>
                    <a:lnTo>
                      <a:pt x="4" y="187"/>
                    </a:lnTo>
                    <a:lnTo>
                      <a:pt x="0" y="170"/>
                    </a:lnTo>
                    <a:lnTo>
                      <a:pt x="1" y="151"/>
                    </a:lnTo>
                    <a:lnTo>
                      <a:pt x="7" y="133"/>
                    </a:lnTo>
                    <a:lnTo>
                      <a:pt x="19" y="115"/>
                    </a:lnTo>
                    <a:lnTo>
                      <a:pt x="34" y="84"/>
                    </a:lnTo>
                    <a:lnTo>
                      <a:pt x="34" y="46"/>
                    </a:lnTo>
                    <a:lnTo>
                      <a:pt x="27" y="14"/>
                    </a:lnTo>
                    <a:lnTo>
                      <a:pt x="24" y="0"/>
                    </a:lnTo>
                    <a:close/>
                  </a:path>
                </a:pathLst>
              </a:custGeom>
              <a:solidFill>
                <a:srgbClr val="6800E0">
                  <a:alpha val="100000"/>
                </a:srgbClr>
              </a:solidFill>
              <a:ln w="9525">
                <a:noFill/>
              </a:ln>
            </p:spPr>
            <p:txBody>
              <a:bodyPr/>
              <a:p>
                <a:endParaRPr lang="en-US"/>
              </a:p>
            </p:txBody>
          </p:sp>
          <p:sp>
            <p:nvSpPr>
              <p:cNvPr id="8376" name="Freeform 43"/>
              <p:cNvSpPr/>
              <p:nvPr/>
            </p:nvSpPr>
            <p:spPr>
              <a:xfrm>
                <a:off x="3013" y="2479"/>
                <a:ext cx="72" cy="84"/>
              </a:xfrm>
              <a:custGeom>
                <a:avLst/>
                <a:gdLst>
                  <a:gd name="txL" fmla="*/ 0 w 144"/>
                  <a:gd name="txT" fmla="*/ 0 h 170"/>
                  <a:gd name="txR" fmla="*/ 144 w 144"/>
                  <a:gd name="txB" fmla="*/ 170 h 170"/>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4" h="170">
                    <a:moveTo>
                      <a:pt x="0" y="0"/>
                    </a:moveTo>
                    <a:lnTo>
                      <a:pt x="27" y="7"/>
                    </a:lnTo>
                    <a:lnTo>
                      <a:pt x="54" y="18"/>
                    </a:lnTo>
                    <a:lnTo>
                      <a:pt x="81" y="33"/>
                    </a:lnTo>
                    <a:lnTo>
                      <a:pt x="104" y="50"/>
                    </a:lnTo>
                    <a:lnTo>
                      <a:pt x="123" y="71"/>
                    </a:lnTo>
                    <a:lnTo>
                      <a:pt x="137" y="92"/>
                    </a:lnTo>
                    <a:lnTo>
                      <a:pt x="144" y="117"/>
                    </a:lnTo>
                    <a:lnTo>
                      <a:pt x="142" y="141"/>
                    </a:lnTo>
                    <a:lnTo>
                      <a:pt x="134" y="159"/>
                    </a:lnTo>
                    <a:lnTo>
                      <a:pt x="121" y="168"/>
                    </a:lnTo>
                    <a:lnTo>
                      <a:pt x="107" y="170"/>
                    </a:lnTo>
                    <a:lnTo>
                      <a:pt x="94" y="164"/>
                    </a:lnTo>
                    <a:lnTo>
                      <a:pt x="80" y="152"/>
                    </a:lnTo>
                    <a:lnTo>
                      <a:pt x="69" y="136"/>
                    </a:lnTo>
                    <a:lnTo>
                      <a:pt x="64" y="118"/>
                    </a:lnTo>
                    <a:lnTo>
                      <a:pt x="65" y="97"/>
                    </a:lnTo>
                    <a:lnTo>
                      <a:pt x="65" y="80"/>
                    </a:lnTo>
                    <a:lnTo>
                      <a:pt x="59" y="63"/>
                    </a:lnTo>
                    <a:lnTo>
                      <a:pt x="49" y="46"/>
                    </a:lnTo>
                    <a:lnTo>
                      <a:pt x="36" y="31"/>
                    </a:lnTo>
                    <a:lnTo>
                      <a:pt x="23" y="19"/>
                    </a:lnTo>
                    <a:lnTo>
                      <a:pt x="12" y="10"/>
                    </a:lnTo>
                    <a:lnTo>
                      <a:pt x="4" y="3"/>
                    </a:lnTo>
                    <a:lnTo>
                      <a:pt x="0" y="0"/>
                    </a:lnTo>
                    <a:close/>
                  </a:path>
                </a:pathLst>
              </a:custGeom>
              <a:solidFill>
                <a:srgbClr val="6800E0">
                  <a:alpha val="100000"/>
                </a:srgbClr>
              </a:solidFill>
              <a:ln w="9525">
                <a:noFill/>
              </a:ln>
            </p:spPr>
            <p:txBody>
              <a:bodyPr/>
              <a:p>
                <a:endParaRPr lang="en-US"/>
              </a:p>
            </p:txBody>
          </p:sp>
          <p:sp>
            <p:nvSpPr>
              <p:cNvPr id="8377" name="Freeform 44"/>
              <p:cNvSpPr/>
              <p:nvPr/>
            </p:nvSpPr>
            <p:spPr>
              <a:xfrm>
                <a:off x="3020" y="2460"/>
                <a:ext cx="99" cy="51"/>
              </a:xfrm>
              <a:custGeom>
                <a:avLst/>
                <a:gdLst>
                  <a:gd name="txL" fmla="*/ 0 w 199"/>
                  <a:gd name="txT" fmla="*/ 0 h 103"/>
                  <a:gd name="txR" fmla="*/ 199 w 199"/>
                  <a:gd name="txB" fmla="*/ 103 h 10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99" h="103">
                    <a:moveTo>
                      <a:pt x="0" y="18"/>
                    </a:moveTo>
                    <a:lnTo>
                      <a:pt x="13" y="13"/>
                    </a:lnTo>
                    <a:lnTo>
                      <a:pt x="27" y="8"/>
                    </a:lnTo>
                    <a:lnTo>
                      <a:pt x="40" y="5"/>
                    </a:lnTo>
                    <a:lnTo>
                      <a:pt x="54" y="3"/>
                    </a:lnTo>
                    <a:lnTo>
                      <a:pt x="69" y="0"/>
                    </a:lnTo>
                    <a:lnTo>
                      <a:pt x="84" y="0"/>
                    </a:lnTo>
                    <a:lnTo>
                      <a:pt x="99" y="0"/>
                    </a:lnTo>
                    <a:lnTo>
                      <a:pt x="114" y="1"/>
                    </a:lnTo>
                    <a:lnTo>
                      <a:pt x="128" y="4"/>
                    </a:lnTo>
                    <a:lnTo>
                      <a:pt x="141" y="8"/>
                    </a:lnTo>
                    <a:lnTo>
                      <a:pt x="153" y="13"/>
                    </a:lnTo>
                    <a:lnTo>
                      <a:pt x="165" y="19"/>
                    </a:lnTo>
                    <a:lnTo>
                      <a:pt x="175" y="27"/>
                    </a:lnTo>
                    <a:lnTo>
                      <a:pt x="183" y="35"/>
                    </a:lnTo>
                    <a:lnTo>
                      <a:pt x="190" y="45"/>
                    </a:lnTo>
                    <a:lnTo>
                      <a:pt x="196" y="57"/>
                    </a:lnTo>
                    <a:lnTo>
                      <a:pt x="199" y="76"/>
                    </a:lnTo>
                    <a:lnTo>
                      <a:pt x="194" y="91"/>
                    </a:lnTo>
                    <a:lnTo>
                      <a:pt x="182" y="99"/>
                    </a:lnTo>
                    <a:lnTo>
                      <a:pt x="167" y="103"/>
                    </a:lnTo>
                    <a:lnTo>
                      <a:pt x="150" y="101"/>
                    </a:lnTo>
                    <a:lnTo>
                      <a:pt x="132" y="92"/>
                    </a:lnTo>
                    <a:lnTo>
                      <a:pt x="118" y="80"/>
                    </a:lnTo>
                    <a:lnTo>
                      <a:pt x="106" y="63"/>
                    </a:lnTo>
                    <a:lnTo>
                      <a:pt x="97" y="49"/>
                    </a:lnTo>
                    <a:lnTo>
                      <a:pt x="82" y="37"/>
                    </a:lnTo>
                    <a:lnTo>
                      <a:pt x="65" y="29"/>
                    </a:lnTo>
                    <a:lnTo>
                      <a:pt x="46" y="25"/>
                    </a:lnTo>
                    <a:lnTo>
                      <a:pt x="29" y="21"/>
                    </a:lnTo>
                    <a:lnTo>
                      <a:pt x="14" y="19"/>
                    </a:lnTo>
                    <a:lnTo>
                      <a:pt x="4" y="18"/>
                    </a:lnTo>
                    <a:lnTo>
                      <a:pt x="0" y="18"/>
                    </a:lnTo>
                    <a:close/>
                  </a:path>
                </a:pathLst>
              </a:custGeom>
              <a:solidFill>
                <a:srgbClr val="6800E0">
                  <a:alpha val="100000"/>
                </a:srgbClr>
              </a:solidFill>
              <a:ln w="9525">
                <a:noFill/>
              </a:ln>
            </p:spPr>
            <p:txBody>
              <a:bodyPr/>
              <a:p>
                <a:endParaRPr lang="en-US"/>
              </a:p>
            </p:txBody>
          </p:sp>
          <p:sp>
            <p:nvSpPr>
              <p:cNvPr id="8378" name="Freeform 45"/>
              <p:cNvSpPr/>
              <p:nvPr/>
            </p:nvSpPr>
            <p:spPr>
              <a:xfrm>
                <a:off x="3093" y="3326"/>
                <a:ext cx="53" cy="98"/>
              </a:xfrm>
              <a:custGeom>
                <a:avLst/>
                <a:gdLst>
                  <a:gd name="txL" fmla="*/ 0 w 107"/>
                  <a:gd name="txT" fmla="*/ 0 h 195"/>
                  <a:gd name="txR" fmla="*/ 107 w 107"/>
                  <a:gd name="txB" fmla="*/ 195 h 195"/>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07" h="195">
                    <a:moveTo>
                      <a:pt x="95" y="0"/>
                    </a:moveTo>
                    <a:lnTo>
                      <a:pt x="103" y="26"/>
                    </a:lnTo>
                    <a:lnTo>
                      <a:pt x="107" y="55"/>
                    </a:lnTo>
                    <a:lnTo>
                      <a:pt x="107" y="85"/>
                    </a:lnTo>
                    <a:lnTo>
                      <a:pt x="104" y="114"/>
                    </a:lnTo>
                    <a:lnTo>
                      <a:pt x="96" y="141"/>
                    </a:lnTo>
                    <a:lnTo>
                      <a:pt x="83" y="164"/>
                    </a:lnTo>
                    <a:lnTo>
                      <a:pt x="66" y="183"/>
                    </a:lnTo>
                    <a:lnTo>
                      <a:pt x="44" y="193"/>
                    </a:lnTo>
                    <a:lnTo>
                      <a:pt x="24" y="195"/>
                    </a:lnTo>
                    <a:lnTo>
                      <a:pt x="10" y="190"/>
                    </a:lnTo>
                    <a:lnTo>
                      <a:pt x="3" y="177"/>
                    </a:lnTo>
                    <a:lnTo>
                      <a:pt x="0" y="162"/>
                    </a:lnTo>
                    <a:lnTo>
                      <a:pt x="3" y="145"/>
                    </a:lnTo>
                    <a:lnTo>
                      <a:pt x="12" y="127"/>
                    </a:lnTo>
                    <a:lnTo>
                      <a:pt x="24" y="114"/>
                    </a:lnTo>
                    <a:lnTo>
                      <a:pt x="43" y="103"/>
                    </a:lnTo>
                    <a:lnTo>
                      <a:pt x="58" y="94"/>
                    </a:lnTo>
                    <a:lnTo>
                      <a:pt x="69" y="80"/>
                    </a:lnTo>
                    <a:lnTo>
                      <a:pt x="79" y="64"/>
                    </a:lnTo>
                    <a:lnTo>
                      <a:pt x="86" y="46"/>
                    </a:lnTo>
                    <a:lnTo>
                      <a:pt x="90" y="28"/>
                    </a:lnTo>
                    <a:lnTo>
                      <a:pt x="92" y="13"/>
                    </a:lnTo>
                    <a:lnTo>
                      <a:pt x="95" y="3"/>
                    </a:lnTo>
                    <a:lnTo>
                      <a:pt x="95" y="0"/>
                    </a:lnTo>
                    <a:close/>
                  </a:path>
                </a:pathLst>
              </a:custGeom>
              <a:solidFill>
                <a:srgbClr val="6800E0">
                  <a:alpha val="100000"/>
                </a:srgbClr>
              </a:solidFill>
              <a:ln w="9525">
                <a:noFill/>
              </a:ln>
            </p:spPr>
            <p:txBody>
              <a:bodyPr/>
              <a:p>
                <a:endParaRPr lang="en-US"/>
              </a:p>
            </p:txBody>
          </p:sp>
          <p:sp>
            <p:nvSpPr>
              <p:cNvPr id="8379" name="Freeform 46"/>
              <p:cNvSpPr/>
              <p:nvPr/>
            </p:nvSpPr>
            <p:spPr>
              <a:xfrm>
                <a:off x="3043" y="3323"/>
                <a:ext cx="91" cy="63"/>
              </a:xfrm>
              <a:custGeom>
                <a:avLst/>
                <a:gdLst>
                  <a:gd name="txL" fmla="*/ 0 w 183"/>
                  <a:gd name="txT" fmla="*/ 0 h 126"/>
                  <a:gd name="txR" fmla="*/ 183 w 183"/>
                  <a:gd name="txB" fmla="*/ 126 h 126"/>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83" h="126">
                    <a:moveTo>
                      <a:pt x="183" y="0"/>
                    </a:moveTo>
                    <a:lnTo>
                      <a:pt x="173" y="25"/>
                    </a:lnTo>
                    <a:lnTo>
                      <a:pt x="159" y="51"/>
                    </a:lnTo>
                    <a:lnTo>
                      <a:pt x="141" y="74"/>
                    </a:lnTo>
                    <a:lnTo>
                      <a:pt x="120" y="94"/>
                    </a:lnTo>
                    <a:lnTo>
                      <a:pt x="97" y="111"/>
                    </a:lnTo>
                    <a:lnTo>
                      <a:pt x="73" y="122"/>
                    </a:lnTo>
                    <a:lnTo>
                      <a:pt x="48" y="126"/>
                    </a:lnTo>
                    <a:lnTo>
                      <a:pt x="24" y="120"/>
                    </a:lnTo>
                    <a:lnTo>
                      <a:pt x="7" y="109"/>
                    </a:lnTo>
                    <a:lnTo>
                      <a:pt x="0" y="96"/>
                    </a:lnTo>
                    <a:lnTo>
                      <a:pt x="1" y="82"/>
                    </a:lnTo>
                    <a:lnTo>
                      <a:pt x="8" y="69"/>
                    </a:lnTo>
                    <a:lnTo>
                      <a:pt x="22" y="58"/>
                    </a:lnTo>
                    <a:lnTo>
                      <a:pt x="39" y="50"/>
                    </a:lnTo>
                    <a:lnTo>
                      <a:pt x="58" y="46"/>
                    </a:lnTo>
                    <a:lnTo>
                      <a:pt x="78" y="50"/>
                    </a:lnTo>
                    <a:lnTo>
                      <a:pt x="96" y="52"/>
                    </a:lnTo>
                    <a:lnTo>
                      <a:pt x="113" y="48"/>
                    </a:lnTo>
                    <a:lnTo>
                      <a:pt x="130" y="40"/>
                    </a:lnTo>
                    <a:lnTo>
                      <a:pt x="148" y="30"/>
                    </a:lnTo>
                    <a:lnTo>
                      <a:pt x="161" y="20"/>
                    </a:lnTo>
                    <a:lnTo>
                      <a:pt x="173" y="10"/>
                    </a:lnTo>
                    <a:lnTo>
                      <a:pt x="181" y="2"/>
                    </a:lnTo>
                    <a:lnTo>
                      <a:pt x="183" y="0"/>
                    </a:lnTo>
                    <a:close/>
                  </a:path>
                </a:pathLst>
              </a:custGeom>
              <a:solidFill>
                <a:srgbClr val="6800E0">
                  <a:alpha val="100000"/>
                </a:srgbClr>
              </a:solidFill>
              <a:ln w="9525">
                <a:noFill/>
              </a:ln>
            </p:spPr>
            <p:txBody>
              <a:bodyPr/>
              <a:p>
                <a:endParaRPr lang="en-US"/>
              </a:p>
            </p:txBody>
          </p:sp>
          <p:sp>
            <p:nvSpPr>
              <p:cNvPr id="8380" name="Freeform 47"/>
              <p:cNvSpPr/>
              <p:nvPr/>
            </p:nvSpPr>
            <p:spPr>
              <a:xfrm>
                <a:off x="3143" y="3325"/>
                <a:ext cx="52" cy="98"/>
              </a:xfrm>
              <a:custGeom>
                <a:avLst/>
                <a:gdLst>
                  <a:gd name="txL" fmla="*/ 0 w 102"/>
                  <a:gd name="txT" fmla="*/ 0 h 197"/>
                  <a:gd name="txR" fmla="*/ 102 w 102"/>
                  <a:gd name="txB" fmla="*/ 197 h 19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02" h="197">
                    <a:moveTo>
                      <a:pt x="0" y="0"/>
                    </a:moveTo>
                    <a:lnTo>
                      <a:pt x="23" y="14"/>
                    </a:lnTo>
                    <a:lnTo>
                      <a:pt x="46" y="33"/>
                    </a:lnTo>
                    <a:lnTo>
                      <a:pt x="66" y="54"/>
                    </a:lnTo>
                    <a:lnTo>
                      <a:pt x="83" y="77"/>
                    </a:lnTo>
                    <a:lnTo>
                      <a:pt x="95" y="103"/>
                    </a:lnTo>
                    <a:lnTo>
                      <a:pt x="102" y="128"/>
                    </a:lnTo>
                    <a:lnTo>
                      <a:pt x="102" y="153"/>
                    </a:lnTo>
                    <a:lnTo>
                      <a:pt x="93" y="177"/>
                    </a:lnTo>
                    <a:lnTo>
                      <a:pt x="79" y="191"/>
                    </a:lnTo>
                    <a:lnTo>
                      <a:pt x="65" y="197"/>
                    </a:lnTo>
                    <a:lnTo>
                      <a:pt x="51" y="194"/>
                    </a:lnTo>
                    <a:lnTo>
                      <a:pt x="39" y="183"/>
                    </a:lnTo>
                    <a:lnTo>
                      <a:pt x="30" y="170"/>
                    </a:lnTo>
                    <a:lnTo>
                      <a:pt x="25" y="151"/>
                    </a:lnTo>
                    <a:lnTo>
                      <a:pt x="25" y="132"/>
                    </a:lnTo>
                    <a:lnTo>
                      <a:pt x="32" y="112"/>
                    </a:lnTo>
                    <a:lnTo>
                      <a:pt x="37" y="96"/>
                    </a:lnTo>
                    <a:lnTo>
                      <a:pt x="35" y="77"/>
                    </a:lnTo>
                    <a:lnTo>
                      <a:pt x="31" y="59"/>
                    </a:lnTo>
                    <a:lnTo>
                      <a:pt x="24" y="41"/>
                    </a:lnTo>
                    <a:lnTo>
                      <a:pt x="16" y="24"/>
                    </a:lnTo>
                    <a:lnTo>
                      <a:pt x="8" y="12"/>
                    </a:lnTo>
                    <a:lnTo>
                      <a:pt x="2" y="4"/>
                    </a:lnTo>
                    <a:lnTo>
                      <a:pt x="0" y="0"/>
                    </a:lnTo>
                    <a:close/>
                  </a:path>
                </a:pathLst>
              </a:custGeom>
              <a:solidFill>
                <a:srgbClr val="6800E0">
                  <a:alpha val="100000"/>
                </a:srgbClr>
              </a:solidFill>
              <a:ln w="9525">
                <a:noFill/>
              </a:ln>
            </p:spPr>
            <p:txBody>
              <a:bodyPr/>
              <a:p>
                <a:endParaRPr lang="en-US"/>
              </a:p>
            </p:txBody>
          </p:sp>
          <p:sp>
            <p:nvSpPr>
              <p:cNvPr id="8381" name="Freeform 48"/>
              <p:cNvSpPr/>
              <p:nvPr/>
            </p:nvSpPr>
            <p:spPr>
              <a:xfrm>
                <a:off x="3146" y="3319"/>
                <a:ext cx="90" cy="64"/>
              </a:xfrm>
              <a:custGeom>
                <a:avLst/>
                <a:gdLst>
                  <a:gd name="txL" fmla="*/ 0 w 180"/>
                  <a:gd name="txT" fmla="*/ 0 h 129"/>
                  <a:gd name="txR" fmla="*/ 180 w 180"/>
                  <a:gd name="txB" fmla="*/ 129 h 12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80" h="129">
                    <a:moveTo>
                      <a:pt x="0" y="2"/>
                    </a:moveTo>
                    <a:lnTo>
                      <a:pt x="28" y="0"/>
                    </a:lnTo>
                    <a:lnTo>
                      <a:pt x="57" y="1"/>
                    </a:lnTo>
                    <a:lnTo>
                      <a:pt x="87" y="7"/>
                    </a:lnTo>
                    <a:lnTo>
                      <a:pt x="114" y="16"/>
                    </a:lnTo>
                    <a:lnTo>
                      <a:pt x="140" y="30"/>
                    </a:lnTo>
                    <a:lnTo>
                      <a:pt x="159" y="46"/>
                    </a:lnTo>
                    <a:lnTo>
                      <a:pt x="173" y="67"/>
                    </a:lnTo>
                    <a:lnTo>
                      <a:pt x="180" y="91"/>
                    </a:lnTo>
                    <a:lnTo>
                      <a:pt x="178" y="110"/>
                    </a:lnTo>
                    <a:lnTo>
                      <a:pt x="170" y="123"/>
                    </a:lnTo>
                    <a:lnTo>
                      <a:pt x="156" y="129"/>
                    </a:lnTo>
                    <a:lnTo>
                      <a:pt x="141" y="128"/>
                    </a:lnTo>
                    <a:lnTo>
                      <a:pt x="125" y="121"/>
                    </a:lnTo>
                    <a:lnTo>
                      <a:pt x="110" y="109"/>
                    </a:lnTo>
                    <a:lnTo>
                      <a:pt x="98" y="93"/>
                    </a:lnTo>
                    <a:lnTo>
                      <a:pt x="93" y="73"/>
                    </a:lnTo>
                    <a:lnTo>
                      <a:pt x="87" y="57"/>
                    </a:lnTo>
                    <a:lnTo>
                      <a:pt x="75" y="44"/>
                    </a:lnTo>
                    <a:lnTo>
                      <a:pt x="60" y="31"/>
                    </a:lnTo>
                    <a:lnTo>
                      <a:pt x="44" y="20"/>
                    </a:lnTo>
                    <a:lnTo>
                      <a:pt x="28" y="12"/>
                    </a:lnTo>
                    <a:lnTo>
                      <a:pt x="14" y="7"/>
                    </a:lnTo>
                    <a:lnTo>
                      <a:pt x="4" y="3"/>
                    </a:lnTo>
                    <a:lnTo>
                      <a:pt x="0" y="2"/>
                    </a:lnTo>
                    <a:close/>
                  </a:path>
                </a:pathLst>
              </a:custGeom>
              <a:solidFill>
                <a:srgbClr val="6800E0">
                  <a:alpha val="100000"/>
                </a:srgbClr>
              </a:solidFill>
              <a:ln w="9525">
                <a:noFill/>
              </a:ln>
            </p:spPr>
            <p:txBody>
              <a:bodyPr/>
              <a:p>
                <a:endParaRPr lang="en-US"/>
              </a:p>
            </p:txBody>
          </p:sp>
          <p:sp>
            <p:nvSpPr>
              <p:cNvPr id="8382" name="Freeform 49"/>
              <p:cNvSpPr/>
              <p:nvPr/>
            </p:nvSpPr>
            <p:spPr>
              <a:xfrm>
                <a:off x="3150" y="3281"/>
                <a:ext cx="103" cy="42"/>
              </a:xfrm>
              <a:custGeom>
                <a:avLst/>
                <a:gdLst>
                  <a:gd name="txL" fmla="*/ 0 w 206"/>
                  <a:gd name="txT" fmla="*/ 0 h 85"/>
                  <a:gd name="txR" fmla="*/ 206 w 206"/>
                  <a:gd name="txB" fmla="*/ 85 h 8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206" h="85">
                    <a:moveTo>
                      <a:pt x="0" y="54"/>
                    </a:moveTo>
                    <a:lnTo>
                      <a:pt x="11" y="45"/>
                    </a:lnTo>
                    <a:lnTo>
                      <a:pt x="22" y="37"/>
                    </a:lnTo>
                    <a:lnTo>
                      <a:pt x="34" y="30"/>
                    </a:lnTo>
                    <a:lnTo>
                      <a:pt x="46" y="23"/>
                    </a:lnTo>
                    <a:lnTo>
                      <a:pt x="60" y="16"/>
                    </a:lnTo>
                    <a:lnTo>
                      <a:pt x="74" y="11"/>
                    </a:lnTo>
                    <a:lnTo>
                      <a:pt x="88" y="7"/>
                    </a:lnTo>
                    <a:lnTo>
                      <a:pt x="103" y="3"/>
                    </a:lnTo>
                    <a:lnTo>
                      <a:pt x="117" y="1"/>
                    </a:lnTo>
                    <a:lnTo>
                      <a:pt x="130" y="0"/>
                    </a:lnTo>
                    <a:lnTo>
                      <a:pt x="143" y="1"/>
                    </a:lnTo>
                    <a:lnTo>
                      <a:pt x="156" y="3"/>
                    </a:lnTo>
                    <a:lnTo>
                      <a:pt x="168" y="7"/>
                    </a:lnTo>
                    <a:lnTo>
                      <a:pt x="179" y="12"/>
                    </a:lnTo>
                    <a:lnTo>
                      <a:pt x="189" y="19"/>
                    </a:lnTo>
                    <a:lnTo>
                      <a:pt x="197" y="29"/>
                    </a:lnTo>
                    <a:lnTo>
                      <a:pt x="206" y="47"/>
                    </a:lnTo>
                    <a:lnTo>
                      <a:pt x="206" y="62"/>
                    </a:lnTo>
                    <a:lnTo>
                      <a:pt x="198" y="73"/>
                    </a:lnTo>
                    <a:lnTo>
                      <a:pt x="185" y="82"/>
                    </a:lnTo>
                    <a:lnTo>
                      <a:pt x="167" y="85"/>
                    </a:lnTo>
                    <a:lnTo>
                      <a:pt x="149" y="84"/>
                    </a:lnTo>
                    <a:lnTo>
                      <a:pt x="132" y="76"/>
                    </a:lnTo>
                    <a:lnTo>
                      <a:pt x="116" y="63"/>
                    </a:lnTo>
                    <a:lnTo>
                      <a:pt x="102" y="53"/>
                    </a:lnTo>
                    <a:lnTo>
                      <a:pt x="84" y="47"/>
                    </a:lnTo>
                    <a:lnTo>
                      <a:pt x="66" y="45"/>
                    </a:lnTo>
                    <a:lnTo>
                      <a:pt x="46" y="46"/>
                    </a:lnTo>
                    <a:lnTo>
                      <a:pt x="29" y="48"/>
                    </a:lnTo>
                    <a:lnTo>
                      <a:pt x="14" y="50"/>
                    </a:lnTo>
                    <a:lnTo>
                      <a:pt x="4" y="53"/>
                    </a:lnTo>
                    <a:lnTo>
                      <a:pt x="0" y="54"/>
                    </a:lnTo>
                    <a:close/>
                  </a:path>
                </a:pathLst>
              </a:custGeom>
              <a:solidFill>
                <a:srgbClr val="6800E0">
                  <a:alpha val="100000"/>
                </a:srgbClr>
              </a:solidFill>
              <a:ln w="9525">
                <a:noFill/>
              </a:ln>
            </p:spPr>
            <p:txBody>
              <a:bodyPr/>
              <a:p>
                <a:endParaRPr lang="en-US"/>
              </a:p>
            </p:txBody>
          </p:sp>
          <p:sp>
            <p:nvSpPr>
              <p:cNvPr id="8383" name="Freeform 50"/>
              <p:cNvSpPr/>
              <p:nvPr/>
            </p:nvSpPr>
            <p:spPr>
              <a:xfrm>
                <a:off x="2822" y="3075"/>
                <a:ext cx="74" cy="47"/>
              </a:xfrm>
              <a:custGeom>
                <a:avLst/>
                <a:gdLst>
                  <a:gd name="txL" fmla="*/ 0 w 147"/>
                  <a:gd name="txT" fmla="*/ 0 h 95"/>
                  <a:gd name="txR" fmla="*/ 147 w 147"/>
                  <a:gd name="txB" fmla="*/ 95 h 9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7" h="95">
                    <a:moveTo>
                      <a:pt x="0" y="5"/>
                    </a:moveTo>
                    <a:lnTo>
                      <a:pt x="22" y="2"/>
                    </a:lnTo>
                    <a:lnTo>
                      <a:pt x="45" y="0"/>
                    </a:lnTo>
                    <a:lnTo>
                      <a:pt x="68" y="3"/>
                    </a:lnTo>
                    <a:lnTo>
                      <a:pt x="91" y="8"/>
                    </a:lnTo>
                    <a:lnTo>
                      <a:pt x="111" y="17"/>
                    </a:lnTo>
                    <a:lnTo>
                      <a:pt x="128" y="29"/>
                    </a:lnTo>
                    <a:lnTo>
                      <a:pt x="141" y="44"/>
                    </a:lnTo>
                    <a:lnTo>
                      <a:pt x="147" y="63"/>
                    </a:lnTo>
                    <a:lnTo>
                      <a:pt x="146" y="79"/>
                    </a:lnTo>
                    <a:lnTo>
                      <a:pt x="141" y="89"/>
                    </a:lnTo>
                    <a:lnTo>
                      <a:pt x="130" y="94"/>
                    </a:lnTo>
                    <a:lnTo>
                      <a:pt x="119" y="95"/>
                    </a:lnTo>
                    <a:lnTo>
                      <a:pt x="105" y="90"/>
                    </a:lnTo>
                    <a:lnTo>
                      <a:pt x="93" y="82"/>
                    </a:lnTo>
                    <a:lnTo>
                      <a:pt x="83" y="70"/>
                    </a:lnTo>
                    <a:lnTo>
                      <a:pt x="77" y="55"/>
                    </a:lnTo>
                    <a:lnTo>
                      <a:pt x="71" y="43"/>
                    </a:lnTo>
                    <a:lnTo>
                      <a:pt x="62" y="33"/>
                    </a:lnTo>
                    <a:lnTo>
                      <a:pt x="50" y="23"/>
                    </a:lnTo>
                    <a:lnTo>
                      <a:pt x="36" y="17"/>
                    </a:lnTo>
                    <a:lnTo>
                      <a:pt x="22" y="12"/>
                    </a:lnTo>
                    <a:lnTo>
                      <a:pt x="10" y="7"/>
                    </a:lnTo>
                    <a:lnTo>
                      <a:pt x="3" y="6"/>
                    </a:lnTo>
                    <a:lnTo>
                      <a:pt x="0" y="5"/>
                    </a:lnTo>
                    <a:close/>
                  </a:path>
                </a:pathLst>
              </a:custGeom>
              <a:solidFill>
                <a:srgbClr val="6800E0">
                  <a:alpha val="100000"/>
                </a:srgbClr>
              </a:solidFill>
              <a:ln w="9525">
                <a:noFill/>
              </a:ln>
            </p:spPr>
            <p:txBody>
              <a:bodyPr/>
              <a:p>
                <a:endParaRPr lang="en-US"/>
              </a:p>
            </p:txBody>
          </p:sp>
          <p:sp>
            <p:nvSpPr>
              <p:cNvPr id="8384" name="Freeform 51"/>
              <p:cNvSpPr/>
              <p:nvPr/>
            </p:nvSpPr>
            <p:spPr>
              <a:xfrm>
                <a:off x="2819" y="3081"/>
                <a:ext cx="43" cy="77"/>
              </a:xfrm>
              <a:custGeom>
                <a:avLst/>
                <a:gdLst>
                  <a:gd name="txL" fmla="*/ 0 w 87"/>
                  <a:gd name="txT" fmla="*/ 0 h 154"/>
                  <a:gd name="txR" fmla="*/ 87 w 87"/>
                  <a:gd name="txB" fmla="*/ 154 h 154"/>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87" h="154">
                    <a:moveTo>
                      <a:pt x="0" y="0"/>
                    </a:moveTo>
                    <a:lnTo>
                      <a:pt x="20" y="10"/>
                    </a:lnTo>
                    <a:lnTo>
                      <a:pt x="38" y="24"/>
                    </a:lnTo>
                    <a:lnTo>
                      <a:pt x="56" y="40"/>
                    </a:lnTo>
                    <a:lnTo>
                      <a:pt x="69" y="59"/>
                    </a:lnTo>
                    <a:lnTo>
                      <a:pt x="81" y="78"/>
                    </a:lnTo>
                    <a:lnTo>
                      <a:pt x="87" y="98"/>
                    </a:lnTo>
                    <a:lnTo>
                      <a:pt x="87" y="119"/>
                    </a:lnTo>
                    <a:lnTo>
                      <a:pt x="81" y="137"/>
                    </a:lnTo>
                    <a:lnTo>
                      <a:pt x="71" y="150"/>
                    </a:lnTo>
                    <a:lnTo>
                      <a:pt x="59" y="154"/>
                    </a:lnTo>
                    <a:lnTo>
                      <a:pt x="49" y="152"/>
                    </a:lnTo>
                    <a:lnTo>
                      <a:pt x="38" y="144"/>
                    </a:lnTo>
                    <a:lnTo>
                      <a:pt x="30" y="133"/>
                    </a:lnTo>
                    <a:lnTo>
                      <a:pt x="26" y="119"/>
                    </a:lnTo>
                    <a:lnTo>
                      <a:pt x="26" y="103"/>
                    </a:lnTo>
                    <a:lnTo>
                      <a:pt x="30" y="88"/>
                    </a:lnTo>
                    <a:lnTo>
                      <a:pt x="34" y="74"/>
                    </a:lnTo>
                    <a:lnTo>
                      <a:pt x="31" y="60"/>
                    </a:lnTo>
                    <a:lnTo>
                      <a:pt x="27" y="45"/>
                    </a:lnTo>
                    <a:lnTo>
                      <a:pt x="21" y="31"/>
                    </a:lnTo>
                    <a:lnTo>
                      <a:pt x="14" y="19"/>
                    </a:lnTo>
                    <a:lnTo>
                      <a:pt x="7" y="9"/>
                    </a:lnTo>
                    <a:lnTo>
                      <a:pt x="3" y="2"/>
                    </a:lnTo>
                    <a:lnTo>
                      <a:pt x="0" y="0"/>
                    </a:lnTo>
                    <a:close/>
                  </a:path>
                </a:pathLst>
              </a:custGeom>
              <a:solidFill>
                <a:srgbClr val="6800E0">
                  <a:alpha val="100000"/>
                </a:srgbClr>
              </a:solidFill>
              <a:ln w="9525">
                <a:noFill/>
              </a:ln>
            </p:spPr>
            <p:txBody>
              <a:bodyPr/>
              <a:p>
                <a:endParaRPr lang="en-US"/>
              </a:p>
            </p:txBody>
          </p:sp>
          <p:sp>
            <p:nvSpPr>
              <p:cNvPr id="8385" name="Freeform 52"/>
              <p:cNvSpPr/>
              <p:nvPr/>
            </p:nvSpPr>
            <p:spPr>
              <a:xfrm>
                <a:off x="2821" y="3040"/>
                <a:ext cx="81" cy="34"/>
              </a:xfrm>
              <a:custGeom>
                <a:avLst/>
                <a:gdLst>
                  <a:gd name="txL" fmla="*/ 0 w 161"/>
                  <a:gd name="txT" fmla="*/ 0 h 69"/>
                  <a:gd name="txR" fmla="*/ 161 w 161"/>
                  <a:gd name="txB" fmla="*/ 69 h 6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61" h="69">
                    <a:moveTo>
                      <a:pt x="0" y="69"/>
                    </a:moveTo>
                    <a:lnTo>
                      <a:pt x="14" y="52"/>
                    </a:lnTo>
                    <a:lnTo>
                      <a:pt x="30" y="36"/>
                    </a:lnTo>
                    <a:lnTo>
                      <a:pt x="49" y="22"/>
                    </a:lnTo>
                    <a:lnTo>
                      <a:pt x="69" y="11"/>
                    </a:lnTo>
                    <a:lnTo>
                      <a:pt x="90" y="4"/>
                    </a:lnTo>
                    <a:lnTo>
                      <a:pt x="110" y="0"/>
                    </a:lnTo>
                    <a:lnTo>
                      <a:pt x="130" y="4"/>
                    </a:lnTo>
                    <a:lnTo>
                      <a:pt x="147" y="13"/>
                    </a:lnTo>
                    <a:lnTo>
                      <a:pt x="158" y="25"/>
                    </a:lnTo>
                    <a:lnTo>
                      <a:pt x="161" y="37"/>
                    </a:lnTo>
                    <a:lnTo>
                      <a:pt x="156" y="47"/>
                    </a:lnTo>
                    <a:lnTo>
                      <a:pt x="148" y="55"/>
                    </a:lnTo>
                    <a:lnTo>
                      <a:pt x="136" y="61"/>
                    </a:lnTo>
                    <a:lnTo>
                      <a:pt x="121" y="64"/>
                    </a:lnTo>
                    <a:lnTo>
                      <a:pt x="105" y="61"/>
                    </a:lnTo>
                    <a:lnTo>
                      <a:pt x="90" y="54"/>
                    </a:lnTo>
                    <a:lnTo>
                      <a:pt x="77" y="49"/>
                    </a:lnTo>
                    <a:lnTo>
                      <a:pt x="63" y="47"/>
                    </a:lnTo>
                    <a:lnTo>
                      <a:pt x="48" y="50"/>
                    </a:lnTo>
                    <a:lnTo>
                      <a:pt x="34" y="54"/>
                    </a:lnTo>
                    <a:lnTo>
                      <a:pt x="21" y="59"/>
                    </a:lnTo>
                    <a:lnTo>
                      <a:pt x="10" y="64"/>
                    </a:lnTo>
                    <a:lnTo>
                      <a:pt x="2" y="68"/>
                    </a:lnTo>
                    <a:lnTo>
                      <a:pt x="0" y="69"/>
                    </a:lnTo>
                    <a:close/>
                  </a:path>
                </a:pathLst>
              </a:custGeom>
              <a:solidFill>
                <a:srgbClr val="6800E0">
                  <a:alpha val="100000"/>
                </a:srgbClr>
              </a:solidFill>
              <a:ln w="9525">
                <a:noFill/>
              </a:ln>
            </p:spPr>
            <p:txBody>
              <a:bodyPr/>
              <a:p>
                <a:endParaRPr lang="en-US"/>
              </a:p>
            </p:txBody>
          </p:sp>
          <p:sp>
            <p:nvSpPr>
              <p:cNvPr id="8386" name="Freeform 53"/>
              <p:cNvSpPr/>
              <p:nvPr/>
            </p:nvSpPr>
            <p:spPr>
              <a:xfrm>
                <a:off x="2818" y="3005"/>
                <a:ext cx="57" cy="66"/>
              </a:xfrm>
              <a:custGeom>
                <a:avLst/>
                <a:gdLst>
                  <a:gd name="txL" fmla="*/ 0 w 114"/>
                  <a:gd name="txT" fmla="*/ 0 h 133"/>
                  <a:gd name="txR" fmla="*/ 114 w 114"/>
                  <a:gd name="txB" fmla="*/ 133 h 133"/>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14" h="133">
                    <a:moveTo>
                      <a:pt x="0" y="133"/>
                    </a:moveTo>
                    <a:lnTo>
                      <a:pt x="1" y="111"/>
                    </a:lnTo>
                    <a:lnTo>
                      <a:pt x="5" y="88"/>
                    </a:lnTo>
                    <a:lnTo>
                      <a:pt x="11" y="65"/>
                    </a:lnTo>
                    <a:lnTo>
                      <a:pt x="22" y="44"/>
                    </a:lnTo>
                    <a:lnTo>
                      <a:pt x="35" y="25"/>
                    </a:lnTo>
                    <a:lnTo>
                      <a:pt x="49" y="12"/>
                    </a:lnTo>
                    <a:lnTo>
                      <a:pt x="67" y="2"/>
                    </a:lnTo>
                    <a:lnTo>
                      <a:pt x="86" y="0"/>
                    </a:lnTo>
                    <a:lnTo>
                      <a:pt x="102" y="4"/>
                    </a:lnTo>
                    <a:lnTo>
                      <a:pt x="112" y="12"/>
                    </a:lnTo>
                    <a:lnTo>
                      <a:pt x="114" y="22"/>
                    </a:lnTo>
                    <a:lnTo>
                      <a:pt x="112" y="35"/>
                    </a:lnTo>
                    <a:lnTo>
                      <a:pt x="105" y="46"/>
                    </a:lnTo>
                    <a:lnTo>
                      <a:pt x="94" y="56"/>
                    </a:lnTo>
                    <a:lnTo>
                      <a:pt x="81" y="65"/>
                    </a:lnTo>
                    <a:lnTo>
                      <a:pt x="64" y="67"/>
                    </a:lnTo>
                    <a:lnTo>
                      <a:pt x="52" y="69"/>
                    </a:lnTo>
                    <a:lnTo>
                      <a:pt x="39" y="77"/>
                    </a:lnTo>
                    <a:lnTo>
                      <a:pt x="29" y="88"/>
                    </a:lnTo>
                    <a:lnTo>
                      <a:pt x="18" y="99"/>
                    </a:lnTo>
                    <a:lnTo>
                      <a:pt x="11" y="112"/>
                    </a:lnTo>
                    <a:lnTo>
                      <a:pt x="5" y="122"/>
                    </a:lnTo>
                    <a:lnTo>
                      <a:pt x="1" y="130"/>
                    </a:lnTo>
                    <a:lnTo>
                      <a:pt x="0" y="133"/>
                    </a:lnTo>
                    <a:close/>
                  </a:path>
                </a:pathLst>
              </a:custGeom>
              <a:solidFill>
                <a:srgbClr val="6800E0">
                  <a:alpha val="100000"/>
                </a:srgbClr>
              </a:solidFill>
              <a:ln w="9525">
                <a:noFill/>
              </a:ln>
            </p:spPr>
            <p:txBody>
              <a:bodyPr/>
              <a:p>
                <a:endParaRPr lang="en-US"/>
              </a:p>
            </p:txBody>
          </p:sp>
          <p:sp>
            <p:nvSpPr>
              <p:cNvPr id="8387" name="Freeform 54"/>
              <p:cNvSpPr/>
              <p:nvPr/>
            </p:nvSpPr>
            <p:spPr>
              <a:xfrm>
                <a:off x="2794" y="2985"/>
                <a:ext cx="35" cy="82"/>
              </a:xfrm>
              <a:custGeom>
                <a:avLst/>
                <a:gdLst>
                  <a:gd name="txL" fmla="*/ 0 w 70"/>
                  <a:gd name="txT" fmla="*/ 0 h 163"/>
                  <a:gd name="txR" fmla="*/ 70 w 70"/>
                  <a:gd name="txB" fmla="*/ 163 h 163"/>
                </a:gdLst>
                <a:ahLst/>
                <a:cxnLst>
                  <a:cxn ang="0">
                    <a:pos x="1" y="1"/>
                  </a:cxn>
                  <a:cxn ang="0">
                    <a:pos x="1" y="1"/>
                  </a:cxn>
                  <a:cxn ang="0">
                    <a:pos x="1" y="1"/>
                  </a:cxn>
                  <a:cxn ang="0">
                    <a:pos x="1" y="1"/>
                  </a:cxn>
                  <a:cxn ang="0">
                    <a:pos x="0"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0" h="163">
                    <a:moveTo>
                      <a:pt x="30" y="163"/>
                    </a:moveTo>
                    <a:lnTo>
                      <a:pt x="18" y="145"/>
                    </a:lnTo>
                    <a:lnTo>
                      <a:pt x="9" y="124"/>
                    </a:lnTo>
                    <a:lnTo>
                      <a:pt x="3" y="101"/>
                    </a:lnTo>
                    <a:lnTo>
                      <a:pt x="0" y="78"/>
                    </a:lnTo>
                    <a:lnTo>
                      <a:pt x="0" y="56"/>
                    </a:lnTo>
                    <a:lnTo>
                      <a:pt x="4" y="36"/>
                    </a:lnTo>
                    <a:lnTo>
                      <a:pt x="13" y="18"/>
                    </a:lnTo>
                    <a:lnTo>
                      <a:pt x="28" y="6"/>
                    </a:lnTo>
                    <a:lnTo>
                      <a:pt x="43" y="0"/>
                    </a:lnTo>
                    <a:lnTo>
                      <a:pt x="56" y="2"/>
                    </a:lnTo>
                    <a:lnTo>
                      <a:pt x="64" y="9"/>
                    </a:lnTo>
                    <a:lnTo>
                      <a:pt x="70" y="21"/>
                    </a:lnTo>
                    <a:lnTo>
                      <a:pt x="70" y="34"/>
                    </a:lnTo>
                    <a:lnTo>
                      <a:pt x="68" y="48"/>
                    </a:lnTo>
                    <a:lnTo>
                      <a:pt x="59" y="62"/>
                    </a:lnTo>
                    <a:lnTo>
                      <a:pt x="48" y="74"/>
                    </a:lnTo>
                    <a:lnTo>
                      <a:pt x="33" y="97"/>
                    </a:lnTo>
                    <a:lnTo>
                      <a:pt x="27" y="127"/>
                    </a:lnTo>
                    <a:lnTo>
                      <a:pt x="28" y="152"/>
                    </a:lnTo>
                    <a:lnTo>
                      <a:pt x="30" y="163"/>
                    </a:lnTo>
                    <a:close/>
                  </a:path>
                </a:pathLst>
              </a:custGeom>
              <a:solidFill>
                <a:srgbClr val="6800E0">
                  <a:alpha val="100000"/>
                </a:srgbClr>
              </a:solidFill>
              <a:ln w="9525">
                <a:noFill/>
              </a:ln>
            </p:spPr>
            <p:txBody>
              <a:bodyPr/>
              <a:p>
                <a:endParaRPr lang="en-US"/>
              </a:p>
            </p:txBody>
          </p:sp>
          <p:sp>
            <p:nvSpPr>
              <p:cNvPr id="8388" name="Freeform 55"/>
              <p:cNvSpPr/>
              <p:nvPr/>
            </p:nvSpPr>
            <p:spPr>
              <a:xfrm>
                <a:off x="2838" y="2266"/>
                <a:ext cx="180" cy="174"/>
              </a:xfrm>
              <a:custGeom>
                <a:avLst/>
                <a:gdLst>
                  <a:gd name="txL" fmla="*/ 0 w 361"/>
                  <a:gd name="txT" fmla="*/ 0 h 348"/>
                  <a:gd name="txR" fmla="*/ 361 w 361"/>
                  <a:gd name="txB" fmla="*/ 348 h 348"/>
                </a:gdLst>
                <a:ahLst/>
                <a:cxnLst>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61" h="348">
                    <a:moveTo>
                      <a:pt x="8" y="6"/>
                    </a:moveTo>
                    <a:lnTo>
                      <a:pt x="0" y="1"/>
                    </a:lnTo>
                    <a:lnTo>
                      <a:pt x="0" y="0"/>
                    </a:lnTo>
                    <a:lnTo>
                      <a:pt x="8" y="0"/>
                    </a:lnTo>
                    <a:lnTo>
                      <a:pt x="23" y="4"/>
                    </a:lnTo>
                    <a:lnTo>
                      <a:pt x="44" y="8"/>
                    </a:lnTo>
                    <a:lnTo>
                      <a:pt x="69" y="16"/>
                    </a:lnTo>
                    <a:lnTo>
                      <a:pt x="98" y="27"/>
                    </a:lnTo>
                    <a:lnTo>
                      <a:pt x="129" y="39"/>
                    </a:lnTo>
                    <a:lnTo>
                      <a:pt x="162" y="55"/>
                    </a:lnTo>
                    <a:lnTo>
                      <a:pt x="196" y="74"/>
                    </a:lnTo>
                    <a:lnTo>
                      <a:pt x="229" y="96"/>
                    </a:lnTo>
                    <a:lnTo>
                      <a:pt x="262" y="120"/>
                    </a:lnTo>
                    <a:lnTo>
                      <a:pt x="291" y="146"/>
                    </a:lnTo>
                    <a:lnTo>
                      <a:pt x="317" y="178"/>
                    </a:lnTo>
                    <a:lnTo>
                      <a:pt x="340" y="210"/>
                    </a:lnTo>
                    <a:lnTo>
                      <a:pt x="356" y="247"/>
                    </a:lnTo>
                    <a:lnTo>
                      <a:pt x="361" y="267"/>
                    </a:lnTo>
                    <a:lnTo>
                      <a:pt x="358" y="287"/>
                    </a:lnTo>
                    <a:lnTo>
                      <a:pt x="354" y="304"/>
                    </a:lnTo>
                    <a:lnTo>
                      <a:pt x="346" y="319"/>
                    </a:lnTo>
                    <a:lnTo>
                      <a:pt x="336" y="331"/>
                    </a:lnTo>
                    <a:lnTo>
                      <a:pt x="328" y="340"/>
                    </a:lnTo>
                    <a:lnTo>
                      <a:pt x="323" y="346"/>
                    </a:lnTo>
                    <a:lnTo>
                      <a:pt x="320" y="348"/>
                    </a:lnTo>
                    <a:lnTo>
                      <a:pt x="321" y="346"/>
                    </a:lnTo>
                    <a:lnTo>
                      <a:pt x="326" y="341"/>
                    </a:lnTo>
                    <a:lnTo>
                      <a:pt x="331" y="332"/>
                    </a:lnTo>
                    <a:lnTo>
                      <a:pt x="336" y="320"/>
                    </a:lnTo>
                    <a:lnTo>
                      <a:pt x="340" y="305"/>
                    </a:lnTo>
                    <a:lnTo>
                      <a:pt x="342" y="287"/>
                    </a:lnTo>
                    <a:lnTo>
                      <a:pt x="341" y="267"/>
                    </a:lnTo>
                    <a:lnTo>
                      <a:pt x="336" y="244"/>
                    </a:lnTo>
                    <a:lnTo>
                      <a:pt x="326" y="220"/>
                    </a:lnTo>
                    <a:lnTo>
                      <a:pt x="309" y="194"/>
                    </a:lnTo>
                    <a:lnTo>
                      <a:pt x="283" y="165"/>
                    </a:lnTo>
                    <a:lnTo>
                      <a:pt x="250" y="136"/>
                    </a:lnTo>
                    <a:lnTo>
                      <a:pt x="207" y="105"/>
                    </a:lnTo>
                    <a:lnTo>
                      <a:pt x="153" y="73"/>
                    </a:lnTo>
                    <a:lnTo>
                      <a:pt x="88" y="39"/>
                    </a:lnTo>
                    <a:lnTo>
                      <a:pt x="8" y="6"/>
                    </a:lnTo>
                    <a:close/>
                  </a:path>
                </a:pathLst>
              </a:custGeom>
              <a:solidFill>
                <a:srgbClr val="6800E0">
                  <a:alpha val="100000"/>
                </a:srgbClr>
              </a:solidFill>
              <a:ln w="9525">
                <a:noFill/>
              </a:ln>
            </p:spPr>
            <p:txBody>
              <a:bodyPr/>
              <a:p>
                <a:endParaRPr lang="en-US"/>
              </a:p>
            </p:txBody>
          </p:sp>
          <p:sp>
            <p:nvSpPr>
              <p:cNvPr id="8389" name="Freeform 56"/>
              <p:cNvSpPr/>
              <p:nvPr/>
            </p:nvSpPr>
            <p:spPr>
              <a:xfrm>
                <a:off x="2794" y="3106"/>
                <a:ext cx="63" cy="171"/>
              </a:xfrm>
              <a:custGeom>
                <a:avLst/>
                <a:gdLst>
                  <a:gd name="txL" fmla="*/ 0 w 126"/>
                  <a:gd name="txT" fmla="*/ 0 h 343"/>
                  <a:gd name="txR" fmla="*/ 126 w 126"/>
                  <a:gd name="txB" fmla="*/ 343 h 343"/>
                </a:gdLst>
                <a:ahLst/>
                <a:cxnLst>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26" h="343">
                    <a:moveTo>
                      <a:pt x="25" y="0"/>
                    </a:moveTo>
                    <a:lnTo>
                      <a:pt x="10" y="30"/>
                    </a:lnTo>
                    <a:lnTo>
                      <a:pt x="2" y="71"/>
                    </a:lnTo>
                    <a:lnTo>
                      <a:pt x="0" y="121"/>
                    </a:lnTo>
                    <a:lnTo>
                      <a:pt x="5" y="175"/>
                    </a:lnTo>
                    <a:lnTo>
                      <a:pt x="19" y="228"/>
                    </a:lnTo>
                    <a:lnTo>
                      <a:pt x="43" y="276"/>
                    </a:lnTo>
                    <a:lnTo>
                      <a:pt x="79" y="316"/>
                    </a:lnTo>
                    <a:lnTo>
                      <a:pt x="126" y="343"/>
                    </a:lnTo>
                    <a:lnTo>
                      <a:pt x="123" y="341"/>
                    </a:lnTo>
                    <a:lnTo>
                      <a:pt x="115" y="332"/>
                    </a:lnTo>
                    <a:lnTo>
                      <a:pt x="102" y="321"/>
                    </a:lnTo>
                    <a:lnTo>
                      <a:pt x="87" y="306"/>
                    </a:lnTo>
                    <a:lnTo>
                      <a:pt x="71" y="288"/>
                    </a:lnTo>
                    <a:lnTo>
                      <a:pt x="55" y="267"/>
                    </a:lnTo>
                    <a:lnTo>
                      <a:pt x="41" y="245"/>
                    </a:lnTo>
                    <a:lnTo>
                      <a:pt x="30" y="221"/>
                    </a:lnTo>
                    <a:lnTo>
                      <a:pt x="19" y="183"/>
                    </a:lnTo>
                    <a:lnTo>
                      <a:pt x="13" y="145"/>
                    </a:lnTo>
                    <a:lnTo>
                      <a:pt x="12" y="108"/>
                    </a:lnTo>
                    <a:lnTo>
                      <a:pt x="13" y="73"/>
                    </a:lnTo>
                    <a:lnTo>
                      <a:pt x="17" y="43"/>
                    </a:lnTo>
                    <a:lnTo>
                      <a:pt x="20" y="20"/>
                    </a:lnTo>
                    <a:lnTo>
                      <a:pt x="24" y="5"/>
                    </a:lnTo>
                    <a:lnTo>
                      <a:pt x="25" y="0"/>
                    </a:lnTo>
                    <a:close/>
                  </a:path>
                </a:pathLst>
              </a:custGeom>
              <a:solidFill>
                <a:srgbClr val="6800E0">
                  <a:alpha val="100000"/>
                </a:srgbClr>
              </a:solidFill>
              <a:ln w="9525">
                <a:noFill/>
              </a:ln>
            </p:spPr>
            <p:txBody>
              <a:bodyPr/>
              <a:p>
                <a:endParaRPr lang="en-US"/>
              </a:p>
            </p:txBody>
          </p:sp>
          <p:sp>
            <p:nvSpPr>
              <p:cNvPr id="8390" name="Freeform 57"/>
              <p:cNvSpPr/>
              <p:nvPr/>
            </p:nvSpPr>
            <p:spPr>
              <a:xfrm>
                <a:off x="3146" y="3147"/>
                <a:ext cx="165" cy="80"/>
              </a:xfrm>
              <a:custGeom>
                <a:avLst/>
                <a:gdLst>
                  <a:gd name="txL" fmla="*/ 0 w 332"/>
                  <a:gd name="txT" fmla="*/ 0 h 160"/>
                  <a:gd name="txR" fmla="*/ 332 w 332"/>
                  <a:gd name="txB" fmla="*/ 160 h 16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32" h="160">
                    <a:moveTo>
                      <a:pt x="332" y="160"/>
                    </a:moveTo>
                    <a:lnTo>
                      <a:pt x="326" y="146"/>
                    </a:lnTo>
                    <a:lnTo>
                      <a:pt x="318" y="130"/>
                    </a:lnTo>
                    <a:lnTo>
                      <a:pt x="305" y="114"/>
                    </a:lnTo>
                    <a:lnTo>
                      <a:pt x="290" y="96"/>
                    </a:lnTo>
                    <a:lnTo>
                      <a:pt x="273" y="79"/>
                    </a:lnTo>
                    <a:lnTo>
                      <a:pt x="254" y="63"/>
                    </a:lnTo>
                    <a:lnTo>
                      <a:pt x="232" y="48"/>
                    </a:lnTo>
                    <a:lnTo>
                      <a:pt x="208" y="34"/>
                    </a:lnTo>
                    <a:lnTo>
                      <a:pt x="183" y="21"/>
                    </a:lnTo>
                    <a:lnTo>
                      <a:pt x="158" y="11"/>
                    </a:lnTo>
                    <a:lnTo>
                      <a:pt x="132" y="4"/>
                    </a:lnTo>
                    <a:lnTo>
                      <a:pt x="104" y="0"/>
                    </a:lnTo>
                    <a:lnTo>
                      <a:pt x="77" y="0"/>
                    </a:lnTo>
                    <a:lnTo>
                      <a:pt x="51" y="2"/>
                    </a:lnTo>
                    <a:lnTo>
                      <a:pt x="26" y="10"/>
                    </a:lnTo>
                    <a:lnTo>
                      <a:pt x="0" y="23"/>
                    </a:lnTo>
                    <a:lnTo>
                      <a:pt x="5" y="21"/>
                    </a:lnTo>
                    <a:lnTo>
                      <a:pt x="15" y="19"/>
                    </a:lnTo>
                    <a:lnTo>
                      <a:pt x="33" y="17"/>
                    </a:lnTo>
                    <a:lnTo>
                      <a:pt x="54" y="15"/>
                    </a:lnTo>
                    <a:lnTo>
                      <a:pt x="79" y="13"/>
                    </a:lnTo>
                    <a:lnTo>
                      <a:pt x="105" y="15"/>
                    </a:lnTo>
                    <a:lnTo>
                      <a:pt x="132" y="18"/>
                    </a:lnTo>
                    <a:lnTo>
                      <a:pt x="157" y="24"/>
                    </a:lnTo>
                    <a:lnTo>
                      <a:pt x="194" y="39"/>
                    </a:lnTo>
                    <a:lnTo>
                      <a:pt x="226" y="59"/>
                    </a:lnTo>
                    <a:lnTo>
                      <a:pt x="256" y="81"/>
                    </a:lnTo>
                    <a:lnTo>
                      <a:pt x="282" y="104"/>
                    </a:lnTo>
                    <a:lnTo>
                      <a:pt x="303" y="125"/>
                    </a:lnTo>
                    <a:lnTo>
                      <a:pt x="318" y="144"/>
                    </a:lnTo>
                    <a:lnTo>
                      <a:pt x="329" y="155"/>
                    </a:lnTo>
                    <a:lnTo>
                      <a:pt x="332" y="160"/>
                    </a:lnTo>
                    <a:close/>
                  </a:path>
                </a:pathLst>
              </a:custGeom>
              <a:solidFill>
                <a:srgbClr val="6800E0">
                  <a:alpha val="100000"/>
                </a:srgbClr>
              </a:solidFill>
              <a:ln w="9525">
                <a:noFill/>
              </a:ln>
            </p:spPr>
            <p:txBody>
              <a:bodyPr/>
              <a:p>
                <a:endParaRPr lang="en-US"/>
              </a:p>
            </p:txBody>
          </p:sp>
          <p:sp>
            <p:nvSpPr>
              <p:cNvPr id="8391" name="Freeform 58"/>
              <p:cNvSpPr/>
              <p:nvPr/>
            </p:nvSpPr>
            <p:spPr>
              <a:xfrm>
                <a:off x="2926" y="2651"/>
                <a:ext cx="186" cy="670"/>
              </a:xfrm>
              <a:custGeom>
                <a:avLst/>
                <a:gdLst>
                  <a:gd name="txL" fmla="*/ 0 w 373"/>
                  <a:gd name="txT" fmla="*/ 0 h 1340"/>
                  <a:gd name="txR" fmla="*/ 373 w 373"/>
                  <a:gd name="txB" fmla="*/ 1340 h 134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73" h="1340">
                    <a:moveTo>
                      <a:pt x="373" y="1336"/>
                    </a:moveTo>
                    <a:lnTo>
                      <a:pt x="330" y="1333"/>
                    </a:lnTo>
                    <a:lnTo>
                      <a:pt x="286" y="1329"/>
                    </a:lnTo>
                    <a:lnTo>
                      <a:pt x="242" y="1323"/>
                    </a:lnTo>
                    <a:lnTo>
                      <a:pt x="201" y="1315"/>
                    </a:lnTo>
                    <a:lnTo>
                      <a:pt x="162" y="1304"/>
                    </a:lnTo>
                    <a:lnTo>
                      <a:pt x="127" y="1287"/>
                    </a:lnTo>
                    <a:lnTo>
                      <a:pt x="96" y="1268"/>
                    </a:lnTo>
                    <a:lnTo>
                      <a:pt x="72" y="1242"/>
                    </a:lnTo>
                    <a:lnTo>
                      <a:pt x="53" y="1211"/>
                    </a:lnTo>
                    <a:lnTo>
                      <a:pt x="43" y="1175"/>
                    </a:lnTo>
                    <a:lnTo>
                      <a:pt x="42" y="1130"/>
                    </a:lnTo>
                    <a:lnTo>
                      <a:pt x="50" y="1077"/>
                    </a:lnTo>
                    <a:lnTo>
                      <a:pt x="68" y="1017"/>
                    </a:lnTo>
                    <a:lnTo>
                      <a:pt x="99" y="946"/>
                    </a:lnTo>
                    <a:lnTo>
                      <a:pt x="142" y="867"/>
                    </a:lnTo>
                    <a:lnTo>
                      <a:pt x="200" y="777"/>
                    </a:lnTo>
                    <a:lnTo>
                      <a:pt x="248" y="700"/>
                    </a:lnTo>
                    <a:lnTo>
                      <a:pt x="287" y="626"/>
                    </a:lnTo>
                    <a:lnTo>
                      <a:pt x="318" y="556"/>
                    </a:lnTo>
                    <a:lnTo>
                      <a:pt x="341" y="489"/>
                    </a:lnTo>
                    <a:lnTo>
                      <a:pt x="357" y="426"/>
                    </a:lnTo>
                    <a:lnTo>
                      <a:pt x="365" y="366"/>
                    </a:lnTo>
                    <a:lnTo>
                      <a:pt x="368" y="310"/>
                    </a:lnTo>
                    <a:lnTo>
                      <a:pt x="364" y="258"/>
                    </a:lnTo>
                    <a:lnTo>
                      <a:pt x="355" y="210"/>
                    </a:lnTo>
                    <a:lnTo>
                      <a:pt x="341" y="167"/>
                    </a:lnTo>
                    <a:lnTo>
                      <a:pt x="323" y="129"/>
                    </a:lnTo>
                    <a:lnTo>
                      <a:pt x="301" y="94"/>
                    </a:lnTo>
                    <a:lnTo>
                      <a:pt x="276" y="65"/>
                    </a:lnTo>
                    <a:lnTo>
                      <a:pt x="248" y="41"/>
                    </a:lnTo>
                    <a:lnTo>
                      <a:pt x="218" y="22"/>
                    </a:lnTo>
                    <a:lnTo>
                      <a:pt x="186" y="8"/>
                    </a:lnTo>
                    <a:lnTo>
                      <a:pt x="162" y="2"/>
                    </a:lnTo>
                    <a:lnTo>
                      <a:pt x="140" y="0"/>
                    </a:lnTo>
                    <a:lnTo>
                      <a:pt x="119" y="2"/>
                    </a:lnTo>
                    <a:lnTo>
                      <a:pt x="101" y="7"/>
                    </a:lnTo>
                    <a:lnTo>
                      <a:pt x="84" y="15"/>
                    </a:lnTo>
                    <a:lnTo>
                      <a:pt x="69" y="25"/>
                    </a:lnTo>
                    <a:lnTo>
                      <a:pt x="56" y="35"/>
                    </a:lnTo>
                    <a:lnTo>
                      <a:pt x="43" y="48"/>
                    </a:lnTo>
                    <a:lnTo>
                      <a:pt x="33" y="62"/>
                    </a:lnTo>
                    <a:lnTo>
                      <a:pt x="25" y="75"/>
                    </a:lnTo>
                    <a:lnTo>
                      <a:pt x="16" y="87"/>
                    </a:lnTo>
                    <a:lnTo>
                      <a:pt x="11" y="99"/>
                    </a:lnTo>
                    <a:lnTo>
                      <a:pt x="6" y="108"/>
                    </a:lnTo>
                    <a:lnTo>
                      <a:pt x="3" y="116"/>
                    </a:lnTo>
                    <a:lnTo>
                      <a:pt x="1" y="121"/>
                    </a:lnTo>
                    <a:lnTo>
                      <a:pt x="0" y="123"/>
                    </a:lnTo>
                    <a:lnTo>
                      <a:pt x="1" y="122"/>
                    </a:lnTo>
                    <a:lnTo>
                      <a:pt x="4" y="117"/>
                    </a:lnTo>
                    <a:lnTo>
                      <a:pt x="8" y="111"/>
                    </a:lnTo>
                    <a:lnTo>
                      <a:pt x="15" y="103"/>
                    </a:lnTo>
                    <a:lnTo>
                      <a:pt x="23" y="94"/>
                    </a:lnTo>
                    <a:lnTo>
                      <a:pt x="33" y="85"/>
                    </a:lnTo>
                    <a:lnTo>
                      <a:pt x="44" y="75"/>
                    </a:lnTo>
                    <a:lnTo>
                      <a:pt x="56" y="64"/>
                    </a:lnTo>
                    <a:lnTo>
                      <a:pt x="69" y="54"/>
                    </a:lnTo>
                    <a:lnTo>
                      <a:pt x="84" y="45"/>
                    </a:lnTo>
                    <a:lnTo>
                      <a:pt x="99" y="37"/>
                    </a:lnTo>
                    <a:lnTo>
                      <a:pt x="115" y="31"/>
                    </a:lnTo>
                    <a:lnTo>
                      <a:pt x="133" y="27"/>
                    </a:lnTo>
                    <a:lnTo>
                      <a:pt x="151" y="26"/>
                    </a:lnTo>
                    <a:lnTo>
                      <a:pt x="170" y="27"/>
                    </a:lnTo>
                    <a:lnTo>
                      <a:pt x="189" y="33"/>
                    </a:lnTo>
                    <a:lnTo>
                      <a:pt x="210" y="42"/>
                    </a:lnTo>
                    <a:lnTo>
                      <a:pt x="232" y="55"/>
                    </a:lnTo>
                    <a:lnTo>
                      <a:pt x="253" y="72"/>
                    </a:lnTo>
                    <a:lnTo>
                      <a:pt x="273" y="92"/>
                    </a:lnTo>
                    <a:lnTo>
                      <a:pt x="293" y="114"/>
                    </a:lnTo>
                    <a:lnTo>
                      <a:pt x="311" y="140"/>
                    </a:lnTo>
                    <a:lnTo>
                      <a:pt x="327" y="169"/>
                    </a:lnTo>
                    <a:lnTo>
                      <a:pt x="340" y="200"/>
                    </a:lnTo>
                    <a:lnTo>
                      <a:pt x="350" y="236"/>
                    </a:lnTo>
                    <a:lnTo>
                      <a:pt x="357" y="273"/>
                    </a:lnTo>
                    <a:lnTo>
                      <a:pt x="361" y="313"/>
                    </a:lnTo>
                    <a:lnTo>
                      <a:pt x="360" y="357"/>
                    </a:lnTo>
                    <a:lnTo>
                      <a:pt x="353" y="402"/>
                    </a:lnTo>
                    <a:lnTo>
                      <a:pt x="340" y="450"/>
                    </a:lnTo>
                    <a:lnTo>
                      <a:pt x="322" y="501"/>
                    </a:lnTo>
                    <a:lnTo>
                      <a:pt x="297" y="554"/>
                    </a:lnTo>
                    <a:lnTo>
                      <a:pt x="268" y="610"/>
                    </a:lnTo>
                    <a:lnTo>
                      <a:pt x="236" y="663"/>
                    </a:lnTo>
                    <a:lnTo>
                      <a:pt x="205" y="715"/>
                    </a:lnTo>
                    <a:lnTo>
                      <a:pt x="175" y="764"/>
                    </a:lnTo>
                    <a:lnTo>
                      <a:pt x="145" y="813"/>
                    </a:lnTo>
                    <a:lnTo>
                      <a:pt x="118" y="858"/>
                    </a:lnTo>
                    <a:lnTo>
                      <a:pt x="92" y="902"/>
                    </a:lnTo>
                    <a:lnTo>
                      <a:pt x="68" y="944"/>
                    </a:lnTo>
                    <a:lnTo>
                      <a:pt x="49" y="984"/>
                    </a:lnTo>
                    <a:lnTo>
                      <a:pt x="31" y="1022"/>
                    </a:lnTo>
                    <a:lnTo>
                      <a:pt x="19" y="1060"/>
                    </a:lnTo>
                    <a:lnTo>
                      <a:pt x="11" y="1095"/>
                    </a:lnTo>
                    <a:lnTo>
                      <a:pt x="7" y="1130"/>
                    </a:lnTo>
                    <a:lnTo>
                      <a:pt x="11" y="1162"/>
                    </a:lnTo>
                    <a:lnTo>
                      <a:pt x="19" y="1193"/>
                    </a:lnTo>
                    <a:lnTo>
                      <a:pt x="35" y="1223"/>
                    </a:lnTo>
                    <a:lnTo>
                      <a:pt x="56" y="1249"/>
                    </a:lnTo>
                    <a:lnTo>
                      <a:pt x="79" y="1271"/>
                    </a:lnTo>
                    <a:lnTo>
                      <a:pt x="104" y="1290"/>
                    </a:lnTo>
                    <a:lnTo>
                      <a:pt x="130" y="1305"/>
                    </a:lnTo>
                    <a:lnTo>
                      <a:pt x="158" y="1317"/>
                    </a:lnTo>
                    <a:lnTo>
                      <a:pt x="187" y="1325"/>
                    </a:lnTo>
                    <a:lnTo>
                      <a:pt x="215" y="1332"/>
                    </a:lnTo>
                    <a:lnTo>
                      <a:pt x="242" y="1337"/>
                    </a:lnTo>
                    <a:lnTo>
                      <a:pt x="269" y="1339"/>
                    </a:lnTo>
                    <a:lnTo>
                      <a:pt x="293" y="1340"/>
                    </a:lnTo>
                    <a:lnTo>
                      <a:pt x="316" y="1340"/>
                    </a:lnTo>
                    <a:lnTo>
                      <a:pt x="334" y="1339"/>
                    </a:lnTo>
                    <a:lnTo>
                      <a:pt x="350" y="1338"/>
                    </a:lnTo>
                    <a:lnTo>
                      <a:pt x="363" y="1337"/>
                    </a:lnTo>
                    <a:lnTo>
                      <a:pt x="371" y="1336"/>
                    </a:lnTo>
                    <a:lnTo>
                      <a:pt x="373" y="1336"/>
                    </a:lnTo>
                    <a:close/>
                  </a:path>
                </a:pathLst>
              </a:custGeom>
              <a:solidFill>
                <a:srgbClr val="6800E0">
                  <a:alpha val="100000"/>
                </a:srgbClr>
              </a:solidFill>
              <a:ln w="9525">
                <a:noFill/>
              </a:ln>
            </p:spPr>
            <p:txBody>
              <a:bodyPr/>
              <a:p>
                <a:endParaRPr lang="en-US"/>
              </a:p>
            </p:txBody>
          </p:sp>
          <p:sp>
            <p:nvSpPr>
              <p:cNvPr id="8392" name="Freeform 59"/>
              <p:cNvSpPr/>
              <p:nvPr/>
            </p:nvSpPr>
            <p:spPr>
              <a:xfrm>
                <a:off x="3348" y="3352"/>
                <a:ext cx="55" cy="62"/>
              </a:xfrm>
              <a:custGeom>
                <a:avLst/>
                <a:gdLst>
                  <a:gd name="txL" fmla="*/ 0 w 110"/>
                  <a:gd name="txT" fmla="*/ 0 h 123"/>
                  <a:gd name="txR" fmla="*/ 110 w 110"/>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0" h="123">
                    <a:moveTo>
                      <a:pt x="99" y="62"/>
                    </a:moveTo>
                    <a:lnTo>
                      <a:pt x="105" y="56"/>
                    </a:lnTo>
                    <a:lnTo>
                      <a:pt x="110" y="48"/>
                    </a:lnTo>
                    <a:lnTo>
                      <a:pt x="110" y="39"/>
                    </a:lnTo>
                    <a:lnTo>
                      <a:pt x="108" y="31"/>
                    </a:lnTo>
                    <a:lnTo>
                      <a:pt x="102" y="25"/>
                    </a:lnTo>
                    <a:lnTo>
                      <a:pt x="94" y="21"/>
                    </a:lnTo>
                    <a:lnTo>
                      <a:pt x="86" y="20"/>
                    </a:lnTo>
                    <a:lnTo>
                      <a:pt x="77" y="23"/>
                    </a:lnTo>
                    <a:lnTo>
                      <a:pt x="74" y="13"/>
                    </a:lnTo>
                    <a:lnTo>
                      <a:pt x="70" y="6"/>
                    </a:lnTo>
                    <a:lnTo>
                      <a:pt x="63" y="2"/>
                    </a:lnTo>
                    <a:lnTo>
                      <a:pt x="55" y="0"/>
                    </a:lnTo>
                    <a:lnTo>
                      <a:pt x="48" y="2"/>
                    </a:lnTo>
                    <a:lnTo>
                      <a:pt x="41" y="6"/>
                    </a:lnTo>
                    <a:lnTo>
                      <a:pt x="36" y="13"/>
                    </a:lnTo>
                    <a:lnTo>
                      <a:pt x="34" y="23"/>
                    </a:lnTo>
                    <a:lnTo>
                      <a:pt x="25" y="20"/>
                    </a:lnTo>
                    <a:lnTo>
                      <a:pt x="17" y="20"/>
                    </a:lnTo>
                    <a:lnTo>
                      <a:pt x="9" y="24"/>
                    </a:lnTo>
                    <a:lnTo>
                      <a:pt x="3" y="31"/>
                    </a:lnTo>
                    <a:lnTo>
                      <a:pt x="1" y="39"/>
                    </a:lnTo>
                    <a:lnTo>
                      <a:pt x="1" y="47"/>
                    </a:lnTo>
                    <a:lnTo>
                      <a:pt x="4" y="55"/>
                    </a:lnTo>
                    <a:lnTo>
                      <a:pt x="11" y="61"/>
                    </a:lnTo>
                    <a:lnTo>
                      <a:pt x="4" y="66"/>
                    </a:lnTo>
                    <a:lnTo>
                      <a:pt x="0" y="74"/>
                    </a:lnTo>
                    <a:lnTo>
                      <a:pt x="0" y="84"/>
                    </a:lnTo>
                    <a:lnTo>
                      <a:pt x="2" y="92"/>
                    </a:lnTo>
                    <a:lnTo>
                      <a:pt x="8" y="97"/>
                    </a:lnTo>
                    <a:lnTo>
                      <a:pt x="16" y="101"/>
                    </a:lnTo>
                    <a:lnTo>
                      <a:pt x="24" y="102"/>
                    </a:lnTo>
                    <a:lnTo>
                      <a:pt x="33" y="100"/>
                    </a:lnTo>
                    <a:lnTo>
                      <a:pt x="35" y="109"/>
                    </a:lnTo>
                    <a:lnTo>
                      <a:pt x="40" y="116"/>
                    </a:lnTo>
                    <a:lnTo>
                      <a:pt x="46" y="121"/>
                    </a:lnTo>
                    <a:lnTo>
                      <a:pt x="54" y="123"/>
                    </a:lnTo>
                    <a:lnTo>
                      <a:pt x="62" y="121"/>
                    </a:lnTo>
                    <a:lnTo>
                      <a:pt x="69" y="116"/>
                    </a:lnTo>
                    <a:lnTo>
                      <a:pt x="73" y="109"/>
                    </a:lnTo>
                    <a:lnTo>
                      <a:pt x="76" y="101"/>
                    </a:lnTo>
                    <a:lnTo>
                      <a:pt x="85" y="103"/>
                    </a:lnTo>
                    <a:lnTo>
                      <a:pt x="93" y="102"/>
                    </a:lnTo>
                    <a:lnTo>
                      <a:pt x="101" y="99"/>
                    </a:lnTo>
                    <a:lnTo>
                      <a:pt x="107" y="93"/>
                    </a:lnTo>
                    <a:lnTo>
                      <a:pt x="109" y="85"/>
                    </a:lnTo>
                    <a:lnTo>
                      <a:pt x="109" y="77"/>
                    </a:lnTo>
                    <a:lnTo>
                      <a:pt x="105" y="69"/>
                    </a:lnTo>
                    <a:lnTo>
                      <a:pt x="99" y="62"/>
                    </a:lnTo>
                    <a:close/>
                  </a:path>
                </a:pathLst>
              </a:custGeom>
              <a:solidFill>
                <a:srgbClr val="6800E0">
                  <a:alpha val="100000"/>
                </a:srgbClr>
              </a:solidFill>
              <a:ln w="9525">
                <a:noFill/>
              </a:ln>
            </p:spPr>
            <p:txBody>
              <a:bodyPr/>
              <a:p>
                <a:endParaRPr lang="en-US"/>
              </a:p>
            </p:txBody>
          </p:sp>
          <p:sp>
            <p:nvSpPr>
              <p:cNvPr id="8393" name="Freeform 60"/>
              <p:cNvSpPr/>
              <p:nvPr/>
            </p:nvSpPr>
            <p:spPr>
              <a:xfrm>
                <a:off x="3367" y="3375"/>
                <a:ext cx="16" cy="16"/>
              </a:xfrm>
              <a:custGeom>
                <a:avLst/>
                <a:gdLst>
                  <a:gd name="txL" fmla="*/ 0 w 31"/>
                  <a:gd name="txT" fmla="*/ 0 h 33"/>
                  <a:gd name="txR" fmla="*/ 31 w 31"/>
                  <a:gd name="txB" fmla="*/ 33 h 33"/>
                </a:gdLst>
                <a:ahLst/>
                <a:cxnLst>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1" h="33">
                    <a:moveTo>
                      <a:pt x="15" y="33"/>
                    </a:moveTo>
                    <a:lnTo>
                      <a:pt x="9" y="32"/>
                    </a:lnTo>
                    <a:lnTo>
                      <a:pt x="4" y="28"/>
                    </a:lnTo>
                    <a:lnTo>
                      <a:pt x="1" y="24"/>
                    </a:lnTo>
                    <a:lnTo>
                      <a:pt x="0" y="17"/>
                    </a:lnTo>
                    <a:lnTo>
                      <a:pt x="1" y="10"/>
                    </a:lnTo>
                    <a:lnTo>
                      <a:pt x="4" y="5"/>
                    </a:lnTo>
                    <a:lnTo>
                      <a:pt x="9" y="2"/>
                    </a:lnTo>
                    <a:lnTo>
                      <a:pt x="15" y="0"/>
                    </a:lnTo>
                    <a:lnTo>
                      <a:pt x="22" y="2"/>
                    </a:lnTo>
                    <a:lnTo>
                      <a:pt x="26" y="5"/>
                    </a:lnTo>
                    <a:lnTo>
                      <a:pt x="30" y="10"/>
                    </a:lnTo>
                    <a:lnTo>
                      <a:pt x="31" y="17"/>
                    </a:lnTo>
                    <a:lnTo>
                      <a:pt x="30" y="24"/>
                    </a:lnTo>
                    <a:lnTo>
                      <a:pt x="26" y="28"/>
                    </a:lnTo>
                    <a:lnTo>
                      <a:pt x="22" y="32"/>
                    </a:lnTo>
                    <a:lnTo>
                      <a:pt x="15" y="33"/>
                    </a:lnTo>
                    <a:close/>
                  </a:path>
                </a:pathLst>
              </a:custGeom>
              <a:solidFill>
                <a:srgbClr val="FFFF93">
                  <a:alpha val="100000"/>
                </a:srgbClr>
              </a:solidFill>
              <a:ln w="9525">
                <a:noFill/>
              </a:ln>
            </p:spPr>
            <p:txBody>
              <a:bodyPr/>
              <a:p>
                <a:endParaRPr lang="en-US"/>
              </a:p>
            </p:txBody>
          </p:sp>
          <p:sp>
            <p:nvSpPr>
              <p:cNvPr id="8394" name="Freeform 61"/>
              <p:cNvSpPr/>
              <p:nvPr/>
            </p:nvSpPr>
            <p:spPr>
              <a:xfrm>
                <a:off x="2828" y="3366"/>
                <a:ext cx="56" cy="61"/>
              </a:xfrm>
              <a:custGeom>
                <a:avLst/>
                <a:gdLst>
                  <a:gd name="txL" fmla="*/ 0 w 111"/>
                  <a:gd name="txT" fmla="*/ 0 h 122"/>
                  <a:gd name="txR" fmla="*/ 111 w 111"/>
                  <a:gd name="txB" fmla="*/ 122 h 122"/>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1" h="122">
                    <a:moveTo>
                      <a:pt x="101" y="61"/>
                    </a:moveTo>
                    <a:lnTo>
                      <a:pt x="108" y="55"/>
                    </a:lnTo>
                    <a:lnTo>
                      <a:pt x="111" y="47"/>
                    </a:lnTo>
                    <a:lnTo>
                      <a:pt x="111" y="39"/>
                    </a:lnTo>
                    <a:lnTo>
                      <a:pt x="109" y="31"/>
                    </a:lnTo>
                    <a:lnTo>
                      <a:pt x="103" y="24"/>
                    </a:lnTo>
                    <a:lnTo>
                      <a:pt x="96" y="21"/>
                    </a:lnTo>
                    <a:lnTo>
                      <a:pt x="88" y="20"/>
                    </a:lnTo>
                    <a:lnTo>
                      <a:pt x="79" y="22"/>
                    </a:lnTo>
                    <a:lnTo>
                      <a:pt x="77" y="13"/>
                    </a:lnTo>
                    <a:lnTo>
                      <a:pt x="71" y="6"/>
                    </a:lnTo>
                    <a:lnTo>
                      <a:pt x="64" y="1"/>
                    </a:lnTo>
                    <a:lnTo>
                      <a:pt x="56" y="0"/>
                    </a:lnTo>
                    <a:lnTo>
                      <a:pt x="48" y="1"/>
                    </a:lnTo>
                    <a:lnTo>
                      <a:pt x="41" y="6"/>
                    </a:lnTo>
                    <a:lnTo>
                      <a:pt x="36" y="13"/>
                    </a:lnTo>
                    <a:lnTo>
                      <a:pt x="34" y="22"/>
                    </a:lnTo>
                    <a:lnTo>
                      <a:pt x="25" y="20"/>
                    </a:lnTo>
                    <a:lnTo>
                      <a:pt x="17" y="20"/>
                    </a:lnTo>
                    <a:lnTo>
                      <a:pt x="9" y="23"/>
                    </a:lnTo>
                    <a:lnTo>
                      <a:pt x="3" y="30"/>
                    </a:lnTo>
                    <a:lnTo>
                      <a:pt x="1" y="38"/>
                    </a:lnTo>
                    <a:lnTo>
                      <a:pt x="1" y="46"/>
                    </a:lnTo>
                    <a:lnTo>
                      <a:pt x="4" y="54"/>
                    </a:lnTo>
                    <a:lnTo>
                      <a:pt x="11" y="60"/>
                    </a:lnTo>
                    <a:lnTo>
                      <a:pt x="4" y="66"/>
                    </a:lnTo>
                    <a:lnTo>
                      <a:pt x="1" y="74"/>
                    </a:lnTo>
                    <a:lnTo>
                      <a:pt x="0" y="83"/>
                    </a:lnTo>
                    <a:lnTo>
                      <a:pt x="2" y="91"/>
                    </a:lnTo>
                    <a:lnTo>
                      <a:pt x="8" y="98"/>
                    </a:lnTo>
                    <a:lnTo>
                      <a:pt x="16" y="102"/>
                    </a:lnTo>
                    <a:lnTo>
                      <a:pt x="24" y="102"/>
                    </a:lnTo>
                    <a:lnTo>
                      <a:pt x="33" y="99"/>
                    </a:lnTo>
                    <a:lnTo>
                      <a:pt x="35" y="108"/>
                    </a:lnTo>
                    <a:lnTo>
                      <a:pt x="40" y="115"/>
                    </a:lnTo>
                    <a:lnTo>
                      <a:pt x="47" y="120"/>
                    </a:lnTo>
                    <a:lnTo>
                      <a:pt x="55" y="122"/>
                    </a:lnTo>
                    <a:lnTo>
                      <a:pt x="63" y="120"/>
                    </a:lnTo>
                    <a:lnTo>
                      <a:pt x="70" y="115"/>
                    </a:lnTo>
                    <a:lnTo>
                      <a:pt x="76" y="108"/>
                    </a:lnTo>
                    <a:lnTo>
                      <a:pt x="78" y="100"/>
                    </a:lnTo>
                    <a:lnTo>
                      <a:pt x="87" y="103"/>
                    </a:lnTo>
                    <a:lnTo>
                      <a:pt x="95" y="102"/>
                    </a:lnTo>
                    <a:lnTo>
                      <a:pt x="103" y="98"/>
                    </a:lnTo>
                    <a:lnTo>
                      <a:pt x="109" y="92"/>
                    </a:lnTo>
                    <a:lnTo>
                      <a:pt x="111" y="84"/>
                    </a:lnTo>
                    <a:lnTo>
                      <a:pt x="110" y="76"/>
                    </a:lnTo>
                    <a:lnTo>
                      <a:pt x="107" y="68"/>
                    </a:lnTo>
                    <a:lnTo>
                      <a:pt x="101" y="61"/>
                    </a:lnTo>
                    <a:close/>
                  </a:path>
                </a:pathLst>
              </a:custGeom>
              <a:solidFill>
                <a:srgbClr val="6800E0">
                  <a:alpha val="100000"/>
                </a:srgbClr>
              </a:solidFill>
              <a:ln w="9525">
                <a:noFill/>
              </a:ln>
            </p:spPr>
            <p:txBody>
              <a:bodyPr/>
              <a:p>
                <a:endParaRPr lang="en-US"/>
              </a:p>
            </p:txBody>
          </p:sp>
          <p:sp>
            <p:nvSpPr>
              <p:cNvPr id="8395" name="Freeform 62"/>
              <p:cNvSpPr/>
              <p:nvPr/>
            </p:nvSpPr>
            <p:spPr>
              <a:xfrm>
                <a:off x="2847" y="3388"/>
                <a:ext cx="16" cy="16"/>
              </a:xfrm>
              <a:custGeom>
                <a:avLst/>
                <a:gdLst>
                  <a:gd name="txL" fmla="*/ 0 w 32"/>
                  <a:gd name="txT" fmla="*/ 0 h 32"/>
                  <a:gd name="txR" fmla="*/ 32 w 32"/>
                  <a:gd name="txB" fmla="*/ 32 h 32"/>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2" h="32">
                    <a:moveTo>
                      <a:pt x="16" y="32"/>
                    </a:moveTo>
                    <a:lnTo>
                      <a:pt x="9" y="31"/>
                    </a:lnTo>
                    <a:lnTo>
                      <a:pt x="4" y="28"/>
                    </a:lnTo>
                    <a:lnTo>
                      <a:pt x="1" y="23"/>
                    </a:lnTo>
                    <a:lnTo>
                      <a:pt x="0" y="16"/>
                    </a:lnTo>
                    <a:lnTo>
                      <a:pt x="1" y="9"/>
                    </a:lnTo>
                    <a:lnTo>
                      <a:pt x="4" y="5"/>
                    </a:lnTo>
                    <a:lnTo>
                      <a:pt x="9" y="1"/>
                    </a:lnTo>
                    <a:lnTo>
                      <a:pt x="16" y="0"/>
                    </a:lnTo>
                    <a:lnTo>
                      <a:pt x="23" y="1"/>
                    </a:lnTo>
                    <a:lnTo>
                      <a:pt x="27" y="5"/>
                    </a:lnTo>
                    <a:lnTo>
                      <a:pt x="31" y="9"/>
                    </a:lnTo>
                    <a:lnTo>
                      <a:pt x="32" y="16"/>
                    </a:lnTo>
                    <a:lnTo>
                      <a:pt x="31" y="23"/>
                    </a:lnTo>
                    <a:lnTo>
                      <a:pt x="27" y="28"/>
                    </a:lnTo>
                    <a:lnTo>
                      <a:pt x="23" y="31"/>
                    </a:lnTo>
                    <a:lnTo>
                      <a:pt x="16" y="32"/>
                    </a:lnTo>
                    <a:close/>
                  </a:path>
                </a:pathLst>
              </a:custGeom>
              <a:solidFill>
                <a:srgbClr val="FFFF93">
                  <a:alpha val="100000"/>
                </a:srgbClr>
              </a:solidFill>
              <a:ln w="9525">
                <a:noFill/>
              </a:ln>
            </p:spPr>
            <p:txBody>
              <a:bodyPr/>
              <a:p>
                <a:endParaRPr lang="en-US"/>
              </a:p>
            </p:txBody>
          </p:sp>
          <p:sp>
            <p:nvSpPr>
              <p:cNvPr id="8396" name="Freeform 63"/>
              <p:cNvSpPr/>
              <p:nvPr/>
            </p:nvSpPr>
            <p:spPr>
              <a:xfrm>
                <a:off x="2862" y="2353"/>
                <a:ext cx="68" cy="74"/>
              </a:xfrm>
              <a:custGeom>
                <a:avLst/>
                <a:gdLst>
                  <a:gd name="txL" fmla="*/ 0 w 136"/>
                  <a:gd name="txT" fmla="*/ 0 h 149"/>
                  <a:gd name="txR" fmla="*/ 136 w 136"/>
                  <a:gd name="txB" fmla="*/ 149 h 14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6" h="149">
                    <a:moveTo>
                      <a:pt x="123" y="75"/>
                    </a:moveTo>
                    <a:lnTo>
                      <a:pt x="131" y="67"/>
                    </a:lnTo>
                    <a:lnTo>
                      <a:pt x="135" y="58"/>
                    </a:lnTo>
                    <a:lnTo>
                      <a:pt x="136" y="47"/>
                    </a:lnTo>
                    <a:lnTo>
                      <a:pt x="133" y="38"/>
                    </a:lnTo>
                    <a:lnTo>
                      <a:pt x="129" y="34"/>
                    </a:lnTo>
                    <a:lnTo>
                      <a:pt x="126" y="30"/>
                    </a:lnTo>
                    <a:lnTo>
                      <a:pt x="121" y="28"/>
                    </a:lnTo>
                    <a:lnTo>
                      <a:pt x="117" y="26"/>
                    </a:lnTo>
                    <a:lnTo>
                      <a:pt x="112" y="26"/>
                    </a:lnTo>
                    <a:lnTo>
                      <a:pt x="106" y="26"/>
                    </a:lnTo>
                    <a:lnTo>
                      <a:pt x="102" y="26"/>
                    </a:lnTo>
                    <a:lnTo>
                      <a:pt x="96" y="28"/>
                    </a:lnTo>
                    <a:lnTo>
                      <a:pt x="94" y="18"/>
                    </a:lnTo>
                    <a:lnTo>
                      <a:pt x="88" y="8"/>
                    </a:lnTo>
                    <a:lnTo>
                      <a:pt x="79" y="3"/>
                    </a:lnTo>
                    <a:lnTo>
                      <a:pt x="68" y="0"/>
                    </a:lnTo>
                    <a:lnTo>
                      <a:pt x="58" y="3"/>
                    </a:lnTo>
                    <a:lnTo>
                      <a:pt x="50" y="8"/>
                    </a:lnTo>
                    <a:lnTo>
                      <a:pt x="44" y="16"/>
                    </a:lnTo>
                    <a:lnTo>
                      <a:pt x="42" y="27"/>
                    </a:lnTo>
                    <a:lnTo>
                      <a:pt x="36" y="24"/>
                    </a:lnTo>
                    <a:lnTo>
                      <a:pt x="30" y="24"/>
                    </a:lnTo>
                    <a:lnTo>
                      <a:pt x="25" y="24"/>
                    </a:lnTo>
                    <a:lnTo>
                      <a:pt x="20" y="24"/>
                    </a:lnTo>
                    <a:lnTo>
                      <a:pt x="15" y="27"/>
                    </a:lnTo>
                    <a:lnTo>
                      <a:pt x="11" y="29"/>
                    </a:lnTo>
                    <a:lnTo>
                      <a:pt x="7" y="32"/>
                    </a:lnTo>
                    <a:lnTo>
                      <a:pt x="4" y="37"/>
                    </a:lnTo>
                    <a:lnTo>
                      <a:pt x="0" y="46"/>
                    </a:lnTo>
                    <a:lnTo>
                      <a:pt x="2" y="57"/>
                    </a:lnTo>
                    <a:lnTo>
                      <a:pt x="6" y="66"/>
                    </a:lnTo>
                    <a:lnTo>
                      <a:pt x="13" y="74"/>
                    </a:lnTo>
                    <a:lnTo>
                      <a:pt x="5" y="81"/>
                    </a:lnTo>
                    <a:lnTo>
                      <a:pt x="0" y="90"/>
                    </a:lnTo>
                    <a:lnTo>
                      <a:pt x="0" y="100"/>
                    </a:lnTo>
                    <a:lnTo>
                      <a:pt x="4" y="111"/>
                    </a:lnTo>
                    <a:lnTo>
                      <a:pt x="7" y="115"/>
                    </a:lnTo>
                    <a:lnTo>
                      <a:pt x="11" y="119"/>
                    </a:lnTo>
                    <a:lnTo>
                      <a:pt x="14" y="121"/>
                    </a:lnTo>
                    <a:lnTo>
                      <a:pt x="19" y="122"/>
                    </a:lnTo>
                    <a:lnTo>
                      <a:pt x="25" y="123"/>
                    </a:lnTo>
                    <a:lnTo>
                      <a:pt x="29" y="123"/>
                    </a:lnTo>
                    <a:lnTo>
                      <a:pt x="34" y="122"/>
                    </a:lnTo>
                    <a:lnTo>
                      <a:pt x="40" y="121"/>
                    </a:lnTo>
                    <a:lnTo>
                      <a:pt x="42" y="132"/>
                    </a:lnTo>
                    <a:lnTo>
                      <a:pt x="49" y="141"/>
                    </a:lnTo>
                    <a:lnTo>
                      <a:pt x="57" y="147"/>
                    </a:lnTo>
                    <a:lnTo>
                      <a:pt x="67" y="149"/>
                    </a:lnTo>
                    <a:lnTo>
                      <a:pt x="78" y="147"/>
                    </a:lnTo>
                    <a:lnTo>
                      <a:pt x="86" y="141"/>
                    </a:lnTo>
                    <a:lnTo>
                      <a:pt x="91" y="133"/>
                    </a:lnTo>
                    <a:lnTo>
                      <a:pt x="94" y="122"/>
                    </a:lnTo>
                    <a:lnTo>
                      <a:pt x="100" y="123"/>
                    </a:lnTo>
                    <a:lnTo>
                      <a:pt x="105" y="125"/>
                    </a:lnTo>
                    <a:lnTo>
                      <a:pt x="111" y="125"/>
                    </a:lnTo>
                    <a:lnTo>
                      <a:pt x="116" y="123"/>
                    </a:lnTo>
                    <a:lnTo>
                      <a:pt x="120" y="122"/>
                    </a:lnTo>
                    <a:lnTo>
                      <a:pt x="125" y="120"/>
                    </a:lnTo>
                    <a:lnTo>
                      <a:pt x="128" y="117"/>
                    </a:lnTo>
                    <a:lnTo>
                      <a:pt x="132" y="112"/>
                    </a:lnTo>
                    <a:lnTo>
                      <a:pt x="135" y="103"/>
                    </a:lnTo>
                    <a:lnTo>
                      <a:pt x="134" y="92"/>
                    </a:lnTo>
                    <a:lnTo>
                      <a:pt x="129" y="83"/>
                    </a:lnTo>
                    <a:lnTo>
                      <a:pt x="123" y="75"/>
                    </a:lnTo>
                    <a:close/>
                  </a:path>
                </a:pathLst>
              </a:custGeom>
              <a:solidFill>
                <a:srgbClr val="6800E0">
                  <a:alpha val="100000"/>
                </a:srgbClr>
              </a:solidFill>
              <a:ln w="9525">
                <a:noFill/>
              </a:ln>
            </p:spPr>
            <p:txBody>
              <a:bodyPr/>
              <a:p>
                <a:endParaRPr lang="en-US"/>
              </a:p>
            </p:txBody>
          </p:sp>
          <p:sp>
            <p:nvSpPr>
              <p:cNvPr id="8397" name="Freeform 64"/>
              <p:cNvSpPr/>
              <p:nvPr/>
            </p:nvSpPr>
            <p:spPr>
              <a:xfrm>
                <a:off x="2885" y="2380"/>
                <a:ext cx="20" cy="20"/>
              </a:xfrm>
              <a:custGeom>
                <a:avLst/>
                <a:gdLst>
                  <a:gd name="txL" fmla="*/ 0 w 39"/>
                  <a:gd name="txT" fmla="*/ 0 h 40"/>
                  <a:gd name="txR" fmla="*/ 39 w 39"/>
                  <a:gd name="txB" fmla="*/ 40 h 40"/>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9" h="40">
                    <a:moveTo>
                      <a:pt x="19" y="40"/>
                    </a:moveTo>
                    <a:lnTo>
                      <a:pt x="11" y="38"/>
                    </a:lnTo>
                    <a:lnTo>
                      <a:pt x="5" y="34"/>
                    </a:lnTo>
                    <a:lnTo>
                      <a:pt x="1" y="27"/>
                    </a:lnTo>
                    <a:lnTo>
                      <a:pt x="0" y="20"/>
                    </a:lnTo>
                    <a:lnTo>
                      <a:pt x="1" y="12"/>
                    </a:lnTo>
                    <a:lnTo>
                      <a:pt x="5" y="6"/>
                    </a:lnTo>
                    <a:lnTo>
                      <a:pt x="11" y="2"/>
                    </a:lnTo>
                    <a:lnTo>
                      <a:pt x="19" y="0"/>
                    </a:lnTo>
                    <a:lnTo>
                      <a:pt x="26" y="2"/>
                    </a:lnTo>
                    <a:lnTo>
                      <a:pt x="33" y="6"/>
                    </a:lnTo>
                    <a:lnTo>
                      <a:pt x="38" y="12"/>
                    </a:lnTo>
                    <a:lnTo>
                      <a:pt x="39" y="20"/>
                    </a:lnTo>
                    <a:lnTo>
                      <a:pt x="38" y="27"/>
                    </a:lnTo>
                    <a:lnTo>
                      <a:pt x="33" y="34"/>
                    </a:lnTo>
                    <a:lnTo>
                      <a:pt x="26" y="38"/>
                    </a:lnTo>
                    <a:lnTo>
                      <a:pt x="19" y="40"/>
                    </a:lnTo>
                    <a:close/>
                  </a:path>
                </a:pathLst>
              </a:custGeom>
              <a:solidFill>
                <a:srgbClr val="FFFF93">
                  <a:alpha val="100000"/>
                </a:srgbClr>
              </a:solidFill>
              <a:ln w="9525">
                <a:noFill/>
              </a:ln>
            </p:spPr>
            <p:txBody>
              <a:bodyPr/>
              <a:p>
                <a:endParaRPr lang="en-US"/>
              </a:p>
            </p:txBody>
          </p:sp>
          <p:sp>
            <p:nvSpPr>
              <p:cNvPr id="8398" name="Freeform 65"/>
              <p:cNvSpPr/>
              <p:nvPr/>
            </p:nvSpPr>
            <p:spPr>
              <a:xfrm>
                <a:off x="3744" y="3196"/>
                <a:ext cx="64" cy="90"/>
              </a:xfrm>
              <a:custGeom>
                <a:avLst/>
                <a:gdLst>
                  <a:gd name="txL" fmla="*/ 0 w 129"/>
                  <a:gd name="txT" fmla="*/ 0 h 181"/>
                  <a:gd name="txR" fmla="*/ 129 w 129"/>
                  <a:gd name="txB" fmla="*/ 181 h 181"/>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29" h="181">
                    <a:moveTo>
                      <a:pt x="0" y="181"/>
                    </a:moveTo>
                    <a:lnTo>
                      <a:pt x="25" y="172"/>
                    </a:lnTo>
                    <a:lnTo>
                      <a:pt x="52" y="158"/>
                    </a:lnTo>
                    <a:lnTo>
                      <a:pt x="76" y="141"/>
                    </a:lnTo>
                    <a:lnTo>
                      <a:pt x="97" y="120"/>
                    </a:lnTo>
                    <a:lnTo>
                      <a:pt x="114" y="98"/>
                    </a:lnTo>
                    <a:lnTo>
                      <a:pt x="124" y="74"/>
                    </a:lnTo>
                    <a:lnTo>
                      <a:pt x="129" y="50"/>
                    </a:lnTo>
                    <a:lnTo>
                      <a:pt x="124" y="26"/>
                    </a:lnTo>
                    <a:lnTo>
                      <a:pt x="114" y="8"/>
                    </a:lnTo>
                    <a:lnTo>
                      <a:pt x="100" y="0"/>
                    </a:lnTo>
                    <a:lnTo>
                      <a:pt x="86" y="1"/>
                    </a:lnTo>
                    <a:lnTo>
                      <a:pt x="72" y="8"/>
                    </a:lnTo>
                    <a:lnTo>
                      <a:pt x="61" y="21"/>
                    </a:lnTo>
                    <a:lnTo>
                      <a:pt x="53" y="38"/>
                    </a:lnTo>
                    <a:lnTo>
                      <a:pt x="49" y="58"/>
                    </a:lnTo>
                    <a:lnTo>
                      <a:pt x="52" y="79"/>
                    </a:lnTo>
                    <a:lnTo>
                      <a:pt x="54" y="95"/>
                    </a:lnTo>
                    <a:lnTo>
                      <a:pt x="49" y="113"/>
                    </a:lnTo>
                    <a:lnTo>
                      <a:pt x="41" y="129"/>
                    </a:lnTo>
                    <a:lnTo>
                      <a:pt x="31" y="145"/>
                    </a:lnTo>
                    <a:lnTo>
                      <a:pt x="19" y="160"/>
                    </a:lnTo>
                    <a:lnTo>
                      <a:pt x="10" y="171"/>
                    </a:lnTo>
                    <a:lnTo>
                      <a:pt x="2" y="179"/>
                    </a:lnTo>
                    <a:lnTo>
                      <a:pt x="0" y="181"/>
                    </a:lnTo>
                    <a:close/>
                  </a:path>
                </a:pathLst>
              </a:custGeom>
              <a:solidFill>
                <a:srgbClr val="6800E0">
                  <a:alpha val="100000"/>
                </a:srgbClr>
              </a:solidFill>
              <a:ln w="9525">
                <a:noFill/>
              </a:ln>
            </p:spPr>
            <p:txBody>
              <a:bodyPr/>
              <a:p>
                <a:endParaRPr lang="en-US"/>
              </a:p>
            </p:txBody>
          </p:sp>
          <p:sp>
            <p:nvSpPr>
              <p:cNvPr id="8399" name="Freeform 66"/>
              <p:cNvSpPr/>
              <p:nvPr/>
            </p:nvSpPr>
            <p:spPr>
              <a:xfrm>
                <a:off x="3713" y="3180"/>
                <a:ext cx="45" cy="103"/>
              </a:xfrm>
              <a:custGeom>
                <a:avLst/>
                <a:gdLst>
                  <a:gd name="txL" fmla="*/ 0 w 90"/>
                  <a:gd name="txT" fmla="*/ 0 h 206"/>
                  <a:gd name="txR" fmla="*/ 90 w 90"/>
                  <a:gd name="txB" fmla="*/ 206 h 206"/>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90" h="206">
                    <a:moveTo>
                      <a:pt x="50" y="206"/>
                    </a:moveTo>
                    <a:lnTo>
                      <a:pt x="65" y="183"/>
                    </a:lnTo>
                    <a:lnTo>
                      <a:pt x="77" y="157"/>
                    </a:lnTo>
                    <a:lnTo>
                      <a:pt x="85" y="128"/>
                    </a:lnTo>
                    <a:lnTo>
                      <a:pt x="90" y="99"/>
                    </a:lnTo>
                    <a:lnTo>
                      <a:pt x="88" y="70"/>
                    </a:lnTo>
                    <a:lnTo>
                      <a:pt x="83" y="45"/>
                    </a:lnTo>
                    <a:lnTo>
                      <a:pt x="70" y="23"/>
                    </a:lnTo>
                    <a:lnTo>
                      <a:pt x="52" y="7"/>
                    </a:lnTo>
                    <a:lnTo>
                      <a:pt x="33" y="0"/>
                    </a:lnTo>
                    <a:lnTo>
                      <a:pt x="18" y="2"/>
                    </a:lnTo>
                    <a:lnTo>
                      <a:pt x="7" y="12"/>
                    </a:lnTo>
                    <a:lnTo>
                      <a:pt x="1" y="26"/>
                    </a:lnTo>
                    <a:lnTo>
                      <a:pt x="0" y="43"/>
                    </a:lnTo>
                    <a:lnTo>
                      <a:pt x="3" y="61"/>
                    </a:lnTo>
                    <a:lnTo>
                      <a:pt x="12" y="80"/>
                    </a:lnTo>
                    <a:lnTo>
                      <a:pt x="27" y="93"/>
                    </a:lnTo>
                    <a:lnTo>
                      <a:pt x="39" y="106"/>
                    </a:lnTo>
                    <a:lnTo>
                      <a:pt x="47" y="122"/>
                    </a:lnTo>
                    <a:lnTo>
                      <a:pt x="52" y="141"/>
                    </a:lnTo>
                    <a:lnTo>
                      <a:pt x="53" y="159"/>
                    </a:lnTo>
                    <a:lnTo>
                      <a:pt x="53" y="178"/>
                    </a:lnTo>
                    <a:lnTo>
                      <a:pt x="53" y="193"/>
                    </a:lnTo>
                    <a:lnTo>
                      <a:pt x="50" y="203"/>
                    </a:lnTo>
                    <a:lnTo>
                      <a:pt x="50" y="206"/>
                    </a:lnTo>
                    <a:close/>
                  </a:path>
                </a:pathLst>
              </a:custGeom>
              <a:solidFill>
                <a:srgbClr val="6800E0">
                  <a:alpha val="100000"/>
                </a:srgbClr>
              </a:solidFill>
              <a:ln w="9525">
                <a:noFill/>
              </a:ln>
            </p:spPr>
            <p:txBody>
              <a:bodyPr/>
              <a:p>
                <a:endParaRPr lang="en-US"/>
              </a:p>
            </p:txBody>
          </p:sp>
          <p:sp>
            <p:nvSpPr>
              <p:cNvPr id="8400" name="Freeform 67"/>
              <p:cNvSpPr/>
              <p:nvPr/>
            </p:nvSpPr>
            <p:spPr>
              <a:xfrm>
                <a:off x="3745" y="3250"/>
                <a:ext cx="100" cy="50"/>
              </a:xfrm>
              <a:custGeom>
                <a:avLst/>
                <a:gdLst>
                  <a:gd name="txL" fmla="*/ 0 w 201"/>
                  <a:gd name="txT" fmla="*/ 0 h 99"/>
                  <a:gd name="txR" fmla="*/ 201 w 201"/>
                  <a:gd name="txB" fmla="*/ 99 h 99"/>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01" h="99">
                    <a:moveTo>
                      <a:pt x="0" y="78"/>
                    </a:moveTo>
                    <a:lnTo>
                      <a:pt x="13" y="84"/>
                    </a:lnTo>
                    <a:lnTo>
                      <a:pt x="26" y="88"/>
                    </a:lnTo>
                    <a:lnTo>
                      <a:pt x="39" y="92"/>
                    </a:lnTo>
                    <a:lnTo>
                      <a:pt x="53" y="95"/>
                    </a:lnTo>
                    <a:lnTo>
                      <a:pt x="68" y="98"/>
                    </a:lnTo>
                    <a:lnTo>
                      <a:pt x="83" y="99"/>
                    </a:lnTo>
                    <a:lnTo>
                      <a:pt x="98" y="99"/>
                    </a:lnTo>
                    <a:lnTo>
                      <a:pt x="113" y="99"/>
                    </a:lnTo>
                    <a:lnTo>
                      <a:pt x="127" y="96"/>
                    </a:lnTo>
                    <a:lnTo>
                      <a:pt x="140" y="93"/>
                    </a:lnTo>
                    <a:lnTo>
                      <a:pt x="152" y="90"/>
                    </a:lnTo>
                    <a:lnTo>
                      <a:pt x="165" y="84"/>
                    </a:lnTo>
                    <a:lnTo>
                      <a:pt x="175" y="77"/>
                    </a:lnTo>
                    <a:lnTo>
                      <a:pt x="184" y="68"/>
                    </a:lnTo>
                    <a:lnTo>
                      <a:pt x="191" y="58"/>
                    </a:lnTo>
                    <a:lnTo>
                      <a:pt x="197" y="47"/>
                    </a:lnTo>
                    <a:lnTo>
                      <a:pt x="201" y="27"/>
                    </a:lnTo>
                    <a:lnTo>
                      <a:pt x="196" y="12"/>
                    </a:lnTo>
                    <a:lnTo>
                      <a:pt x="186" y="3"/>
                    </a:lnTo>
                    <a:lnTo>
                      <a:pt x="171" y="0"/>
                    </a:lnTo>
                    <a:lnTo>
                      <a:pt x="153" y="2"/>
                    </a:lnTo>
                    <a:lnTo>
                      <a:pt x="136" y="9"/>
                    </a:lnTo>
                    <a:lnTo>
                      <a:pt x="120" y="20"/>
                    </a:lnTo>
                    <a:lnTo>
                      <a:pt x="108" y="38"/>
                    </a:lnTo>
                    <a:lnTo>
                      <a:pt x="98" y="52"/>
                    </a:lnTo>
                    <a:lnTo>
                      <a:pt x="83" y="62"/>
                    </a:lnTo>
                    <a:lnTo>
                      <a:pt x="66" y="69"/>
                    </a:lnTo>
                    <a:lnTo>
                      <a:pt x="47" y="73"/>
                    </a:lnTo>
                    <a:lnTo>
                      <a:pt x="29" y="76"/>
                    </a:lnTo>
                    <a:lnTo>
                      <a:pt x="14" y="78"/>
                    </a:lnTo>
                    <a:lnTo>
                      <a:pt x="4" y="78"/>
                    </a:lnTo>
                    <a:lnTo>
                      <a:pt x="0" y="78"/>
                    </a:lnTo>
                    <a:close/>
                  </a:path>
                </a:pathLst>
              </a:custGeom>
              <a:solidFill>
                <a:srgbClr val="6800E0">
                  <a:alpha val="100000"/>
                </a:srgbClr>
              </a:solidFill>
              <a:ln w="9525">
                <a:noFill/>
              </a:ln>
            </p:spPr>
            <p:txBody>
              <a:bodyPr/>
              <a:p>
                <a:endParaRPr lang="en-US"/>
              </a:p>
            </p:txBody>
          </p:sp>
          <p:sp>
            <p:nvSpPr>
              <p:cNvPr id="8401" name="Freeform 68"/>
              <p:cNvSpPr/>
              <p:nvPr/>
            </p:nvSpPr>
            <p:spPr>
              <a:xfrm>
                <a:off x="3743" y="3295"/>
                <a:ext cx="99" cy="50"/>
              </a:xfrm>
              <a:custGeom>
                <a:avLst/>
                <a:gdLst>
                  <a:gd name="txL" fmla="*/ 0 w 198"/>
                  <a:gd name="txT" fmla="*/ 0 h 100"/>
                  <a:gd name="txR" fmla="*/ 198 w 198"/>
                  <a:gd name="txB" fmla="*/ 100 h 100"/>
                </a:gdLst>
                <a:ahLst/>
                <a:cxnLst>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98" h="100">
                    <a:moveTo>
                      <a:pt x="0" y="0"/>
                    </a:moveTo>
                    <a:lnTo>
                      <a:pt x="15" y="23"/>
                    </a:lnTo>
                    <a:lnTo>
                      <a:pt x="33" y="44"/>
                    </a:lnTo>
                    <a:lnTo>
                      <a:pt x="55" y="65"/>
                    </a:lnTo>
                    <a:lnTo>
                      <a:pt x="79" y="81"/>
                    </a:lnTo>
                    <a:lnTo>
                      <a:pt x="105" y="94"/>
                    </a:lnTo>
                    <a:lnTo>
                      <a:pt x="130" y="100"/>
                    </a:lnTo>
                    <a:lnTo>
                      <a:pt x="154" y="99"/>
                    </a:lnTo>
                    <a:lnTo>
                      <a:pt x="177" y="89"/>
                    </a:lnTo>
                    <a:lnTo>
                      <a:pt x="192" y="76"/>
                    </a:lnTo>
                    <a:lnTo>
                      <a:pt x="198" y="61"/>
                    </a:lnTo>
                    <a:lnTo>
                      <a:pt x="194" y="47"/>
                    </a:lnTo>
                    <a:lnTo>
                      <a:pt x="184" y="35"/>
                    </a:lnTo>
                    <a:lnTo>
                      <a:pt x="169" y="26"/>
                    </a:lnTo>
                    <a:lnTo>
                      <a:pt x="151" y="21"/>
                    </a:lnTo>
                    <a:lnTo>
                      <a:pt x="131" y="23"/>
                    </a:lnTo>
                    <a:lnTo>
                      <a:pt x="111" y="29"/>
                    </a:lnTo>
                    <a:lnTo>
                      <a:pt x="95" y="34"/>
                    </a:lnTo>
                    <a:lnTo>
                      <a:pt x="78" y="34"/>
                    </a:lnTo>
                    <a:lnTo>
                      <a:pt x="58" y="29"/>
                    </a:lnTo>
                    <a:lnTo>
                      <a:pt x="41" y="23"/>
                    </a:lnTo>
                    <a:lnTo>
                      <a:pt x="25" y="15"/>
                    </a:lnTo>
                    <a:lnTo>
                      <a:pt x="11" y="8"/>
                    </a:lnTo>
                    <a:lnTo>
                      <a:pt x="3" y="2"/>
                    </a:lnTo>
                    <a:lnTo>
                      <a:pt x="0" y="0"/>
                    </a:lnTo>
                    <a:close/>
                  </a:path>
                </a:pathLst>
              </a:custGeom>
              <a:solidFill>
                <a:srgbClr val="6800E0">
                  <a:alpha val="100000"/>
                </a:srgbClr>
              </a:solidFill>
              <a:ln w="9525">
                <a:noFill/>
              </a:ln>
            </p:spPr>
            <p:txBody>
              <a:bodyPr/>
              <a:p>
                <a:endParaRPr lang="en-US"/>
              </a:p>
            </p:txBody>
          </p:sp>
          <p:sp>
            <p:nvSpPr>
              <p:cNvPr id="8402" name="Freeform 69"/>
              <p:cNvSpPr/>
              <p:nvPr/>
            </p:nvSpPr>
            <p:spPr>
              <a:xfrm>
                <a:off x="3735" y="3304"/>
                <a:ext cx="68" cy="87"/>
              </a:xfrm>
              <a:custGeom>
                <a:avLst/>
                <a:gdLst>
                  <a:gd name="txL" fmla="*/ 0 w 136"/>
                  <a:gd name="txT" fmla="*/ 0 h 174"/>
                  <a:gd name="txR" fmla="*/ 136 w 136"/>
                  <a:gd name="txB" fmla="*/ 174 h 174"/>
                </a:gdLst>
                <a:ahLst/>
                <a:cxnLst>
                  <a:cxn ang="0">
                    <a:pos x="0"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36" h="174">
                    <a:moveTo>
                      <a:pt x="0" y="0"/>
                    </a:moveTo>
                    <a:lnTo>
                      <a:pt x="0" y="28"/>
                    </a:lnTo>
                    <a:lnTo>
                      <a:pt x="2" y="56"/>
                    </a:lnTo>
                    <a:lnTo>
                      <a:pt x="10" y="85"/>
                    </a:lnTo>
                    <a:lnTo>
                      <a:pt x="20" y="113"/>
                    </a:lnTo>
                    <a:lnTo>
                      <a:pt x="35" y="137"/>
                    </a:lnTo>
                    <a:lnTo>
                      <a:pt x="53" y="157"/>
                    </a:lnTo>
                    <a:lnTo>
                      <a:pt x="74" y="169"/>
                    </a:lnTo>
                    <a:lnTo>
                      <a:pt x="99" y="174"/>
                    </a:lnTo>
                    <a:lnTo>
                      <a:pt x="118" y="170"/>
                    </a:lnTo>
                    <a:lnTo>
                      <a:pt x="131" y="161"/>
                    </a:lnTo>
                    <a:lnTo>
                      <a:pt x="136" y="147"/>
                    </a:lnTo>
                    <a:lnTo>
                      <a:pt x="133" y="132"/>
                    </a:lnTo>
                    <a:lnTo>
                      <a:pt x="126" y="116"/>
                    </a:lnTo>
                    <a:lnTo>
                      <a:pt x="114" y="102"/>
                    </a:lnTo>
                    <a:lnTo>
                      <a:pt x="96" y="92"/>
                    </a:lnTo>
                    <a:lnTo>
                      <a:pt x="77" y="88"/>
                    </a:lnTo>
                    <a:lnTo>
                      <a:pt x="61" y="83"/>
                    </a:lnTo>
                    <a:lnTo>
                      <a:pt x="46" y="73"/>
                    </a:lnTo>
                    <a:lnTo>
                      <a:pt x="32" y="59"/>
                    </a:lnTo>
                    <a:lnTo>
                      <a:pt x="21" y="43"/>
                    </a:lnTo>
                    <a:lnTo>
                      <a:pt x="12" y="26"/>
                    </a:lnTo>
                    <a:lnTo>
                      <a:pt x="5" y="13"/>
                    </a:lnTo>
                    <a:lnTo>
                      <a:pt x="1" y="3"/>
                    </a:lnTo>
                    <a:lnTo>
                      <a:pt x="0" y="0"/>
                    </a:lnTo>
                    <a:close/>
                  </a:path>
                </a:pathLst>
              </a:custGeom>
              <a:solidFill>
                <a:srgbClr val="6800E0">
                  <a:alpha val="100000"/>
                </a:srgbClr>
              </a:solidFill>
              <a:ln w="9525">
                <a:noFill/>
              </a:ln>
            </p:spPr>
            <p:txBody>
              <a:bodyPr/>
              <a:p>
                <a:endParaRPr lang="en-US"/>
              </a:p>
            </p:txBody>
          </p:sp>
          <p:sp>
            <p:nvSpPr>
              <p:cNvPr id="8403" name="Freeform 70"/>
              <p:cNvSpPr/>
              <p:nvPr/>
            </p:nvSpPr>
            <p:spPr>
              <a:xfrm>
                <a:off x="3490" y="3260"/>
                <a:ext cx="234" cy="81"/>
              </a:xfrm>
              <a:custGeom>
                <a:avLst/>
                <a:gdLst>
                  <a:gd name="txL" fmla="*/ 0 w 469"/>
                  <a:gd name="txT" fmla="*/ 0 h 163"/>
                  <a:gd name="txR" fmla="*/ 469 w 469"/>
                  <a:gd name="txB" fmla="*/ 163 h 16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469" h="163">
                    <a:moveTo>
                      <a:pt x="9" y="5"/>
                    </a:moveTo>
                    <a:lnTo>
                      <a:pt x="1" y="0"/>
                    </a:lnTo>
                    <a:lnTo>
                      <a:pt x="0" y="2"/>
                    </a:lnTo>
                    <a:lnTo>
                      <a:pt x="6" y="8"/>
                    </a:lnTo>
                    <a:lnTo>
                      <a:pt x="16" y="19"/>
                    </a:lnTo>
                    <a:lnTo>
                      <a:pt x="32" y="34"/>
                    </a:lnTo>
                    <a:lnTo>
                      <a:pt x="53" y="50"/>
                    </a:lnTo>
                    <a:lnTo>
                      <a:pt x="78" y="67"/>
                    </a:lnTo>
                    <a:lnTo>
                      <a:pt x="107" y="85"/>
                    </a:lnTo>
                    <a:lnTo>
                      <a:pt x="138" y="104"/>
                    </a:lnTo>
                    <a:lnTo>
                      <a:pt x="173" y="121"/>
                    </a:lnTo>
                    <a:lnTo>
                      <a:pt x="210" y="137"/>
                    </a:lnTo>
                    <a:lnTo>
                      <a:pt x="248" y="149"/>
                    </a:lnTo>
                    <a:lnTo>
                      <a:pt x="287" y="158"/>
                    </a:lnTo>
                    <a:lnTo>
                      <a:pt x="326" y="163"/>
                    </a:lnTo>
                    <a:lnTo>
                      <a:pt x="366" y="161"/>
                    </a:lnTo>
                    <a:lnTo>
                      <a:pt x="405" y="154"/>
                    </a:lnTo>
                    <a:lnTo>
                      <a:pt x="425" y="146"/>
                    </a:lnTo>
                    <a:lnTo>
                      <a:pt x="440" y="135"/>
                    </a:lnTo>
                    <a:lnTo>
                      <a:pt x="451" y="121"/>
                    </a:lnTo>
                    <a:lnTo>
                      <a:pt x="460" y="106"/>
                    </a:lnTo>
                    <a:lnTo>
                      <a:pt x="464" y="91"/>
                    </a:lnTo>
                    <a:lnTo>
                      <a:pt x="468" y="80"/>
                    </a:lnTo>
                    <a:lnTo>
                      <a:pt x="469" y="72"/>
                    </a:lnTo>
                    <a:lnTo>
                      <a:pt x="469" y="68"/>
                    </a:lnTo>
                    <a:lnTo>
                      <a:pt x="468" y="70"/>
                    </a:lnTo>
                    <a:lnTo>
                      <a:pt x="465" y="76"/>
                    </a:lnTo>
                    <a:lnTo>
                      <a:pt x="462" y="85"/>
                    </a:lnTo>
                    <a:lnTo>
                      <a:pt x="455" y="97"/>
                    </a:lnTo>
                    <a:lnTo>
                      <a:pt x="445" y="108"/>
                    </a:lnTo>
                    <a:lnTo>
                      <a:pt x="432" y="121"/>
                    </a:lnTo>
                    <a:lnTo>
                      <a:pt x="415" y="131"/>
                    </a:lnTo>
                    <a:lnTo>
                      <a:pt x="393" y="139"/>
                    </a:lnTo>
                    <a:lnTo>
                      <a:pt x="366" y="145"/>
                    </a:lnTo>
                    <a:lnTo>
                      <a:pt x="335" y="145"/>
                    </a:lnTo>
                    <a:lnTo>
                      <a:pt x="297" y="142"/>
                    </a:lnTo>
                    <a:lnTo>
                      <a:pt x="255" y="130"/>
                    </a:lnTo>
                    <a:lnTo>
                      <a:pt x="204" y="113"/>
                    </a:lnTo>
                    <a:lnTo>
                      <a:pt x="146" y="87"/>
                    </a:lnTo>
                    <a:lnTo>
                      <a:pt x="82" y="51"/>
                    </a:lnTo>
                    <a:lnTo>
                      <a:pt x="9" y="5"/>
                    </a:lnTo>
                    <a:close/>
                  </a:path>
                </a:pathLst>
              </a:custGeom>
              <a:solidFill>
                <a:srgbClr val="6800E0">
                  <a:alpha val="100000"/>
                </a:srgbClr>
              </a:solidFill>
              <a:ln w="9525">
                <a:noFill/>
              </a:ln>
            </p:spPr>
            <p:txBody>
              <a:bodyPr/>
              <a:p>
                <a:endParaRPr lang="en-US"/>
              </a:p>
            </p:txBody>
          </p:sp>
          <p:sp>
            <p:nvSpPr>
              <p:cNvPr id="8404" name="Freeform 71"/>
              <p:cNvSpPr/>
              <p:nvPr/>
            </p:nvSpPr>
            <p:spPr>
              <a:xfrm>
                <a:off x="3587" y="3175"/>
                <a:ext cx="71" cy="73"/>
              </a:xfrm>
              <a:custGeom>
                <a:avLst/>
                <a:gdLst>
                  <a:gd name="txL" fmla="*/ 0 w 142"/>
                  <a:gd name="txT" fmla="*/ 0 h 145"/>
                  <a:gd name="txR" fmla="*/ 142 w 142"/>
                  <a:gd name="txB" fmla="*/ 145 h 145"/>
                </a:gdLst>
                <a:ahLst/>
                <a:cxnLst>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42" h="145">
                    <a:moveTo>
                      <a:pt x="89" y="123"/>
                    </a:moveTo>
                    <a:lnTo>
                      <a:pt x="85" y="134"/>
                    </a:lnTo>
                    <a:lnTo>
                      <a:pt x="76" y="140"/>
                    </a:lnTo>
                    <a:lnTo>
                      <a:pt x="67" y="145"/>
                    </a:lnTo>
                    <a:lnTo>
                      <a:pt x="57" y="145"/>
                    </a:lnTo>
                    <a:lnTo>
                      <a:pt x="48" y="140"/>
                    </a:lnTo>
                    <a:lnTo>
                      <a:pt x="41" y="134"/>
                    </a:lnTo>
                    <a:lnTo>
                      <a:pt x="37" y="124"/>
                    </a:lnTo>
                    <a:lnTo>
                      <a:pt x="36" y="113"/>
                    </a:lnTo>
                    <a:lnTo>
                      <a:pt x="30" y="114"/>
                    </a:lnTo>
                    <a:lnTo>
                      <a:pt x="25" y="114"/>
                    </a:lnTo>
                    <a:lnTo>
                      <a:pt x="20" y="113"/>
                    </a:lnTo>
                    <a:lnTo>
                      <a:pt x="15" y="112"/>
                    </a:lnTo>
                    <a:lnTo>
                      <a:pt x="11" y="108"/>
                    </a:lnTo>
                    <a:lnTo>
                      <a:pt x="7" y="105"/>
                    </a:lnTo>
                    <a:lnTo>
                      <a:pt x="4" y="101"/>
                    </a:lnTo>
                    <a:lnTo>
                      <a:pt x="2" y="97"/>
                    </a:lnTo>
                    <a:lnTo>
                      <a:pt x="0" y="86"/>
                    </a:lnTo>
                    <a:lnTo>
                      <a:pt x="3" y="76"/>
                    </a:lnTo>
                    <a:lnTo>
                      <a:pt x="9" y="68"/>
                    </a:lnTo>
                    <a:lnTo>
                      <a:pt x="18" y="62"/>
                    </a:lnTo>
                    <a:lnTo>
                      <a:pt x="12" y="53"/>
                    </a:lnTo>
                    <a:lnTo>
                      <a:pt x="10" y="43"/>
                    </a:lnTo>
                    <a:lnTo>
                      <a:pt x="11" y="32"/>
                    </a:lnTo>
                    <a:lnTo>
                      <a:pt x="15" y="23"/>
                    </a:lnTo>
                    <a:lnTo>
                      <a:pt x="19" y="20"/>
                    </a:lnTo>
                    <a:lnTo>
                      <a:pt x="24" y="17"/>
                    </a:lnTo>
                    <a:lnTo>
                      <a:pt x="28" y="16"/>
                    </a:lnTo>
                    <a:lnTo>
                      <a:pt x="33" y="15"/>
                    </a:lnTo>
                    <a:lnTo>
                      <a:pt x="38" y="15"/>
                    </a:lnTo>
                    <a:lnTo>
                      <a:pt x="43" y="16"/>
                    </a:lnTo>
                    <a:lnTo>
                      <a:pt x="49" y="18"/>
                    </a:lnTo>
                    <a:lnTo>
                      <a:pt x="53" y="21"/>
                    </a:lnTo>
                    <a:lnTo>
                      <a:pt x="58" y="10"/>
                    </a:lnTo>
                    <a:lnTo>
                      <a:pt x="66" y="3"/>
                    </a:lnTo>
                    <a:lnTo>
                      <a:pt x="75" y="0"/>
                    </a:lnTo>
                    <a:lnTo>
                      <a:pt x="86" y="0"/>
                    </a:lnTo>
                    <a:lnTo>
                      <a:pt x="95" y="3"/>
                    </a:lnTo>
                    <a:lnTo>
                      <a:pt x="102" y="10"/>
                    </a:lnTo>
                    <a:lnTo>
                      <a:pt x="106" y="21"/>
                    </a:lnTo>
                    <a:lnTo>
                      <a:pt x="106" y="31"/>
                    </a:lnTo>
                    <a:lnTo>
                      <a:pt x="112" y="30"/>
                    </a:lnTo>
                    <a:lnTo>
                      <a:pt x="118" y="30"/>
                    </a:lnTo>
                    <a:lnTo>
                      <a:pt x="123" y="31"/>
                    </a:lnTo>
                    <a:lnTo>
                      <a:pt x="128" y="33"/>
                    </a:lnTo>
                    <a:lnTo>
                      <a:pt x="133" y="36"/>
                    </a:lnTo>
                    <a:lnTo>
                      <a:pt x="136" y="39"/>
                    </a:lnTo>
                    <a:lnTo>
                      <a:pt x="139" y="44"/>
                    </a:lnTo>
                    <a:lnTo>
                      <a:pt x="141" y="48"/>
                    </a:lnTo>
                    <a:lnTo>
                      <a:pt x="142" y="58"/>
                    </a:lnTo>
                    <a:lnTo>
                      <a:pt x="140" y="68"/>
                    </a:lnTo>
                    <a:lnTo>
                      <a:pt x="134" y="76"/>
                    </a:lnTo>
                    <a:lnTo>
                      <a:pt x="125" y="83"/>
                    </a:lnTo>
                    <a:lnTo>
                      <a:pt x="131" y="92"/>
                    </a:lnTo>
                    <a:lnTo>
                      <a:pt x="133" y="101"/>
                    </a:lnTo>
                    <a:lnTo>
                      <a:pt x="132" y="112"/>
                    </a:lnTo>
                    <a:lnTo>
                      <a:pt x="127" y="121"/>
                    </a:lnTo>
                    <a:lnTo>
                      <a:pt x="124" y="124"/>
                    </a:lnTo>
                    <a:lnTo>
                      <a:pt x="119" y="127"/>
                    </a:lnTo>
                    <a:lnTo>
                      <a:pt x="114" y="129"/>
                    </a:lnTo>
                    <a:lnTo>
                      <a:pt x="110" y="129"/>
                    </a:lnTo>
                    <a:lnTo>
                      <a:pt x="104" y="129"/>
                    </a:lnTo>
                    <a:lnTo>
                      <a:pt x="100" y="128"/>
                    </a:lnTo>
                    <a:lnTo>
                      <a:pt x="94" y="127"/>
                    </a:lnTo>
                    <a:lnTo>
                      <a:pt x="89" y="123"/>
                    </a:lnTo>
                    <a:close/>
                  </a:path>
                </a:pathLst>
              </a:custGeom>
              <a:solidFill>
                <a:srgbClr val="6800E0">
                  <a:alpha val="100000"/>
                </a:srgbClr>
              </a:solidFill>
              <a:ln w="9525">
                <a:noFill/>
              </a:ln>
            </p:spPr>
            <p:txBody>
              <a:bodyPr/>
              <a:p>
                <a:endParaRPr lang="en-US"/>
              </a:p>
            </p:txBody>
          </p:sp>
          <p:sp>
            <p:nvSpPr>
              <p:cNvPr id="8405" name="Freeform 72"/>
              <p:cNvSpPr/>
              <p:nvPr/>
            </p:nvSpPr>
            <p:spPr>
              <a:xfrm>
                <a:off x="3611" y="3201"/>
                <a:ext cx="21" cy="20"/>
              </a:xfrm>
              <a:custGeom>
                <a:avLst/>
                <a:gdLst>
                  <a:gd name="txL" fmla="*/ 0 w 40"/>
                  <a:gd name="txT" fmla="*/ 0 h 39"/>
                  <a:gd name="txR" fmla="*/ 40 w 40"/>
                  <a:gd name="txB" fmla="*/ 39 h 39"/>
                </a:gdLst>
                <a:ahLst/>
                <a:cxnLst>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40" h="39">
                    <a:moveTo>
                      <a:pt x="39" y="14"/>
                    </a:moveTo>
                    <a:lnTo>
                      <a:pt x="36" y="7"/>
                    </a:lnTo>
                    <a:lnTo>
                      <a:pt x="29" y="2"/>
                    </a:lnTo>
                    <a:lnTo>
                      <a:pt x="22" y="0"/>
                    </a:lnTo>
                    <a:lnTo>
                      <a:pt x="14" y="1"/>
                    </a:lnTo>
                    <a:lnTo>
                      <a:pt x="7" y="4"/>
                    </a:lnTo>
                    <a:lnTo>
                      <a:pt x="2" y="11"/>
                    </a:lnTo>
                    <a:lnTo>
                      <a:pt x="0" y="18"/>
                    </a:lnTo>
                    <a:lnTo>
                      <a:pt x="1" y="26"/>
                    </a:lnTo>
                    <a:lnTo>
                      <a:pt x="5" y="32"/>
                    </a:lnTo>
                    <a:lnTo>
                      <a:pt x="12" y="37"/>
                    </a:lnTo>
                    <a:lnTo>
                      <a:pt x="18" y="39"/>
                    </a:lnTo>
                    <a:lnTo>
                      <a:pt x="26" y="38"/>
                    </a:lnTo>
                    <a:lnTo>
                      <a:pt x="33" y="34"/>
                    </a:lnTo>
                    <a:lnTo>
                      <a:pt x="38" y="29"/>
                    </a:lnTo>
                    <a:lnTo>
                      <a:pt x="40" y="22"/>
                    </a:lnTo>
                    <a:lnTo>
                      <a:pt x="39" y="14"/>
                    </a:lnTo>
                    <a:close/>
                  </a:path>
                </a:pathLst>
              </a:custGeom>
              <a:solidFill>
                <a:srgbClr val="FFFF93">
                  <a:alpha val="100000"/>
                </a:srgbClr>
              </a:solidFill>
              <a:ln w="9525">
                <a:noFill/>
              </a:ln>
            </p:spPr>
            <p:txBody>
              <a:bodyPr/>
              <a:p>
                <a:endParaRPr lang="en-US"/>
              </a:p>
            </p:txBody>
          </p:sp>
          <p:sp>
            <p:nvSpPr>
              <p:cNvPr id="8406" name="Freeform 73"/>
              <p:cNvSpPr/>
              <p:nvPr/>
            </p:nvSpPr>
            <p:spPr>
              <a:xfrm>
                <a:off x="3406" y="3166"/>
                <a:ext cx="26" cy="26"/>
              </a:xfrm>
              <a:custGeom>
                <a:avLst/>
                <a:gdLst>
                  <a:gd name="txL" fmla="*/ 0 w 52"/>
                  <a:gd name="txT" fmla="*/ 0 h 50"/>
                  <a:gd name="txR" fmla="*/ 52 w 52"/>
                  <a:gd name="txB" fmla="*/ 50 h 5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52" h="50">
                    <a:moveTo>
                      <a:pt x="26" y="50"/>
                    </a:moveTo>
                    <a:lnTo>
                      <a:pt x="37" y="48"/>
                    </a:lnTo>
                    <a:lnTo>
                      <a:pt x="45" y="42"/>
                    </a:lnTo>
                    <a:lnTo>
                      <a:pt x="49" y="34"/>
                    </a:lnTo>
                    <a:lnTo>
                      <a:pt x="52" y="25"/>
                    </a:lnTo>
                    <a:lnTo>
                      <a:pt x="49" y="15"/>
                    </a:lnTo>
                    <a:lnTo>
                      <a:pt x="45" y="6"/>
                    </a:lnTo>
                    <a:lnTo>
                      <a:pt x="37" y="2"/>
                    </a:lnTo>
                    <a:lnTo>
                      <a:pt x="26" y="0"/>
                    </a:lnTo>
                    <a:lnTo>
                      <a:pt x="16" y="2"/>
                    </a:lnTo>
                    <a:lnTo>
                      <a:pt x="8" y="6"/>
                    </a:lnTo>
                    <a:lnTo>
                      <a:pt x="2" y="15"/>
                    </a:lnTo>
                    <a:lnTo>
                      <a:pt x="0" y="25"/>
                    </a:lnTo>
                    <a:lnTo>
                      <a:pt x="2" y="34"/>
                    </a:lnTo>
                    <a:lnTo>
                      <a:pt x="8" y="42"/>
                    </a:lnTo>
                    <a:lnTo>
                      <a:pt x="16" y="48"/>
                    </a:lnTo>
                    <a:lnTo>
                      <a:pt x="26" y="50"/>
                    </a:lnTo>
                    <a:close/>
                  </a:path>
                </a:pathLst>
              </a:custGeom>
              <a:solidFill>
                <a:srgbClr val="FFFF93">
                  <a:alpha val="100000"/>
                </a:srgbClr>
              </a:solidFill>
              <a:ln w="9525">
                <a:noFill/>
              </a:ln>
            </p:spPr>
            <p:txBody>
              <a:bodyPr/>
              <a:p>
                <a:endParaRPr lang="en-US"/>
              </a:p>
            </p:txBody>
          </p:sp>
          <p:sp>
            <p:nvSpPr>
              <p:cNvPr id="8407" name="Freeform 74"/>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8408" name="Freeform 75"/>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8409" name="Freeform 76"/>
              <p:cNvSpPr/>
              <p:nvPr/>
            </p:nvSpPr>
            <p:spPr>
              <a:xfrm>
                <a:off x="3434" y="3114"/>
                <a:ext cx="76" cy="61"/>
              </a:xfrm>
              <a:custGeom>
                <a:avLst/>
                <a:gdLst>
                  <a:gd name="txL" fmla="*/ 0 w 152"/>
                  <a:gd name="txT" fmla="*/ 0 h 123"/>
                  <a:gd name="txR" fmla="*/ 152 w 152"/>
                  <a:gd name="txB" fmla="*/ 123 h 123"/>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52" h="123">
                    <a:moveTo>
                      <a:pt x="13" y="122"/>
                    </a:moveTo>
                    <a:lnTo>
                      <a:pt x="0" y="100"/>
                    </a:lnTo>
                    <a:lnTo>
                      <a:pt x="4" y="93"/>
                    </a:lnTo>
                    <a:lnTo>
                      <a:pt x="14" y="75"/>
                    </a:lnTo>
                    <a:lnTo>
                      <a:pt x="29" y="52"/>
                    </a:lnTo>
                    <a:lnTo>
                      <a:pt x="48" y="27"/>
                    </a:lnTo>
                    <a:lnTo>
                      <a:pt x="70" y="9"/>
                    </a:lnTo>
                    <a:lnTo>
                      <a:pt x="93" y="0"/>
                    </a:lnTo>
                    <a:lnTo>
                      <a:pt x="118" y="5"/>
                    </a:lnTo>
                    <a:lnTo>
                      <a:pt x="141" y="32"/>
                    </a:lnTo>
                    <a:lnTo>
                      <a:pt x="149" y="50"/>
                    </a:lnTo>
                    <a:lnTo>
                      <a:pt x="152" y="65"/>
                    </a:lnTo>
                    <a:lnTo>
                      <a:pt x="151" y="79"/>
                    </a:lnTo>
                    <a:lnTo>
                      <a:pt x="146" y="91"/>
                    </a:lnTo>
                    <a:lnTo>
                      <a:pt x="138" y="99"/>
                    </a:lnTo>
                    <a:lnTo>
                      <a:pt x="127" y="107"/>
                    </a:lnTo>
                    <a:lnTo>
                      <a:pt x="114" y="113"/>
                    </a:lnTo>
                    <a:lnTo>
                      <a:pt x="99" y="116"/>
                    </a:lnTo>
                    <a:lnTo>
                      <a:pt x="84" y="120"/>
                    </a:lnTo>
                    <a:lnTo>
                      <a:pt x="69" y="121"/>
                    </a:lnTo>
                    <a:lnTo>
                      <a:pt x="54" y="122"/>
                    </a:lnTo>
                    <a:lnTo>
                      <a:pt x="42" y="123"/>
                    </a:lnTo>
                    <a:lnTo>
                      <a:pt x="30" y="123"/>
                    </a:lnTo>
                    <a:lnTo>
                      <a:pt x="21" y="122"/>
                    </a:lnTo>
                    <a:lnTo>
                      <a:pt x="15" y="122"/>
                    </a:lnTo>
                    <a:lnTo>
                      <a:pt x="13" y="122"/>
                    </a:lnTo>
                    <a:close/>
                  </a:path>
                </a:pathLst>
              </a:custGeom>
              <a:solidFill>
                <a:srgbClr val="6800E0">
                  <a:alpha val="100000"/>
                </a:srgbClr>
              </a:solidFill>
              <a:ln w="9525">
                <a:noFill/>
              </a:ln>
            </p:spPr>
            <p:txBody>
              <a:bodyPr/>
              <a:p>
                <a:endParaRPr lang="en-US"/>
              </a:p>
            </p:txBody>
          </p:sp>
          <p:sp>
            <p:nvSpPr>
              <p:cNvPr id="8410" name="Freeform 77"/>
              <p:cNvSpPr/>
              <p:nvPr/>
            </p:nvSpPr>
            <p:spPr>
              <a:xfrm>
                <a:off x="3434" y="3184"/>
                <a:ext cx="76" cy="61"/>
              </a:xfrm>
              <a:custGeom>
                <a:avLst/>
                <a:gdLst>
                  <a:gd name="txL" fmla="*/ 0 w 153"/>
                  <a:gd name="txT" fmla="*/ 0 h 122"/>
                  <a:gd name="txR" fmla="*/ 153 w 153"/>
                  <a:gd name="txB" fmla="*/ 122 h 122"/>
                </a:gdLst>
                <a:ahLst/>
                <a:cxnLst>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153" h="122">
                    <a:moveTo>
                      <a:pt x="0" y="23"/>
                    </a:moveTo>
                    <a:lnTo>
                      <a:pt x="13" y="1"/>
                    </a:lnTo>
                    <a:lnTo>
                      <a:pt x="15" y="1"/>
                    </a:lnTo>
                    <a:lnTo>
                      <a:pt x="21" y="1"/>
                    </a:lnTo>
                    <a:lnTo>
                      <a:pt x="30" y="0"/>
                    </a:lnTo>
                    <a:lnTo>
                      <a:pt x="42" y="0"/>
                    </a:lnTo>
                    <a:lnTo>
                      <a:pt x="54" y="1"/>
                    </a:lnTo>
                    <a:lnTo>
                      <a:pt x="69" y="2"/>
                    </a:lnTo>
                    <a:lnTo>
                      <a:pt x="84" y="4"/>
                    </a:lnTo>
                    <a:lnTo>
                      <a:pt x="99" y="7"/>
                    </a:lnTo>
                    <a:lnTo>
                      <a:pt x="114" y="10"/>
                    </a:lnTo>
                    <a:lnTo>
                      <a:pt x="127" y="16"/>
                    </a:lnTo>
                    <a:lnTo>
                      <a:pt x="138" y="23"/>
                    </a:lnTo>
                    <a:lnTo>
                      <a:pt x="146" y="32"/>
                    </a:lnTo>
                    <a:lnTo>
                      <a:pt x="152" y="43"/>
                    </a:lnTo>
                    <a:lnTo>
                      <a:pt x="153" y="55"/>
                    </a:lnTo>
                    <a:lnTo>
                      <a:pt x="150" y="70"/>
                    </a:lnTo>
                    <a:lnTo>
                      <a:pt x="142" y="89"/>
                    </a:lnTo>
                    <a:lnTo>
                      <a:pt x="118" y="115"/>
                    </a:lnTo>
                    <a:lnTo>
                      <a:pt x="93" y="122"/>
                    </a:lnTo>
                    <a:lnTo>
                      <a:pt x="70" y="114"/>
                    </a:lnTo>
                    <a:lnTo>
                      <a:pt x="48" y="95"/>
                    </a:lnTo>
                    <a:lnTo>
                      <a:pt x="29" y="72"/>
                    </a:lnTo>
                    <a:lnTo>
                      <a:pt x="14" y="48"/>
                    </a:lnTo>
                    <a:lnTo>
                      <a:pt x="4" y="30"/>
                    </a:lnTo>
                    <a:lnTo>
                      <a:pt x="0" y="23"/>
                    </a:lnTo>
                    <a:close/>
                  </a:path>
                </a:pathLst>
              </a:custGeom>
              <a:solidFill>
                <a:srgbClr val="6800E0">
                  <a:alpha val="100000"/>
                </a:srgbClr>
              </a:solidFill>
              <a:ln w="9525">
                <a:noFill/>
              </a:ln>
            </p:spPr>
            <p:txBody>
              <a:bodyPr/>
              <a:p>
                <a:endParaRPr lang="en-US"/>
              </a:p>
            </p:txBody>
          </p:sp>
          <p:sp>
            <p:nvSpPr>
              <p:cNvPr id="8411" name="Freeform 78"/>
              <p:cNvSpPr/>
              <p:nvPr/>
            </p:nvSpPr>
            <p:spPr>
              <a:xfrm>
                <a:off x="3392" y="3199"/>
                <a:ext cx="55" cy="78"/>
              </a:xfrm>
              <a:custGeom>
                <a:avLst/>
                <a:gdLst>
                  <a:gd name="txL" fmla="*/ 0 w 112"/>
                  <a:gd name="txT" fmla="*/ 0 h 156"/>
                  <a:gd name="txR" fmla="*/ 112 w 112"/>
                  <a:gd name="txB" fmla="*/ 156 h 156"/>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12" h="156">
                    <a:moveTo>
                      <a:pt x="43" y="0"/>
                    </a:moveTo>
                    <a:lnTo>
                      <a:pt x="68" y="0"/>
                    </a:lnTo>
                    <a:lnTo>
                      <a:pt x="73" y="7"/>
                    </a:lnTo>
                    <a:lnTo>
                      <a:pt x="83" y="24"/>
                    </a:lnTo>
                    <a:lnTo>
                      <a:pt x="96" y="50"/>
                    </a:lnTo>
                    <a:lnTo>
                      <a:pt x="106" y="77"/>
                    </a:lnTo>
                    <a:lnTo>
                      <a:pt x="112" y="106"/>
                    </a:lnTo>
                    <a:lnTo>
                      <a:pt x="108" y="131"/>
                    </a:lnTo>
                    <a:lnTo>
                      <a:pt x="91" y="149"/>
                    </a:lnTo>
                    <a:lnTo>
                      <a:pt x="56" y="156"/>
                    </a:lnTo>
                    <a:lnTo>
                      <a:pt x="22" y="149"/>
                    </a:lnTo>
                    <a:lnTo>
                      <a:pt x="4" y="131"/>
                    </a:lnTo>
                    <a:lnTo>
                      <a:pt x="0" y="106"/>
                    </a:lnTo>
                    <a:lnTo>
                      <a:pt x="5" y="77"/>
                    </a:lnTo>
                    <a:lnTo>
                      <a:pt x="15" y="50"/>
                    </a:lnTo>
                    <a:lnTo>
                      <a:pt x="28" y="24"/>
                    </a:lnTo>
                    <a:lnTo>
                      <a:pt x="38" y="7"/>
                    </a:lnTo>
                    <a:lnTo>
                      <a:pt x="43" y="0"/>
                    </a:lnTo>
                    <a:close/>
                  </a:path>
                </a:pathLst>
              </a:custGeom>
              <a:solidFill>
                <a:srgbClr val="6800E0">
                  <a:alpha val="100000"/>
                </a:srgbClr>
              </a:solidFill>
              <a:ln w="9525">
                <a:noFill/>
              </a:ln>
            </p:spPr>
            <p:txBody>
              <a:bodyPr/>
              <a:p>
                <a:endParaRPr lang="en-US"/>
              </a:p>
            </p:txBody>
          </p:sp>
          <p:sp>
            <p:nvSpPr>
              <p:cNvPr id="8412" name="Freeform 79"/>
              <p:cNvSpPr/>
              <p:nvPr/>
            </p:nvSpPr>
            <p:spPr>
              <a:xfrm>
                <a:off x="3330" y="3182"/>
                <a:ext cx="75" cy="62"/>
              </a:xfrm>
              <a:custGeom>
                <a:avLst/>
                <a:gdLst>
                  <a:gd name="txL" fmla="*/ 0 w 151"/>
                  <a:gd name="txT" fmla="*/ 0 h 123"/>
                  <a:gd name="txR" fmla="*/ 151 w 151"/>
                  <a:gd name="txB" fmla="*/ 123 h 123"/>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51" h="123">
                    <a:moveTo>
                      <a:pt x="138" y="1"/>
                    </a:moveTo>
                    <a:lnTo>
                      <a:pt x="151" y="23"/>
                    </a:lnTo>
                    <a:lnTo>
                      <a:pt x="147" y="30"/>
                    </a:lnTo>
                    <a:lnTo>
                      <a:pt x="137" y="48"/>
                    </a:lnTo>
                    <a:lnTo>
                      <a:pt x="122" y="71"/>
                    </a:lnTo>
                    <a:lnTo>
                      <a:pt x="103" y="95"/>
                    </a:lnTo>
                    <a:lnTo>
                      <a:pt x="82" y="114"/>
                    </a:lnTo>
                    <a:lnTo>
                      <a:pt x="57" y="123"/>
                    </a:lnTo>
                    <a:lnTo>
                      <a:pt x="34" y="117"/>
                    </a:lnTo>
                    <a:lnTo>
                      <a:pt x="11" y="91"/>
                    </a:lnTo>
                    <a:lnTo>
                      <a:pt x="3" y="72"/>
                    </a:lnTo>
                    <a:lnTo>
                      <a:pt x="0" y="57"/>
                    </a:lnTo>
                    <a:lnTo>
                      <a:pt x="0" y="44"/>
                    </a:lnTo>
                    <a:lnTo>
                      <a:pt x="6" y="32"/>
                    </a:lnTo>
                    <a:lnTo>
                      <a:pt x="14" y="24"/>
                    </a:lnTo>
                    <a:lnTo>
                      <a:pt x="25" y="16"/>
                    </a:lnTo>
                    <a:lnTo>
                      <a:pt x="38" y="10"/>
                    </a:lnTo>
                    <a:lnTo>
                      <a:pt x="52" y="7"/>
                    </a:lnTo>
                    <a:lnTo>
                      <a:pt x="67" y="3"/>
                    </a:lnTo>
                    <a:lnTo>
                      <a:pt x="82" y="2"/>
                    </a:lnTo>
                    <a:lnTo>
                      <a:pt x="97" y="1"/>
                    </a:lnTo>
                    <a:lnTo>
                      <a:pt x="109" y="0"/>
                    </a:lnTo>
                    <a:lnTo>
                      <a:pt x="121" y="0"/>
                    </a:lnTo>
                    <a:lnTo>
                      <a:pt x="130" y="1"/>
                    </a:lnTo>
                    <a:lnTo>
                      <a:pt x="136" y="1"/>
                    </a:lnTo>
                    <a:lnTo>
                      <a:pt x="138" y="1"/>
                    </a:lnTo>
                    <a:close/>
                  </a:path>
                </a:pathLst>
              </a:custGeom>
              <a:solidFill>
                <a:srgbClr val="6800E0">
                  <a:alpha val="100000"/>
                </a:srgbClr>
              </a:solidFill>
              <a:ln w="9525">
                <a:noFill/>
              </a:ln>
            </p:spPr>
            <p:txBody>
              <a:bodyPr/>
              <a:p>
                <a:endParaRPr lang="en-US"/>
              </a:p>
            </p:txBody>
          </p:sp>
          <p:sp>
            <p:nvSpPr>
              <p:cNvPr id="8413" name="Freeform 80"/>
              <p:cNvSpPr/>
              <p:nvPr/>
            </p:nvSpPr>
            <p:spPr>
              <a:xfrm>
                <a:off x="3329" y="3113"/>
                <a:ext cx="76" cy="62"/>
              </a:xfrm>
              <a:custGeom>
                <a:avLst/>
                <a:gdLst>
                  <a:gd name="txL" fmla="*/ 0 w 152"/>
                  <a:gd name="txT" fmla="*/ 0 h 123"/>
                  <a:gd name="txR" fmla="*/ 152 w 152"/>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Lst>
                <a:rect l="txL" t="txT" r="txR" b="txB"/>
                <a:pathLst>
                  <a:path w="152" h="123">
                    <a:moveTo>
                      <a:pt x="152" y="99"/>
                    </a:moveTo>
                    <a:lnTo>
                      <a:pt x="139" y="122"/>
                    </a:lnTo>
                    <a:lnTo>
                      <a:pt x="137" y="122"/>
                    </a:lnTo>
                    <a:lnTo>
                      <a:pt x="131" y="122"/>
                    </a:lnTo>
                    <a:lnTo>
                      <a:pt x="122" y="123"/>
                    </a:lnTo>
                    <a:lnTo>
                      <a:pt x="110" y="122"/>
                    </a:lnTo>
                    <a:lnTo>
                      <a:pt x="98" y="122"/>
                    </a:lnTo>
                    <a:lnTo>
                      <a:pt x="83" y="121"/>
                    </a:lnTo>
                    <a:lnTo>
                      <a:pt x="68" y="118"/>
                    </a:lnTo>
                    <a:lnTo>
                      <a:pt x="53" y="116"/>
                    </a:lnTo>
                    <a:lnTo>
                      <a:pt x="39" y="111"/>
                    </a:lnTo>
                    <a:lnTo>
                      <a:pt x="26" y="106"/>
                    </a:lnTo>
                    <a:lnTo>
                      <a:pt x="15" y="99"/>
                    </a:lnTo>
                    <a:lnTo>
                      <a:pt x="7" y="91"/>
                    </a:lnTo>
                    <a:lnTo>
                      <a:pt x="1" y="79"/>
                    </a:lnTo>
                    <a:lnTo>
                      <a:pt x="0" y="66"/>
                    </a:lnTo>
                    <a:lnTo>
                      <a:pt x="3" y="51"/>
                    </a:lnTo>
                    <a:lnTo>
                      <a:pt x="11" y="33"/>
                    </a:lnTo>
                    <a:lnTo>
                      <a:pt x="34" y="6"/>
                    </a:lnTo>
                    <a:lnTo>
                      <a:pt x="58" y="0"/>
                    </a:lnTo>
                    <a:lnTo>
                      <a:pt x="83" y="8"/>
                    </a:lnTo>
                    <a:lnTo>
                      <a:pt x="104" y="27"/>
                    </a:lnTo>
                    <a:lnTo>
                      <a:pt x="123" y="50"/>
                    </a:lnTo>
                    <a:lnTo>
                      <a:pt x="138" y="73"/>
                    </a:lnTo>
                    <a:lnTo>
                      <a:pt x="148" y="92"/>
                    </a:lnTo>
                    <a:lnTo>
                      <a:pt x="152" y="99"/>
                    </a:lnTo>
                    <a:close/>
                  </a:path>
                </a:pathLst>
              </a:custGeom>
              <a:solidFill>
                <a:srgbClr val="6800E0">
                  <a:alpha val="100000"/>
                </a:srgbClr>
              </a:solidFill>
              <a:ln w="9525">
                <a:noFill/>
              </a:ln>
            </p:spPr>
            <p:txBody>
              <a:bodyPr/>
              <a:p>
                <a:endParaRPr lang="en-US"/>
              </a:p>
            </p:txBody>
          </p:sp>
          <p:sp>
            <p:nvSpPr>
              <p:cNvPr id="8414" name="Freeform 81"/>
              <p:cNvSpPr/>
              <p:nvPr/>
            </p:nvSpPr>
            <p:spPr>
              <a:xfrm>
                <a:off x="3017" y="3114"/>
                <a:ext cx="68" cy="74"/>
              </a:xfrm>
              <a:custGeom>
                <a:avLst/>
                <a:gdLst>
                  <a:gd name="txL" fmla="*/ 0 w 136"/>
                  <a:gd name="txT" fmla="*/ 0 h 148"/>
                  <a:gd name="txR" fmla="*/ 136 w 136"/>
                  <a:gd name="txB" fmla="*/ 148 h 148"/>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8">
                    <a:moveTo>
                      <a:pt x="14" y="75"/>
                    </a:moveTo>
                    <a:lnTo>
                      <a:pt x="6" y="67"/>
                    </a:lnTo>
                    <a:lnTo>
                      <a:pt x="1" y="57"/>
                    </a:lnTo>
                    <a:lnTo>
                      <a:pt x="0" y="47"/>
                    </a:lnTo>
                    <a:lnTo>
                      <a:pt x="4" y="38"/>
                    </a:lnTo>
                    <a:lnTo>
                      <a:pt x="7" y="33"/>
                    </a:lnTo>
                    <a:lnTo>
                      <a:pt x="11" y="30"/>
                    </a:lnTo>
                    <a:lnTo>
                      <a:pt x="15" y="27"/>
                    </a:lnTo>
                    <a:lnTo>
                      <a:pt x="20" y="25"/>
                    </a:lnTo>
                    <a:lnTo>
                      <a:pt x="24" y="25"/>
                    </a:lnTo>
                    <a:lnTo>
                      <a:pt x="30" y="25"/>
                    </a:lnTo>
                    <a:lnTo>
                      <a:pt x="35" y="25"/>
                    </a:lnTo>
                    <a:lnTo>
                      <a:pt x="41" y="27"/>
                    </a:lnTo>
                    <a:lnTo>
                      <a:pt x="43" y="16"/>
                    </a:lnTo>
                    <a:lnTo>
                      <a:pt x="50" y="8"/>
                    </a:lnTo>
                    <a:lnTo>
                      <a:pt x="58" y="2"/>
                    </a:lnTo>
                    <a:lnTo>
                      <a:pt x="68" y="0"/>
                    </a:lnTo>
                    <a:lnTo>
                      <a:pt x="79" y="2"/>
                    </a:lnTo>
                    <a:lnTo>
                      <a:pt x="87" y="8"/>
                    </a:lnTo>
                    <a:lnTo>
                      <a:pt x="92" y="16"/>
                    </a:lnTo>
                    <a:lnTo>
                      <a:pt x="95" y="26"/>
                    </a:lnTo>
                    <a:lnTo>
                      <a:pt x="100" y="24"/>
                    </a:lnTo>
                    <a:lnTo>
                      <a:pt x="105" y="23"/>
                    </a:lnTo>
                    <a:lnTo>
                      <a:pt x="111" y="23"/>
                    </a:lnTo>
                    <a:lnTo>
                      <a:pt x="117" y="24"/>
                    </a:lnTo>
                    <a:lnTo>
                      <a:pt x="121" y="26"/>
                    </a:lnTo>
                    <a:lnTo>
                      <a:pt x="126" y="29"/>
                    </a:lnTo>
                    <a:lnTo>
                      <a:pt x="129" y="32"/>
                    </a:lnTo>
                    <a:lnTo>
                      <a:pt x="133" y="37"/>
                    </a:lnTo>
                    <a:lnTo>
                      <a:pt x="136" y="46"/>
                    </a:lnTo>
                    <a:lnTo>
                      <a:pt x="135" y="56"/>
                    </a:lnTo>
                    <a:lnTo>
                      <a:pt x="130" y="65"/>
                    </a:lnTo>
                    <a:lnTo>
                      <a:pt x="122" y="73"/>
                    </a:lnTo>
                    <a:lnTo>
                      <a:pt x="130" y="80"/>
                    </a:lnTo>
                    <a:lnTo>
                      <a:pt x="135" y="90"/>
                    </a:lnTo>
                    <a:lnTo>
                      <a:pt x="136" y="100"/>
                    </a:lnTo>
                    <a:lnTo>
                      <a:pt x="133" y="110"/>
                    </a:lnTo>
                    <a:lnTo>
                      <a:pt x="129" y="115"/>
                    </a:lnTo>
                    <a:lnTo>
                      <a:pt x="126" y="118"/>
                    </a:lnTo>
                    <a:lnTo>
                      <a:pt x="121" y="121"/>
                    </a:lnTo>
                    <a:lnTo>
                      <a:pt x="117" y="122"/>
                    </a:lnTo>
                    <a:lnTo>
                      <a:pt x="112" y="123"/>
                    </a:lnTo>
                    <a:lnTo>
                      <a:pt x="106" y="123"/>
                    </a:lnTo>
                    <a:lnTo>
                      <a:pt x="102" y="122"/>
                    </a:lnTo>
                    <a:lnTo>
                      <a:pt x="96" y="121"/>
                    </a:lnTo>
                    <a:lnTo>
                      <a:pt x="94" y="131"/>
                    </a:lnTo>
                    <a:lnTo>
                      <a:pt x="88" y="140"/>
                    </a:lnTo>
                    <a:lnTo>
                      <a:pt x="80" y="146"/>
                    </a:lnTo>
                    <a:lnTo>
                      <a:pt x="69" y="148"/>
                    </a:lnTo>
                    <a:lnTo>
                      <a:pt x="59" y="146"/>
                    </a:lnTo>
                    <a:lnTo>
                      <a:pt x="51" y="140"/>
                    </a:lnTo>
                    <a:lnTo>
                      <a:pt x="45" y="131"/>
                    </a:lnTo>
                    <a:lnTo>
                      <a:pt x="42" y="121"/>
                    </a:lnTo>
                    <a:lnTo>
                      <a:pt x="36" y="123"/>
                    </a:lnTo>
                    <a:lnTo>
                      <a:pt x="31" y="124"/>
                    </a:lnTo>
                    <a:lnTo>
                      <a:pt x="26" y="124"/>
                    </a:lnTo>
                    <a:lnTo>
                      <a:pt x="21" y="123"/>
                    </a:lnTo>
                    <a:lnTo>
                      <a:pt x="16" y="122"/>
                    </a:lnTo>
                    <a:lnTo>
                      <a:pt x="12" y="120"/>
                    </a:lnTo>
                    <a:lnTo>
                      <a:pt x="8" y="116"/>
                    </a:lnTo>
                    <a:lnTo>
                      <a:pt x="5" y="111"/>
                    </a:lnTo>
                    <a:lnTo>
                      <a:pt x="1" y="101"/>
                    </a:lnTo>
                    <a:lnTo>
                      <a:pt x="3" y="92"/>
                    </a:lnTo>
                    <a:lnTo>
                      <a:pt x="7" y="83"/>
                    </a:lnTo>
                    <a:lnTo>
                      <a:pt x="14" y="75"/>
                    </a:lnTo>
                    <a:close/>
                  </a:path>
                </a:pathLst>
              </a:custGeom>
              <a:solidFill>
                <a:srgbClr val="6800E0">
                  <a:alpha val="100000"/>
                </a:srgbClr>
              </a:solidFill>
              <a:ln w="9525">
                <a:noFill/>
              </a:ln>
            </p:spPr>
            <p:txBody>
              <a:bodyPr/>
              <a:p>
                <a:endParaRPr lang="en-US"/>
              </a:p>
            </p:txBody>
          </p:sp>
          <p:sp>
            <p:nvSpPr>
              <p:cNvPr id="8415" name="Freeform 82"/>
              <p:cNvSpPr/>
              <p:nvPr/>
            </p:nvSpPr>
            <p:spPr>
              <a:xfrm>
                <a:off x="3041" y="3140"/>
                <a:ext cx="20" cy="21"/>
              </a:xfrm>
              <a:custGeom>
                <a:avLst/>
                <a:gdLst>
                  <a:gd name="txL" fmla="*/ 0 w 39"/>
                  <a:gd name="txT" fmla="*/ 0 h 40"/>
                  <a:gd name="txR" fmla="*/ 39 w 39"/>
                  <a:gd name="txB" fmla="*/ 40 h 4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40">
                    <a:moveTo>
                      <a:pt x="19" y="40"/>
                    </a:moveTo>
                    <a:lnTo>
                      <a:pt x="27" y="39"/>
                    </a:lnTo>
                    <a:lnTo>
                      <a:pt x="33" y="34"/>
                    </a:lnTo>
                    <a:lnTo>
                      <a:pt x="38" y="27"/>
                    </a:lnTo>
                    <a:lnTo>
                      <a:pt x="39" y="20"/>
                    </a:lnTo>
                    <a:lnTo>
                      <a:pt x="38" y="12"/>
                    </a:lnTo>
                    <a:lnTo>
                      <a:pt x="33" y="5"/>
                    </a:lnTo>
                    <a:lnTo>
                      <a:pt x="27" y="1"/>
                    </a:lnTo>
                    <a:lnTo>
                      <a:pt x="19" y="0"/>
                    </a:lnTo>
                    <a:lnTo>
                      <a:pt x="12" y="1"/>
                    </a:lnTo>
                    <a:lnTo>
                      <a:pt x="6" y="5"/>
                    </a:lnTo>
                    <a:lnTo>
                      <a:pt x="1" y="12"/>
                    </a:lnTo>
                    <a:lnTo>
                      <a:pt x="0" y="20"/>
                    </a:lnTo>
                    <a:lnTo>
                      <a:pt x="1" y="27"/>
                    </a:lnTo>
                    <a:lnTo>
                      <a:pt x="6" y="34"/>
                    </a:lnTo>
                    <a:lnTo>
                      <a:pt x="12" y="39"/>
                    </a:lnTo>
                    <a:lnTo>
                      <a:pt x="19" y="40"/>
                    </a:lnTo>
                    <a:close/>
                  </a:path>
                </a:pathLst>
              </a:custGeom>
              <a:solidFill>
                <a:srgbClr val="FFFF93">
                  <a:alpha val="100000"/>
                </a:srgbClr>
              </a:solidFill>
              <a:ln w="9525">
                <a:noFill/>
              </a:ln>
            </p:spPr>
            <p:txBody>
              <a:bodyPr/>
              <a:p>
                <a:endParaRPr lang="en-US"/>
              </a:p>
            </p:txBody>
          </p:sp>
          <p:sp>
            <p:nvSpPr>
              <p:cNvPr id="8416" name="Freeform 83"/>
              <p:cNvSpPr/>
              <p:nvPr/>
            </p:nvSpPr>
            <p:spPr>
              <a:xfrm>
                <a:off x="3104" y="2590"/>
                <a:ext cx="68" cy="74"/>
              </a:xfrm>
              <a:custGeom>
                <a:avLst/>
                <a:gdLst>
                  <a:gd name="txL" fmla="*/ 0 w 136"/>
                  <a:gd name="txT" fmla="*/ 0 h 147"/>
                  <a:gd name="txR" fmla="*/ 136 w 136"/>
                  <a:gd name="txB" fmla="*/ 147 h 147"/>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7">
                    <a:moveTo>
                      <a:pt x="14" y="74"/>
                    </a:moveTo>
                    <a:lnTo>
                      <a:pt x="6" y="66"/>
                    </a:lnTo>
                    <a:lnTo>
                      <a:pt x="1" y="57"/>
                    </a:lnTo>
                    <a:lnTo>
                      <a:pt x="0" y="47"/>
                    </a:lnTo>
                    <a:lnTo>
                      <a:pt x="4" y="36"/>
                    </a:lnTo>
                    <a:lnTo>
                      <a:pt x="7" y="33"/>
                    </a:lnTo>
                    <a:lnTo>
                      <a:pt x="11" y="30"/>
                    </a:lnTo>
                    <a:lnTo>
                      <a:pt x="15" y="26"/>
                    </a:lnTo>
                    <a:lnTo>
                      <a:pt x="20" y="25"/>
                    </a:lnTo>
                    <a:lnTo>
                      <a:pt x="25" y="24"/>
                    </a:lnTo>
                    <a:lnTo>
                      <a:pt x="30" y="24"/>
                    </a:lnTo>
                    <a:lnTo>
                      <a:pt x="35" y="25"/>
                    </a:lnTo>
                    <a:lnTo>
                      <a:pt x="41" y="27"/>
                    </a:lnTo>
                    <a:lnTo>
                      <a:pt x="43" y="16"/>
                    </a:lnTo>
                    <a:lnTo>
                      <a:pt x="50" y="8"/>
                    </a:lnTo>
                    <a:lnTo>
                      <a:pt x="58" y="2"/>
                    </a:lnTo>
                    <a:lnTo>
                      <a:pt x="68" y="0"/>
                    </a:lnTo>
                    <a:lnTo>
                      <a:pt x="79" y="2"/>
                    </a:lnTo>
                    <a:lnTo>
                      <a:pt x="87" y="8"/>
                    </a:lnTo>
                    <a:lnTo>
                      <a:pt x="92" y="16"/>
                    </a:lnTo>
                    <a:lnTo>
                      <a:pt x="95" y="26"/>
                    </a:lnTo>
                    <a:lnTo>
                      <a:pt x="101" y="24"/>
                    </a:lnTo>
                    <a:lnTo>
                      <a:pt x="105" y="23"/>
                    </a:lnTo>
                    <a:lnTo>
                      <a:pt x="111" y="23"/>
                    </a:lnTo>
                    <a:lnTo>
                      <a:pt x="116" y="24"/>
                    </a:lnTo>
                    <a:lnTo>
                      <a:pt x="121" y="25"/>
                    </a:lnTo>
                    <a:lnTo>
                      <a:pt x="126" y="28"/>
                    </a:lnTo>
                    <a:lnTo>
                      <a:pt x="129" y="32"/>
                    </a:lnTo>
                    <a:lnTo>
                      <a:pt x="133" y="35"/>
                    </a:lnTo>
                    <a:lnTo>
                      <a:pt x="136" y="46"/>
                    </a:lnTo>
                    <a:lnTo>
                      <a:pt x="135" y="55"/>
                    </a:lnTo>
                    <a:lnTo>
                      <a:pt x="130" y="65"/>
                    </a:lnTo>
                    <a:lnTo>
                      <a:pt x="122" y="72"/>
                    </a:lnTo>
                    <a:lnTo>
                      <a:pt x="130" y="80"/>
                    </a:lnTo>
                    <a:lnTo>
                      <a:pt x="135" y="89"/>
                    </a:lnTo>
                    <a:lnTo>
                      <a:pt x="136" y="100"/>
                    </a:lnTo>
                    <a:lnTo>
                      <a:pt x="133" y="110"/>
                    </a:lnTo>
                    <a:lnTo>
                      <a:pt x="129" y="114"/>
                    </a:lnTo>
                    <a:lnTo>
                      <a:pt x="126" y="117"/>
                    </a:lnTo>
                    <a:lnTo>
                      <a:pt x="121" y="121"/>
                    </a:lnTo>
                    <a:lnTo>
                      <a:pt x="117" y="122"/>
                    </a:lnTo>
                    <a:lnTo>
                      <a:pt x="112" y="123"/>
                    </a:lnTo>
                    <a:lnTo>
                      <a:pt x="106" y="123"/>
                    </a:lnTo>
                    <a:lnTo>
                      <a:pt x="102" y="122"/>
                    </a:lnTo>
                    <a:lnTo>
                      <a:pt x="96" y="121"/>
                    </a:lnTo>
                    <a:lnTo>
                      <a:pt x="94" y="131"/>
                    </a:lnTo>
                    <a:lnTo>
                      <a:pt x="88" y="139"/>
                    </a:lnTo>
                    <a:lnTo>
                      <a:pt x="80" y="145"/>
                    </a:lnTo>
                    <a:lnTo>
                      <a:pt x="69" y="147"/>
                    </a:lnTo>
                    <a:lnTo>
                      <a:pt x="59" y="145"/>
                    </a:lnTo>
                    <a:lnTo>
                      <a:pt x="51" y="139"/>
                    </a:lnTo>
                    <a:lnTo>
                      <a:pt x="45" y="131"/>
                    </a:lnTo>
                    <a:lnTo>
                      <a:pt x="42" y="121"/>
                    </a:lnTo>
                    <a:lnTo>
                      <a:pt x="36" y="123"/>
                    </a:lnTo>
                    <a:lnTo>
                      <a:pt x="31" y="124"/>
                    </a:lnTo>
                    <a:lnTo>
                      <a:pt x="26" y="124"/>
                    </a:lnTo>
                    <a:lnTo>
                      <a:pt x="21" y="123"/>
                    </a:lnTo>
                    <a:lnTo>
                      <a:pt x="16" y="122"/>
                    </a:lnTo>
                    <a:lnTo>
                      <a:pt x="12" y="119"/>
                    </a:lnTo>
                    <a:lnTo>
                      <a:pt x="8" y="116"/>
                    </a:lnTo>
                    <a:lnTo>
                      <a:pt x="5" y="111"/>
                    </a:lnTo>
                    <a:lnTo>
                      <a:pt x="1" y="101"/>
                    </a:lnTo>
                    <a:lnTo>
                      <a:pt x="3" y="92"/>
                    </a:lnTo>
                    <a:lnTo>
                      <a:pt x="7" y="83"/>
                    </a:lnTo>
                    <a:lnTo>
                      <a:pt x="14" y="74"/>
                    </a:lnTo>
                    <a:close/>
                  </a:path>
                </a:pathLst>
              </a:custGeom>
              <a:solidFill>
                <a:srgbClr val="6800E0">
                  <a:alpha val="100000"/>
                </a:srgbClr>
              </a:solidFill>
              <a:ln w="9525">
                <a:noFill/>
              </a:ln>
            </p:spPr>
            <p:txBody>
              <a:bodyPr/>
              <a:p>
                <a:endParaRPr lang="en-US"/>
              </a:p>
            </p:txBody>
          </p:sp>
          <p:sp>
            <p:nvSpPr>
              <p:cNvPr id="8417" name="Freeform 84"/>
              <p:cNvSpPr/>
              <p:nvPr/>
            </p:nvSpPr>
            <p:spPr>
              <a:xfrm>
                <a:off x="3129" y="2616"/>
                <a:ext cx="20" cy="20"/>
              </a:xfrm>
              <a:custGeom>
                <a:avLst/>
                <a:gdLst>
                  <a:gd name="txL" fmla="*/ 0 w 39"/>
                  <a:gd name="txT" fmla="*/ 0 h 39"/>
                  <a:gd name="txR" fmla="*/ 39 w 39"/>
                  <a:gd name="txB" fmla="*/ 39 h 3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39">
                    <a:moveTo>
                      <a:pt x="19" y="39"/>
                    </a:moveTo>
                    <a:lnTo>
                      <a:pt x="28" y="38"/>
                    </a:lnTo>
                    <a:lnTo>
                      <a:pt x="33" y="33"/>
                    </a:lnTo>
                    <a:lnTo>
                      <a:pt x="38" y="27"/>
                    </a:lnTo>
                    <a:lnTo>
                      <a:pt x="39" y="19"/>
                    </a:lnTo>
                    <a:lnTo>
                      <a:pt x="38" y="12"/>
                    </a:lnTo>
                    <a:lnTo>
                      <a:pt x="33" y="5"/>
                    </a:lnTo>
                    <a:lnTo>
                      <a:pt x="28" y="1"/>
                    </a:lnTo>
                    <a:lnTo>
                      <a:pt x="19" y="0"/>
                    </a:lnTo>
                    <a:lnTo>
                      <a:pt x="13" y="1"/>
                    </a:lnTo>
                    <a:lnTo>
                      <a:pt x="6" y="5"/>
                    </a:lnTo>
                    <a:lnTo>
                      <a:pt x="1" y="12"/>
                    </a:lnTo>
                    <a:lnTo>
                      <a:pt x="0" y="19"/>
                    </a:lnTo>
                    <a:lnTo>
                      <a:pt x="1" y="27"/>
                    </a:lnTo>
                    <a:lnTo>
                      <a:pt x="6" y="33"/>
                    </a:lnTo>
                    <a:lnTo>
                      <a:pt x="13" y="38"/>
                    </a:lnTo>
                    <a:lnTo>
                      <a:pt x="19" y="39"/>
                    </a:lnTo>
                    <a:close/>
                  </a:path>
                </a:pathLst>
              </a:custGeom>
              <a:solidFill>
                <a:srgbClr val="FFFF93">
                  <a:alpha val="100000"/>
                </a:srgbClr>
              </a:solidFill>
              <a:ln w="9525">
                <a:noFill/>
              </a:ln>
            </p:spPr>
            <p:txBody>
              <a:bodyPr/>
              <a:p>
                <a:endParaRPr lang="en-US"/>
              </a:p>
            </p:txBody>
          </p:sp>
          <p:sp>
            <p:nvSpPr>
              <p:cNvPr id="8418" name="Freeform 85"/>
              <p:cNvSpPr/>
              <p:nvPr/>
            </p:nvSpPr>
            <p:spPr>
              <a:xfrm>
                <a:off x="3055" y="2362"/>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5" y="13"/>
                    </a:lnTo>
                    <a:lnTo>
                      <a:pt x="51" y="9"/>
                    </a:lnTo>
                    <a:lnTo>
                      <a:pt x="47" y="5"/>
                    </a:lnTo>
                    <a:lnTo>
                      <a:pt x="42" y="2"/>
                    </a:lnTo>
                    <a:lnTo>
                      <a:pt x="36" y="1"/>
                    </a:lnTo>
                    <a:lnTo>
                      <a:pt x="30" y="0"/>
                    </a:lnTo>
                    <a:lnTo>
                      <a:pt x="19" y="2"/>
                    </a:lnTo>
                    <a:lnTo>
                      <a:pt x="10" y="9"/>
                    </a:lnTo>
                    <a:lnTo>
                      <a:pt x="3" y="18"/>
                    </a:lnTo>
                    <a:lnTo>
                      <a:pt x="0" y="29"/>
                    </a:lnTo>
                    <a:lnTo>
                      <a:pt x="2" y="35"/>
                    </a:lnTo>
                    <a:lnTo>
                      <a:pt x="3" y="41"/>
                    </a:lnTo>
                    <a:lnTo>
                      <a:pt x="6" y="46"/>
                    </a:lnTo>
                    <a:lnTo>
                      <a:pt x="10" y="50"/>
                    </a:lnTo>
                    <a:lnTo>
                      <a:pt x="14" y="54"/>
                    </a:lnTo>
                    <a:lnTo>
                      <a:pt x="19" y="57"/>
                    </a:lnTo>
                    <a:lnTo>
                      <a:pt x="25" y="58"/>
                    </a:lnTo>
                    <a:lnTo>
                      <a:pt x="30" y="59"/>
                    </a:lnTo>
                    <a:lnTo>
                      <a:pt x="36" y="58"/>
                    </a:lnTo>
                    <a:lnTo>
                      <a:pt x="42" y="57"/>
                    </a:lnTo>
                    <a:lnTo>
                      <a:pt x="47" y="54"/>
                    </a:lnTo>
                    <a:lnTo>
                      <a:pt x="51" y="50"/>
                    </a:lnTo>
                    <a:lnTo>
                      <a:pt x="55"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8419" name="Freeform 86"/>
              <p:cNvSpPr/>
              <p:nvPr/>
            </p:nvSpPr>
            <p:spPr>
              <a:xfrm>
                <a:off x="3063" y="236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4"/>
                    </a:lnTo>
                    <a:lnTo>
                      <a:pt x="2" y="20"/>
                    </a:lnTo>
                    <a:lnTo>
                      <a:pt x="0" y="18"/>
                    </a:lnTo>
                    <a:lnTo>
                      <a:pt x="0" y="15"/>
                    </a:lnTo>
                    <a:lnTo>
                      <a:pt x="0" y="12"/>
                    </a:lnTo>
                    <a:lnTo>
                      <a:pt x="2" y="10"/>
                    </a:lnTo>
                    <a:lnTo>
                      <a:pt x="4" y="7"/>
                    </a:lnTo>
                    <a:lnTo>
                      <a:pt x="5" y="5"/>
                    </a:lnTo>
                    <a:lnTo>
                      <a:pt x="7" y="3"/>
                    </a:lnTo>
                    <a:lnTo>
                      <a:pt x="11" y="2"/>
                    </a:lnTo>
                    <a:lnTo>
                      <a:pt x="13" y="0"/>
                    </a:lnTo>
                    <a:lnTo>
                      <a:pt x="15" y="0"/>
                    </a:lnTo>
                    <a:lnTo>
                      <a:pt x="19" y="0"/>
                    </a:lnTo>
                    <a:lnTo>
                      <a:pt x="21" y="2"/>
                    </a:lnTo>
                    <a:lnTo>
                      <a:pt x="23" y="3"/>
                    </a:lnTo>
                    <a:lnTo>
                      <a:pt x="26" y="5"/>
                    </a:lnTo>
                    <a:lnTo>
                      <a:pt x="28" y="7"/>
                    </a:lnTo>
                    <a:lnTo>
                      <a:pt x="29" y="10"/>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8420" name="Freeform 87"/>
              <p:cNvSpPr/>
              <p:nvPr/>
            </p:nvSpPr>
            <p:spPr>
              <a:xfrm>
                <a:off x="2814" y="247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7" y="19"/>
                    </a:lnTo>
                    <a:lnTo>
                      <a:pt x="54" y="14"/>
                    </a:lnTo>
                    <a:lnTo>
                      <a:pt x="51" y="10"/>
                    </a:lnTo>
                    <a:lnTo>
                      <a:pt x="46" y="6"/>
                    </a:lnTo>
                    <a:lnTo>
                      <a:pt x="41" y="3"/>
                    </a:lnTo>
                    <a:lnTo>
                      <a:pt x="36" y="1"/>
                    </a:lnTo>
                    <a:lnTo>
                      <a:pt x="30" y="0"/>
                    </a:lnTo>
                    <a:lnTo>
                      <a:pt x="18" y="3"/>
                    </a:lnTo>
                    <a:lnTo>
                      <a:pt x="8" y="10"/>
                    </a:lnTo>
                    <a:lnTo>
                      <a:pt x="2" y="19"/>
                    </a:lnTo>
                    <a:lnTo>
                      <a:pt x="0" y="30"/>
                    </a:lnTo>
                    <a:lnTo>
                      <a:pt x="0" y="36"/>
                    </a:lnTo>
                    <a:lnTo>
                      <a:pt x="2" y="42"/>
                    </a:lnTo>
                    <a:lnTo>
                      <a:pt x="4" y="46"/>
                    </a:lnTo>
                    <a:lnTo>
                      <a:pt x="8" y="51"/>
                    </a:lnTo>
                    <a:lnTo>
                      <a:pt x="13" y="54"/>
                    </a:lnTo>
                    <a:lnTo>
                      <a:pt x="18" y="58"/>
                    </a:lnTo>
                    <a:lnTo>
                      <a:pt x="24" y="59"/>
                    </a:lnTo>
                    <a:lnTo>
                      <a:pt x="30" y="60"/>
                    </a:lnTo>
                    <a:lnTo>
                      <a:pt x="36" y="59"/>
                    </a:lnTo>
                    <a:lnTo>
                      <a:pt x="41" y="58"/>
                    </a:lnTo>
                    <a:lnTo>
                      <a:pt x="46" y="54"/>
                    </a:lnTo>
                    <a:lnTo>
                      <a:pt x="51" y="51"/>
                    </a:lnTo>
                    <a:lnTo>
                      <a:pt x="54" y="46"/>
                    </a:lnTo>
                    <a:lnTo>
                      <a:pt x="57" y="42"/>
                    </a:lnTo>
                    <a:lnTo>
                      <a:pt x="59" y="36"/>
                    </a:lnTo>
                    <a:lnTo>
                      <a:pt x="60" y="30"/>
                    </a:lnTo>
                    <a:close/>
                  </a:path>
                </a:pathLst>
              </a:custGeom>
              <a:solidFill>
                <a:srgbClr val="5900BC">
                  <a:alpha val="100000"/>
                </a:srgbClr>
              </a:solidFill>
              <a:ln w="9525">
                <a:noFill/>
              </a:ln>
            </p:spPr>
            <p:txBody>
              <a:bodyPr/>
              <a:p>
                <a:endParaRPr lang="en-US"/>
              </a:p>
            </p:txBody>
          </p:sp>
          <p:sp>
            <p:nvSpPr>
              <p:cNvPr id="8421" name="Freeform 88"/>
              <p:cNvSpPr/>
              <p:nvPr/>
            </p:nvSpPr>
            <p:spPr>
              <a:xfrm>
                <a:off x="2821" y="2486"/>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1" y="30"/>
                    </a:lnTo>
                    <a:lnTo>
                      <a:pt x="9" y="29"/>
                    </a:lnTo>
                    <a:lnTo>
                      <a:pt x="7" y="27"/>
                    </a:lnTo>
                    <a:lnTo>
                      <a:pt x="4" y="26"/>
                    </a:lnTo>
                    <a:lnTo>
                      <a:pt x="2" y="23"/>
                    </a:lnTo>
                    <a:lnTo>
                      <a:pt x="1" y="21"/>
                    </a:lnTo>
                    <a:lnTo>
                      <a:pt x="0" y="18"/>
                    </a:lnTo>
                    <a:lnTo>
                      <a:pt x="0" y="15"/>
                    </a:lnTo>
                    <a:lnTo>
                      <a:pt x="0" y="13"/>
                    </a:lnTo>
                    <a:lnTo>
                      <a:pt x="1" y="10"/>
                    </a:lnTo>
                    <a:lnTo>
                      <a:pt x="2" y="7"/>
                    </a:lnTo>
                    <a:lnTo>
                      <a:pt x="4" y="5"/>
                    </a:lnTo>
                    <a:lnTo>
                      <a:pt x="7" y="3"/>
                    </a:lnTo>
                    <a:lnTo>
                      <a:pt x="9" y="1"/>
                    </a:lnTo>
                    <a:lnTo>
                      <a:pt x="11" y="0"/>
                    </a:lnTo>
                    <a:lnTo>
                      <a:pt x="15" y="0"/>
                    </a:lnTo>
                    <a:lnTo>
                      <a:pt x="17" y="0"/>
                    </a:lnTo>
                    <a:lnTo>
                      <a:pt x="21" y="1"/>
                    </a:lnTo>
                    <a:lnTo>
                      <a:pt x="23" y="3"/>
                    </a:lnTo>
                    <a:lnTo>
                      <a:pt x="25" y="5"/>
                    </a:lnTo>
                    <a:lnTo>
                      <a:pt x="26" y="7"/>
                    </a:lnTo>
                    <a:lnTo>
                      <a:pt x="28" y="10"/>
                    </a:lnTo>
                    <a:lnTo>
                      <a:pt x="29" y="13"/>
                    </a:lnTo>
                    <a:lnTo>
                      <a:pt x="29" y="15"/>
                    </a:lnTo>
                    <a:lnTo>
                      <a:pt x="28"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8422" name="Freeform 89"/>
              <p:cNvSpPr/>
              <p:nvPr/>
            </p:nvSpPr>
            <p:spPr>
              <a:xfrm>
                <a:off x="2798" y="2274"/>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8" y="24"/>
                    </a:lnTo>
                    <a:lnTo>
                      <a:pt x="57" y="19"/>
                    </a:lnTo>
                    <a:lnTo>
                      <a:pt x="54" y="13"/>
                    </a:lnTo>
                    <a:lnTo>
                      <a:pt x="50" y="8"/>
                    </a:lnTo>
                    <a:lnTo>
                      <a:pt x="46" y="5"/>
                    </a:lnTo>
                    <a:lnTo>
                      <a:pt x="41" y="3"/>
                    </a:lnTo>
                    <a:lnTo>
                      <a:pt x="35" y="0"/>
                    </a:lnTo>
                    <a:lnTo>
                      <a:pt x="30" y="0"/>
                    </a:lnTo>
                    <a:lnTo>
                      <a:pt x="18" y="3"/>
                    </a:lnTo>
                    <a:lnTo>
                      <a:pt x="9" y="8"/>
                    </a:lnTo>
                    <a:lnTo>
                      <a:pt x="2" y="19"/>
                    </a:lnTo>
                    <a:lnTo>
                      <a:pt x="0" y="30"/>
                    </a:lnTo>
                    <a:lnTo>
                      <a:pt x="1" y="36"/>
                    </a:lnTo>
                    <a:lnTo>
                      <a:pt x="2" y="41"/>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8423" name="Freeform 90"/>
              <p:cNvSpPr/>
              <p:nvPr/>
            </p:nvSpPr>
            <p:spPr>
              <a:xfrm>
                <a:off x="2805" y="2281"/>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1" y="29"/>
                    </a:lnTo>
                    <a:lnTo>
                      <a:pt x="9" y="28"/>
                    </a:lnTo>
                    <a:lnTo>
                      <a:pt x="7" y="27"/>
                    </a:lnTo>
                    <a:lnTo>
                      <a:pt x="4" y="26"/>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1"/>
                    </a:lnTo>
                    <a:lnTo>
                      <a:pt x="25" y="26"/>
                    </a:lnTo>
                    <a:lnTo>
                      <a:pt x="20" y="28"/>
                    </a:lnTo>
                    <a:lnTo>
                      <a:pt x="15" y="29"/>
                    </a:lnTo>
                    <a:close/>
                  </a:path>
                </a:pathLst>
              </a:custGeom>
              <a:solidFill>
                <a:srgbClr val="FFFF93">
                  <a:alpha val="100000"/>
                </a:srgbClr>
              </a:solidFill>
              <a:ln w="9525">
                <a:noFill/>
              </a:ln>
            </p:spPr>
            <p:txBody>
              <a:bodyPr/>
              <a:p>
                <a:endParaRPr lang="en-US"/>
              </a:p>
            </p:txBody>
          </p:sp>
          <p:sp>
            <p:nvSpPr>
              <p:cNvPr id="8424" name="Freeform 91"/>
              <p:cNvSpPr/>
              <p:nvPr/>
            </p:nvSpPr>
            <p:spPr>
              <a:xfrm>
                <a:off x="2918" y="259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5" y="13"/>
                    </a:lnTo>
                    <a:lnTo>
                      <a:pt x="52" y="8"/>
                    </a:lnTo>
                    <a:lnTo>
                      <a:pt x="47" y="5"/>
                    </a:lnTo>
                    <a:lnTo>
                      <a:pt x="42" y="3"/>
                    </a:lnTo>
                    <a:lnTo>
                      <a:pt x="36" y="0"/>
                    </a:lnTo>
                    <a:lnTo>
                      <a:pt x="30" y="0"/>
                    </a:lnTo>
                    <a:lnTo>
                      <a:pt x="19" y="3"/>
                    </a:lnTo>
                    <a:lnTo>
                      <a:pt x="9" y="8"/>
                    </a:lnTo>
                    <a:lnTo>
                      <a:pt x="2" y="19"/>
                    </a:lnTo>
                    <a:lnTo>
                      <a:pt x="0" y="30"/>
                    </a:lnTo>
                    <a:lnTo>
                      <a:pt x="1" y="36"/>
                    </a:lnTo>
                    <a:lnTo>
                      <a:pt x="2" y="42"/>
                    </a:lnTo>
                    <a:lnTo>
                      <a:pt x="6" y="46"/>
                    </a:lnTo>
                    <a:lnTo>
                      <a:pt x="9" y="51"/>
                    </a:lnTo>
                    <a:lnTo>
                      <a:pt x="14" y="54"/>
                    </a:lnTo>
                    <a:lnTo>
                      <a:pt x="19" y="58"/>
                    </a:lnTo>
                    <a:lnTo>
                      <a:pt x="24" y="59"/>
                    </a:lnTo>
                    <a:lnTo>
                      <a:pt x="30" y="60"/>
                    </a:lnTo>
                    <a:lnTo>
                      <a:pt x="36" y="59"/>
                    </a:lnTo>
                    <a:lnTo>
                      <a:pt x="42" y="58"/>
                    </a:lnTo>
                    <a:lnTo>
                      <a:pt x="47" y="54"/>
                    </a:lnTo>
                    <a:lnTo>
                      <a:pt x="52" y="51"/>
                    </a:lnTo>
                    <a:lnTo>
                      <a:pt x="55"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8425" name="Freeform 92"/>
              <p:cNvSpPr/>
              <p:nvPr/>
            </p:nvSpPr>
            <p:spPr>
              <a:xfrm>
                <a:off x="2925" y="260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3"/>
                    </a:lnTo>
                    <a:lnTo>
                      <a:pt x="1" y="20"/>
                    </a:lnTo>
                    <a:lnTo>
                      <a:pt x="0" y="18"/>
                    </a:lnTo>
                    <a:lnTo>
                      <a:pt x="0" y="15"/>
                    </a:lnTo>
                    <a:lnTo>
                      <a:pt x="0" y="12"/>
                    </a:lnTo>
                    <a:lnTo>
                      <a:pt x="1" y="9"/>
                    </a:lnTo>
                    <a:lnTo>
                      <a:pt x="4" y="7"/>
                    </a:lnTo>
                    <a:lnTo>
                      <a:pt x="5" y="5"/>
                    </a:lnTo>
                    <a:lnTo>
                      <a:pt x="7" y="3"/>
                    </a:lnTo>
                    <a:lnTo>
                      <a:pt x="11" y="1"/>
                    </a:lnTo>
                    <a:lnTo>
                      <a:pt x="13" y="0"/>
                    </a:lnTo>
                    <a:lnTo>
                      <a:pt x="15" y="0"/>
                    </a:lnTo>
                    <a:lnTo>
                      <a:pt x="19" y="0"/>
                    </a:lnTo>
                    <a:lnTo>
                      <a:pt x="21" y="1"/>
                    </a:lnTo>
                    <a:lnTo>
                      <a:pt x="23" y="3"/>
                    </a:lnTo>
                    <a:lnTo>
                      <a:pt x="26" y="5"/>
                    </a:lnTo>
                    <a:lnTo>
                      <a:pt x="28" y="7"/>
                    </a:lnTo>
                    <a:lnTo>
                      <a:pt x="29" y="9"/>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8426" name="Freeform 93"/>
              <p:cNvSpPr/>
              <p:nvPr/>
            </p:nvSpPr>
            <p:spPr>
              <a:xfrm>
                <a:off x="2819" y="2655"/>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4" y="12"/>
                    </a:lnTo>
                    <a:lnTo>
                      <a:pt x="51" y="8"/>
                    </a:lnTo>
                    <a:lnTo>
                      <a:pt x="46" y="4"/>
                    </a:lnTo>
                    <a:lnTo>
                      <a:pt x="42" y="2"/>
                    </a:lnTo>
                    <a:lnTo>
                      <a:pt x="36" y="0"/>
                    </a:lnTo>
                    <a:lnTo>
                      <a:pt x="30" y="0"/>
                    </a:lnTo>
                    <a:lnTo>
                      <a:pt x="19" y="2"/>
                    </a:lnTo>
                    <a:lnTo>
                      <a:pt x="9" y="8"/>
                    </a:lnTo>
                    <a:lnTo>
                      <a:pt x="3" y="18"/>
                    </a:lnTo>
                    <a:lnTo>
                      <a:pt x="0" y="30"/>
                    </a:lnTo>
                    <a:lnTo>
                      <a:pt x="1" y="35"/>
                    </a:lnTo>
                    <a:lnTo>
                      <a:pt x="3" y="40"/>
                    </a:lnTo>
                    <a:lnTo>
                      <a:pt x="6" y="46"/>
                    </a:lnTo>
                    <a:lnTo>
                      <a:pt x="9" y="50"/>
                    </a:lnTo>
                    <a:lnTo>
                      <a:pt x="14" y="54"/>
                    </a:lnTo>
                    <a:lnTo>
                      <a:pt x="19" y="56"/>
                    </a:lnTo>
                    <a:lnTo>
                      <a:pt x="24" y="59"/>
                    </a:lnTo>
                    <a:lnTo>
                      <a:pt x="30" y="59"/>
                    </a:lnTo>
                    <a:lnTo>
                      <a:pt x="36" y="59"/>
                    </a:lnTo>
                    <a:lnTo>
                      <a:pt x="42" y="56"/>
                    </a:lnTo>
                    <a:lnTo>
                      <a:pt x="46" y="54"/>
                    </a:lnTo>
                    <a:lnTo>
                      <a:pt x="51" y="50"/>
                    </a:lnTo>
                    <a:lnTo>
                      <a:pt x="54" y="46"/>
                    </a:lnTo>
                    <a:lnTo>
                      <a:pt x="58" y="40"/>
                    </a:lnTo>
                    <a:lnTo>
                      <a:pt x="59" y="35"/>
                    </a:lnTo>
                    <a:lnTo>
                      <a:pt x="60" y="30"/>
                    </a:lnTo>
                    <a:close/>
                  </a:path>
                </a:pathLst>
              </a:custGeom>
              <a:solidFill>
                <a:srgbClr val="5900BC">
                  <a:alpha val="100000"/>
                </a:srgbClr>
              </a:solidFill>
              <a:ln w="9525">
                <a:noFill/>
              </a:ln>
            </p:spPr>
            <p:txBody>
              <a:bodyPr/>
              <a:p>
                <a:endParaRPr lang="en-US"/>
              </a:p>
            </p:txBody>
          </p:sp>
          <p:sp>
            <p:nvSpPr>
              <p:cNvPr id="8427" name="Freeform 94"/>
              <p:cNvSpPr/>
              <p:nvPr/>
            </p:nvSpPr>
            <p:spPr>
              <a:xfrm>
                <a:off x="2827" y="2662"/>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9" y="27"/>
                    </a:lnTo>
                    <a:lnTo>
                      <a:pt x="7" y="26"/>
                    </a:lnTo>
                    <a:lnTo>
                      <a:pt x="5" y="25"/>
                    </a:lnTo>
                    <a:lnTo>
                      <a:pt x="3" y="23"/>
                    </a:lnTo>
                    <a:lnTo>
                      <a:pt x="1" y="19"/>
                    </a:lnTo>
                    <a:lnTo>
                      <a:pt x="0" y="17"/>
                    </a:lnTo>
                    <a:lnTo>
                      <a:pt x="0" y="15"/>
                    </a:lnTo>
                    <a:lnTo>
                      <a:pt x="0" y="11"/>
                    </a:lnTo>
                    <a:lnTo>
                      <a:pt x="1" y="9"/>
                    </a:lnTo>
                    <a:lnTo>
                      <a:pt x="3" y="6"/>
                    </a:lnTo>
                    <a:lnTo>
                      <a:pt x="5" y="3"/>
                    </a:lnTo>
                    <a:lnTo>
                      <a:pt x="7" y="2"/>
                    </a:lnTo>
                    <a:lnTo>
                      <a:pt x="9" y="1"/>
                    </a:lnTo>
                    <a:lnTo>
                      <a:pt x="13" y="0"/>
                    </a:lnTo>
                    <a:lnTo>
                      <a:pt x="15" y="0"/>
                    </a:lnTo>
                    <a:lnTo>
                      <a:pt x="18" y="0"/>
                    </a:lnTo>
                    <a:lnTo>
                      <a:pt x="21" y="1"/>
                    </a:lnTo>
                    <a:lnTo>
                      <a:pt x="23" y="2"/>
                    </a:lnTo>
                    <a:lnTo>
                      <a:pt x="26" y="3"/>
                    </a:lnTo>
                    <a:lnTo>
                      <a:pt x="27" y="6"/>
                    </a:lnTo>
                    <a:lnTo>
                      <a:pt x="29" y="9"/>
                    </a:lnTo>
                    <a:lnTo>
                      <a:pt x="30" y="11"/>
                    </a:lnTo>
                    <a:lnTo>
                      <a:pt x="30" y="15"/>
                    </a:lnTo>
                    <a:lnTo>
                      <a:pt x="29" y="20"/>
                    </a:lnTo>
                    <a:lnTo>
                      <a:pt x="26" y="25"/>
                    </a:lnTo>
                    <a:lnTo>
                      <a:pt x="21" y="27"/>
                    </a:lnTo>
                    <a:lnTo>
                      <a:pt x="15" y="29"/>
                    </a:lnTo>
                    <a:close/>
                  </a:path>
                </a:pathLst>
              </a:custGeom>
              <a:solidFill>
                <a:srgbClr val="FFFF93">
                  <a:alpha val="100000"/>
                </a:srgbClr>
              </a:solidFill>
              <a:ln w="9525">
                <a:noFill/>
              </a:ln>
            </p:spPr>
            <p:txBody>
              <a:bodyPr/>
              <a:p>
                <a:endParaRPr lang="en-US"/>
              </a:p>
            </p:txBody>
          </p:sp>
          <p:sp>
            <p:nvSpPr>
              <p:cNvPr id="8428" name="Freeform 95"/>
              <p:cNvSpPr/>
              <p:nvPr/>
            </p:nvSpPr>
            <p:spPr>
              <a:xfrm>
                <a:off x="3120" y="2711"/>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3"/>
                    </a:lnTo>
                    <a:lnTo>
                      <a:pt x="50" y="9"/>
                    </a:lnTo>
                    <a:lnTo>
                      <a:pt x="46" y="5"/>
                    </a:lnTo>
                    <a:lnTo>
                      <a:pt x="41" y="3"/>
                    </a:lnTo>
                    <a:lnTo>
                      <a:pt x="35" y="2"/>
                    </a:lnTo>
                    <a:lnTo>
                      <a:pt x="30" y="0"/>
                    </a:lnTo>
                    <a:lnTo>
                      <a:pt x="18" y="3"/>
                    </a:lnTo>
                    <a:lnTo>
                      <a:pt x="9" y="9"/>
                    </a:lnTo>
                    <a:lnTo>
                      <a:pt x="2" y="19"/>
                    </a:lnTo>
                    <a:lnTo>
                      <a:pt x="0" y="30"/>
                    </a:lnTo>
                    <a:lnTo>
                      <a:pt x="1" y="36"/>
                    </a:lnTo>
                    <a:lnTo>
                      <a:pt x="2" y="42"/>
                    </a:lnTo>
                    <a:lnTo>
                      <a:pt x="5" y="47"/>
                    </a:lnTo>
                    <a:lnTo>
                      <a:pt x="9" y="51"/>
                    </a:lnTo>
                    <a:lnTo>
                      <a:pt x="13" y="55"/>
                    </a:lnTo>
                    <a:lnTo>
                      <a:pt x="18" y="58"/>
                    </a:lnTo>
                    <a:lnTo>
                      <a:pt x="24" y="59"/>
                    </a:lnTo>
                    <a:lnTo>
                      <a:pt x="30" y="60"/>
                    </a:lnTo>
                    <a:lnTo>
                      <a:pt x="35" y="59"/>
                    </a:lnTo>
                    <a:lnTo>
                      <a:pt x="41" y="58"/>
                    </a:lnTo>
                    <a:lnTo>
                      <a:pt x="46" y="55"/>
                    </a:lnTo>
                    <a:lnTo>
                      <a:pt x="50" y="51"/>
                    </a:lnTo>
                    <a:lnTo>
                      <a:pt x="54" y="47"/>
                    </a:lnTo>
                    <a:lnTo>
                      <a:pt x="57" y="42"/>
                    </a:lnTo>
                    <a:lnTo>
                      <a:pt x="58" y="36"/>
                    </a:lnTo>
                    <a:lnTo>
                      <a:pt x="59" y="30"/>
                    </a:lnTo>
                    <a:close/>
                  </a:path>
                </a:pathLst>
              </a:custGeom>
              <a:solidFill>
                <a:srgbClr val="6800E0">
                  <a:alpha val="100000"/>
                </a:srgbClr>
              </a:solidFill>
              <a:ln w="9525">
                <a:noFill/>
              </a:ln>
            </p:spPr>
            <p:txBody>
              <a:bodyPr/>
              <a:p>
                <a:endParaRPr lang="en-US"/>
              </a:p>
            </p:txBody>
          </p:sp>
          <p:sp>
            <p:nvSpPr>
              <p:cNvPr id="8429" name="Freeform 96"/>
              <p:cNvSpPr/>
              <p:nvPr/>
            </p:nvSpPr>
            <p:spPr>
              <a:xfrm>
                <a:off x="3128" y="271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6" y="27"/>
                    </a:lnTo>
                    <a:lnTo>
                      <a:pt x="4" y="26"/>
                    </a:lnTo>
                    <a:lnTo>
                      <a:pt x="3" y="24"/>
                    </a:lnTo>
                    <a:lnTo>
                      <a:pt x="1" y="20"/>
                    </a:lnTo>
                    <a:lnTo>
                      <a:pt x="0" y="18"/>
                    </a:lnTo>
                    <a:lnTo>
                      <a:pt x="0" y="15"/>
                    </a:lnTo>
                    <a:lnTo>
                      <a:pt x="0" y="12"/>
                    </a:lnTo>
                    <a:lnTo>
                      <a:pt x="1" y="10"/>
                    </a:lnTo>
                    <a:lnTo>
                      <a:pt x="3" y="7"/>
                    </a:lnTo>
                    <a:lnTo>
                      <a:pt x="4" y="5"/>
                    </a:lnTo>
                    <a:lnTo>
                      <a:pt x="6" y="3"/>
                    </a:lnTo>
                    <a:lnTo>
                      <a:pt x="9" y="2"/>
                    </a:lnTo>
                    <a:lnTo>
                      <a:pt x="12" y="0"/>
                    </a:lnTo>
                    <a:lnTo>
                      <a:pt x="15" y="0"/>
                    </a:lnTo>
                    <a:lnTo>
                      <a:pt x="18" y="0"/>
                    </a:lnTo>
                    <a:lnTo>
                      <a:pt x="20" y="2"/>
                    </a:lnTo>
                    <a:lnTo>
                      <a:pt x="23" y="3"/>
                    </a:lnTo>
                    <a:lnTo>
                      <a:pt x="25" y="5"/>
                    </a:lnTo>
                    <a:lnTo>
                      <a:pt x="27" y="7"/>
                    </a:lnTo>
                    <a:lnTo>
                      <a:pt x="28" y="10"/>
                    </a:lnTo>
                    <a:lnTo>
                      <a:pt x="30" y="12"/>
                    </a:lnTo>
                    <a:lnTo>
                      <a:pt x="30" y="15"/>
                    </a:lnTo>
                    <a:lnTo>
                      <a:pt x="28" y="21"/>
                    </a:lnTo>
                    <a:lnTo>
                      <a:pt x="25" y="26"/>
                    </a:lnTo>
                    <a:lnTo>
                      <a:pt x="20" y="29"/>
                    </a:lnTo>
                    <a:lnTo>
                      <a:pt x="15" y="30"/>
                    </a:lnTo>
                    <a:close/>
                  </a:path>
                </a:pathLst>
              </a:custGeom>
              <a:solidFill>
                <a:srgbClr val="FFFF93">
                  <a:alpha val="100000"/>
                </a:srgbClr>
              </a:solidFill>
              <a:ln w="9525">
                <a:noFill/>
              </a:ln>
            </p:spPr>
            <p:txBody>
              <a:bodyPr/>
              <a:p>
                <a:endParaRPr lang="en-US"/>
              </a:p>
            </p:txBody>
          </p:sp>
          <p:sp>
            <p:nvSpPr>
              <p:cNvPr id="8430" name="Freeform 97"/>
              <p:cNvSpPr/>
              <p:nvPr/>
            </p:nvSpPr>
            <p:spPr>
              <a:xfrm>
                <a:off x="3136" y="2454"/>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4"/>
                    </a:lnTo>
                    <a:lnTo>
                      <a:pt x="51" y="9"/>
                    </a:lnTo>
                    <a:lnTo>
                      <a:pt x="46" y="6"/>
                    </a:lnTo>
                    <a:lnTo>
                      <a:pt x="41" y="2"/>
                    </a:lnTo>
                    <a:lnTo>
                      <a:pt x="36" y="1"/>
                    </a:lnTo>
                    <a:lnTo>
                      <a:pt x="30" y="0"/>
                    </a:lnTo>
                    <a:lnTo>
                      <a:pt x="18" y="2"/>
                    </a:lnTo>
                    <a:lnTo>
                      <a:pt x="9" y="9"/>
                    </a:lnTo>
                    <a:lnTo>
                      <a:pt x="2" y="18"/>
                    </a:lnTo>
                    <a:lnTo>
                      <a:pt x="0" y="30"/>
                    </a:lnTo>
                    <a:lnTo>
                      <a:pt x="1" y="36"/>
                    </a:lnTo>
                    <a:lnTo>
                      <a:pt x="2" y="41"/>
                    </a:lnTo>
                    <a:lnTo>
                      <a:pt x="6" y="47"/>
                    </a:lnTo>
                    <a:lnTo>
                      <a:pt x="9" y="52"/>
                    </a:lnTo>
                    <a:lnTo>
                      <a:pt x="14" y="55"/>
                    </a:lnTo>
                    <a:lnTo>
                      <a:pt x="18" y="58"/>
                    </a:lnTo>
                    <a:lnTo>
                      <a:pt x="24" y="60"/>
                    </a:lnTo>
                    <a:lnTo>
                      <a:pt x="30" y="60"/>
                    </a:lnTo>
                    <a:lnTo>
                      <a:pt x="36" y="60"/>
                    </a:lnTo>
                    <a:lnTo>
                      <a:pt x="41" y="58"/>
                    </a:lnTo>
                    <a:lnTo>
                      <a:pt x="46" y="55"/>
                    </a:lnTo>
                    <a:lnTo>
                      <a:pt x="51" y="52"/>
                    </a:lnTo>
                    <a:lnTo>
                      <a:pt x="54" y="47"/>
                    </a:lnTo>
                    <a:lnTo>
                      <a:pt x="57" y="41"/>
                    </a:lnTo>
                    <a:lnTo>
                      <a:pt x="59" y="36"/>
                    </a:lnTo>
                    <a:lnTo>
                      <a:pt x="60" y="30"/>
                    </a:lnTo>
                    <a:close/>
                  </a:path>
                </a:pathLst>
              </a:custGeom>
              <a:solidFill>
                <a:srgbClr val="5900BC">
                  <a:alpha val="100000"/>
                </a:srgbClr>
              </a:solidFill>
              <a:ln w="9525">
                <a:noFill/>
              </a:ln>
            </p:spPr>
            <p:txBody>
              <a:bodyPr/>
              <a:p>
                <a:endParaRPr lang="en-US"/>
              </a:p>
            </p:txBody>
          </p:sp>
          <p:sp>
            <p:nvSpPr>
              <p:cNvPr id="8431" name="Freeform 98"/>
              <p:cNvSpPr/>
              <p:nvPr/>
            </p:nvSpPr>
            <p:spPr>
              <a:xfrm>
                <a:off x="3144" y="2462"/>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8"/>
                    </a:lnTo>
                    <a:lnTo>
                      <a:pt x="4" y="25"/>
                    </a:lnTo>
                    <a:lnTo>
                      <a:pt x="2" y="23"/>
                    </a:lnTo>
                    <a:lnTo>
                      <a:pt x="1" y="21"/>
                    </a:lnTo>
                    <a:lnTo>
                      <a:pt x="0" y="18"/>
                    </a:lnTo>
                    <a:lnTo>
                      <a:pt x="0" y="15"/>
                    </a:lnTo>
                    <a:lnTo>
                      <a:pt x="0" y="13"/>
                    </a:lnTo>
                    <a:lnTo>
                      <a:pt x="1" y="9"/>
                    </a:lnTo>
                    <a:lnTo>
                      <a:pt x="2" y="7"/>
                    </a:lnTo>
                    <a:lnTo>
                      <a:pt x="4" y="5"/>
                    </a:lnTo>
                    <a:lnTo>
                      <a:pt x="7" y="3"/>
                    </a:lnTo>
                    <a:lnTo>
                      <a:pt x="9" y="1"/>
                    </a:lnTo>
                    <a:lnTo>
                      <a:pt x="11" y="0"/>
                    </a:lnTo>
                    <a:lnTo>
                      <a:pt x="15" y="0"/>
                    </a:lnTo>
                    <a:lnTo>
                      <a:pt x="17" y="0"/>
                    </a:lnTo>
                    <a:lnTo>
                      <a:pt x="21" y="1"/>
                    </a:lnTo>
                    <a:lnTo>
                      <a:pt x="23" y="3"/>
                    </a:lnTo>
                    <a:lnTo>
                      <a:pt x="25" y="5"/>
                    </a:lnTo>
                    <a:lnTo>
                      <a:pt x="26" y="7"/>
                    </a:lnTo>
                    <a:lnTo>
                      <a:pt x="29" y="9"/>
                    </a:lnTo>
                    <a:lnTo>
                      <a:pt x="30" y="13"/>
                    </a:lnTo>
                    <a:lnTo>
                      <a:pt x="30" y="15"/>
                    </a:lnTo>
                    <a:lnTo>
                      <a:pt x="29" y="21"/>
                    </a:lnTo>
                    <a:lnTo>
                      <a:pt x="25" y="25"/>
                    </a:lnTo>
                    <a:lnTo>
                      <a:pt x="21" y="29"/>
                    </a:lnTo>
                    <a:lnTo>
                      <a:pt x="15" y="30"/>
                    </a:lnTo>
                    <a:close/>
                  </a:path>
                </a:pathLst>
              </a:custGeom>
              <a:solidFill>
                <a:srgbClr val="FFFF93">
                  <a:alpha val="100000"/>
                </a:srgbClr>
              </a:solidFill>
              <a:ln w="9525">
                <a:noFill/>
              </a:ln>
            </p:spPr>
            <p:txBody>
              <a:bodyPr/>
              <a:p>
                <a:endParaRPr lang="en-US"/>
              </a:p>
            </p:txBody>
          </p:sp>
          <p:sp>
            <p:nvSpPr>
              <p:cNvPr id="8432" name="Freeform 99"/>
              <p:cNvSpPr/>
              <p:nvPr/>
            </p:nvSpPr>
            <p:spPr>
              <a:xfrm>
                <a:off x="3139" y="2831"/>
                <a:ext cx="30" cy="29"/>
              </a:xfrm>
              <a:custGeom>
                <a:avLst/>
                <a:gdLst>
                  <a:gd name="txL" fmla="*/ 0 w 58"/>
                  <a:gd name="txT" fmla="*/ 0 h 60"/>
                  <a:gd name="txR" fmla="*/ 58 w 58"/>
                  <a:gd name="txB" fmla="*/ 60 h 60"/>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8" h="60">
                    <a:moveTo>
                      <a:pt x="58" y="30"/>
                    </a:moveTo>
                    <a:lnTo>
                      <a:pt x="58" y="24"/>
                    </a:lnTo>
                    <a:lnTo>
                      <a:pt x="56" y="18"/>
                    </a:lnTo>
                    <a:lnTo>
                      <a:pt x="54" y="14"/>
                    </a:lnTo>
                    <a:lnTo>
                      <a:pt x="50" y="9"/>
                    </a:lnTo>
                    <a:lnTo>
                      <a:pt x="46" y="6"/>
                    </a:lnTo>
                    <a:lnTo>
                      <a:pt x="40" y="2"/>
                    </a:lnTo>
                    <a:lnTo>
                      <a:pt x="34" y="1"/>
                    </a:lnTo>
                    <a:lnTo>
                      <a:pt x="28" y="0"/>
                    </a:lnTo>
                    <a:lnTo>
                      <a:pt x="17" y="2"/>
                    </a:lnTo>
                    <a:lnTo>
                      <a:pt x="8" y="9"/>
                    </a:lnTo>
                    <a:lnTo>
                      <a:pt x="2" y="18"/>
                    </a:lnTo>
                    <a:lnTo>
                      <a:pt x="0" y="30"/>
                    </a:lnTo>
                    <a:lnTo>
                      <a:pt x="0" y="36"/>
                    </a:lnTo>
                    <a:lnTo>
                      <a:pt x="2" y="42"/>
                    </a:lnTo>
                    <a:lnTo>
                      <a:pt x="4" y="46"/>
                    </a:lnTo>
                    <a:lnTo>
                      <a:pt x="8" y="51"/>
                    </a:lnTo>
                    <a:lnTo>
                      <a:pt x="12" y="54"/>
                    </a:lnTo>
                    <a:lnTo>
                      <a:pt x="18" y="58"/>
                    </a:lnTo>
                    <a:lnTo>
                      <a:pt x="23" y="59"/>
                    </a:lnTo>
                    <a:lnTo>
                      <a:pt x="28" y="60"/>
                    </a:lnTo>
                    <a:lnTo>
                      <a:pt x="34" y="59"/>
                    </a:lnTo>
                    <a:lnTo>
                      <a:pt x="40" y="58"/>
                    </a:lnTo>
                    <a:lnTo>
                      <a:pt x="46" y="54"/>
                    </a:lnTo>
                    <a:lnTo>
                      <a:pt x="50" y="51"/>
                    </a:lnTo>
                    <a:lnTo>
                      <a:pt x="54" y="46"/>
                    </a:lnTo>
                    <a:lnTo>
                      <a:pt x="56" y="42"/>
                    </a:lnTo>
                    <a:lnTo>
                      <a:pt x="58" y="36"/>
                    </a:lnTo>
                    <a:lnTo>
                      <a:pt x="58" y="30"/>
                    </a:lnTo>
                    <a:close/>
                  </a:path>
                </a:pathLst>
              </a:custGeom>
              <a:solidFill>
                <a:srgbClr val="5900BC">
                  <a:alpha val="100000"/>
                </a:srgbClr>
              </a:solidFill>
              <a:ln w="9525">
                <a:noFill/>
              </a:ln>
            </p:spPr>
            <p:txBody>
              <a:bodyPr/>
              <a:p>
                <a:endParaRPr lang="en-US"/>
              </a:p>
            </p:txBody>
          </p:sp>
          <p:sp>
            <p:nvSpPr>
              <p:cNvPr id="8433" name="Freeform 100"/>
              <p:cNvSpPr/>
              <p:nvPr/>
            </p:nvSpPr>
            <p:spPr>
              <a:xfrm>
                <a:off x="3147" y="2838"/>
                <a:ext cx="14" cy="15"/>
              </a:xfrm>
              <a:custGeom>
                <a:avLst/>
                <a:gdLst>
                  <a:gd name="txL" fmla="*/ 0 w 28"/>
                  <a:gd name="txT" fmla="*/ 0 h 30"/>
                  <a:gd name="txR" fmla="*/ 28 w 28"/>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8" h="30">
                    <a:moveTo>
                      <a:pt x="13" y="30"/>
                    </a:moveTo>
                    <a:lnTo>
                      <a:pt x="11" y="30"/>
                    </a:lnTo>
                    <a:lnTo>
                      <a:pt x="9" y="29"/>
                    </a:lnTo>
                    <a:lnTo>
                      <a:pt x="5" y="28"/>
                    </a:lnTo>
                    <a:lnTo>
                      <a:pt x="3" y="25"/>
                    </a:lnTo>
                    <a:lnTo>
                      <a:pt x="2" y="23"/>
                    </a:lnTo>
                    <a:lnTo>
                      <a:pt x="1" y="21"/>
                    </a:lnTo>
                    <a:lnTo>
                      <a:pt x="0" y="18"/>
                    </a:lnTo>
                    <a:lnTo>
                      <a:pt x="0" y="15"/>
                    </a:lnTo>
                    <a:lnTo>
                      <a:pt x="0" y="13"/>
                    </a:lnTo>
                    <a:lnTo>
                      <a:pt x="1" y="9"/>
                    </a:lnTo>
                    <a:lnTo>
                      <a:pt x="2" y="7"/>
                    </a:lnTo>
                    <a:lnTo>
                      <a:pt x="3" y="5"/>
                    </a:lnTo>
                    <a:lnTo>
                      <a:pt x="5" y="3"/>
                    </a:lnTo>
                    <a:lnTo>
                      <a:pt x="9" y="1"/>
                    </a:lnTo>
                    <a:lnTo>
                      <a:pt x="11" y="0"/>
                    </a:lnTo>
                    <a:lnTo>
                      <a:pt x="13" y="0"/>
                    </a:lnTo>
                    <a:lnTo>
                      <a:pt x="17" y="0"/>
                    </a:lnTo>
                    <a:lnTo>
                      <a:pt x="19" y="1"/>
                    </a:lnTo>
                    <a:lnTo>
                      <a:pt x="23" y="3"/>
                    </a:lnTo>
                    <a:lnTo>
                      <a:pt x="25" y="5"/>
                    </a:lnTo>
                    <a:lnTo>
                      <a:pt x="26" y="7"/>
                    </a:lnTo>
                    <a:lnTo>
                      <a:pt x="27" y="9"/>
                    </a:lnTo>
                    <a:lnTo>
                      <a:pt x="28" y="13"/>
                    </a:lnTo>
                    <a:lnTo>
                      <a:pt x="28" y="15"/>
                    </a:lnTo>
                    <a:lnTo>
                      <a:pt x="27" y="21"/>
                    </a:lnTo>
                    <a:lnTo>
                      <a:pt x="25" y="25"/>
                    </a:lnTo>
                    <a:lnTo>
                      <a:pt x="19" y="29"/>
                    </a:lnTo>
                    <a:lnTo>
                      <a:pt x="13" y="30"/>
                    </a:lnTo>
                    <a:close/>
                  </a:path>
                </a:pathLst>
              </a:custGeom>
              <a:solidFill>
                <a:srgbClr val="FFFF93">
                  <a:alpha val="100000"/>
                </a:srgbClr>
              </a:solidFill>
              <a:ln w="9525">
                <a:noFill/>
              </a:ln>
            </p:spPr>
            <p:txBody>
              <a:bodyPr/>
              <a:p>
                <a:endParaRPr lang="en-US"/>
              </a:p>
            </p:txBody>
          </p:sp>
          <p:sp>
            <p:nvSpPr>
              <p:cNvPr id="8434" name="Freeform 101"/>
              <p:cNvSpPr/>
              <p:nvPr/>
            </p:nvSpPr>
            <p:spPr>
              <a:xfrm>
                <a:off x="3001" y="2926"/>
                <a:ext cx="29" cy="30"/>
              </a:xfrm>
              <a:custGeom>
                <a:avLst/>
                <a:gdLst>
                  <a:gd name="txL" fmla="*/ 0 w 60"/>
                  <a:gd name="txT" fmla="*/ 0 h 60"/>
                  <a:gd name="txR" fmla="*/ 60 w 60"/>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60" h="60">
                    <a:moveTo>
                      <a:pt x="60" y="30"/>
                    </a:moveTo>
                    <a:lnTo>
                      <a:pt x="59" y="24"/>
                    </a:lnTo>
                    <a:lnTo>
                      <a:pt x="58" y="19"/>
                    </a:lnTo>
                    <a:lnTo>
                      <a:pt x="54" y="13"/>
                    </a:lnTo>
                    <a:lnTo>
                      <a:pt x="51" y="8"/>
                    </a:lnTo>
                    <a:lnTo>
                      <a:pt x="46" y="5"/>
                    </a:lnTo>
                    <a:lnTo>
                      <a:pt x="42" y="3"/>
                    </a:lnTo>
                    <a:lnTo>
                      <a:pt x="36" y="1"/>
                    </a:lnTo>
                    <a:lnTo>
                      <a:pt x="30" y="0"/>
                    </a:lnTo>
                    <a:lnTo>
                      <a:pt x="18" y="3"/>
                    </a:lnTo>
                    <a:lnTo>
                      <a:pt x="8" y="8"/>
                    </a:lnTo>
                    <a:lnTo>
                      <a:pt x="2" y="19"/>
                    </a:lnTo>
                    <a:lnTo>
                      <a:pt x="0" y="30"/>
                    </a:lnTo>
                    <a:lnTo>
                      <a:pt x="1" y="36"/>
                    </a:lnTo>
                    <a:lnTo>
                      <a:pt x="2" y="42"/>
                    </a:lnTo>
                    <a:lnTo>
                      <a:pt x="5" y="46"/>
                    </a:lnTo>
                    <a:lnTo>
                      <a:pt x="8" y="51"/>
                    </a:lnTo>
                    <a:lnTo>
                      <a:pt x="13" y="54"/>
                    </a:lnTo>
                    <a:lnTo>
                      <a:pt x="18" y="58"/>
                    </a:lnTo>
                    <a:lnTo>
                      <a:pt x="24" y="59"/>
                    </a:lnTo>
                    <a:lnTo>
                      <a:pt x="30" y="60"/>
                    </a:lnTo>
                    <a:lnTo>
                      <a:pt x="36" y="59"/>
                    </a:lnTo>
                    <a:lnTo>
                      <a:pt x="42"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8435" name="Freeform 102"/>
              <p:cNvSpPr/>
              <p:nvPr/>
            </p:nvSpPr>
            <p:spPr>
              <a:xfrm>
                <a:off x="3008" y="293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9"/>
                    </a:lnTo>
                    <a:lnTo>
                      <a:pt x="2" y="7"/>
                    </a:lnTo>
                    <a:lnTo>
                      <a:pt x="5" y="5"/>
                    </a:lnTo>
                    <a:lnTo>
                      <a:pt x="7" y="3"/>
                    </a:lnTo>
                    <a:lnTo>
                      <a:pt x="9" y="1"/>
                    </a:lnTo>
                    <a:lnTo>
                      <a:pt x="12" y="0"/>
                    </a:lnTo>
                    <a:lnTo>
                      <a:pt x="15" y="0"/>
                    </a:lnTo>
                    <a:lnTo>
                      <a:pt x="17" y="0"/>
                    </a:lnTo>
                    <a:lnTo>
                      <a:pt x="21" y="1"/>
                    </a:lnTo>
                    <a:lnTo>
                      <a:pt x="23" y="3"/>
                    </a:lnTo>
                    <a:lnTo>
                      <a:pt x="25" y="5"/>
                    </a:lnTo>
                    <a:lnTo>
                      <a:pt x="27"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8436" name="Freeform 103"/>
              <p:cNvSpPr/>
              <p:nvPr/>
            </p:nvSpPr>
            <p:spPr>
              <a:xfrm>
                <a:off x="2878" y="295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8" y="24"/>
                    </a:lnTo>
                    <a:lnTo>
                      <a:pt x="57" y="18"/>
                    </a:lnTo>
                    <a:lnTo>
                      <a:pt x="54" y="13"/>
                    </a:lnTo>
                    <a:lnTo>
                      <a:pt x="50" y="9"/>
                    </a:lnTo>
                    <a:lnTo>
                      <a:pt x="46" y="5"/>
                    </a:lnTo>
                    <a:lnTo>
                      <a:pt x="41" y="2"/>
                    </a:lnTo>
                    <a:lnTo>
                      <a:pt x="35" y="1"/>
                    </a:lnTo>
                    <a:lnTo>
                      <a:pt x="30" y="0"/>
                    </a:lnTo>
                    <a:lnTo>
                      <a:pt x="18" y="2"/>
                    </a:lnTo>
                    <a:lnTo>
                      <a:pt x="9" y="9"/>
                    </a:lnTo>
                    <a:lnTo>
                      <a:pt x="2" y="18"/>
                    </a:lnTo>
                    <a:lnTo>
                      <a:pt x="0" y="30"/>
                    </a:lnTo>
                    <a:lnTo>
                      <a:pt x="1" y="35"/>
                    </a:lnTo>
                    <a:lnTo>
                      <a:pt x="2" y="41"/>
                    </a:lnTo>
                    <a:lnTo>
                      <a:pt x="4" y="47"/>
                    </a:lnTo>
                    <a:lnTo>
                      <a:pt x="8" y="51"/>
                    </a:lnTo>
                    <a:lnTo>
                      <a:pt x="12" y="55"/>
                    </a:lnTo>
                    <a:lnTo>
                      <a:pt x="18" y="57"/>
                    </a:lnTo>
                    <a:lnTo>
                      <a:pt x="24" y="59"/>
                    </a:lnTo>
                    <a:lnTo>
                      <a:pt x="30" y="59"/>
                    </a:lnTo>
                    <a:lnTo>
                      <a:pt x="35" y="59"/>
                    </a:lnTo>
                    <a:lnTo>
                      <a:pt x="41" y="57"/>
                    </a:lnTo>
                    <a:lnTo>
                      <a:pt x="46" y="55"/>
                    </a:lnTo>
                    <a:lnTo>
                      <a:pt x="50" y="51"/>
                    </a:lnTo>
                    <a:lnTo>
                      <a:pt x="54" y="47"/>
                    </a:lnTo>
                    <a:lnTo>
                      <a:pt x="57" y="41"/>
                    </a:lnTo>
                    <a:lnTo>
                      <a:pt x="58" y="35"/>
                    </a:lnTo>
                    <a:lnTo>
                      <a:pt x="60" y="30"/>
                    </a:lnTo>
                    <a:close/>
                  </a:path>
                </a:pathLst>
              </a:custGeom>
              <a:solidFill>
                <a:srgbClr val="5900BC">
                  <a:alpha val="100000"/>
                </a:srgbClr>
              </a:solidFill>
              <a:ln w="9525">
                <a:noFill/>
              </a:ln>
            </p:spPr>
            <p:txBody>
              <a:bodyPr/>
              <a:p>
                <a:endParaRPr lang="en-US"/>
              </a:p>
            </p:txBody>
          </p:sp>
          <p:sp>
            <p:nvSpPr>
              <p:cNvPr id="8437" name="Freeform 104"/>
              <p:cNvSpPr/>
              <p:nvPr/>
            </p:nvSpPr>
            <p:spPr>
              <a:xfrm>
                <a:off x="2885" y="2965"/>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8"/>
                    </a:lnTo>
                    <a:lnTo>
                      <a:pt x="7" y="27"/>
                    </a:lnTo>
                    <a:lnTo>
                      <a:pt x="4" y="25"/>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0"/>
                    </a:lnTo>
                    <a:lnTo>
                      <a:pt x="25" y="25"/>
                    </a:lnTo>
                    <a:lnTo>
                      <a:pt x="20" y="28"/>
                    </a:lnTo>
                    <a:lnTo>
                      <a:pt x="15" y="30"/>
                    </a:lnTo>
                    <a:close/>
                  </a:path>
                </a:pathLst>
              </a:custGeom>
              <a:solidFill>
                <a:srgbClr val="FFFF93">
                  <a:alpha val="100000"/>
                </a:srgbClr>
              </a:solidFill>
              <a:ln w="9525">
                <a:noFill/>
              </a:ln>
            </p:spPr>
            <p:txBody>
              <a:bodyPr/>
              <a:p>
                <a:endParaRPr lang="en-US"/>
              </a:p>
            </p:txBody>
          </p:sp>
          <p:sp>
            <p:nvSpPr>
              <p:cNvPr id="8438" name="Freeform 105"/>
              <p:cNvSpPr/>
              <p:nvPr/>
            </p:nvSpPr>
            <p:spPr>
              <a:xfrm>
                <a:off x="2806" y="2879"/>
                <a:ext cx="30" cy="29"/>
              </a:xfrm>
              <a:custGeom>
                <a:avLst/>
                <a:gdLst>
                  <a:gd name="txL" fmla="*/ 0 w 60"/>
                  <a:gd name="txT" fmla="*/ 0 h 57"/>
                  <a:gd name="txR" fmla="*/ 60 w 60"/>
                  <a:gd name="txB" fmla="*/ 57 h 57"/>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7">
                    <a:moveTo>
                      <a:pt x="60" y="27"/>
                    </a:moveTo>
                    <a:lnTo>
                      <a:pt x="59" y="23"/>
                    </a:lnTo>
                    <a:lnTo>
                      <a:pt x="57" y="17"/>
                    </a:lnTo>
                    <a:lnTo>
                      <a:pt x="54" y="12"/>
                    </a:lnTo>
                    <a:lnTo>
                      <a:pt x="50" y="8"/>
                    </a:lnTo>
                    <a:lnTo>
                      <a:pt x="46" y="4"/>
                    </a:lnTo>
                    <a:lnTo>
                      <a:pt x="41" y="2"/>
                    </a:lnTo>
                    <a:lnTo>
                      <a:pt x="35" y="0"/>
                    </a:lnTo>
                    <a:lnTo>
                      <a:pt x="30" y="0"/>
                    </a:lnTo>
                    <a:lnTo>
                      <a:pt x="18" y="2"/>
                    </a:lnTo>
                    <a:lnTo>
                      <a:pt x="9" y="8"/>
                    </a:lnTo>
                    <a:lnTo>
                      <a:pt x="2" y="17"/>
                    </a:lnTo>
                    <a:lnTo>
                      <a:pt x="0" y="27"/>
                    </a:lnTo>
                    <a:lnTo>
                      <a:pt x="1" y="33"/>
                    </a:lnTo>
                    <a:lnTo>
                      <a:pt x="2" y="39"/>
                    </a:lnTo>
                    <a:lnTo>
                      <a:pt x="4" y="45"/>
                    </a:lnTo>
                    <a:lnTo>
                      <a:pt x="8" y="49"/>
                    </a:lnTo>
                    <a:lnTo>
                      <a:pt x="12" y="53"/>
                    </a:lnTo>
                    <a:lnTo>
                      <a:pt x="18" y="55"/>
                    </a:lnTo>
                    <a:lnTo>
                      <a:pt x="24" y="57"/>
                    </a:lnTo>
                    <a:lnTo>
                      <a:pt x="30" y="57"/>
                    </a:lnTo>
                    <a:lnTo>
                      <a:pt x="35" y="57"/>
                    </a:lnTo>
                    <a:lnTo>
                      <a:pt x="41" y="55"/>
                    </a:lnTo>
                    <a:lnTo>
                      <a:pt x="46" y="53"/>
                    </a:lnTo>
                    <a:lnTo>
                      <a:pt x="50" y="49"/>
                    </a:lnTo>
                    <a:lnTo>
                      <a:pt x="54" y="45"/>
                    </a:lnTo>
                    <a:lnTo>
                      <a:pt x="57" y="39"/>
                    </a:lnTo>
                    <a:lnTo>
                      <a:pt x="59" y="33"/>
                    </a:lnTo>
                    <a:lnTo>
                      <a:pt x="60" y="27"/>
                    </a:lnTo>
                    <a:close/>
                  </a:path>
                </a:pathLst>
              </a:custGeom>
              <a:solidFill>
                <a:srgbClr val="5900BC">
                  <a:alpha val="100000"/>
                </a:srgbClr>
              </a:solidFill>
              <a:ln w="9525">
                <a:noFill/>
              </a:ln>
            </p:spPr>
            <p:txBody>
              <a:bodyPr/>
              <a:p>
                <a:endParaRPr lang="en-US"/>
              </a:p>
            </p:txBody>
          </p:sp>
          <p:sp>
            <p:nvSpPr>
              <p:cNvPr id="8439" name="Freeform 106"/>
              <p:cNvSpPr/>
              <p:nvPr/>
            </p:nvSpPr>
            <p:spPr>
              <a:xfrm>
                <a:off x="2813" y="2886"/>
                <a:ext cx="15" cy="14"/>
              </a:xfrm>
              <a:custGeom>
                <a:avLst/>
                <a:gdLst>
                  <a:gd name="txL" fmla="*/ 0 w 30"/>
                  <a:gd name="txT" fmla="*/ 0 h 27"/>
                  <a:gd name="txR" fmla="*/ 30 w 30"/>
                  <a:gd name="txB" fmla="*/ 27 h 27"/>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7">
                    <a:moveTo>
                      <a:pt x="15" y="27"/>
                    </a:moveTo>
                    <a:lnTo>
                      <a:pt x="11" y="27"/>
                    </a:lnTo>
                    <a:lnTo>
                      <a:pt x="9" y="26"/>
                    </a:lnTo>
                    <a:lnTo>
                      <a:pt x="7" y="25"/>
                    </a:lnTo>
                    <a:lnTo>
                      <a:pt x="4" y="23"/>
                    </a:lnTo>
                    <a:lnTo>
                      <a:pt x="2" y="21"/>
                    </a:lnTo>
                    <a:lnTo>
                      <a:pt x="1" y="18"/>
                    </a:lnTo>
                    <a:lnTo>
                      <a:pt x="0" y="16"/>
                    </a:lnTo>
                    <a:lnTo>
                      <a:pt x="0" y="12"/>
                    </a:lnTo>
                    <a:lnTo>
                      <a:pt x="0" y="10"/>
                    </a:lnTo>
                    <a:lnTo>
                      <a:pt x="1" y="7"/>
                    </a:lnTo>
                    <a:lnTo>
                      <a:pt x="2" y="4"/>
                    </a:lnTo>
                    <a:lnTo>
                      <a:pt x="4" y="2"/>
                    </a:lnTo>
                    <a:lnTo>
                      <a:pt x="7" y="1"/>
                    </a:lnTo>
                    <a:lnTo>
                      <a:pt x="9" y="0"/>
                    </a:lnTo>
                    <a:lnTo>
                      <a:pt x="11" y="0"/>
                    </a:lnTo>
                    <a:lnTo>
                      <a:pt x="15" y="0"/>
                    </a:lnTo>
                    <a:lnTo>
                      <a:pt x="17" y="0"/>
                    </a:lnTo>
                    <a:lnTo>
                      <a:pt x="20" y="0"/>
                    </a:lnTo>
                    <a:lnTo>
                      <a:pt x="23" y="1"/>
                    </a:lnTo>
                    <a:lnTo>
                      <a:pt x="25" y="2"/>
                    </a:lnTo>
                    <a:lnTo>
                      <a:pt x="26" y="4"/>
                    </a:lnTo>
                    <a:lnTo>
                      <a:pt x="29" y="7"/>
                    </a:lnTo>
                    <a:lnTo>
                      <a:pt x="30" y="10"/>
                    </a:lnTo>
                    <a:lnTo>
                      <a:pt x="30" y="12"/>
                    </a:lnTo>
                    <a:lnTo>
                      <a:pt x="29" y="18"/>
                    </a:lnTo>
                    <a:lnTo>
                      <a:pt x="25" y="23"/>
                    </a:lnTo>
                    <a:lnTo>
                      <a:pt x="20" y="26"/>
                    </a:lnTo>
                    <a:lnTo>
                      <a:pt x="15" y="27"/>
                    </a:lnTo>
                    <a:close/>
                  </a:path>
                </a:pathLst>
              </a:custGeom>
              <a:solidFill>
                <a:srgbClr val="FFFF93">
                  <a:alpha val="100000"/>
                </a:srgbClr>
              </a:solidFill>
              <a:ln w="9525">
                <a:noFill/>
              </a:ln>
            </p:spPr>
            <p:txBody>
              <a:bodyPr/>
              <a:p>
                <a:endParaRPr lang="en-US"/>
              </a:p>
            </p:txBody>
          </p:sp>
          <p:sp>
            <p:nvSpPr>
              <p:cNvPr id="8440" name="Freeform 107"/>
              <p:cNvSpPr/>
              <p:nvPr/>
            </p:nvSpPr>
            <p:spPr>
              <a:xfrm>
                <a:off x="2920" y="307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4" y="13"/>
                    </a:lnTo>
                    <a:lnTo>
                      <a:pt x="51" y="8"/>
                    </a:lnTo>
                    <a:lnTo>
                      <a:pt x="46" y="5"/>
                    </a:lnTo>
                    <a:lnTo>
                      <a:pt x="41" y="3"/>
                    </a:lnTo>
                    <a:lnTo>
                      <a:pt x="36" y="1"/>
                    </a:lnTo>
                    <a:lnTo>
                      <a:pt x="30" y="0"/>
                    </a:lnTo>
                    <a:lnTo>
                      <a:pt x="18" y="3"/>
                    </a:lnTo>
                    <a:lnTo>
                      <a:pt x="9" y="8"/>
                    </a:lnTo>
                    <a:lnTo>
                      <a:pt x="2" y="19"/>
                    </a:lnTo>
                    <a:lnTo>
                      <a:pt x="0" y="30"/>
                    </a:lnTo>
                    <a:lnTo>
                      <a:pt x="1" y="36"/>
                    </a:lnTo>
                    <a:lnTo>
                      <a:pt x="2" y="42"/>
                    </a:lnTo>
                    <a:lnTo>
                      <a:pt x="6" y="46"/>
                    </a:lnTo>
                    <a:lnTo>
                      <a:pt x="9" y="51"/>
                    </a:lnTo>
                    <a:lnTo>
                      <a:pt x="14" y="54"/>
                    </a:lnTo>
                    <a:lnTo>
                      <a:pt x="18" y="58"/>
                    </a:lnTo>
                    <a:lnTo>
                      <a:pt x="24" y="59"/>
                    </a:lnTo>
                    <a:lnTo>
                      <a:pt x="30" y="60"/>
                    </a:lnTo>
                    <a:lnTo>
                      <a:pt x="36" y="59"/>
                    </a:lnTo>
                    <a:lnTo>
                      <a:pt x="41"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8441" name="Freeform 108"/>
              <p:cNvSpPr/>
              <p:nvPr/>
            </p:nvSpPr>
            <p:spPr>
              <a:xfrm>
                <a:off x="2928" y="307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7"/>
                    </a:lnTo>
                    <a:lnTo>
                      <a:pt x="5" y="26"/>
                    </a:lnTo>
                    <a:lnTo>
                      <a:pt x="2" y="23"/>
                    </a:lnTo>
                    <a:lnTo>
                      <a:pt x="1" y="20"/>
                    </a:lnTo>
                    <a:lnTo>
                      <a:pt x="0" y="17"/>
                    </a:lnTo>
                    <a:lnTo>
                      <a:pt x="0" y="15"/>
                    </a:lnTo>
                    <a:lnTo>
                      <a:pt x="0" y="12"/>
                    </a:lnTo>
                    <a:lnTo>
                      <a:pt x="1" y="9"/>
                    </a:lnTo>
                    <a:lnTo>
                      <a:pt x="2" y="7"/>
                    </a:lnTo>
                    <a:lnTo>
                      <a:pt x="5" y="5"/>
                    </a:lnTo>
                    <a:lnTo>
                      <a:pt x="7" y="2"/>
                    </a:lnTo>
                    <a:lnTo>
                      <a:pt x="9" y="1"/>
                    </a:lnTo>
                    <a:lnTo>
                      <a:pt x="11" y="0"/>
                    </a:lnTo>
                    <a:lnTo>
                      <a:pt x="15" y="0"/>
                    </a:lnTo>
                    <a:lnTo>
                      <a:pt x="17" y="0"/>
                    </a:lnTo>
                    <a:lnTo>
                      <a:pt x="21" y="1"/>
                    </a:lnTo>
                    <a:lnTo>
                      <a:pt x="23" y="2"/>
                    </a:lnTo>
                    <a:lnTo>
                      <a:pt x="25" y="5"/>
                    </a:lnTo>
                    <a:lnTo>
                      <a:pt x="26"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8442" name="Freeform 109"/>
              <p:cNvSpPr/>
              <p:nvPr/>
            </p:nvSpPr>
            <p:spPr>
              <a:xfrm>
                <a:off x="2865" y="320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8" y="9"/>
                    </a:lnTo>
                    <a:lnTo>
                      <a:pt x="3" y="18"/>
                    </a:lnTo>
                    <a:lnTo>
                      <a:pt x="0" y="30"/>
                    </a:lnTo>
                    <a:lnTo>
                      <a:pt x="0" y="36"/>
                    </a:lnTo>
                    <a:lnTo>
                      <a:pt x="3" y="41"/>
                    </a:lnTo>
                    <a:lnTo>
                      <a:pt x="5" y="46"/>
                    </a:lnTo>
                    <a:lnTo>
                      <a:pt x="8" y="51"/>
                    </a:lnTo>
                    <a:lnTo>
                      <a:pt x="13"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8443" name="Freeform 110"/>
              <p:cNvSpPr/>
              <p:nvPr/>
            </p:nvSpPr>
            <p:spPr>
              <a:xfrm>
                <a:off x="2872" y="3213"/>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2" y="30"/>
                    </a:lnTo>
                    <a:lnTo>
                      <a:pt x="9" y="29"/>
                    </a:lnTo>
                    <a:lnTo>
                      <a:pt x="7" y="26"/>
                    </a:lnTo>
                    <a:lnTo>
                      <a:pt x="5" y="25"/>
                    </a:lnTo>
                    <a:lnTo>
                      <a:pt x="3" y="23"/>
                    </a:lnTo>
                    <a:lnTo>
                      <a:pt x="1" y="21"/>
                    </a:lnTo>
                    <a:lnTo>
                      <a:pt x="0" y="17"/>
                    </a:lnTo>
                    <a:lnTo>
                      <a:pt x="0" y="15"/>
                    </a:lnTo>
                    <a:lnTo>
                      <a:pt x="0" y="12"/>
                    </a:lnTo>
                    <a:lnTo>
                      <a:pt x="1" y="9"/>
                    </a:lnTo>
                    <a:lnTo>
                      <a:pt x="3" y="7"/>
                    </a:lnTo>
                    <a:lnTo>
                      <a:pt x="5" y="5"/>
                    </a:lnTo>
                    <a:lnTo>
                      <a:pt x="7" y="2"/>
                    </a:lnTo>
                    <a:lnTo>
                      <a:pt x="9" y="1"/>
                    </a:lnTo>
                    <a:lnTo>
                      <a:pt x="12" y="0"/>
                    </a:lnTo>
                    <a:lnTo>
                      <a:pt x="15" y="0"/>
                    </a:lnTo>
                    <a:lnTo>
                      <a:pt x="17" y="0"/>
                    </a:lnTo>
                    <a:lnTo>
                      <a:pt x="21" y="1"/>
                    </a:lnTo>
                    <a:lnTo>
                      <a:pt x="23" y="2"/>
                    </a:lnTo>
                    <a:lnTo>
                      <a:pt x="26" y="5"/>
                    </a:lnTo>
                    <a:lnTo>
                      <a:pt x="27" y="7"/>
                    </a:lnTo>
                    <a:lnTo>
                      <a:pt x="28" y="9"/>
                    </a:lnTo>
                    <a:lnTo>
                      <a:pt x="29" y="12"/>
                    </a:lnTo>
                    <a:lnTo>
                      <a:pt x="29" y="15"/>
                    </a:lnTo>
                    <a:lnTo>
                      <a:pt x="28"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8444" name="Freeform 111"/>
              <p:cNvSpPr/>
              <p:nvPr/>
            </p:nvSpPr>
            <p:spPr>
              <a:xfrm>
                <a:off x="2942" y="3332"/>
                <a:ext cx="30" cy="29"/>
              </a:xfrm>
              <a:custGeom>
                <a:avLst/>
                <a:gdLst>
                  <a:gd name="txL" fmla="*/ 0 w 59"/>
                  <a:gd name="txT" fmla="*/ 0 h 59"/>
                  <a:gd name="txR" fmla="*/ 59 w 59"/>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9" h="59">
                    <a:moveTo>
                      <a:pt x="59" y="29"/>
                    </a:moveTo>
                    <a:lnTo>
                      <a:pt x="58" y="23"/>
                    </a:lnTo>
                    <a:lnTo>
                      <a:pt x="57" y="19"/>
                    </a:lnTo>
                    <a:lnTo>
                      <a:pt x="54" y="13"/>
                    </a:lnTo>
                    <a:lnTo>
                      <a:pt x="50" y="8"/>
                    </a:lnTo>
                    <a:lnTo>
                      <a:pt x="46" y="5"/>
                    </a:lnTo>
                    <a:lnTo>
                      <a:pt x="41" y="2"/>
                    </a:lnTo>
                    <a:lnTo>
                      <a:pt x="35" y="0"/>
                    </a:lnTo>
                    <a:lnTo>
                      <a:pt x="30" y="0"/>
                    </a:lnTo>
                    <a:lnTo>
                      <a:pt x="18" y="2"/>
                    </a:lnTo>
                    <a:lnTo>
                      <a:pt x="9" y="8"/>
                    </a:lnTo>
                    <a:lnTo>
                      <a:pt x="2" y="17"/>
                    </a:lnTo>
                    <a:lnTo>
                      <a:pt x="0" y="29"/>
                    </a:lnTo>
                    <a:lnTo>
                      <a:pt x="1" y="35"/>
                    </a:lnTo>
                    <a:lnTo>
                      <a:pt x="2" y="40"/>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0"/>
                    </a:lnTo>
                    <a:lnTo>
                      <a:pt x="58" y="35"/>
                    </a:lnTo>
                    <a:lnTo>
                      <a:pt x="59" y="29"/>
                    </a:lnTo>
                    <a:close/>
                  </a:path>
                </a:pathLst>
              </a:custGeom>
              <a:solidFill>
                <a:srgbClr val="5900BC">
                  <a:alpha val="100000"/>
                </a:srgbClr>
              </a:solidFill>
              <a:ln w="9525">
                <a:noFill/>
              </a:ln>
            </p:spPr>
            <p:txBody>
              <a:bodyPr/>
              <a:p>
                <a:endParaRPr lang="en-US"/>
              </a:p>
            </p:txBody>
          </p:sp>
          <p:sp>
            <p:nvSpPr>
              <p:cNvPr id="8445" name="Freeform 112"/>
              <p:cNvSpPr/>
              <p:nvPr/>
            </p:nvSpPr>
            <p:spPr>
              <a:xfrm>
                <a:off x="2949" y="3339"/>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5" y="29"/>
                    </a:moveTo>
                    <a:lnTo>
                      <a:pt x="11" y="29"/>
                    </a:lnTo>
                    <a:lnTo>
                      <a:pt x="9" y="28"/>
                    </a:lnTo>
                    <a:lnTo>
                      <a:pt x="6" y="27"/>
                    </a:lnTo>
                    <a:lnTo>
                      <a:pt x="4" y="25"/>
                    </a:lnTo>
                    <a:lnTo>
                      <a:pt x="2" y="23"/>
                    </a:lnTo>
                    <a:lnTo>
                      <a:pt x="1" y="20"/>
                    </a:lnTo>
                    <a:lnTo>
                      <a:pt x="0" y="17"/>
                    </a:lnTo>
                    <a:lnTo>
                      <a:pt x="0" y="14"/>
                    </a:lnTo>
                    <a:lnTo>
                      <a:pt x="0" y="12"/>
                    </a:lnTo>
                    <a:lnTo>
                      <a:pt x="1" y="8"/>
                    </a:lnTo>
                    <a:lnTo>
                      <a:pt x="2" y="6"/>
                    </a:lnTo>
                    <a:lnTo>
                      <a:pt x="4" y="4"/>
                    </a:lnTo>
                    <a:lnTo>
                      <a:pt x="6" y="2"/>
                    </a:lnTo>
                    <a:lnTo>
                      <a:pt x="9" y="1"/>
                    </a:lnTo>
                    <a:lnTo>
                      <a:pt x="11" y="0"/>
                    </a:lnTo>
                    <a:lnTo>
                      <a:pt x="15" y="0"/>
                    </a:lnTo>
                    <a:lnTo>
                      <a:pt x="17" y="0"/>
                    </a:lnTo>
                    <a:lnTo>
                      <a:pt x="20" y="1"/>
                    </a:lnTo>
                    <a:lnTo>
                      <a:pt x="23" y="2"/>
                    </a:lnTo>
                    <a:lnTo>
                      <a:pt x="25" y="4"/>
                    </a:lnTo>
                    <a:lnTo>
                      <a:pt x="26" y="6"/>
                    </a:lnTo>
                    <a:lnTo>
                      <a:pt x="28" y="8"/>
                    </a:lnTo>
                    <a:lnTo>
                      <a:pt x="29" y="12"/>
                    </a:lnTo>
                    <a:lnTo>
                      <a:pt x="29"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8446" name="Freeform 113"/>
              <p:cNvSpPr/>
              <p:nvPr/>
            </p:nvSpPr>
            <p:spPr>
              <a:xfrm>
                <a:off x="3086" y="3252"/>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5" y="13"/>
                    </a:lnTo>
                    <a:lnTo>
                      <a:pt x="51" y="8"/>
                    </a:lnTo>
                    <a:lnTo>
                      <a:pt x="47" y="5"/>
                    </a:lnTo>
                    <a:lnTo>
                      <a:pt x="42" y="2"/>
                    </a:lnTo>
                    <a:lnTo>
                      <a:pt x="36" y="0"/>
                    </a:lnTo>
                    <a:lnTo>
                      <a:pt x="30" y="0"/>
                    </a:lnTo>
                    <a:lnTo>
                      <a:pt x="19" y="2"/>
                    </a:lnTo>
                    <a:lnTo>
                      <a:pt x="10" y="8"/>
                    </a:lnTo>
                    <a:lnTo>
                      <a:pt x="3" y="18"/>
                    </a:lnTo>
                    <a:lnTo>
                      <a:pt x="0" y="30"/>
                    </a:lnTo>
                    <a:lnTo>
                      <a:pt x="2" y="36"/>
                    </a:lnTo>
                    <a:lnTo>
                      <a:pt x="3" y="40"/>
                    </a:lnTo>
                    <a:lnTo>
                      <a:pt x="6" y="46"/>
                    </a:lnTo>
                    <a:lnTo>
                      <a:pt x="10" y="51"/>
                    </a:lnTo>
                    <a:lnTo>
                      <a:pt x="14" y="54"/>
                    </a:lnTo>
                    <a:lnTo>
                      <a:pt x="19" y="56"/>
                    </a:lnTo>
                    <a:lnTo>
                      <a:pt x="25" y="59"/>
                    </a:lnTo>
                    <a:lnTo>
                      <a:pt x="30" y="59"/>
                    </a:lnTo>
                    <a:lnTo>
                      <a:pt x="36" y="59"/>
                    </a:lnTo>
                    <a:lnTo>
                      <a:pt x="42" y="56"/>
                    </a:lnTo>
                    <a:lnTo>
                      <a:pt x="47" y="54"/>
                    </a:lnTo>
                    <a:lnTo>
                      <a:pt x="51" y="51"/>
                    </a:lnTo>
                    <a:lnTo>
                      <a:pt x="55" y="46"/>
                    </a:lnTo>
                    <a:lnTo>
                      <a:pt x="58" y="40"/>
                    </a:lnTo>
                    <a:lnTo>
                      <a:pt x="59" y="36"/>
                    </a:lnTo>
                    <a:lnTo>
                      <a:pt x="60" y="30"/>
                    </a:lnTo>
                    <a:close/>
                  </a:path>
                </a:pathLst>
              </a:custGeom>
              <a:solidFill>
                <a:srgbClr val="5900BC">
                  <a:alpha val="100000"/>
                </a:srgbClr>
              </a:solidFill>
              <a:ln w="9525">
                <a:noFill/>
              </a:ln>
            </p:spPr>
            <p:txBody>
              <a:bodyPr/>
              <a:p>
                <a:endParaRPr lang="en-US"/>
              </a:p>
            </p:txBody>
          </p:sp>
          <p:sp>
            <p:nvSpPr>
              <p:cNvPr id="8447" name="Freeform 114"/>
              <p:cNvSpPr/>
              <p:nvPr/>
            </p:nvSpPr>
            <p:spPr>
              <a:xfrm>
                <a:off x="3093" y="3259"/>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10" y="28"/>
                    </a:lnTo>
                    <a:lnTo>
                      <a:pt x="7" y="26"/>
                    </a:lnTo>
                    <a:lnTo>
                      <a:pt x="5" y="25"/>
                    </a:lnTo>
                    <a:lnTo>
                      <a:pt x="3" y="23"/>
                    </a:lnTo>
                    <a:lnTo>
                      <a:pt x="2" y="20"/>
                    </a:lnTo>
                    <a:lnTo>
                      <a:pt x="0" y="17"/>
                    </a:lnTo>
                    <a:lnTo>
                      <a:pt x="0" y="15"/>
                    </a:lnTo>
                    <a:lnTo>
                      <a:pt x="0" y="11"/>
                    </a:lnTo>
                    <a:lnTo>
                      <a:pt x="2" y="9"/>
                    </a:lnTo>
                    <a:lnTo>
                      <a:pt x="3" y="7"/>
                    </a:lnTo>
                    <a:lnTo>
                      <a:pt x="5" y="5"/>
                    </a:lnTo>
                    <a:lnTo>
                      <a:pt x="7" y="2"/>
                    </a:lnTo>
                    <a:lnTo>
                      <a:pt x="10" y="1"/>
                    </a:lnTo>
                    <a:lnTo>
                      <a:pt x="12" y="0"/>
                    </a:lnTo>
                    <a:lnTo>
                      <a:pt x="15" y="0"/>
                    </a:lnTo>
                    <a:lnTo>
                      <a:pt x="18" y="0"/>
                    </a:lnTo>
                    <a:lnTo>
                      <a:pt x="21" y="1"/>
                    </a:lnTo>
                    <a:lnTo>
                      <a:pt x="23" y="2"/>
                    </a:lnTo>
                    <a:lnTo>
                      <a:pt x="26" y="5"/>
                    </a:lnTo>
                    <a:lnTo>
                      <a:pt x="27" y="7"/>
                    </a:lnTo>
                    <a:lnTo>
                      <a:pt x="29" y="9"/>
                    </a:lnTo>
                    <a:lnTo>
                      <a:pt x="30" y="11"/>
                    </a:lnTo>
                    <a:lnTo>
                      <a:pt x="30" y="15"/>
                    </a:lnTo>
                    <a:lnTo>
                      <a:pt x="29" y="21"/>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8448" name="Freeform 115"/>
              <p:cNvSpPr/>
              <p:nvPr/>
            </p:nvSpPr>
            <p:spPr>
              <a:xfrm>
                <a:off x="3083" y="300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8" y="24"/>
                    </a:lnTo>
                    <a:lnTo>
                      <a:pt x="57" y="18"/>
                    </a:lnTo>
                    <a:lnTo>
                      <a:pt x="55" y="14"/>
                    </a:lnTo>
                    <a:lnTo>
                      <a:pt x="52" y="9"/>
                    </a:lnTo>
                    <a:lnTo>
                      <a:pt x="47" y="6"/>
                    </a:lnTo>
                    <a:lnTo>
                      <a:pt x="41" y="2"/>
                    </a:lnTo>
                    <a:lnTo>
                      <a:pt x="35" y="1"/>
                    </a:lnTo>
                    <a:lnTo>
                      <a:pt x="30" y="0"/>
                    </a:lnTo>
                    <a:lnTo>
                      <a:pt x="18" y="2"/>
                    </a:lnTo>
                    <a:lnTo>
                      <a:pt x="9" y="9"/>
                    </a:lnTo>
                    <a:lnTo>
                      <a:pt x="2" y="18"/>
                    </a:lnTo>
                    <a:lnTo>
                      <a:pt x="0" y="30"/>
                    </a:lnTo>
                    <a:lnTo>
                      <a:pt x="1" y="36"/>
                    </a:lnTo>
                    <a:lnTo>
                      <a:pt x="2" y="41"/>
                    </a:lnTo>
                    <a:lnTo>
                      <a:pt x="5" y="47"/>
                    </a:lnTo>
                    <a:lnTo>
                      <a:pt x="9" y="52"/>
                    </a:lnTo>
                    <a:lnTo>
                      <a:pt x="14" y="55"/>
                    </a:lnTo>
                    <a:lnTo>
                      <a:pt x="18" y="57"/>
                    </a:lnTo>
                    <a:lnTo>
                      <a:pt x="24" y="60"/>
                    </a:lnTo>
                    <a:lnTo>
                      <a:pt x="30" y="60"/>
                    </a:lnTo>
                    <a:lnTo>
                      <a:pt x="35" y="60"/>
                    </a:lnTo>
                    <a:lnTo>
                      <a:pt x="41" y="57"/>
                    </a:lnTo>
                    <a:lnTo>
                      <a:pt x="47" y="55"/>
                    </a:lnTo>
                    <a:lnTo>
                      <a:pt x="52" y="52"/>
                    </a:lnTo>
                    <a:lnTo>
                      <a:pt x="55" y="47"/>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8449" name="Freeform 116"/>
              <p:cNvSpPr/>
              <p:nvPr/>
            </p:nvSpPr>
            <p:spPr>
              <a:xfrm>
                <a:off x="3090" y="3008"/>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2" y="29"/>
                    </a:lnTo>
                    <a:lnTo>
                      <a:pt x="10" y="28"/>
                    </a:lnTo>
                    <a:lnTo>
                      <a:pt x="7" y="26"/>
                    </a:lnTo>
                    <a:lnTo>
                      <a:pt x="4" y="24"/>
                    </a:lnTo>
                    <a:lnTo>
                      <a:pt x="3" y="22"/>
                    </a:lnTo>
                    <a:lnTo>
                      <a:pt x="1" y="20"/>
                    </a:lnTo>
                    <a:lnTo>
                      <a:pt x="0" y="17"/>
                    </a:lnTo>
                    <a:lnTo>
                      <a:pt x="0" y="14"/>
                    </a:lnTo>
                    <a:lnTo>
                      <a:pt x="0" y="11"/>
                    </a:lnTo>
                    <a:lnTo>
                      <a:pt x="1" y="8"/>
                    </a:lnTo>
                    <a:lnTo>
                      <a:pt x="3" y="6"/>
                    </a:lnTo>
                    <a:lnTo>
                      <a:pt x="4" y="3"/>
                    </a:lnTo>
                    <a:lnTo>
                      <a:pt x="7" y="2"/>
                    </a:lnTo>
                    <a:lnTo>
                      <a:pt x="10" y="1"/>
                    </a:lnTo>
                    <a:lnTo>
                      <a:pt x="12" y="0"/>
                    </a:lnTo>
                    <a:lnTo>
                      <a:pt x="15" y="0"/>
                    </a:lnTo>
                    <a:lnTo>
                      <a:pt x="18" y="0"/>
                    </a:lnTo>
                    <a:lnTo>
                      <a:pt x="20" y="1"/>
                    </a:lnTo>
                    <a:lnTo>
                      <a:pt x="23" y="2"/>
                    </a:lnTo>
                    <a:lnTo>
                      <a:pt x="25" y="3"/>
                    </a:lnTo>
                    <a:lnTo>
                      <a:pt x="27" y="6"/>
                    </a:lnTo>
                    <a:lnTo>
                      <a:pt x="28" y="8"/>
                    </a:lnTo>
                    <a:lnTo>
                      <a:pt x="30" y="11"/>
                    </a:lnTo>
                    <a:lnTo>
                      <a:pt x="30"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8450" name="Freeform 117"/>
              <p:cNvSpPr/>
              <p:nvPr/>
            </p:nvSpPr>
            <p:spPr>
              <a:xfrm>
                <a:off x="3171" y="3193"/>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4" y="12"/>
                    </a:lnTo>
                    <a:lnTo>
                      <a:pt x="51" y="8"/>
                    </a:lnTo>
                    <a:lnTo>
                      <a:pt x="46" y="4"/>
                    </a:lnTo>
                    <a:lnTo>
                      <a:pt x="41" y="2"/>
                    </a:lnTo>
                    <a:lnTo>
                      <a:pt x="36" y="1"/>
                    </a:lnTo>
                    <a:lnTo>
                      <a:pt x="30" y="0"/>
                    </a:lnTo>
                    <a:lnTo>
                      <a:pt x="18" y="2"/>
                    </a:lnTo>
                    <a:lnTo>
                      <a:pt x="9" y="8"/>
                    </a:lnTo>
                    <a:lnTo>
                      <a:pt x="2" y="18"/>
                    </a:lnTo>
                    <a:lnTo>
                      <a:pt x="0" y="29"/>
                    </a:lnTo>
                    <a:lnTo>
                      <a:pt x="1" y="35"/>
                    </a:lnTo>
                    <a:lnTo>
                      <a:pt x="2" y="41"/>
                    </a:lnTo>
                    <a:lnTo>
                      <a:pt x="6" y="46"/>
                    </a:lnTo>
                    <a:lnTo>
                      <a:pt x="9" y="50"/>
                    </a:lnTo>
                    <a:lnTo>
                      <a:pt x="14" y="54"/>
                    </a:lnTo>
                    <a:lnTo>
                      <a:pt x="18" y="57"/>
                    </a:lnTo>
                    <a:lnTo>
                      <a:pt x="24" y="58"/>
                    </a:lnTo>
                    <a:lnTo>
                      <a:pt x="30" y="59"/>
                    </a:lnTo>
                    <a:lnTo>
                      <a:pt x="36" y="58"/>
                    </a:lnTo>
                    <a:lnTo>
                      <a:pt x="41" y="57"/>
                    </a:lnTo>
                    <a:lnTo>
                      <a:pt x="46" y="54"/>
                    </a:lnTo>
                    <a:lnTo>
                      <a:pt x="51" y="50"/>
                    </a:lnTo>
                    <a:lnTo>
                      <a:pt x="54"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8451" name="Freeform 118"/>
              <p:cNvSpPr/>
              <p:nvPr/>
            </p:nvSpPr>
            <p:spPr>
              <a:xfrm>
                <a:off x="3178" y="3200"/>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7"/>
                    </a:lnTo>
                    <a:lnTo>
                      <a:pt x="5" y="26"/>
                    </a:lnTo>
                    <a:lnTo>
                      <a:pt x="3" y="24"/>
                    </a:lnTo>
                    <a:lnTo>
                      <a:pt x="1" y="20"/>
                    </a:lnTo>
                    <a:lnTo>
                      <a:pt x="0" y="18"/>
                    </a:lnTo>
                    <a:lnTo>
                      <a:pt x="0" y="15"/>
                    </a:lnTo>
                    <a:lnTo>
                      <a:pt x="0" y="12"/>
                    </a:lnTo>
                    <a:lnTo>
                      <a:pt x="1" y="10"/>
                    </a:lnTo>
                    <a:lnTo>
                      <a:pt x="3" y="7"/>
                    </a:lnTo>
                    <a:lnTo>
                      <a:pt x="5" y="5"/>
                    </a:lnTo>
                    <a:lnTo>
                      <a:pt x="7" y="3"/>
                    </a:lnTo>
                    <a:lnTo>
                      <a:pt x="9" y="2"/>
                    </a:lnTo>
                    <a:lnTo>
                      <a:pt x="13" y="0"/>
                    </a:lnTo>
                    <a:lnTo>
                      <a:pt x="15" y="0"/>
                    </a:lnTo>
                    <a:lnTo>
                      <a:pt x="17"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8452" name="Freeform 119"/>
              <p:cNvSpPr/>
              <p:nvPr/>
            </p:nvSpPr>
            <p:spPr>
              <a:xfrm>
                <a:off x="3283" y="3094"/>
                <a:ext cx="30" cy="30"/>
              </a:xfrm>
              <a:custGeom>
                <a:avLst/>
                <a:gdLst>
                  <a:gd name="txL" fmla="*/ 0 w 58"/>
                  <a:gd name="txT" fmla="*/ 0 h 58"/>
                  <a:gd name="txR" fmla="*/ 58 w 58"/>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8">
                    <a:moveTo>
                      <a:pt x="58" y="28"/>
                    </a:moveTo>
                    <a:lnTo>
                      <a:pt x="58" y="23"/>
                    </a:lnTo>
                    <a:lnTo>
                      <a:pt x="56" y="18"/>
                    </a:lnTo>
                    <a:lnTo>
                      <a:pt x="54" y="12"/>
                    </a:lnTo>
                    <a:lnTo>
                      <a:pt x="50" y="8"/>
                    </a:lnTo>
                    <a:lnTo>
                      <a:pt x="46" y="4"/>
                    </a:lnTo>
                    <a:lnTo>
                      <a:pt x="40" y="2"/>
                    </a:lnTo>
                    <a:lnTo>
                      <a:pt x="34" y="0"/>
                    </a:lnTo>
                    <a:lnTo>
                      <a:pt x="28" y="0"/>
                    </a:lnTo>
                    <a:lnTo>
                      <a:pt x="17" y="2"/>
                    </a:lnTo>
                    <a:lnTo>
                      <a:pt x="8" y="8"/>
                    </a:lnTo>
                    <a:lnTo>
                      <a:pt x="2" y="17"/>
                    </a:lnTo>
                    <a:lnTo>
                      <a:pt x="0" y="28"/>
                    </a:lnTo>
                    <a:lnTo>
                      <a:pt x="0" y="34"/>
                    </a:lnTo>
                    <a:lnTo>
                      <a:pt x="2" y="40"/>
                    </a:lnTo>
                    <a:lnTo>
                      <a:pt x="4" y="46"/>
                    </a:lnTo>
                    <a:lnTo>
                      <a:pt x="8" y="50"/>
                    </a:lnTo>
                    <a:lnTo>
                      <a:pt x="12" y="54"/>
                    </a:lnTo>
                    <a:lnTo>
                      <a:pt x="18" y="56"/>
                    </a:lnTo>
                    <a:lnTo>
                      <a:pt x="23" y="58"/>
                    </a:lnTo>
                    <a:lnTo>
                      <a:pt x="28" y="58"/>
                    </a:lnTo>
                    <a:lnTo>
                      <a:pt x="34" y="58"/>
                    </a:lnTo>
                    <a:lnTo>
                      <a:pt x="40" y="56"/>
                    </a:lnTo>
                    <a:lnTo>
                      <a:pt x="46" y="54"/>
                    </a:lnTo>
                    <a:lnTo>
                      <a:pt x="50" y="50"/>
                    </a:lnTo>
                    <a:lnTo>
                      <a:pt x="54" y="46"/>
                    </a:lnTo>
                    <a:lnTo>
                      <a:pt x="56" y="40"/>
                    </a:lnTo>
                    <a:lnTo>
                      <a:pt x="58" y="34"/>
                    </a:lnTo>
                    <a:lnTo>
                      <a:pt x="58" y="28"/>
                    </a:lnTo>
                    <a:close/>
                  </a:path>
                </a:pathLst>
              </a:custGeom>
              <a:solidFill>
                <a:srgbClr val="5900BC">
                  <a:alpha val="100000"/>
                </a:srgbClr>
              </a:solidFill>
              <a:ln w="9525">
                <a:noFill/>
              </a:ln>
            </p:spPr>
            <p:txBody>
              <a:bodyPr/>
              <a:p>
                <a:endParaRPr lang="en-US"/>
              </a:p>
            </p:txBody>
          </p:sp>
          <p:sp>
            <p:nvSpPr>
              <p:cNvPr id="8453" name="Freeform 120"/>
              <p:cNvSpPr/>
              <p:nvPr/>
            </p:nvSpPr>
            <p:spPr>
              <a:xfrm>
                <a:off x="3291" y="3102"/>
                <a:ext cx="14" cy="14"/>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4" y="28"/>
                    </a:moveTo>
                    <a:lnTo>
                      <a:pt x="12" y="28"/>
                    </a:lnTo>
                    <a:lnTo>
                      <a:pt x="10" y="27"/>
                    </a:lnTo>
                    <a:lnTo>
                      <a:pt x="6" y="26"/>
                    </a:lnTo>
                    <a:lnTo>
                      <a:pt x="4" y="24"/>
                    </a:lnTo>
                    <a:lnTo>
                      <a:pt x="3" y="21"/>
                    </a:lnTo>
                    <a:lnTo>
                      <a:pt x="2" y="19"/>
                    </a:lnTo>
                    <a:lnTo>
                      <a:pt x="0" y="17"/>
                    </a:lnTo>
                    <a:lnTo>
                      <a:pt x="0" y="13"/>
                    </a:lnTo>
                    <a:lnTo>
                      <a:pt x="0" y="11"/>
                    </a:lnTo>
                    <a:lnTo>
                      <a:pt x="2" y="8"/>
                    </a:lnTo>
                    <a:lnTo>
                      <a:pt x="3" y="5"/>
                    </a:lnTo>
                    <a:lnTo>
                      <a:pt x="4" y="3"/>
                    </a:lnTo>
                    <a:lnTo>
                      <a:pt x="6" y="2"/>
                    </a:lnTo>
                    <a:lnTo>
                      <a:pt x="10" y="1"/>
                    </a:lnTo>
                    <a:lnTo>
                      <a:pt x="12" y="0"/>
                    </a:lnTo>
                    <a:lnTo>
                      <a:pt x="14" y="0"/>
                    </a:lnTo>
                    <a:lnTo>
                      <a:pt x="18" y="0"/>
                    </a:lnTo>
                    <a:lnTo>
                      <a:pt x="20" y="1"/>
                    </a:lnTo>
                    <a:lnTo>
                      <a:pt x="24" y="2"/>
                    </a:lnTo>
                    <a:lnTo>
                      <a:pt x="26" y="3"/>
                    </a:lnTo>
                    <a:lnTo>
                      <a:pt x="27" y="5"/>
                    </a:lnTo>
                    <a:lnTo>
                      <a:pt x="28" y="8"/>
                    </a:lnTo>
                    <a:lnTo>
                      <a:pt x="29" y="11"/>
                    </a:lnTo>
                    <a:lnTo>
                      <a:pt x="29" y="13"/>
                    </a:lnTo>
                    <a:lnTo>
                      <a:pt x="28" y="19"/>
                    </a:lnTo>
                    <a:lnTo>
                      <a:pt x="26" y="24"/>
                    </a:lnTo>
                    <a:lnTo>
                      <a:pt x="20" y="27"/>
                    </a:lnTo>
                    <a:lnTo>
                      <a:pt x="14" y="28"/>
                    </a:lnTo>
                    <a:close/>
                  </a:path>
                </a:pathLst>
              </a:custGeom>
              <a:solidFill>
                <a:srgbClr val="FFFF93">
                  <a:alpha val="100000"/>
                </a:srgbClr>
              </a:solidFill>
              <a:ln w="9525">
                <a:noFill/>
              </a:ln>
            </p:spPr>
            <p:txBody>
              <a:bodyPr/>
              <a:p>
                <a:endParaRPr lang="en-US"/>
              </a:p>
            </p:txBody>
          </p:sp>
          <p:sp>
            <p:nvSpPr>
              <p:cNvPr id="8454" name="Freeform 121"/>
              <p:cNvSpPr/>
              <p:nvPr/>
            </p:nvSpPr>
            <p:spPr>
              <a:xfrm>
                <a:off x="3280" y="3273"/>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2"/>
                    </a:lnTo>
                    <a:lnTo>
                      <a:pt x="50" y="8"/>
                    </a:lnTo>
                    <a:lnTo>
                      <a:pt x="46" y="4"/>
                    </a:lnTo>
                    <a:lnTo>
                      <a:pt x="41" y="2"/>
                    </a:lnTo>
                    <a:lnTo>
                      <a:pt x="35" y="0"/>
                    </a:lnTo>
                    <a:lnTo>
                      <a:pt x="30" y="0"/>
                    </a:lnTo>
                    <a:lnTo>
                      <a:pt x="18" y="2"/>
                    </a:lnTo>
                    <a:lnTo>
                      <a:pt x="9" y="8"/>
                    </a:lnTo>
                    <a:lnTo>
                      <a:pt x="2" y="18"/>
                    </a:lnTo>
                    <a:lnTo>
                      <a:pt x="0" y="30"/>
                    </a:lnTo>
                    <a:lnTo>
                      <a:pt x="1" y="35"/>
                    </a:lnTo>
                    <a:lnTo>
                      <a:pt x="2" y="41"/>
                    </a:lnTo>
                    <a:lnTo>
                      <a:pt x="6" y="46"/>
                    </a:lnTo>
                    <a:lnTo>
                      <a:pt x="9" y="50"/>
                    </a:lnTo>
                    <a:lnTo>
                      <a:pt x="14" y="54"/>
                    </a:lnTo>
                    <a:lnTo>
                      <a:pt x="18" y="57"/>
                    </a:lnTo>
                    <a:lnTo>
                      <a:pt x="24" y="58"/>
                    </a:lnTo>
                    <a:lnTo>
                      <a:pt x="30" y="60"/>
                    </a:lnTo>
                    <a:lnTo>
                      <a:pt x="35" y="58"/>
                    </a:lnTo>
                    <a:lnTo>
                      <a:pt x="41" y="57"/>
                    </a:lnTo>
                    <a:lnTo>
                      <a:pt x="46" y="54"/>
                    </a:lnTo>
                    <a:lnTo>
                      <a:pt x="50" y="50"/>
                    </a:lnTo>
                    <a:lnTo>
                      <a:pt x="54" y="46"/>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8455" name="Freeform 122"/>
              <p:cNvSpPr/>
              <p:nvPr/>
            </p:nvSpPr>
            <p:spPr>
              <a:xfrm>
                <a:off x="3288" y="3280"/>
                <a:ext cx="15" cy="15"/>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7"/>
                    </a:lnTo>
                    <a:lnTo>
                      <a:pt x="4" y="4"/>
                    </a:lnTo>
                    <a:lnTo>
                      <a:pt x="7" y="2"/>
                    </a:lnTo>
                    <a:lnTo>
                      <a:pt x="9" y="1"/>
                    </a:lnTo>
                    <a:lnTo>
                      <a:pt x="11" y="0"/>
                    </a:lnTo>
                    <a:lnTo>
                      <a:pt x="15" y="0"/>
                    </a:lnTo>
                    <a:lnTo>
                      <a:pt x="17" y="0"/>
                    </a:lnTo>
                    <a:lnTo>
                      <a:pt x="20" y="1"/>
                    </a:lnTo>
                    <a:lnTo>
                      <a:pt x="23" y="2"/>
                    </a:lnTo>
                    <a:lnTo>
                      <a:pt x="25" y="4"/>
                    </a:lnTo>
                    <a:lnTo>
                      <a:pt x="26" y="7"/>
                    </a:lnTo>
                    <a:lnTo>
                      <a:pt x="29" y="9"/>
                    </a:lnTo>
                    <a:lnTo>
                      <a:pt x="30" y="11"/>
                    </a:lnTo>
                    <a:lnTo>
                      <a:pt x="30" y="15"/>
                    </a:lnTo>
                    <a:lnTo>
                      <a:pt x="29" y="20"/>
                    </a:lnTo>
                    <a:lnTo>
                      <a:pt x="25" y="25"/>
                    </a:lnTo>
                    <a:lnTo>
                      <a:pt x="20" y="27"/>
                    </a:lnTo>
                    <a:lnTo>
                      <a:pt x="15" y="28"/>
                    </a:lnTo>
                    <a:close/>
                  </a:path>
                </a:pathLst>
              </a:custGeom>
              <a:solidFill>
                <a:srgbClr val="FFFF93">
                  <a:alpha val="100000"/>
                </a:srgbClr>
              </a:solidFill>
              <a:ln w="9525">
                <a:noFill/>
              </a:ln>
            </p:spPr>
            <p:txBody>
              <a:bodyPr/>
              <a:p>
                <a:endParaRPr lang="en-US"/>
              </a:p>
            </p:txBody>
          </p:sp>
          <p:sp>
            <p:nvSpPr>
              <p:cNvPr id="8456" name="Freeform 123"/>
              <p:cNvSpPr/>
              <p:nvPr/>
            </p:nvSpPr>
            <p:spPr>
              <a:xfrm>
                <a:off x="3264" y="3390"/>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4"/>
                    </a:lnTo>
                    <a:lnTo>
                      <a:pt x="50" y="10"/>
                    </a:lnTo>
                    <a:lnTo>
                      <a:pt x="46" y="6"/>
                    </a:lnTo>
                    <a:lnTo>
                      <a:pt x="41" y="3"/>
                    </a:lnTo>
                    <a:lnTo>
                      <a:pt x="35" y="2"/>
                    </a:lnTo>
                    <a:lnTo>
                      <a:pt x="29" y="0"/>
                    </a:lnTo>
                    <a:lnTo>
                      <a:pt x="18" y="3"/>
                    </a:lnTo>
                    <a:lnTo>
                      <a:pt x="9" y="10"/>
                    </a:lnTo>
                    <a:lnTo>
                      <a:pt x="2" y="19"/>
                    </a:lnTo>
                    <a:lnTo>
                      <a:pt x="0" y="30"/>
                    </a:lnTo>
                    <a:lnTo>
                      <a:pt x="1" y="36"/>
                    </a:lnTo>
                    <a:lnTo>
                      <a:pt x="2" y="42"/>
                    </a:lnTo>
                    <a:lnTo>
                      <a:pt x="5" y="48"/>
                    </a:lnTo>
                    <a:lnTo>
                      <a:pt x="9" y="52"/>
                    </a:lnTo>
                    <a:lnTo>
                      <a:pt x="13" y="56"/>
                    </a:lnTo>
                    <a:lnTo>
                      <a:pt x="18" y="58"/>
                    </a:lnTo>
                    <a:lnTo>
                      <a:pt x="24" y="60"/>
                    </a:lnTo>
                    <a:lnTo>
                      <a:pt x="29" y="60"/>
                    </a:lnTo>
                    <a:lnTo>
                      <a:pt x="35" y="60"/>
                    </a:lnTo>
                    <a:lnTo>
                      <a:pt x="41" y="58"/>
                    </a:lnTo>
                    <a:lnTo>
                      <a:pt x="46" y="56"/>
                    </a:lnTo>
                    <a:lnTo>
                      <a:pt x="50" y="52"/>
                    </a:lnTo>
                    <a:lnTo>
                      <a:pt x="54" y="48"/>
                    </a:lnTo>
                    <a:lnTo>
                      <a:pt x="57" y="42"/>
                    </a:lnTo>
                    <a:lnTo>
                      <a:pt x="58" y="36"/>
                    </a:lnTo>
                    <a:lnTo>
                      <a:pt x="59" y="30"/>
                    </a:lnTo>
                    <a:close/>
                  </a:path>
                </a:pathLst>
              </a:custGeom>
              <a:solidFill>
                <a:srgbClr val="5900BC">
                  <a:alpha val="100000"/>
                </a:srgbClr>
              </a:solidFill>
              <a:ln w="9525">
                <a:noFill/>
              </a:ln>
            </p:spPr>
            <p:txBody>
              <a:bodyPr/>
              <a:p>
                <a:endParaRPr lang="en-US"/>
              </a:p>
            </p:txBody>
          </p:sp>
          <p:sp>
            <p:nvSpPr>
              <p:cNvPr id="8457" name="Freeform 124"/>
              <p:cNvSpPr/>
              <p:nvPr/>
            </p:nvSpPr>
            <p:spPr>
              <a:xfrm>
                <a:off x="3272" y="339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8"/>
                    </a:lnTo>
                    <a:lnTo>
                      <a:pt x="5" y="26"/>
                    </a:lnTo>
                    <a:lnTo>
                      <a:pt x="4" y="23"/>
                    </a:lnTo>
                    <a:lnTo>
                      <a:pt x="2" y="21"/>
                    </a:lnTo>
                    <a:lnTo>
                      <a:pt x="0" y="19"/>
                    </a:lnTo>
                    <a:lnTo>
                      <a:pt x="0" y="15"/>
                    </a:lnTo>
                    <a:lnTo>
                      <a:pt x="0" y="13"/>
                    </a:lnTo>
                    <a:lnTo>
                      <a:pt x="2" y="10"/>
                    </a:lnTo>
                    <a:lnTo>
                      <a:pt x="4" y="7"/>
                    </a:lnTo>
                    <a:lnTo>
                      <a:pt x="5" y="5"/>
                    </a:lnTo>
                    <a:lnTo>
                      <a:pt x="7" y="4"/>
                    </a:lnTo>
                    <a:lnTo>
                      <a:pt x="10" y="2"/>
                    </a:lnTo>
                    <a:lnTo>
                      <a:pt x="13" y="0"/>
                    </a:lnTo>
                    <a:lnTo>
                      <a:pt x="15" y="0"/>
                    </a:lnTo>
                    <a:lnTo>
                      <a:pt x="19" y="0"/>
                    </a:lnTo>
                    <a:lnTo>
                      <a:pt x="21" y="2"/>
                    </a:lnTo>
                    <a:lnTo>
                      <a:pt x="24" y="4"/>
                    </a:lnTo>
                    <a:lnTo>
                      <a:pt x="26" y="5"/>
                    </a:lnTo>
                    <a:lnTo>
                      <a:pt x="28" y="7"/>
                    </a:lnTo>
                    <a:lnTo>
                      <a:pt x="29" y="10"/>
                    </a:lnTo>
                    <a:lnTo>
                      <a:pt x="30" y="13"/>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8458" name="Freeform 125"/>
              <p:cNvSpPr/>
              <p:nvPr/>
            </p:nvSpPr>
            <p:spPr>
              <a:xfrm>
                <a:off x="3480" y="331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9" y="9"/>
                    </a:lnTo>
                    <a:lnTo>
                      <a:pt x="3" y="18"/>
                    </a:lnTo>
                    <a:lnTo>
                      <a:pt x="0" y="30"/>
                    </a:lnTo>
                    <a:lnTo>
                      <a:pt x="1" y="36"/>
                    </a:lnTo>
                    <a:lnTo>
                      <a:pt x="3" y="41"/>
                    </a:lnTo>
                    <a:lnTo>
                      <a:pt x="6" y="46"/>
                    </a:lnTo>
                    <a:lnTo>
                      <a:pt x="9" y="51"/>
                    </a:lnTo>
                    <a:lnTo>
                      <a:pt x="14"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8459" name="Freeform 126"/>
              <p:cNvSpPr/>
              <p:nvPr/>
            </p:nvSpPr>
            <p:spPr>
              <a:xfrm>
                <a:off x="3487" y="332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6"/>
                    </a:lnTo>
                    <a:lnTo>
                      <a:pt x="5" y="25"/>
                    </a:lnTo>
                    <a:lnTo>
                      <a:pt x="4" y="23"/>
                    </a:lnTo>
                    <a:lnTo>
                      <a:pt x="1" y="19"/>
                    </a:lnTo>
                    <a:lnTo>
                      <a:pt x="0" y="17"/>
                    </a:lnTo>
                    <a:lnTo>
                      <a:pt x="0" y="15"/>
                    </a:lnTo>
                    <a:lnTo>
                      <a:pt x="0" y="11"/>
                    </a:lnTo>
                    <a:lnTo>
                      <a:pt x="1" y="9"/>
                    </a:lnTo>
                    <a:lnTo>
                      <a:pt x="4" y="7"/>
                    </a:lnTo>
                    <a:lnTo>
                      <a:pt x="5" y="4"/>
                    </a:lnTo>
                    <a:lnTo>
                      <a:pt x="7" y="2"/>
                    </a:lnTo>
                    <a:lnTo>
                      <a:pt x="9" y="1"/>
                    </a:lnTo>
                    <a:lnTo>
                      <a:pt x="13" y="0"/>
                    </a:lnTo>
                    <a:lnTo>
                      <a:pt x="15" y="0"/>
                    </a:lnTo>
                    <a:lnTo>
                      <a:pt x="19" y="0"/>
                    </a:lnTo>
                    <a:lnTo>
                      <a:pt x="21" y="1"/>
                    </a:lnTo>
                    <a:lnTo>
                      <a:pt x="23" y="2"/>
                    </a:lnTo>
                    <a:lnTo>
                      <a:pt x="26" y="4"/>
                    </a:lnTo>
                    <a:lnTo>
                      <a:pt x="28" y="7"/>
                    </a:lnTo>
                    <a:lnTo>
                      <a:pt x="29" y="9"/>
                    </a:lnTo>
                    <a:lnTo>
                      <a:pt x="30" y="11"/>
                    </a:lnTo>
                    <a:lnTo>
                      <a:pt x="30" y="15"/>
                    </a:lnTo>
                    <a:lnTo>
                      <a:pt x="29"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8460" name="Freeform 127"/>
              <p:cNvSpPr/>
              <p:nvPr/>
            </p:nvSpPr>
            <p:spPr>
              <a:xfrm>
                <a:off x="3586" y="339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9" y="24"/>
                    </a:lnTo>
                    <a:lnTo>
                      <a:pt x="58" y="18"/>
                    </a:lnTo>
                    <a:lnTo>
                      <a:pt x="56" y="13"/>
                    </a:lnTo>
                    <a:lnTo>
                      <a:pt x="52" y="9"/>
                    </a:lnTo>
                    <a:lnTo>
                      <a:pt x="48" y="5"/>
                    </a:lnTo>
                    <a:lnTo>
                      <a:pt x="42" y="2"/>
                    </a:lnTo>
                    <a:lnTo>
                      <a:pt x="36" y="1"/>
                    </a:lnTo>
                    <a:lnTo>
                      <a:pt x="30" y="0"/>
                    </a:lnTo>
                    <a:lnTo>
                      <a:pt x="19" y="2"/>
                    </a:lnTo>
                    <a:lnTo>
                      <a:pt x="10" y="9"/>
                    </a:lnTo>
                    <a:lnTo>
                      <a:pt x="3" y="18"/>
                    </a:lnTo>
                    <a:lnTo>
                      <a:pt x="0" y="30"/>
                    </a:lnTo>
                    <a:lnTo>
                      <a:pt x="1" y="35"/>
                    </a:lnTo>
                    <a:lnTo>
                      <a:pt x="3" y="41"/>
                    </a:lnTo>
                    <a:lnTo>
                      <a:pt x="6" y="47"/>
                    </a:lnTo>
                    <a:lnTo>
                      <a:pt x="10" y="51"/>
                    </a:lnTo>
                    <a:lnTo>
                      <a:pt x="14" y="55"/>
                    </a:lnTo>
                    <a:lnTo>
                      <a:pt x="19" y="57"/>
                    </a:lnTo>
                    <a:lnTo>
                      <a:pt x="25" y="58"/>
                    </a:lnTo>
                    <a:lnTo>
                      <a:pt x="30" y="59"/>
                    </a:lnTo>
                    <a:lnTo>
                      <a:pt x="36" y="58"/>
                    </a:lnTo>
                    <a:lnTo>
                      <a:pt x="42" y="57"/>
                    </a:lnTo>
                    <a:lnTo>
                      <a:pt x="48" y="55"/>
                    </a:lnTo>
                    <a:lnTo>
                      <a:pt x="52" y="51"/>
                    </a:lnTo>
                    <a:lnTo>
                      <a:pt x="56"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8461" name="Freeform 128"/>
              <p:cNvSpPr/>
              <p:nvPr/>
            </p:nvSpPr>
            <p:spPr>
              <a:xfrm>
                <a:off x="3594" y="3405"/>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11" y="28"/>
                    </a:lnTo>
                    <a:lnTo>
                      <a:pt x="7" y="27"/>
                    </a:lnTo>
                    <a:lnTo>
                      <a:pt x="5" y="25"/>
                    </a:lnTo>
                    <a:lnTo>
                      <a:pt x="4" y="23"/>
                    </a:lnTo>
                    <a:lnTo>
                      <a:pt x="1" y="20"/>
                    </a:lnTo>
                    <a:lnTo>
                      <a:pt x="0" y="18"/>
                    </a:lnTo>
                    <a:lnTo>
                      <a:pt x="0" y="15"/>
                    </a:lnTo>
                    <a:lnTo>
                      <a:pt x="0" y="12"/>
                    </a:lnTo>
                    <a:lnTo>
                      <a:pt x="1" y="9"/>
                    </a:lnTo>
                    <a:lnTo>
                      <a:pt x="4" y="6"/>
                    </a:lnTo>
                    <a:lnTo>
                      <a:pt x="5" y="4"/>
                    </a:lnTo>
                    <a:lnTo>
                      <a:pt x="7" y="3"/>
                    </a:lnTo>
                    <a:lnTo>
                      <a:pt x="11" y="1"/>
                    </a:lnTo>
                    <a:lnTo>
                      <a:pt x="13" y="0"/>
                    </a:lnTo>
                    <a:lnTo>
                      <a:pt x="15" y="0"/>
                    </a:lnTo>
                    <a:lnTo>
                      <a:pt x="19" y="0"/>
                    </a:lnTo>
                    <a:lnTo>
                      <a:pt x="21" y="1"/>
                    </a:lnTo>
                    <a:lnTo>
                      <a:pt x="23" y="3"/>
                    </a:lnTo>
                    <a:lnTo>
                      <a:pt x="26" y="4"/>
                    </a:lnTo>
                    <a:lnTo>
                      <a:pt x="28" y="6"/>
                    </a:lnTo>
                    <a:lnTo>
                      <a:pt x="29" y="9"/>
                    </a:lnTo>
                    <a:lnTo>
                      <a:pt x="30" y="12"/>
                    </a:lnTo>
                    <a:lnTo>
                      <a:pt x="30" y="15"/>
                    </a:lnTo>
                    <a:lnTo>
                      <a:pt x="29" y="20"/>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8462" name="Freeform 129"/>
              <p:cNvSpPr/>
              <p:nvPr/>
            </p:nvSpPr>
            <p:spPr>
              <a:xfrm>
                <a:off x="3541" y="3129"/>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9" y="24"/>
                    </a:lnTo>
                    <a:lnTo>
                      <a:pt x="57" y="18"/>
                    </a:lnTo>
                    <a:lnTo>
                      <a:pt x="55" y="12"/>
                    </a:lnTo>
                    <a:lnTo>
                      <a:pt x="51" y="8"/>
                    </a:lnTo>
                    <a:lnTo>
                      <a:pt x="47" y="4"/>
                    </a:lnTo>
                    <a:lnTo>
                      <a:pt x="41" y="2"/>
                    </a:lnTo>
                    <a:lnTo>
                      <a:pt x="36" y="0"/>
                    </a:lnTo>
                    <a:lnTo>
                      <a:pt x="30" y="0"/>
                    </a:lnTo>
                    <a:lnTo>
                      <a:pt x="19" y="2"/>
                    </a:lnTo>
                    <a:lnTo>
                      <a:pt x="9" y="8"/>
                    </a:lnTo>
                    <a:lnTo>
                      <a:pt x="3" y="18"/>
                    </a:lnTo>
                    <a:lnTo>
                      <a:pt x="0" y="30"/>
                    </a:lnTo>
                    <a:lnTo>
                      <a:pt x="0" y="35"/>
                    </a:lnTo>
                    <a:lnTo>
                      <a:pt x="3" y="41"/>
                    </a:lnTo>
                    <a:lnTo>
                      <a:pt x="5" y="46"/>
                    </a:lnTo>
                    <a:lnTo>
                      <a:pt x="9" y="50"/>
                    </a:lnTo>
                    <a:lnTo>
                      <a:pt x="13" y="54"/>
                    </a:lnTo>
                    <a:lnTo>
                      <a:pt x="19" y="57"/>
                    </a:lnTo>
                    <a:lnTo>
                      <a:pt x="25" y="58"/>
                    </a:lnTo>
                    <a:lnTo>
                      <a:pt x="30" y="60"/>
                    </a:lnTo>
                    <a:lnTo>
                      <a:pt x="36" y="58"/>
                    </a:lnTo>
                    <a:lnTo>
                      <a:pt x="41" y="57"/>
                    </a:lnTo>
                    <a:lnTo>
                      <a:pt x="47" y="54"/>
                    </a:lnTo>
                    <a:lnTo>
                      <a:pt x="51" y="50"/>
                    </a:lnTo>
                    <a:lnTo>
                      <a:pt x="55" y="46"/>
                    </a:lnTo>
                    <a:lnTo>
                      <a:pt x="57" y="41"/>
                    </a:lnTo>
                    <a:lnTo>
                      <a:pt x="59" y="35"/>
                    </a:lnTo>
                    <a:lnTo>
                      <a:pt x="59" y="30"/>
                    </a:lnTo>
                    <a:close/>
                  </a:path>
                </a:pathLst>
              </a:custGeom>
              <a:solidFill>
                <a:srgbClr val="5900BC">
                  <a:alpha val="100000"/>
                </a:srgbClr>
              </a:solidFill>
              <a:ln w="9525">
                <a:noFill/>
              </a:ln>
            </p:spPr>
            <p:txBody>
              <a:bodyPr/>
              <a:p>
                <a:endParaRPr lang="en-US"/>
              </a:p>
            </p:txBody>
          </p:sp>
          <p:sp>
            <p:nvSpPr>
              <p:cNvPr id="8463" name="Freeform 130"/>
              <p:cNvSpPr/>
              <p:nvPr/>
            </p:nvSpPr>
            <p:spPr>
              <a:xfrm>
                <a:off x="3549" y="3136"/>
                <a:ext cx="14" cy="15"/>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5" y="28"/>
                    </a:moveTo>
                    <a:lnTo>
                      <a:pt x="12" y="28"/>
                    </a:lnTo>
                    <a:lnTo>
                      <a:pt x="10" y="27"/>
                    </a:lnTo>
                    <a:lnTo>
                      <a:pt x="6" y="26"/>
                    </a:lnTo>
                    <a:lnTo>
                      <a:pt x="4" y="25"/>
                    </a:lnTo>
                    <a:lnTo>
                      <a:pt x="3" y="23"/>
                    </a:lnTo>
                    <a:lnTo>
                      <a:pt x="2" y="19"/>
                    </a:lnTo>
                    <a:lnTo>
                      <a:pt x="0" y="17"/>
                    </a:lnTo>
                    <a:lnTo>
                      <a:pt x="0" y="15"/>
                    </a:lnTo>
                    <a:lnTo>
                      <a:pt x="0" y="11"/>
                    </a:lnTo>
                    <a:lnTo>
                      <a:pt x="2" y="9"/>
                    </a:lnTo>
                    <a:lnTo>
                      <a:pt x="3" y="7"/>
                    </a:lnTo>
                    <a:lnTo>
                      <a:pt x="4" y="4"/>
                    </a:lnTo>
                    <a:lnTo>
                      <a:pt x="6" y="2"/>
                    </a:lnTo>
                    <a:lnTo>
                      <a:pt x="10" y="1"/>
                    </a:lnTo>
                    <a:lnTo>
                      <a:pt x="12" y="0"/>
                    </a:lnTo>
                    <a:lnTo>
                      <a:pt x="15" y="0"/>
                    </a:lnTo>
                    <a:lnTo>
                      <a:pt x="18" y="0"/>
                    </a:lnTo>
                    <a:lnTo>
                      <a:pt x="21" y="1"/>
                    </a:lnTo>
                    <a:lnTo>
                      <a:pt x="23" y="2"/>
                    </a:lnTo>
                    <a:lnTo>
                      <a:pt x="26" y="4"/>
                    </a:lnTo>
                    <a:lnTo>
                      <a:pt x="27" y="7"/>
                    </a:lnTo>
                    <a:lnTo>
                      <a:pt x="28" y="9"/>
                    </a:lnTo>
                    <a:lnTo>
                      <a:pt x="29" y="11"/>
                    </a:lnTo>
                    <a:lnTo>
                      <a:pt x="29" y="15"/>
                    </a:lnTo>
                    <a:lnTo>
                      <a:pt x="28" y="20"/>
                    </a:lnTo>
                    <a:lnTo>
                      <a:pt x="26" y="25"/>
                    </a:lnTo>
                    <a:lnTo>
                      <a:pt x="21" y="27"/>
                    </a:lnTo>
                    <a:lnTo>
                      <a:pt x="15" y="28"/>
                    </a:lnTo>
                    <a:close/>
                  </a:path>
                </a:pathLst>
              </a:custGeom>
              <a:solidFill>
                <a:srgbClr val="FFFF93">
                  <a:alpha val="100000"/>
                </a:srgbClr>
              </a:solidFill>
              <a:ln w="9525">
                <a:noFill/>
              </a:ln>
            </p:spPr>
            <p:txBody>
              <a:bodyPr/>
              <a:p>
                <a:endParaRPr lang="en-US"/>
              </a:p>
            </p:txBody>
          </p:sp>
          <p:sp>
            <p:nvSpPr>
              <p:cNvPr id="8464" name="Freeform 131"/>
              <p:cNvSpPr/>
              <p:nvPr/>
            </p:nvSpPr>
            <p:spPr>
              <a:xfrm>
                <a:off x="3696" y="311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3"/>
                    </a:lnTo>
                    <a:lnTo>
                      <a:pt x="51" y="9"/>
                    </a:lnTo>
                    <a:lnTo>
                      <a:pt x="46" y="5"/>
                    </a:lnTo>
                    <a:lnTo>
                      <a:pt x="42" y="2"/>
                    </a:lnTo>
                    <a:lnTo>
                      <a:pt x="36" y="1"/>
                    </a:lnTo>
                    <a:lnTo>
                      <a:pt x="30" y="0"/>
                    </a:lnTo>
                    <a:lnTo>
                      <a:pt x="19" y="2"/>
                    </a:lnTo>
                    <a:lnTo>
                      <a:pt x="9" y="9"/>
                    </a:lnTo>
                    <a:lnTo>
                      <a:pt x="2" y="18"/>
                    </a:lnTo>
                    <a:lnTo>
                      <a:pt x="0" y="30"/>
                    </a:lnTo>
                    <a:lnTo>
                      <a:pt x="1" y="35"/>
                    </a:lnTo>
                    <a:lnTo>
                      <a:pt x="2" y="41"/>
                    </a:lnTo>
                    <a:lnTo>
                      <a:pt x="6" y="47"/>
                    </a:lnTo>
                    <a:lnTo>
                      <a:pt x="9" y="52"/>
                    </a:lnTo>
                    <a:lnTo>
                      <a:pt x="14" y="55"/>
                    </a:lnTo>
                    <a:lnTo>
                      <a:pt x="19" y="57"/>
                    </a:lnTo>
                    <a:lnTo>
                      <a:pt x="24" y="58"/>
                    </a:lnTo>
                    <a:lnTo>
                      <a:pt x="30" y="60"/>
                    </a:lnTo>
                    <a:lnTo>
                      <a:pt x="36" y="58"/>
                    </a:lnTo>
                    <a:lnTo>
                      <a:pt x="42" y="57"/>
                    </a:lnTo>
                    <a:lnTo>
                      <a:pt x="46" y="55"/>
                    </a:lnTo>
                    <a:lnTo>
                      <a:pt x="51" y="52"/>
                    </a:lnTo>
                    <a:lnTo>
                      <a:pt x="54"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8465" name="Freeform 132"/>
              <p:cNvSpPr/>
              <p:nvPr/>
            </p:nvSpPr>
            <p:spPr>
              <a:xfrm>
                <a:off x="3703" y="311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8"/>
                    </a:lnTo>
                    <a:lnTo>
                      <a:pt x="7" y="27"/>
                    </a:lnTo>
                    <a:lnTo>
                      <a:pt x="5" y="25"/>
                    </a:lnTo>
                    <a:lnTo>
                      <a:pt x="4" y="23"/>
                    </a:lnTo>
                    <a:lnTo>
                      <a:pt x="1" y="20"/>
                    </a:lnTo>
                    <a:lnTo>
                      <a:pt x="0" y="18"/>
                    </a:lnTo>
                    <a:lnTo>
                      <a:pt x="0" y="15"/>
                    </a:lnTo>
                    <a:lnTo>
                      <a:pt x="0" y="12"/>
                    </a:lnTo>
                    <a:lnTo>
                      <a:pt x="1" y="9"/>
                    </a:lnTo>
                    <a:lnTo>
                      <a:pt x="4" y="7"/>
                    </a:lnTo>
                    <a:lnTo>
                      <a:pt x="5" y="4"/>
                    </a:lnTo>
                    <a:lnTo>
                      <a:pt x="7" y="3"/>
                    </a:lnTo>
                    <a:lnTo>
                      <a:pt x="9" y="1"/>
                    </a:lnTo>
                    <a:lnTo>
                      <a:pt x="13" y="0"/>
                    </a:lnTo>
                    <a:lnTo>
                      <a:pt x="15" y="0"/>
                    </a:lnTo>
                    <a:lnTo>
                      <a:pt x="19" y="0"/>
                    </a:lnTo>
                    <a:lnTo>
                      <a:pt x="21" y="1"/>
                    </a:lnTo>
                    <a:lnTo>
                      <a:pt x="23" y="3"/>
                    </a:lnTo>
                    <a:lnTo>
                      <a:pt x="25" y="4"/>
                    </a:lnTo>
                    <a:lnTo>
                      <a:pt x="28"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8466" name="Freeform 133"/>
              <p:cNvSpPr/>
              <p:nvPr/>
            </p:nvSpPr>
            <p:spPr>
              <a:xfrm>
                <a:off x="3669" y="3257"/>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4"/>
                    </a:lnTo>
                    <a:lnTo>
                      <a:pt x="51" y="10"/>
                    </a:lnTo>
                    <a:lnTo>
                      <a:pt x="46" y="6"/>
                    </a:lnTo>
                    <a:lnTo>
                      <a:pt x="42" y="3"/>
                    </a:lnTo>
                    <a:lnTo>
                      <a:pt x="36" y="2"/>
                    </a:lnTo>
                    <a:lnTo>
                      <a:pt x="30" y="0"/>
                    </a:lnTo>
                    <a:lnTo>
                      <a:pt x="19" y="3"/>
                    </a:lnTo>
                    <a:lnTo>
                      <a:pt x="9" y="10"/>
                    </a:lnTo>
                    <a:lnTo>
                      <a:pt x="2" y="19"/>
                    </a:lnTo>
                    <a:lnTo>
                      <a:pt x="0" y="30"/>
                    </a:lnTo>
                    <a:lnTo>
                      <a:pt x="1" y="36"/>
                    </a:lnTo>
                    <a:lnTo>
                      <a:pt x="2" y="42"/>
                    </a:lnTo>
                    <a:lnTo>
                      <a:pt x="5" y="46"/>
                    </a:lnTo>
                    <a:lnTo>
                      <a:pt x="8" y="51"/>
                    </a:lnTo>
                    <a:lnTo>
                      <a:pt x="13" y="55"/>
                    </a:lnTo>
                    <a:lnTo>
                      <a:pt x="19" y="58"/>
                    </a:lnTo>
                    <a:lnTo>
                      <a:pt x="24" y="59"/>
                    </a:lnTo>
                    <a:lnTo>
                      <a:pt x="30" y="60"/>
                    </a:lnTo>
                    <a:lnTo>
                      <a:pt x="36" y="59"/>
                    </a:lnTo>
                    <a:lnTo>
                      <a:pt x="42" y="58"/>
                    </a:lnTo>
                    <a:lnTo>
                      <a:pt x="46" y="55"/>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8467" name="Freeform 134"/>
              <p:cNvSpPr/>
              <p:nvPr/>
            </p:nvSpPr>
            <p:spPr>
              <a:xfrm>
                <a:off x="3677" y="326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10"/>
                    </a:lnTo>
                    <a:lnTo>
                      <a:pt x="2" y="7"/>
                    </a:lnTo>
                    <a:lnTo>
                      <a:pt x="5" y="5"/>
                    </a:lnTo>
                    <a:lnTo>
                      <a:pt x="7" y="3"/>
                    </a:lnTo>
                    <a:lnTo>
                      <a:pt x="9" y="1"/>
                    </a:lnTo>
                    <a:lnTo>
                      <a:pt x="12" y="0"/>
                    </a:lnTo>
                    <a:lnTo>
                      <a:pt x="15" y="0"/>
                    </a:lnTo>
                    <a:lnTo>
                      <a:pt x="17" y="0"/>
                    </a:lnTo>
                    <a:lnTo>
                      <a:pt x="21" y="1"/>
                    </a:lnTo>
                    <a:lnTo>
                      <a:pt x="23" y="3"/>
                    </a:lnTo>
                    <a:lnTo>
                      <a:pt x="25" y="5"/>
                    </a:lnTo>
                    <a:lnTo>
                      <a:pt x="27"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8468" name="Freeform 135"/>
              <p:cNvSpPr/>
              <p:nvPr/>
            </p:nvSpPr>
            <p:spPr>
              <a:xfrm>
                <a:off x="3693" y="3382"/>
                <a:ext cx="30"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3"/>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8"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8469" name="Freeform 136"/>
              <p:cNvSpPr/>
              <p:nvPr/>
            </p:nvSpPr>
            <p:spPr>
              <a:xfrm>
                <a:off x="3701" y="3390"/>
                <a:ext cx="14" cy="14"/>
              </a:xfrm>
              <a:custGeom>
                <a:avLst/>
                <a:gdLst>
                  <a:gd name="txL" fmla="*/ 0 w 28"/>
                  <a:gd name="txT" fmla="*/ 0 h 29"/>
                  <a:gd name="txR" fmla="*/ 28 w 28"/>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8" h="29">
                    <a:moveTo>
                      <a:pt x="13" y="29"/>
                    </a:moveTo>
                    <a:lnTo>
                      <a:pt x="11" y="29"/>
                    </a:lnTo>
                    <a:lnTo>
                      <a:pt x="9" y="28"/>
                    </a:lnTo>
                    <a:lnTo>
                      <a:pt x="5" y="27"/>
                    </a:lnTo>
                    <a:lnTo>
                      <a:pt x="3" y="25"/>
                    </a:lnTo>
                    <a:lnTo>
                      <a:pt x="2" y="22"/>
                    </a:lnTo>
                    <a:lnTo>
                      <a:pt x="1" y="20"/>
                    </a:lnTo>
                    <a:lnTo>
                      <a:pt x="0" y="18"/>
                    </a:lnTo>
                    <a:lnTo>
                      <a:pt x="0" y="14"/>
                    </a:lnTo>
                    <a:lnTo>
                      <a:pt x="0" y="12"/>
                    </a:lnTo>
                    <a:lnTo>
                      <a:pt x="1" y="8"/>
                    </a:lnTo>
                    <a:lnTo>
                      <a:pt x="2" y="6"/>
                    </a:lnTo>
                    <a:lnTo>
                      <a:pt x="3" y="4"/>
                    </a:lnTo>
                    <a:lnTo>
                      <a:pt x="5" y="3"/>
                    </a:lnTo>
                    <a:lnTo>
                      <a:pt x="9" y="2"/>
                    </a:lnTo>
                    <a:lnTo>
                      <a:pt x="11" y="0"/>
                    </a:lnTo>
                    <a:lnTo>
                      <a:pt x="13" y="0"/>
                    </a:lnTo>
                    <a:lnTo>
                      <a:pt x="17" y="0"/>
                    </a:lnTo>
                    <a:lnTo>
                      <a:pt x="19" y="2"/>
                    </a:lnTo>
                    <a:lnTo>
                      <a:pt x="23" y="3"/>
                    </a:lnTo>
                    <a:lnTo>
                      <a:pt x="25" y="4"/>
                    </a:lnTo>
                    <a:lnTo>
                      <a:pt x="26" y="6"/>
                    </a:lnTo>
                    <a:lnTo>
                      <a:pt x="27" y="8"/>
                    </a:lnTo>
                    <a:lnTo>
                      <a:pt x="28" y="12"/>
                    </a:lnTo>
                    <a:lnTo>
                      <a:pt x="28" y="14"/>
                    </a:lnTo>
                    <a:lnTo>
                      <a:pt x="27" y="20"/>
                    </a:lnTo>
                    <a:lnTo>
                      <a:pt x="25" y="25"/>
                    </a:lnTo>
                    <a:lnTo>
                      <a:pt x="19" y="28"/>
                    </a:lnTo>
                    <a:lnTo>
                      <a:pt x="13" y="29"/>
                    </a:lnTo>
                    <a:close/>
                  </a:path>
                </a:pathLst>
              </a:custGeom>
              <a:solidFill>
                <a:srgbClr val="FFFF93">
                  <a:alpha val="100000"/>
                </a:srgbClr>
              </a:solidFill>
              <a:ln w="9525">
                <a:noFill/>
              </a:ln>
            </p:spPr>
            <p:txBody>
              <a:bodyPr/>
              <a:p>
                <a:endParaRPr lang="en-US"/>
              </a:p>
            </p:txBody>
          </p:sp>
          <p:sp>
            <p:nvSpPr>
              <p:cNvPr id="8470" name="Freeform 137"/>
              <p:cNvSpPr/>
              <p:nvPr/>
            </p:nvSpPr>
            <p:spPr>
              <a:xfrm>
                <a:off x="3842" y="3409"/>
                <a:ext cx="30" cy="30"/>
              </a:xfrm>
              <a:custGeom>
                <a:avLst/>
                <a:gdLst>
                  <a:gd name="txL" fmla="*/ 0 w 60"/>
                  <a:gd name="txT" fmla="*/ 0 h 58"/>
                  <a:gd name="txR" fmla="*/ 60 w 60"/>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8">
                    <a:moveTo>
                      <a:pt x="60" y="30"/>
                    </a:moveTo>
                    <a:lnTo>
                      <a:pt x="59" y="24"/>
                    </a:lnTo>
                    <a:lnTo>
                      <a:pt x="57" y="18"/>
                    </a:lnTo>
                    <a:lnTo>
                      <a:pt x="54" y="12"/>
                    </a:lnTo>
                    <a:lnTo>
                      <a:pt x="51" y="8"/>
                    </a:lnTo>
                    <a:lnTo>
                      <a:pt x="46" y="4"/>
                    </a:lnTo>
                    <a:lnTo>
                      <a:pt x="41" y="2"/>
                    </a:lnTo>
                    <a:lnTo>
                      <a:pt x="36" y="0"/>
                    </a:lnTo>
                    <a:lnTo>
                      <a:pt x="30" y="0"/>
                    </a:lnTo>
                    <a:lnTo>
                      <a:pt x="18" y="2"/>
                    </a:lnTo>
                    <a:lnTo>
                      <a:pt x="8" y="8"/>
                    </a:lnTo>
                    <a:lnTo>
                      <a:pt x="2" y="18"/>
                    </a:lnTo>
                    <a:lnTo>
                      <a:pt x="0" y="30"/>
                    </a:lnTo>
                    <a:lnTo>
                      <a:pt x="1" y="35"/>
                    </a:lnTo>
                    <a:lnTo>
                      <a:pt x="2" y="40"/>
                    </a:lnTo>
                    <a:lnTo>
                      <a:pt x="4" y="46"/>
                    </a:lnTo>
                    <a:lnTo>
                      <a:pt x="8" y="50"/>
                    </a:lnTo>
                    <a:lnTo>
                      <a:pt x="12" y="54"/>
                    </a:lnTo>
                    <a:lnTo>
                      <a:pt x="18" y="56"/>
                    </a:lnTo>
                    <a:lnTo>
                      <a:pt x="24" y="58"/>
                    </a:lnTo>
                    <a:lnTo>
                      <a:pt x="30" y="58"/>
                    </a:lnTo>
                    <a:lnTo>
                      <a:pt x="36" y="58"/>
                    </a:lnTo>
                    <a:lnTo>
                      <a:pt x="41" y="56"/>
                    </a:lnTo>
                    <a:lnTo>
                      <a:pt x="46" y="54"/>
                    </a:lnTo>
                    <a:lnTo>
                      <a:pt x="51" y="50"/>
                    </a:lnTo>
                    <a:lnTo>
                      <a:pt x="54" y="46"/>
                    </a:lnTo>
                    <a:lnTo>
                      <a:pt x="57" y="40"/>
                    </a:lnTo>
                    <a:lnTo>
                      <a:pt x="59" y="35"/>
                    </a:lnTo>
                    <a:lnTo>
                      <a:pt x="60" y="30"/>
                    </a:lnTo>
                    <a:close/>
                  </a:path>
                </a:pathLst>
              </a:custGeom>
              <a:solidFill>
                <a:srgbClr val="6800E0">
                  <a:alpha val="100000"/>
                </a:srgbClr>
              </a:solidFill>
              <a:ln w="9525">
                <a:noFill/>
              </a:ln>
            </p:spPr>
            <p:txBody>
              <a:bodyPr/>
              <a:p>
                <a:endParaRPr lang="en-US"/>
              </a:p>
            </p:txBody>
          </p:sp>
          <p:sp>
            <p:nvSpPr>
              <p:cNvPr id="8471" name="Freeform 138"/>
              <p:cNvSpPr/>
              <p:nvPr/>
            </p:nvSpPr>
            <p:spPr>
              <a:xfrm>
                <a:off x="3850" y="3417"/>
                <a:ext cx="15" cy="14"/>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5"/>
                    </a:lnTo>
                    <a:lnTo>
                      <a:pt x="4" y="3"/>
                    </a:lnTo>
                    <a:lnTo>
                      <a:pt x="7" y="2"/>
                    </a:lnTo>
                    <a:lnTo>
                      <a:pt x="9" y="1"/>
                    </a:lnTo>
                    <a:lnTo>
                      <a:pt x="11" y="0"/>
                    </a:lnTo>
                    <a:lnTo>
                      <a:pt x="15" y="0"/>
                    </a:lnTo>
                    <a:lnTo>
                      <a:pt x="17" y="0"/>
                    </a:lnTo>
                    <a:lnTo>
                      <a:pt x="21" y="1"/>
                    </a:lnTo>
                    <a:lnTo>
                      <a:pt x="23" y="2"/>
                    </a:lnTo>
                    <a:lnTo>
                      <a:pt x="25" y="3"/>
                    </a:lnTo>
                    <a:lnTo>
                      <a:pt x="26" y="5"/>
                    </a:lnTo>
                    <a:lnTo>
                      <a:pt x="29" y="9"/>
                    </a:lnTo>
                    <a:lnTo>
                      <a:pt x="30" y="11"/>
                    </a:lnTo>
                    <a:lnTo>
                      <a:pt x="30" y="15"/>
                    </a:lnTo>
                    <a:lnTo>
                      <a:pt x="29" y="20"/>
                    </a:lnTo>
                    <a:lnTo>
                      <a:pt x="25" y="25"/>
                    </a:lnTo>
                    <a:lnTo>
                      <a:pt x="21" y="27"/>
                    </a:lnTo>
                    <a:lnTo>
                      <a:pt x="15" y="28"/>
                    </a:lnTo>
                    <a:close/>
                  </a:path>
                </a:pathLst>
              </a:custGeom>
              <a:solidFill>
                <a:srgbClr val="FFFF93">
                  <a:alpha val="100000"/>
                </a:srgbClr>
              </a:solidFill>
              <a:ln w="9525">
                <a:noFill/>
              </a:ln>
            </p:spPr>
            <p:txBody>
              <a:bodyPr/>
              <a:p>
                <a:endParaRPr lang="en-US"/>
              </a:p>
            </p:txBody>
          </p:sp>
          <p:sp>
            <p:nvSpPr>
              <p:cNvPr id="8472" name="Freeform 139"/>
              <p:cNvSpPr/>
              <p:nvPr/>
            </p:nvSpPr>
            <p:spPr>
              <a:xfrm>
                <a:off x="3869" y="3310"/>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7" y="19"/>
                    </a:lnTo>
                    <a:lnTo>
                      <a:pt x="54" y="13"/>
                    </a:lnTo>
                    <a:lnTo>
                      <a:pt x="50" y="9"/>
                    </a:lnTo>
                    <a:lnTo>
                      <a:pt x="46" y="5"/>
                    </a:lnTo>
                    <a:lnTo>
                      <a:pt x="41" y="3"/>
                    </a:lnTo>
                    <a:lnTo>
                      <a:pt x="36" y="0"/>
                    </a:lnTo>
                    <a:lnTo>
                      <a:pt x="30" y="0"/>
                    </a:lnTo>
                    <a:lnTo>
                      <a:pt x="18" y="3"/>
                    </a:lnTo>
                    <a:lnTo>
                      <a:pt x="9" y="9"/>
                    </a:lnTo>
                    <a:lnTo>
                      <a:pt x="2" y="18"/>
                    </a:lnTo>
                    <a:lnTo>
                      <a:pt x="0" y="29"/>
                    </a:lnTo>
                    <a:lnTo>
                      <a:pt x="1" y="35"/>
                    </a:lnTo>
                    <a:lnTo>
                      <a:pt x="2" y="41"/>
                    </a:lnTo>
                    <a:lnTo>
                      <a:pt x="6" y="47"/>
                    </a:lnTo>
                    <a:lnTo>
                      <a:pt x="9" y="51"/>
                    </a:lnTo>
                    <a:lnTo>
                      <a:pt x="14" y="55"/>
                    </a:lnTo>
                    <a:lnTo>
                      <a:pt x="18" y="57"/>
                    </a:lnTo>
                    <a:lnTo>
                      <a:pt x="24" y="59"/>
                    </a:lnTo>
                    <a:lnTo>
                      <a:pt x="30" y="59"/>
                    </a:lnTo>
                    <a:lnTo>
                      <a:pt x="36" y="59"/>
                    </a:lnTo>
                    <a:lnTo>
                      <a:pt x="41" y="57"/>
                    </a:lnTo>
                    <a:lnTo>
                      <a:pt x="46" y="55"/>
                    </a:lnTo>
                    <a:lnTo>
                      <a:pt x="50" y="51"/>
                    </a:lnTo>
                    <a:lnTo>
                      <a:pt x="54" y="47"/>
                    </a:lnTo>
                    <a:lnTo>
                      <a:pt x="57" y="41"/>
                    </a:lnTo>
                    <a:lnTo>
                      <a:pt x="59" y="35"/>
                    </a:lnTo>
                    <a:lnTo>
                      <a:pt x="60" y="29"/>
                    </a:lnTo>
                    <a:close/>
                  </a:path>
                </a:pathLst>
              </a:custGeom>
              <a:solidFill>
                <a:srgbClr val="5900BC">
                  <a:alpha val="100000"/>
                </a:srgbClr>
              </a:solidFill>
              <a:ln w="9525">
                <a:noFill/>
              </a:ln>
            </p:spPr>
            <p:txBody>
              <a:bodyPr/>
              <a:p>
                <a:endParaRPr lang="en-US"/>
              </a:p>
            </p:txBody>
          </p:sp>
          <p:sp>
            <p:nvSpPr>
              <p:cNvPr id="8473" name="Freeform 140"/>
              <p:cNvSpPr/>
              <p:nvPr/>
            </p:nvSpPr>
            <p:spPr>
              <a:xfrm>
                <a:off x="3876" y="3318"/>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9" y="28"/>
                    </a:lnTo>
                    <a:lnTo>
                      <a:pt x="7" y="27"/>
                    </a:lnTo>
                    <a:lnTo>
                      <a:pt x="4" y="25"/>
                    </a:lnTo>
                    <a:lnTo>
                      <a:pt x="3" y="22"/>
                    </a:lnTo>
                    <a:lnTo>
                      <a:pt x="1" y="20"/>
                    </a:lnTo>
                    <a:lnTo>
                      <a:pt x="0" y="18"/>
                    </a:lnTo>
                    <a:lnTo>
                      <a:pt x="0" y="14"/>
                    </a:lnTo>
                    <a:lnTo>
                      <a:pt x="0" y="12"/>
                    </a:lnTo>
                    <a:lnTo>
                      <a:pt x="1" y="9"/>
                    </a:lnTo>
                    <a:lnTo>
                      <a:pt x="3" y="6"/>
                    </a:lnTo>
                    <a:lnTo>
                      <a:pt x="4" y="4"/>
                    </a:lnTo>
                    <a:lnTo>
                      <a:pt x="7" y="3"/>
                    </a:lnTo>
                    <a:lnTo>
                      <a:pt x="9" y="2"/>
                    </a:lnTo>
                    <a:lnTo>
                      <a:pt x="12" y="0"/>
                    </a:lnTo>
                    <a:lnTo>
                      <a:pt x="15" y="0"/>
                    </a:lnTo>
                    <a:lnTo>
                      <a:pt x="17" y="0"/>
                    </a:lnTo>
                    <a:lnTo>
                      <a:pt x="21" y="2"/>
                    </a:lnTo>
                    <a:lnTo>
                      <a:pt x="23" y="3"/>
                    </a:lnTo>
                    <a:lnTo>
                      <a:pt x="25" y="4"/>
                    </a:lnTo>
                    <a:lnTo>
                      <a:pt x="26" y="6"/>
                    </a:lnTo>
                    <a:lnTo>
                      <a:pt x="29" y="9"/>
                    </a:lnTo>
                    <a:lnTo>
                      <a:pt x="30" y="12"/>
                    </a:lnTo>
                    <a:lnTo>
                      <a:pt x="30" y="14"/>
                    </a:lnTo>
                    <a:lnTo>
                      <a:pt x="29" y="20"/>
                    </a:lnTo>
                    <a:lnTo>
                      <a:pt x="25" y="25"/>
                    </a:lnTo>
                    <a:lnTo>
                      <a:pt x="21" y="28"/>
                    </a:lnTo>
                    <a:lnTo>
                      <a:pt x="15" y="29"/>
                    </a:lnTo>
                    <a:close/>
                  </a:path>
                </a:pathLst>
              </a:custGeom>
              <a:solidFill>
                <a:srgbClr val="FFFF93">
                  <a:alpha val="100000"/>
                </a:srgbClr>
              </a:solidFill>
              <a:ln w="9525">
                <a:noFill/>
              </a:ln>
            </p:spPr>
            <p:txBody>
              <a:bodyPr/>
              <a:p>
                <a:endParaRPr lang="en-US"/>
              </a:p>
            </p:txBody>
          </p:sp>
          <p:sp>
            <p:nvSpPr>
              <p:cNvPr id="8474" name="Freeform 141"/>
              <p:cNvSpPr/>
              <p:nvPr/>
            </p:nvSpPr>
            <p:spPr>
              <a:xfrm>
                <a:off x="3869" y="3182"/>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3"/>
                    </a:lnTo>
                    <a:lnTo>
                      <a:pt x="50" y="9"/>
                    </a:lnTo>
                    <a:lnTo>
                      <a:pt x="46" y="5"/>
                    </a:lnTo>
                    <a:lnTo>
                      <a:pt x="41" y="2"/>
                    </a:lnTo>
                    <a:lnTo>
                      <a:pt x="36" y="1"/>
                    </a:lnTo>
                    <a:lnTo>
                      <a:pt x="30" y="0"/>
                    </a:lnTo>
                    <a:lnTo>
                      <a:pt x="18" y="2"/>
                    </a:lnTo>
                    <a:lnTo>
                      <a:pt x="9" y="9"/>
                    </a:lnTo>
                    <a:lnTo>
                      <a:pt x="2" y="18"/>
                    </a:lnTo>
                    <a:lnTo>
                      <a:pt x="0" y="30"/>
                    </a:lnTo>
                    <a:lnTo>
                      <a:pt x="1" y="35"/>
                    </a:lnTo>
                    <a:lnTo>
                      <a:pt x="2" y="41"/>
                    </a:lnTo>
                    <a:lnTo>
                      <a:pt x="6" y="47"/>
                    </a:lnTo>
                    <a:lnTo>
                      <a:pt x="9" y="51"/>
                    </a:lnTo>
                    <a:lnTo>
                      <a:pt x="14" y="55"/>
                    </a:lnTo>
                    <a:lnTo>
                      <a:pt x="18" y="57"/>
                    </a:lnTo>
                    <a:lnTo>
                      <a:pt x="24" y="58"/>
                    </a:lnTo>
                    <a:lnTo>
                      <a:pt x="30" y="60"/>
                    </a:lnTo>
                    <a:lnTo>
                      <a:pt x="36" y="58"/>
                    </a:lnTo>
                    <a:lnTo>
                      <a:pt x="41" y="57"/>
                    </a:lnTo>
                    <a:lnTo>
                      <a:pt x="46" y="55"/>
                    </a:lnTo>
                    <a:lnTo>
                      <a:pt x="50" y="51"/>
                    </a:lnTo>
                    <a:lnTo>
                      <a:pt x="54" y="47"/>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8475" name="Freeform 142"/>
              <p:cNvSpPr/>
              <p:nvPr/>
            </p:nvSpPr>
            <p:spPr>
              <a:xfrm>
                <a:off x="3876" y="318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8"/>
                    </a:lnTo>
                    <a:lnTo>
                      <a:pt x="7" y="27"/>
                    </a:lnTo>
                    <a:lnTo>
                      <a:pt x="4" y="25"/>
                    </a:lnTo>
                    <a:lnTo>
                      <a:pt x="3" y="23"/>
                    </a:lnTo>
                    <a:lnTo>
                      <a:pt x="1" y="20"/>
                    </a:lnTo>
                    <a:lnTo>
                      <a:pt x="0" y="18"/>
                    </a:lnTo>
                    <a:lnTo>
                      <a:pt x="0" y="15"/>
                    </a:lnTo>
                    <a:lnTo>
                      <a:pt x="0" y="12"/>
                    </a:lnTo>
                    <a:lnTo>
                      <a:pt x="1" y="9"/>
                    </a:lnTo>
                    <a:lnTo>
                      <a:pt x="3" y="7"/>
                    </a:lnTo>
                    <a:lnTo>
                      <a:pt x="4" y="4"/>
                    </a:lnTo>
                    <a:lnTo>
                      <a:pt x="7" y="3"/>
                    </a:lnTo>
                    <a:lnTo>
                      <a:pt x="9" y="1"/>
                    </a:lnTo>
                    <a:lnTo>
                      <a:pt x="12" y="0"/>
                    </a:lnTo>
                    <a:lnTo>
                      <a:pt x="15" y="0"/>
                    </a:lnTo>
                    <a:lnTo>
                      <a:pt x="17" y="0"/>
                    </a:lnTo>
                    <a:lnTo>
                      <a:pt x="21" y="1"/>
                    </a:lnTo>
                    <a:lnTo>
                      <a:pt x="23" y="3"/>
                    </a:lnTo>
                    <a:lnTo>
                      <a:pt x="25" y="4"/>
                    </a:lnTo>
                    <a:lnTo>
                      <a:pt x="26"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8476" name="Freeform 143"/>
              <p:cNvSpPr/>
              <p:nvPr/>
            </p:nvSpPr>
            <p:spPr>
              <a:xfrm>
                <a:off x="2809" y="3310"/>
                <a:ext cx="29"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4"/>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7"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8477" name="Freeform 144"/>
              <p:cNvSpPr/>
              <p:nvPr/>
            </p:nvSpPr>
            <p:spPr>
              <a:xfrm>
                <a:off x="2816" y="3318"/>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4" y="29"/>
                    </a:moveTo>
                    <a:lnTo>
                      <a:pt x="12" y="29"/>
                    </a:lnTo>
                    <a:lnTo>
                      <a:pt x="10" y="28"/>
                    </a:lnTo>
                    <a:lnTo>
                      <a:pt x="6" y="27"/>
                    </a:lnTo>
                    <a:lnTo>
                      <a:pt x="4" y="25"/>
                    </a:lnTo>
                    <a:lnTo>
                      <a:pt x="3" y="22"/>
                    </a:lnTo>
                    <a:lnTo>
                      <a:pt x="2" y="20"/>
                    </a:lnTo>
                    <a:lnTo>
                      <a:pt x="0" y="18"/>
                    </a:lnTo>
                    <a:lnTo>
                      <a:pt x="0" y="14"/>
                    </a:lnTo>
                    <a:lnTo>
                      <a:pt x="0" y="12"/>
                    </a:lnTo>
                    <a:lnTo>
                      <a:pt x="2" y="9"/>
                    </a:lnTo>
                    <a:lnTo>
                      <a:pt x="3" y="6"/>
                    </a:lnTo>
                    <a:lnTo>
                      <a:pt x="4" y="4"/>
                    </a:lnTo>
                    <a:lnTo>
                      <a:pt x="6" y="3"/>
                    </a:lnTo>
                    <a:lnTo>
                      <a:pt x="10" y="2"/>
                    </a:lnTo>
                    <a:lnTo>
                      <a:pt x="12" y="0"/>
                    </a:lnTo>
                    <a:lnTo>
                      <a:pt x="14" y="0"/>
                    </a:lnTo>
                    <a:lnTo>
                      <a:pt x="18" y="0"/>
                    </a:lnTo>
                    <a:lnTo>
                      <a:pt x="20" y="2"/>
                    </a:lnTo>
                    <a:lnTo>
                      <a:pt x="22" y="3"/>
                    </a:lnTo>
                    <a:lnTo>
                      <a:pt x="25" y="4"/>
                    </a:lnTo>
                    <a:lnTo>
                      <a:pt x="27" y="6"/>
                    </a:lnTo>
                    <a:lnTo>
                      <a:pt x="28" y="9"/>
                    </a:lnTo>
                    <a:lnTo>
                      <a:pt x="29" y="12"/>
                    </a:lnTo>
                    <a:lnTo>
                      <a:pt x="29" y="14"/>
                    </a:lnTo>
                    <a:lnTo>
                      <a:pt x="28" y="20"/>
                    </a:lnTo>
                    <a:lnTo>
                      <a:pt x="25" y="25"/>
                    </a:lnTo>
                    <a:lnTo>
                      <a:pt x="20" y="28"/>
                    </a:lnTo>
                    <a:lnTo>
                      <a:pt x="14" y="29"/>
                    </a:lnTo>
                    <a:close/>
                  </a:path>
                </a:pathLst>
              </a:custGeom>
              <a:solidFill>
                <a:srgbClr val="FFFF93">
                  <a:alpha val="100000"/>
                </a:srgbClr>
              </a:solidFill>
              <a:ln w="9525">
                <a:noFill/>
              </a:ln>
            </p:spPr>
            <p:txBody>
              <a:bodyPr/>
              <a:p>
                <a:endParaRPr lang="en-US"/>
              </a:p>
            </p:txBody>
          </p:sp>
          <p:sp>
            <p:nvSpPr>
              <p:cNvPr id="8478" name="Freeform 145"/>
              <p:cNvSpPr/>
              <p:nvPr/>
            </p:nvSpPr>
            <p:spPr>
              <a:xfrm>
                <a:off x="2947" y="223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3"/>
                    </a:lnTo>
                    <a:lnTo>
                      <a:pt x="51" y="8"/>
                    </a:lnTo>
                    <a:lnTo>
                      <a:pt x="46" y="5"/>
                    </a:lnTo>
                    <a:lnTo>
                      <a:pt x="41" y="3"/>
                    </a:lnTo>
                    <a:lnTo>
                      <a:pt x="36" y="0"/>
                    </a:lnTo>
                    <a:lnTo>
                      <a:pt x="30" y="0"/>
                    </a:lnTo>
                    <a:lnTo>
                      <a:pt x="18" y="3"/>
                    </a:lnTo>
                    <a:lnTo>
                      <a:pt x="9" y="8"/>
                    </a:lnTo>
                    <a:lnTo>
                      <a:pt x="2" y="19"/>
                    </a:lnTo>
                    <a:lnTo>
                      <a:pt x="0" y="30"/>
                    </a:lnTo>
                    <a:lnTo>
                      <a:pt x="1" y="36"/>
                    </a:lnTo>
                    <a:lnTo>
                      <a:pt x="2" y="42"/>
                    </a:lnTo>
                    <a:lnTo>
                      <a:pt x="6" y="47"/>
                    </a:lnTo>
                    <a:lnTo>
                      <a:pt x="9" y="51"/>
                    </a:lnTo>
                    <a:lnTo>
                      <a:pt x="14" y="55"/>
                    </a:lnTo>
                    <a:lnTo>
                      <a:pt x="18" y="58"/>
                    </a:lnTo>
                    <a:lnTo>
                      <a:pt x="24" y="59"/>
                    </a:lnTo>
                    <a:lnTo>
                      <a:pt x="30" y="60"/>
                    </a:lnTo>
                    <a:lnTo>
                      <a:pt x="36" y="59"/>
                    </a:lnTo>
                    <a:lnTo>
                      <a:pt x="41" y="58"/>
                    </a:lnTo>
                    <a:lnTo>
                      <a:pt x="46" y="55"/>
                    </a:lnTo>
                    <a:lnTo>
                      <a:pt x="51" y="51"/>
                    </a:lnTo>
                    <a:lnTo>
                      <a:pt x="54" y="47"/>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8479" name="Freeform 146"/>
              <p:cNvSpPr/>
              <p:nvPr/>
            </p:nvSpPr>
            <p:spPr>
              <a:xfrm>
                <a:off x="2954" y="224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7"/>
                    </a:lnTo>
                    <a:lnTo>
                      <a:pt x="5" y="26"/>
                    </a:lnTo>
                    <a:lnTo>
                      <a:pt x="3" y="23"/>
                    </a:lnTo>
                    <a:lnTo>
                      <a:pt x="1" y="20"/>
                    </a:lnTo>
                    <a:lnTo>
                      <a:pt x="0" y="18"/>
                    </a:lnTo>
                    <a:lnTo>
                      <a:pt x="0" y="15"/>
                    </a:lnTo>
                    <a:lnTo>
                      <a:pt x="0" y="12"/>
                    </a:lnTo>
                    <a:lnTo>
                      <a:pt x="1" y="10"/>
                    </a:lnTo>
                    <a:lnTo>
                      <a:pt x="3" y="7"/>
                    </a:lnTo>
                    <a:lnTo>
                      <a:pt x="5" y="5"/>
                    </a:lnTo>
                    <a:lnTo>
                      <a:pt x="7" y="3"/>
                    </a:lnTo>
                    <a:lnTo>
                      <a:pt x="10" y="2"/>
                    </a:lnTo>
                    <a:lnTo>
                      <a:pt x="13" y="0"/>
                    </a:lnTo>
                    <a:lnTo>
                      <a:pt x="15" y="0"/>
                    </a:lnTo>
                    <a:lnTo>
                      <a:pt x="18"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grpSp>
        <p:grpSp>
          <p:nvGrpSpPr>
            <p:cNvPr id="8199" name="Group 147"/>
            <p:cNvGrpSpPr/>
            <p:nvPr/>
          </p:nvGrpSpPr>
          <p:grpSpPr>
            <a:xfrm flipH="1">
              <a:off x="4810" y="3312"/>
              <a:ext cx="854" cy="912"/>
              <a:chOff x="2794" y="2160"/>
              <a:chExt cx="1154" cy="1279"/>
            </a:xfrm>
          </p:grpSpPr>
          <p:sp>
            <p:nvSpPr>
              <p:cNvPr id="8200" name="AutoShape 148"/>
              <p:cNvSpPr>
                <a:spLocks noChangeAspect="1" noTextEdit="1"/>
              </p:cNvSpPr>
              <p:nvPr/>
            </p:nvSpPr>
            <p:spPr>
              <a:xfrm>
                <a:off x="2832" y="2160"/>
                <a:ext cx="1116" cy="1237"/>
              </a:xfrm>
              <a:prstGeom prst="rect">
                <a:avLst/>
              </a:prstGeom>
              <a:noFill/>
              <a:ln w="9525">
                <a:noFill/>
              </a:ln>
            </p:spPr>
            <p:txBody>
              <a:bodyPr/>
              <a:p>
                <a:endParaRPr lang="en-US"/>
              </a:p>
            </p:txBody>
          </p:sp>
          <p:sp>
            <p:nvSpPr>
              <p:cNvPr id="8201" name="Freeform 149"/>
              <p:cNvSpPr/>
              <p:nvPr/>
            </p:nvSpPr>
            <p:spPr>
              <a:xfrm>
                <a:off x="2912" y="2780"/>
                <a:ext cx="30" cy="30"/>
              </a:xfrm>
              <a:custGeom>
                <a:avLst/>
                <a:gdLst>
                  <a:gd name="txL" fmla="*/ 0 w 61"/>
                  <a:gd name="txT" fmla="*/ 0 h 60"/>
                  <a:gd name="txR" fmla="*/ 61 w 61"/>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61" h="60">
                    <a:moveTo>
                      <a:pt x="31" y="60"/>
                    </a:moveTo>
                    <a:lnTo>
                      <a:pt x="18" y="57"/>
                    </a:lnTo>
                    <a:lnTo>
                      <a:pt x="9" y="50"/>
                    </a:lnTo>
                    <a:lnTo>
                      <a:pt x="2" y="41"/>
                    </a:lnTo>
                    <a:lnTo>
                      <a:pt x="0" y="30"/>
                    </a:lnTo>
                    <a:lnTo>
                      <a:pt x="2" y="18"/>
                    </a:lnTo>
                    <a:lnTo>
                      <a:pt x="9" y="8"/>
                    </a:lnTo>
                    <a:lnTo>
                      <a:pt x="18" y="2"/>
                    </a:lnTo>
                    <a:lnTo>
                      <a:pt x="31" y="0"/>
                    </a:lnTo>
                    <a:lnTo>
                      <a:pt x="42" y="2"/>
                    </a:lnTo>
                    <a:lnTo>
                      <a:pt x="52" y="8"/>
                    </a:lnTo>
                    <a:lnTo>
                      <a:pt x="58" y="18"/>
                    </a:lnTo>
                    <a:lnTo>
                      <a:pt x="61" y="30"/>
                    </a:lnTo>
                    <a:lnTo>
                      <a:pt x="58" y="41"/>
                    </a:lnTo>
                    <a:lnTo>
                      <a:pt x="52" y="50"/>
                    </a:lnTo>
                    <a:lnTo>
                      <a:pt x="42" y="57"/>
                    </a:lnTo>
                    <a:lnTo>
                      <a:pt x="31" y="60"/>
                    </a:lnTo>
                    <a:close/>
                  </a:path>
                </a:pathLst>
              </a:custGeom>
              <a:solidFill>
                <a:srgbClr val="FFFF93">
                  <a:alpha val="100000"/>
                </a:srgbClr>
              </a:solidFill>
              <a:ln w="9525">
                <a:noFill/>
              </a:ln>
            </p:spPr>
            <p:txBody>
              <a:bodyPr/>
              <a:p>
                <a:endParaRPr lang="en-US"/>
              </a:p>
            </p:txBody>
          </p:sp>
          <p:sp>
            <p:nvSpPr>
              <p:cNvPr id="8202" name="Freeform 150"/>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8203" name="Freeform 151"/>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8204" name="Freeform 152"/>
              <p:cNvSpPr/>
              <p:nvPr/>
            </p:nvSpPr>
            <p:spPr>
              <a:xfrm>
                <a:off x="2821" y="2718"/>
                <a:ext cx="89" cy="73"/>
              </a:xfrm>
              <a:custGeom>
                <a:avLst/>
                <a:gdLst>
                  <a:gd name="txL" fmla="*/ 0 w 177"/>
                  <a:gd name="txT" fmla="*/ 0 h 146"/>
                  <a:gd name="txR" fmla="*/ 177 w 177"/>
                  <a:gd name="txB" fmla="*/ 146 h 146"/>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77" h="146">
                    <a:moveTo>
                      <a:pt x="163" y="144"/>
                    </a:moveTo>
                    <a:lnTo>
                      <a:pt x="177" y="118"/>
                    </a:lnTo>
                    <a:lnTo>
                      <a:pt x="172" y="110"/>
                    </a:lnTo>
                    <a:lnTo>
                      <a:pt x="161" y="89"/>
                    </a:lnTo>
                    <a:lnTo>
                      <a:pt x="144" y="62"/>
                    </a:lnTo>
                    <a:lnTo>
                      <a:pt x="122" y="33"/>
                    </a:lnTo>
                    <a:lnTo>
                      <a:pt x="95" y="11"/>
                    </a:lnTo>
                    <a:lnTo>
                      <a:pt x="69" y="0"/>
                    </a:lnTo>
                    <a:lnTo>
                      <a:pt x="40" y="7"/>
                    </a:lnTo>
                    <a:lnTo>
                      <a:pt x="14" y="38"/>
                    </a:lnTo>
                    <a:lnTo>
                      <a:pt x="3" y="60"/>
                    </a:lnTo>
                    <a:lnTo>
                      <a:pt x="0" y="78"/>
                    </a:lnTo>
                    <a:lnTo>
                      <a:pt x="1" y="94"/>
                    </a:lnTo>
                    <a:lnTo>
                      <a:pt x="8" y="106"/>
                    </a:lnTo>
                    <a:lnTo>
                      <a:pt x="17" y="117"/>
                    </a:lnTo>
                    <a:lnTo>
                      <a:pt x="30" y="126"/>
                    </a:lnTo>
                    <a:lnTo>
                      <a:pt x="46" y="132"/>
                    </a:lnTo>
                    <a:lnTo>
                      <a:pt x="62" y="138"/>
                    </a:lnTo>
                    <a:lnTo>
                      <a:pt x="79" y="141"/>
                    </a:lnTo>
                    <a:lnTo>
                      <a:pt x="98" y="143"/>
                    </a:lnTo>
                    <a:lnTo>
                      <a:pt x="115" y="144"/>
                    </a:lnTo>
                    <a:lnTo>
                      <a:pt x="130" y="146"/>
                    </a:lnTo>
                    <a:lnTo>
                      <a:pt x="144" y="146"/>
                    </a:lnTo>
                    <a:lnTo>
                      <a:pt x="154" y="144"/>
                    </a:lnTo>
                    <a:lnTo>
                      <a:pt x="161" y="144"/>
                    </a:lnTo>
                    <a:lnTo>
                      <a:pt x="163" y="144"/>
                    </a:lnTo>
                    <a:close/>
                  </a:path>
                </a:pathLst>
              </a:custGeom>
              <a:solidFill>
                <a:srgbClr val="6800E0">
                  <a:alpha val="100000"/>
                </a:srgbClr>
              </a:solidFill>
              <a:ln w="9525">
                <a:noFill/>
              </a:ln>
            </p:spPr>
            <p:txBody>
              <a:bodyPr/>
              <a:p>
                <a:endParaRPr lang="en-US"/>
              </a:p>
            </p:txBody>
          </p:sp>
          <p:sp>
            <p:nvSpPr>
              <p:cNvPr id="8205" name="Freeform 153"/>
              <p:cNvSpPr/>
              <p:nvPr/>
            </p:nvSpPr>
            <p:spPr>
              <a:xfrm>
                <a:off x="2821" y="2800"/>
                <a:ext cx="89" cy="71"/>
              </a:xfrm>
              <a:custGeom>
                <a:avLst/>
                <a:gdLst>
                  <a:gd name="txL" fmla="*/ 0 w 178"/>
                  <a:gd name="txT" fmla="*/ 0 h 143"/>
                  <a:gd name="txR" fmla="*/ 178 w 178"/>
                  <a:gd name="txB" fmla="*/ 143 h 14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78" h="143">
                    <a:moveTo>
                      <a:pt x="178" y="27"/>
                    </a:moveTo>
                    <a:lnTo>
                      <a:pt x="164" y="1"/>
                    </a:lnTo>
                    <a:lnTo>
                      <a:pt x="162" y="1"/>
                    </a:lnTo>
                    <a:lnTo>
                      <a:pt x="155" y="1"/>
                    </a:lnTo>
                    <a:lnTo>
                      <a:pt x="145" y="0"/>
                    </a:lnTo>
                    <a:lnTo>
                      <a:pt x="131" y="0"/>
                    </a:lnTo>
                    <a:lnTo>
                      <a:pt x="116" y="1"/>
                    </a:lnTo>
                    <a:lnTo>
                      <a:pt x="99" y="2"/>
                    </a:lnTo>
                    <a:lnTo>
                      <a:pt x="80" y="5"/>
                    </a:lnTo>
                    <a:lnTo>
                      <a:pt x="63" y="7"/>
                    </a:lnTo>
                    <a:lnTo>
                      <a:pt x="46" y="13"/>
                    </a:lnTo>
                    <a:lnTo>
                      <a:pt x="31" y="18"/>
                    </a:lnTo>
                    <a:lnTo>
                      <a:pt x="18" y="27"/>
                    </a:lnTo>
                    <a:lnTo>
                      <a:pt x="8" y="37"/>
                    </a:lnTo>
                    <a:lnTo>
                      <a:pt x="2" y="50"/>
                    </a:lnTo>
                    <a:lnTo>
                      <a:pt x="0" y="65"/>
                    </a:lnTo>
                    <a:lnTo>
                      <a:pt x="4" y="83"/>
                    </a:lnTo>
                    <a:lnTo>
                      <a:pt x="14" y="104"/>
                    </a:lnTo>
                    <a:lnTo>
                      <a:pt x="41" y="135"/>
                    </a:lnTo>
                    <a:lnTo>
                      <a:pt x="69" y="143"/>
                    </a:lnTo>
                    <a:lnTo>
                      <a:pt x="96" y="132"/>
                    </a:lnTo>
                    <a:lnTo>
                      <a:pt x="122" y="111"/>
                    </a:lnTo>
                    <a:lnTo>
                      <a:pt x="145" y="83"/>
                    </a:lnTo>
                    <a:lnTo>
                      <a:pt x="162" y="55"/>
                    </a:lnTo>
                    <a:lnTo>
                      <a:pt x="174" y="35"/>
                    </a:lnTo>
                    <a:lnTo>
                      <a:pt x="178" y="27"/>
                    </a:lnTo>
                    <a:close/>
                  </a:path>
                </a:pathLst>
              </a:custGeom>
              <a:solidFill>
                <a:srgbClr val="6800E0">
                  <a:alpha val="100000"/>
                </a:srgbClr>
              </a:solidFill>
              <a:ln w="9525">
                <a:noFill/>
              </a:ln>
            </p:spPr>
            <p:txBody>
              <a:bodyPr/>
              <a:p>
                <a:endParaRPr lang="en-US"/>
              </a:p>
            </p:txBody>
          </p:sp>
          <p:sp>
            <p:nvSpPr>
              <p:cNvPr id="8206" name="Freeform 154"/>
              <p:cNvSpPr/>
              <p:nvPr/>
            </p:nvSpPr>
            <p:spPr>
              <a:xfrm>
                <a:off x="2894" y="2818"/>
                <a:ext cx="66" cy="90"/>
              </a:xfrm>
              <a:custGeom>
                <a:avLst/>
                <a:gdLst>
                  <a:gd name="txL" fmla="*/ 0 w 132"/>
                  <a:gd name="txT" fmla="*/ 0 h 181"/>
                  <a:gd name="txR" fmla="*/ 132 w 132"/>
                  <a:gd name="txB" fmla="*/ 181 h 181"/>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2" h="181">
                    <a:moveTo>
                      <a:pt x="82" y="0"/>
                    </a:moveTo>
                    <a:lnTo>
                      <a:pt x="52" y="0"/>
                    </a:lnTo>
                    <a:lnTo>
                      <a:pt x="47" y="8"/>
                    </a:lnTo>
                    <a:lnTo>
                      <a:pt x="35" y="29"/>
                    </a:lnTo>
                    <a:lnTo>
                      <a:pt x="20" y="57"/>
                    </a:lnTo>
                    <a:lnTo>
                      <a:pt x="7" y="90"/>
                    </a:lnTo>
                    <a:lnTo>
                      <a:pt x="0" y="123"/>
                    </a:lnTo>
                    <a:lnTo>
                      <a:pt x="5" y="152"/>
                    </a:lnTo>
                    <a:lnTo>
                      <a:pt x="24" y="172"/>
                    </a:lnTo>
                    <a:lnTo>
                      <a:pt x="64" y="181"/>
                    </a:lnTo>
                    <a:lnTo>
                      <a:pt x="106" y="172"/>
                    </a:lnTo>
                    <a:lnTo>
                      <a:pt x="127" y="152"/>
                    </a:lnTo>
                    <a:lnTo>
                      <a:pt x="132" y="123"/>
                    </a:lnTo>
                    <a:lnTo>
                      <a:pt x="127" y="90"/>
                    </a:lnTo>
                    <a:lnTo>
                      <a:pt x="114" y="57"/>
                    </a:lnTo>
                    <a:lnTo>
                      <a:pt x="99" y="29"/>
                    </a:lnTo>
                    <a:lnTo>
                      <a:pt x="86" y="8"/>
                    </a:lnTo>
                    <a:lnTo>
                      <a:pt x="82" y="0"/>
                    </a:lnTo>
                    <a:close/>
                  </a:path>
                </a:pathLst>
              </a:custGeom>
              <a:solidFill>
                <a:srgbClr val="6800E0">
                  <a:alpha val="100000"/>
                </a:srgbClr>
              </a:solidFill>
              <a:ln w="9525">
                <a:noFill/>
              </a:ln>
            </p:spPr>
            <p:txBody>
              <a:bodyPr/>
              <a:p>
                <a:endParaRPr lang="en-US"/>
              </a:p>
            </p:txBody>
          </p:sp>
          <p:sp>
            <p:nvSpPr>
              <p:cNvPr id="8207" name="Freeform 155"/>
              <p:cNvSpPr/>
              <p:nvPr/>
            </p:nvSpPr>
            <p:spPr>
              <a:xfrm>
                <a:off x="2944" y="2799"/>
                <a:ext cx="88" cy="72"/>
              </a:xfrm>
              <a:custGeom>
                <a:avLst/>
                <a:gdLst>
                  <a:gd name="txL" fmla="*/ 0 w 177"/>
                  <a:gd name="txT" fmla="*/ 0 h 144"/>
                  <a:gd name="txR" fmla="*/ 177 w 177"/>
                  <a:gd name="txB" fmla="*/ 144 h 144"/>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77" h="144">
                    <a:moveTo>
                      <a:pt x="15" y="1"/>
                    </a:moveTo>
                    <a:lnTo>
                      <a:pt x="0" y="26"/>
                    </a:lnTo>
                    <a:lnTo>
                      <a:pt x="5" y="34"/>
                    </a:lnTo>
                    <a:lnTo>
                      <a:pt x="16" y="55"/>
                    </a:lnTo>
                    <a:lnTo>
                      <a:pt x="33" y="83"/>
                    </a:lnTo>
                    <a:lnTo>
                      <a:pt x="56" y="110"/>
                    </a:lnTo>
                    <a:lnTo>
                      <a:pt x="82" y="132"/>
                    </a:lnTo>
                    <a:lnTo>
                      <a:pt x="109" y="144"/>
                    </a:lnTo>
                    <a:lnTo>
                      <a:pt x="137" y="137"/>
                    </a:lnTo>
                    <a:lnTo>
                      <a:pt x="164" y="106"/>
                    </a:lnTo>
                    <a:lnTo>
                      <a:pt x="174" y="85"/>
                    </a:lnTo>
                    <a:lnTo>
                      <a:pt x="177" y="67"/>
                    </a:lnTo>
                    <a:lnTo>
                      <a:pt x="176" y="50"/>
                    </a:lnTo>
                    <a:lnTo>
                      <a:pt x="170" y="38"/>
                    </a:lnTo>
                    <a:lnTo>
                      <a:pt x="161" y="27"/>
                    </a:lnTo>
                    <a:lnTo>
                      <a:pt x="147" y="19"/>
                    </a:lnTo>
                    <a:lnTo>
                      <a:pt x="132" y="12"/>
                    </a:lnTo>
                    <a:lnTo>
                      <a:pt x="116" y="8"/>
                    </a:lnTo>
                    <a:lnTo>
                      <a:pt x="98" y="4"/>
                    </a:lnTo>
                    <a:lnTo>
                      <a:pt x="81" y="2"/>
                    </a:lnTo>
                    <a:lnTo>
                      <a:pt x="63" y="1"/>
                    </a:lnTo>
                    <a:lnTo>
                      <a:pt x="48" y="0"/>
                    </a:lnTo>
                    <a:lnTo>
                      <a:pt x="35" y="0"/>
                    </a:lnTo>
                    <a:lnTo>
                      <a:pt x="24" y="1"/>
                    </a:lnTo>
                    <a:lnTo>
                      <a:pt x="17" y="1"/>
                    </a:lnTo>
                    <a:lnTo>
                      <a:pt x="15" y="1"/>
                    </a:lnTo>
                    <a:close/>
                  </a:path>
                </a:pathLst>
              </a:custGeom>
              <a:solidFill>
                <a:srgbClr val="6800E0">
                  <a:alpha val="100000"/>
                </a:srgbClr>
              </a:solidFill>
              <a:ln w="9525">
                <a:noFill/>
              </a:ln>
            </p:spPr>
            <p:txBody>
              <a:bodyPr/>
              <a:p>
                <a:endParaRPr lang="en-US"/>
              </a:p>
            </p:txBody>
          </p:sp>
          <p:sp>
            <p:nvSpPr>
              <p:cNvPr id="8208" name="Freeform 156"/>
              <p:cNvSpPr/>
              <p:nvPr/>
            </p:nvSpPr>
            <p:spPr>
              <a:xfrm>
                <a:off x="2943" y="2718"/>
                <a:ext cx="90" cy="72"/>
              </a:xfrm>
              <a:custGeom>
                <a:avLst/>
                <a:gdLst>
                  <a:gd name="txL" fmla="*/ 0 w 180"/>
                  <a:gd name="txT" fmla="*/ 0 h 143"/>
                  <a:gd name="txR" fmla="*/ 180 w 180"/>
                  <a:gd name="txB" fmla="*/ 143 h 143"/>
                </a:gdLst>
                <a:ahLst/>
                <a:cxnLst>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0" y="1"/>
                  </a:cxn>
                </a:cxnLst>
                <a:rect l="txL" t="txT" r="txR" b="txB"/>
                <a:pathLst>
                  <a:path w="180" h="143">
                    <a:moveTo>
                      <a:pt x="0" y="116"/>
                    </a:moveTo>
                    <a:lnTo>
                      <a:pt x="15" y="142"/>
                    </a:lnTo>
                    <a:lnTo>
                      <a:pt x="17" y="142"/>
                    </a:lnTo>
                    <a:lnTo>
                      <a:pt x="24" y="142"/>
                    </a:lnTo>
                    <a:lnTo>
                      <a:pt x="34" y="143"/>
                    </a:lnTo>
                    <a:lnTo>
                      <a:pt x="48" y="143"/>
                    </a:lnTo>
                    <a:lnTo>
                      <a:pt x="63" y="142"/>
                    </a:lnTo>
                    <a:lnTo>
                      <a:pt x="80" y="141"/>
                    </a:lnTo>
                    <a:lnTo>
                      <a:pt x="99" y="139"/>
                    </a:lnTo>
                    <a:lnTo>
                      <a:pt x="116" y="135"/>
                    </a:lnTo>
                    <a:lnTo>
                      <a:pt x="133" y="131"/>
                    </a:lnTo>
                    <a:lnTo>
                      <a:pt x="148" y="125"/>
                    </a:lnTo>
                    <a:lnTo>
                      <a:pt x="161" y="117"/>
                    </a:lnTo>
                    <a:lnTo>
                      <a:pt x="171" y="106"/>
                    </a:lnTo>
                    <a:lnTo>
                      <a:pt x="177" y="94"/>
                    </a:lnTo>
                    <a:lnTo>
                      <a:pt x="180" y="79"/>
                    </a:lnTo>
                    <a:lnTo>
                      <a:pt x="175" y="60"/>
                    </a:lnTo>
                    <a:lnTo>
                      <a:pt x="166" y="40"/>
                    </a:lnTo>
                    <a:lnTo>
                      <a:pt x="138" y="7"/>
                    </a:lnTo>
                    <a:lnTo>
                      <a:pt x="109" y="0"/>
                    </a:lnTo>
                    <a:lnTo>
                      <a:pt x="82" y="10"/>
                    </a:lnTo>
                    <a:lnTo>
                      <a:pt x="56" y="32"/>
                    </a:lnTo>
                    <a:lnTo>
                      <a:pt x="33" y="59"/>
                    </a:lnTo>
                    <a:lnTo>
                      <a:pt x="16" y="87"/>
                    </a:lnTo>
                    <a:lnTo>
                      <a:pt x="4" y="108"/>
                    </a:lnTo>
                    <a:lnTo>
                      <a:pt x="0" y="116"/>
                    </a:lnTo>
                    <a:close/>
                  </a:path>
                </a:pathLst>
              </a:custGeom>
              <a:solidFill>
                <a:srgbClr val="6800E0">
                  <a:alpha val="100000"/>
                </a:srgbClr>
              </a:solidFill>
              <a:ln w="9525">
                <a:noFill/>
              </a:ln>
            </p:spPr>
            <p:txBody>
              <a:bodyPr/>
              <a:p>
                <a:endParaRPr lang="en-US"/>
              </a:p>
            </p:txBody>
          </p:sp>
          <p:sp>
            <p:nvSpPr>
              <p:cNvPr id="8209" name="Freeform 157"/>
              <p:cNvSpPr/>
              <p:nvPr/>
            </p:nvSpPr>
            <p:spPr>
              <a:xfrm>
                <a:off x="3116" y="2261"/>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2" y="24"/>
                    </a:moveTo>
                    <a:lnTo>
                      <a:pt x="8" y="23"/>
                    </a:lnTo>
                    <a:lnTo>
                      <a:pt x="3" y="21"/>
                    </a:lnTo>
                    <a:lnTo>
                      <a:pt x="1" y="16"/>
                    </a:lnTo>
                    <a:lnTo>
                      <a:pt x="0" y="11"/>
                    </a:lnTo>
                    <a:lnTo>
                      <a:pt x="1" y="7"/>
                    </a:lnTo>
                    <a:lnTo>
                      <a:pt x="3" y="3"/>
                    </a:lnTo>
                    <a:lnTo>
                      <a:pt x="8" y="1"/>
                    </a:lnTo>
                    <a:lnTo>
                      <a:pt x="12" y="0"/>
                    </a:lnTo>
                    <a:lnTo>
                      <a:pt x="17" y="1"/>
                    </a:lnTo>
                    <a:lnTo>
                      <a:pt x="20" y="3"/>
                    </a:lnTo>
                    <a:lnTo>
                      <a:pt x="23" y="7"/>
                    </a:lnTo>
                    <a:lnTo>
                      <a:pt x="24" y="11"/>
                    </a:lnTo>
                    <a:lnTo>
                      <a:pt x="23" y="16"/>
                    </a:lnTo>
                    <a:lnTo>
                      <a:pt x="20" y="21"/>
                    </a:lnTo>
                    <a:lnTo>
                      <a:pt x="17" y="23"/>
                    </a:lnTo>
                    <a:lnTo>
                      <a:pt x="12" y="24"/>
                    </a:lnTo>
                    <a:close/>
                  </a:path>
                </a:pathLst>
              </a:custGeom>
              <a:solidFill>
                <a:srgbClr val="FFFF93">
                  <a:alpha val="100000"/>
                </a:srgbClr>
              </a:solidFill>
              <a:ln w="9525">
                <a:noFill/>
              </a:ln>
            </p:spPr>
            <p:txBody>
              <a:bodyPr/>
              <a:p>
                <a:endParaRPr lang="en-US"/>
              </a:p>
            </p:txBody>
          </p:sp>
          <p:sp>
            <p:nvSpPr>
              <p:cNvPr id="8210" name="Freeform 158"/>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8211" name="Freeform 159"/>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8212" name="Freeform 160"/>
              <p:cNvSpPr/>
              <p:nvPr/>
            </p:nvSpPr>
            <p:spPr>
              <a:xfrm>
                <a:off x="3080" y="2236"/>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8"/>
                    </a:lnTo>
                    <a:lnTo>
                      <a:pt x="70" y="44"/>
                    </a:lnTo>
                    <a:lnTo>
                      <a:pt x="64" y="36"/>
                    </a:lnTo>
                    <a:lnTo>
                      <a:pt x="58" y="25"/>
                    </a:lnTo>
                    <a:lnTo>
                      <a:pt x="49" y="14"/>
                    </a:lnTo>
                    <a:lnTo>
                      <a:pt x="39" y="5"/>
                    </a:lnTo>
                    <a:lnTo>
                      <a:pt x="28" y="0"/>
                    </a:lnTo>
                    <a:lnTo>
                      <a:pt x="16" y="4"/>
                    </a:lnTo>
                    <a:lnTo>
                      <a:pt x="6" y="17"/>
                    </a:lnTo>
                    <a:lnTo>
                      <a:pt x="0" y="33"/>
                    </a:lnTo>
                    <a:lnTo>
                      <a:pt x="3" y="43"/>
                    </a:lnTo>
                    <a:lnTo>
                      <a:pt x="11" y="51"/>
                    </a:lnTo>
                    <a:lnTo>
                      <a:pt x="25" y="56"/>
                    </a:lnTo>
                    <a:lnTo>
                      <a:pt x="39" y="58"/>
                    </a:lnTo>
                    <a:lnTo>
                      <a:pt x="52" y="58"/>
                    </a:lnTo>
                    <a:lnTo>
                      <a:pt x="62" y="58"/>
                    </a:lnTo>
                    <a:lnTo>
                      <a:pt x="66" y="58"/>
                    </a:lnTo>
                    <a:close/>
                  </a:path>
                </a:pathLst>
              </a:custGeom>
              <a:solidFill>
                <a:srgbClr val="6800E0">
                  <a:alpha val="100000"/>
                </a:srgbClr>
              </a:solidFill>
              <a:ln w="9525">
                <a:noFill/>
              </a:ln>
            </p:spPr>
            <p:txBody>
              <a:bodyPr/>
              <a:p>
                <a:endParaRPr lang="en-US"/>
              </a:p>
            </p:txBody>
          </p:sp>
          <p:sp>
            <p:nvSpPr>
              <p:cNvPr id="8213" name="Freeform 161"/>
              <p:cNvSpPr/>
              <p:nvPr/>
            </p:nvSpPr>
            <p:spPr>
              <a:xfrm>
                <a:off x="3080" y="2269"/>
                <a:ext cx="36" cy="28"/>
              </a:xfrm>
              <a:custGeom>
                <a:avLst/>
                <a:gdLst>
                  <a:gd name="txL" fmla="*/ 0 w 71"/>
                  <a:gd name="txT" fmla="*/ 0 h 57"/>
                  <a:gd name="txR" fmla="*/ 71 w 71"/>
                  <a:gd name="txB" fmla="*/ 57 h 57"/>
                </a:gdLst>
                <a:ahLst/>
                <a:cxnLst>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71" y="10"/>
                    </a:moveTo>
                    <a:lnTo>
                      <a:pt x="66" y="0"/>
                    </a:lnTo>
                    <a:lnTo>
                      <a:pt x="62" y="0"/>
                    </a:lnTo>
                    <a:lnTo>
                      <a:pt x="53" y="0"/>
                    </a:lnTo>
                    <a:lnTo>
                      <a:pt x="39" y="0"/>
                    </a:lnTo>
                    <a:lnTo>
                      <a:pt x="25" y="2"/>
                    </a:lnTo>
                    <a:lnTo>
                      <a:pt x="13" y="7"/>
                    </a:lnTo>
                    <a:lnTo>
                      <a:pt x="3" y="15"/>
                    </a:lnTo>
                    <a:lnTo>
                      <a:pt x="0" y="25"/>
                    </a:lnTo>
                    <a:lnTo>
                      <a:pt x="6" y="42"/>
                    </a:lnTo>
                    <a:lnTo>
                      <a:pt x="16" y="54"/>
                    </a:lnTo>
                    <a:lnTo>
                      <a:pt x="28" y="57"/>
                    </a:lnTo>
                    <a:lnTo>
                      <a:pt x="39" y="53"/>
                    </a:lnTo>
                    <a:lnTo>
                      <a:pt x="49" y="44"/>
                    </a:lnTo>
                    <a:lnTo>
                      <a:pt x="58" y="33"/>
                    </a:lnTo>
                    <a:lnTo>
                      <a:pt x="64" y="22"/>
                    </a:lnTo>
                    <a:lnTo>
                      <a:pt x="70" y="14"/>
                    </a:lnTo>
                    <a:lnTo>
                      <a:pt x="71" y="10"/>
                    </a:lnTo>
                    <a:close/>
                  </a:path>
                </a:pathLst>
              </a:custGeom>
              <a:solidFill>
                <a:srgbClr val="6800E0">
                  <a:alpha val="100000"/>
                </a:srgbClr>
              </a:solidFill>
              <a:ln w="9525">
                <a:noFill/>
              </a:ln>
            </p:spPr>
            <p:txBody>
              <a:bodyPr/>
              <a:p>
                <a:endParaRPr lang="en-US"/>
              </a:p>
            </p:txBody>
          </p:sp>
          <p:sp>
            <p:nvSpPr>
              <p:cNvPr id="8214" name="Freeform 162"/>
              <p:cNvSpPr/>
              <p:nvPr/>
            </p:nvSpPr>
            <p:spPr>
              <a:xfrm>
                <a:off x="3109" y="2277"/>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2" h="73">
                    <a:moveTo>
                      <a:pt x="32" y="0"/>
                    </a:moveTo>
                    <a:lnTo>
                      <a:pt x="20" y="0"/>
                    </a:lnTo>
                    <a:lnTo>
                      <a:pt x="18" y="4"/>
                    </a:lnTo>
                    <a:lnTo>
                      <a:pt x="14" y="12"/>
                    </a:lnTo>
                    <a:lnTo>
                      <a:pt x="8" y="23"/>
                    </a:lnTo>
                    <a:lnTo>
                      <a:pt x="2" y="36"/>
                    </a:lnTo>
                    <a:lnTo>
                      <a:pt x="0" y="50"/>
                    </a:lnTo>
                    <a:lnTo>
                      <a:pt x="1" y="61"/>
                    </a:lnTo>
                    <a:lnTo>
                      <a:pt x="9" y="69"/>
                    </a:lnTo>
                    <a:lnTo>
                      <a:pt x="25" y="73"/>
                    </a:lnTo>
                    <a:lnTo>
                      <a:pt x="41" y="69"/>
                    </a:lnTo>
                    <a:lnTo>
                      <a:pt x="50" y="61"/>
                    </a:lnTo>
                    <a:lnTo>
                      <a:pt x="52" y="50"/>
                    </a:lnTo>
                    <a:lnTo>
                      <a:pt x="49" y="36"/>
                    </a:lnTo>
                    <a:lnTo>
                      <a:pt x="45" y="23"/>
                    </a:lnTo>
                    <a:lnTo>
                      <a:pt x="39" y="12"/>
                    </a:lnTo>
                    <a:lnTo>
                      <a:pt x="34" y="4"/>
                    </a:lnTo>
                    <a:lnTo>
                      <a:pt x="32" y="0"/>
                    </a:lnTo>
                    <a:close/>
                  </a:path>
                </a:pathLst>
              </a:custGeom>
              <a:solidFill>
                <a:srgbClr val="6800E0">
                  <a:alpha val="100000"/>
                </a:srgbClr>
              </a:solidFill>
              <a:ln w="9525">
                <a:noFill/>
              </a:ln>
            </p:spPr>
            <p:txBody>
              <a:bodyPr/>
              <a:p>
                <a:endParaRPr lang="en-US"/>
              </a:p>
            </p:txBody>
          </p:sp>
          <p:sp>
            <p:nvSpPr>
              <p:cNvPr id="8215" name="Freeform 163"/>
              <p:cNvSpPr/>
              <p:nvPr/>
            </p:nvSpPr>
            <p:spPr>
              <a:xfrm>
                <a:off x="3129" y="2269"/>
                <a:ext cx="36" cy="28"/>
              </a:xfrm>
              <a:custGeom>
                <a:avLst/>
                <a:gdLst>
                  <a:gd name="txL" fmla="*/ 0 w 71"/>
                  <a:gd name="txT" fmla="*/ 0 h 57"/>
                  <a:gd name="txR" fmla="*/ 71 w 71"/>
                  <a:gd name="txB" fmla="*/ 57 h 57"/>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6" y="0"/>
                    </a:moveTo>
                    <a:lnTo>
                      <a:pt x="0" y="10"/>
                    </a:lnTo>
                    <a:lnTo>
                      <a:pt x="1" y="14"/>
                    </a:lnTo>
                    <a:lnTo>
                      <a:pt x="7" y="22"/>
                    </a:lnTo>
                    <a:lnTo>
                      <a:pt x="14" y="33"/>
                    </a:lnTo>
                    <a:lnTo>
                      <a:pt x="23" y="44"/>
                    </a:lnTo>
                    <a:lnTo>
                      <a:pt x="32" y="53"/>
                    </a:lnTo>
                    <a:lnTo>
                      <a:pt x="44" y="57"/>
                    </a:lnTo>
                    <a:lnTo>
                      <a:pt x="55" y="54"/>
                    </a:lnTo>
                    <a:lnTo>
                      <a:pt x="66" y="42"/>
                    </a:lnTo>
                    <a:lnTo>
                      <a:pt x="71" y="25"/>
                    </a:lnTo>
                    <a:lnTo>
                      <a:pt x="68" y="15"/>
                    </a:lnTo>
                    <a:lnTo>
                      <a:pt x="60" y="7"/>
                    </a:lnTo>
                    <a:lnTo>
                      <a:pt x="46" y="2"/>
                    </a:lnTo>
                    <a:lnTo>
                      <a:pt x="32" y="0"/>
                    </a:lnTo>
                    <a:lnTo>
                      <a:pt x="19" y="0"/>
                    </a:lnTo>
                    <a:lnTo>
                      <a:pt x="9" y="0"/>
                    </a:lnTo>
                    <a:lnTo>
                      <a:pt x="6" y="0"/>
                    </a:lnTo>
                    <a:close/>
                  </a:path>
                </a:pathLst>
              </a:custGeom>
              <a:solidFill>
                <a:srgbClr val="6800E0">
                  <a:alpha val="100000"/>
                </a:srgbClr>
              </a:solidFill>
              <a:ln w="9525">
                <a:noFill/>
              </a:ln>
            </p:spPr>
            <p:txBody>
              <a:bodyPr/>
              <a:p>
                <a:endParaRPr lang="en-US"/>
              </a:p>
            </p:txBody>
          </p:sp>
          <p:sp>
            <p:nvSpPr>
              <p:cNvPr id="8216" name="Freeform 164"/>
              <p:cNvSpPr/>
              <p:nvPr/>
            </p:nvSpPr>
            <p:spPr>
              <a:xfrm>
                <a:off x="3129" y="2236"/>
                <a:ext cx="36" cy="28"/>
              </a:xfrm>
              <a:custGeom>
                <a:avLst/>
                <a:gdLst>
                  <a:gd name="txL" fmla="*/ 0 w 71"/>
                  <a:gd name="txT" fmla="*/ 0 h 57"/>
                  <a:gd name="txR" fmla="*/ 71 w 71"/>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1" h="57">
                    <a:moveTo>
                      <a:pt x="0" y="47"/>
                    </a:moveTo>
                    <a:lnTo>
                      <a:pt x="6" y="57"/>
                    </a:lnTo>
                    <a:lnTo>
                      <a:pt x="9" y="57"/>
                    </a:lnTo>
                    <a:lnTo>
                      <a:pt x="19" y="57"/>
                    </a:lnTo>
                    <a:lnTo>
                      <a:pt x="32" y="57"/>
                    </a:lnTo>
                    <a:lnTo>
                      <a:pt x="46" y="55"/>
                    </a:lnTo>
                    <a:lnTo>
                      <a:pt x="59" y="50"/>
                    </a:lnTo>
                    <a:lnTo>
                      <a:pt x="68" y="43"/>
                    </a:lnTo>
                    <a:lnTo>
                      <a:pt x="71" y="32"/>
                    </a:lnTo>
                    <a:lnTo>
                      <a:pt x="66" y="17"/>
                    </a:lnTo>
                    <a:lnTo>
                      <a:pt x="55" y="4"/>
                    </a:lnTo>
                    <a:lnTo>
                      <a:pt x="44" y="0"/>
                    </a:lnTo>
                    <a:lnTo>
                      <a:pt x="32" y="4"/>
                    </a:lnTo>
                    <a:lnTo>
                      <a:pt x="23" y="13"/>
                    </a:lnTo>
                    <a:lnTo>
                      <a:pt x="14" y="23"/>
                    </a:lnTo>
                    <a:lnTo>
                      <a:pt x="7" y="35"/>
                    </a:lnTo>
                    <a:lnTo>
                      <a:pt x="1" y="43"/>
                    </a:lnTo>
                    <a:lnTo>
                      <a:pt x="0" y="47"/>
                    </a:lnTo>
                    <a:close/>
                  </a:path>
                </a:pathLst>
              </a:custGeom>
              <a:solidFill>
                <a:srgbClr val="6800E0">
                  <a:alpha val="100000"/>
                </a:srgbClr>
              </a:solidFill>
              <a:ln w="9525">
                <a:noFill/>
              </a:ln>
            </p:spPr>
            <p:txBody>
              <a:bodyPr/>
              <a:p>
                <a:endParaRPr lang="en-US"/>
              </a:p>
            </p:txBody>
          </p:sp>
          <p:sp>
            <p:nvSpPr>
              <p:cNvPr id="8217" name="Freeform 165"/>
              <p:cNvSpPr/>
              <p:nvPr/>
            </p:nvSpPr>
            <p:spPr>
              <a:xfrm>
                <a:off x="3830" y="3106"/>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1" y="24"/>
                    </a:moveTo>
                    <a:lnTo>
                      <a:pt x="7" y="23"/>
                    </a:lnTo>
                    <a:lnTo>
                      <a:pt x="3" y="20"/>
                    </a:lnTo>
                    <a:lnTo>
                      <a:pt x="1" y="16"/>
                    </a:lnTo>
                    <a:lnTo>
                      <a:pt x="0" y="11"/>
                    </a:lnTo>
                    <a:lnTo>
                      <a:pt x="1" y="7"/>
                    </a:lnTo>
                    <a:lnTo>
                      <a:pt x="3" y="3"/>
                    </a:lnTo>
                    <a:lnTo>
                      <a:pt x="7" y="1"/>
                    </a:lnTo>
                    <a:lnTo>
                      <a:pt x="11" y="0"/>
                    </a:lnTo>
                    <a:lnTo>
                      <a:pt x="16" y="1"/>
                    </a:lnTo>
                    <a:lnTo>
                      <a:pt x="20" y="3"/>
                    </a:lnTo>
                    <a:lnTo>
                      <a:pt x="23" y="7"/>
                    </a:lnTo>
                    <a:lnTo>
                      <a:pt x="24" y="11"/>
                    </a:lnTo>
                    <a:lnTo>
                      <a:pt x="23" y="16"/>
                    </a:lnTo>
                    <a:lnTo>
                      <a:pt x="20" y="20"/>
                    </a:lnTo>
                    <a:lnTo>
                      <a:pt x="16" y="23"/>
                    </a:lnTo>
                    <a:lnTo>
                      <a:pt x="11" y="24"/>
                    </a:lnTo>
                    <a:close/>
                  </a:path>
                </a:pathLst>
              </a:custGeom>
              <a:solidFill>
                <a:srgbClr val="FFFF93">
                  <a:alpha val="100000"/>
                </a:srgbClr>
              </a:solidFill>
              <a:ln w="9525">
                <a:noFill/>
              </a:ln>
            </p:spPr>
            <p:txBody>
              <a:bodyPr/>
              <a:p>
                <a:endParaRPr lang="en-US"/>
              </a:p>
            </p:txBody>
          </p:sp>
          <p:sp>
            <p:nvSpPr>
              <p:cNvPr id="8218" name="Freeform 166"/>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8219" name="Freeform 167"/>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8220" name="Freeform 168"/>
              <p:cNvSpPr/>
              <p:nvPr/>
            </p:nvSpPr>
            <p:spPr>
              <a:xfrm>
                <a:off x="3793" y="3081"/>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7"/>
                    </a:lnTo>
                    <a:lnTo>
                      <a:pt x="70" y="44"/>
                    </a:lnTo>
                    <a:lnTo>
                      <a:pt x="64" y="36"/>
                    </a:lnTo>
                    <a:lnTo>
                      <a:pt x="58" y="24"/>
                    </a:lnTo>
                    <a:lnTo>
                      <a:pt x="49" y="14"/>
                    </a:lnTo>
                    <a:lnTo>
                      <a:pt x="39" y="5"/>
                    </a:lnTo>
                    <a:lnTo>
                      <a:pt x="28" y="0"/>
                    </a:lnTo>
                    <a:lnTo>
                      <a:pt x="16" y="4"/>
                    </a:lnTo>
                    <a:lnTo>
                      <a:pt x="6" y="16"/>
                    </a:lnTo>
                    <a:lnTo>
                      <a:pt x="0" y="32"/>
                    </a:lnTo>
                    <a:lnTo>
                      <a:pt x="3" y="43"/>
                    </a:lnTo>
                    <a:lnTo>
                      <a:pt x="13" y="51"/>
                    </a:lnTo>
                    <a:lnTo>
                      <a:pt x="25" y="55"/>
                    </a:lnTo>
                    <a:lnTo>
                      <a:pt x="39" y="58"/>
                    </a:lnTo>
                    <a:lnTo>
                      <a:pt x="53" y="58"/>
                    </a:lnTo>
                    <a:lnTo>
                      <a:pt x="62" y="58"/>
                    </a:lnTo>
                    <a:lnTo>
                      <a:pt x="66" y="58"/>
                    </a:lnTo>
                    <a:close/>
                  </a:path>
                </a:pathLst>
              </a:custGeom>
              <a:solidFill>
                <a:srgbClr val="6800E0">
                  <a:alpha val="100000"/>
                </a:srgbClr>
              </a:solidFill>
              <a:ln w="9525">
                <a:noFill/>
              </a:ln>
            </p:spPr>
            <p:txBody>
              <a:bodyPr/>
              <a:p>
                <a:endParaRPr lang="en-US"/>
              </a:p>
            </p:txBody>
          </p:sp>
          <p:sp>
            <p:nvSpPr>
              <p:cNvPr id="8221" name="Freeform 169"/>
              <p:cNvSpPr/>
              <p:nvPr/>
            </p:nvSpPr>
            <p:spPr>
              <a:xfrm>
                <a:off x="3793" y="3114"/>
                <a:ext cx="37" cy="28"/>
              </a:xfrm>
              <a:custGeom>
                <a:avLst/>
                <a:gdLst>
                  <a:gd name="txL" fmla="*/ 0 w 72"/>
                  <a:gd name="txT" fmla="*/ 0 h 56"/>
                  <a:gd name="txR" fmla="*/ 72 w 72"/>
                  <a:gd name="txB" fmla="*/ 56 h 56"/>
                </a:gdLst>
                <a:ahLst/>
                <a:cxnLst>
                  <a:cxn ang="0">
                    <a:pos x="1" y="1"/>
                  </a:cxn>
                  <a:cxn ang="0">
                    <a:pos x="1" y="0"/>
                  </a:cxn>
                  <a:cxn ang="0">
                    <a:pos x="1" y="0"/>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2" h="56">
                    <a:moveTo>
                      <a:pt x="72" y="10"/>
                    </a:moveTo>
                    <a:lnTo>
                      <a:pt x="67" y="0"/>
                    </a:lnTo>
                    <a:lnTo>
                      <a:pt x="63" y="0"/>
                    </a:lnTo>
                    <a:lnTo>
                      <a:pt x="53" y="0"/>
                    </a:lnTo>
                    <a:lnTo>
                      <a:pt x="40" y="0"/>
                    </a:lnTo>
                    <a:lnTo>
                      <a:pt x="26" y="2"/>
                    </a:lnTo>
                    <a:lnTo>
                      <a:pt x="13" y="7"/>
                    </a:lnTo>
                    <a:lnTo>
                      <a:pt x="3" y="15"/>
                    </a:lnTo>
                    <a:lnTo>
                      <a:pt x="0" y="25"/>
                    </a:lnTo>
                    <a:lnTo>
                      <a:pt x="6" y="41"/>
                    </a:lnTo>
                    <a:lnTo>
                      <a:pt x="17" y="54"/>
                    </a:lnTo>
                    <a:lnTo>
                      <a:pt x="29" y="56"/>
                    </a:lnTo>
                    <a:lnTo>
                      <a:pt x="39" y="53"/>
                    </a:lnTo>
                    <a:lnTo>
                      <a:pt x="49" y="44"/>
                    </a:lnTo>
                    <a:lnTo>
                      <a:pt x="59" y="33"/>
                    </a:lnTo>
                    <a:lnTo>
                      <a:pt x="66" y="22"/>
                    </a:lnTo>
                    <a:lnTo>
                      <a:pt x="71" y="14"/>
                    </a:lnTo>
                    <a:lnTo>
                      <a:pt x="72" y="10"/>
                    </a:lnTo>
                    <a:close/>
                  </a:path>
                </a:pathLst>
              </a:custGeom>
              <a:solidFill>
                <a:srgbClr val="6800E0">
                  <a:alpha val="100000"/>
                </a:srgbClr>
              </a:solidFill>
              <a:ln w="9525">
                <a:noFill/>
              </a:ln>
            </p:spPr>
            <p:txBody>
              <a:bodyPr/>
              <a:p>
                <a:endParaRPr lang="en-US"/>
              </a:p>
            </p:txBody>
          </p:sp>
          <p:sp>
            <p:nvSpPr>
              <p:cNvPr id="8222" name="Freeform 170"/>
              <p:cNvSpPr/>
              <p:nvPr/>
            </p:nvSpPr>
            <p:spPr>
              <a:xfrm>
                <a:off x="3823" y="3121"/>
                <a:ext cx="26" cy="37"/>
              </a:xfrm>
              <a:custGeom>
                <a:avLst/>
                <a:gdLst>
                  <a:gd name="txL" fmla="*/ 0 w 53"/>
                  <a:gd name="txT" fmla="*/ 0 h 72"/>
                  <a:gd name="txR" fmla="*/ 53 w 53"/>
                  <a:gd name="txB" fmla="*/ 72 h 72"/>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53" h="72">
                    <a:moveTo>
                      <a:pt x="33" y="0"/>
                    </a:moveTo>
                    <a:lnTo>
                      <a:pt x="20" y="0"/>
                    </a:lnTo>
                    <a:lnTo>
                      <a:pt x="18" y="3"/>
                    </a:lnTo>
                    <a:lnTo>
                      <a:pt x="13" y="11"/>
                    </a:lnTo>
                    <a:lnTo>
                      <a:pt x="8" y="23"/>
                    </a:lnTo>
                    <a:lnTo>
                      <a:pt x="3" y="35"/>
                    </a:lnTo>
                    <a:lnTo>
                      <a:pt x="0" y="49"/>
                    </a:lnTo>
                    <a:lnTo>
                      <a:pt x="2" y="61"/>
                    </a:lnTo>
                    <a:lnTo>
                      <a:pt x="10" y="69"/>
                    </a:lnTo>
                    <a:lnTo>
                      <a:pt x="26" y="72"/>
                    </a:lnTo>
                    <a:lnTo>
                      <a:pt x="42" y="69"/>
                    </a:lnTo>
                    <a:lnTo>
                      <a:pt x="51" y="61"/>
                    </a:lnTo>
                    <a:lnTo>
                      <a:pt x="53" y="49"/>
                    </a:lnTo>
                    <a:lnTo>
                      <a:pt x="50" y="35"/>
                    </a:lnTo>
                    <a:lnTo>
                      <a:pt x="46" y="23"/>
                    </a:lnTo>
                    <a:lnTo>
                      <a:pt x="40" y="11"/>
                    </a:lnTo>
                    <a:lnTo>
                      <a:pt x="35" y="3"/>
                    </a:lnTo>
                    <a:lnTo>
                      <a:pt x="33" y="0"/>
                    </a:lnTo>
                    <a:close/>
                  </a:path>
                </a:pathLst>
              </a:custGeom>
              <a:solidFill>
                <a:srgbClr val="6800E0">
                  <a:alpha val="100000"/>
                </a:srgbClr>
              </a:solidFill>
              <a:ln w="9525">
                <a:noFill/>
              </a:ln>
            </p:spPr>
            <p:txBody>
              <a:bodyPr/>
              <a:p>
                <a:endParaRPr lang="en-US"/>
              </a:p>
            </p:txBody>
          </p:sp>
          <p:sp>
            <p:nvSpPr>
              <p:cNvPr id="8223" name="Freeform 171"/>
              <p:cNvSpPr/>
              <p:nvPr/>
            </p:nvSpPr>
            <p:spPr>
              <a:xfrm>
                <a:off x="3843" y="3114"/>
                <a:ext cx="36" cy="28"/>
              </a:xfrm>
              <a:custGeom>
                <a:avLst/>
                <a:gdLst>
                  <a:gd name="txL" fmla="*/ 0 w 71"/>
                  <a:gd name="txT" fmla="*/ 0 h 56"/>
                  <a:gd name="txR" fmla="*/ 71 w 71"/>
                  <a:gd name="txB" fmla="*/ 56 h 56"/>
                </a:gdLst>
                <a:ahLst/>
                <a:cxnLst>
                  <a:cxn ang="0">
                    <a:pos x="1"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Lst>
                <a:rect l="txL" t="txT" r="txR" b="txB"/>
                <a:pathLst>
                  <a:path w="71" h="56">
                    <a:moveTo>
                      <a:pt x="6" y="0"/>
                    </a:moveTo>
                    <a:lnTo>
                      <a:pt x="0" y="10"/>
                    </a:lnTo>
                    <a:lnTo>
                      <a:pt x="1" y="14"/>
                    </a:lnTo>
                    <a:lnTo>
                      <a:pt x="7" y="22"/>
                    </a:lnTo>
                    <a:lnTo>
                      <a:pt x="14" y="33"/>
                    </a:lnTo>
                    <a:lnTo>
                      <a:pt x="23" y="44"/>
                    </a:lnTo>
                    <a:lnTo>
                      <a:pt x="32" y="53"/>
                    </a:lnTo>
                    <a:lnTo>
                      <a:pt x="44" y="56"/>
                    </a:lnTo>
                    <a:lnTo>
                      <a:pt x="55" y="54"/>
                    </a:lnTo>
                    <a:lnTo>
                      <a:pt x="66" y="41"/>
                    </a:lnTo>
                    <a:lnTo>
                      <a:pt x="71" y="25"/>
                    </a:lnTo>
                    <a:lnTo>
                      <a:pt x="68" y="15"/>
                    </a:lnTo>
                    <a:lnTo>
                      <a:pt x="59" y="7"/>
                    </a:lnTo>
                    <a:lnTo>
                      <a:pt x="46" y="2"/>
                    </a:lnTo>
                    <a:lnTo>
                      <a:pt x="32"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8224" name="Freeform 172"/>
              <p:cNvSpPr/>
              <p:nvPr/>
            </p:nvSpPr>
            <p:spPr>
              <a:xfrm>
                <a:off x="3842" y="3081"/>
                <a:ext cx="37" cy="28"/>
              </a:xfrm>
              <a:custGeom>
                <a:avLst/>
                <a:gdLst>
                  <a:gd name="txL" fmla="*/ 0 w 72"/>
                  <a:gd name="txT" fmla="*/ 0 h 57"/>
                  <a:gd name="txR" fmla="*/ 72 w 72"/>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2" h="57">
                    <a:moveTo>
                      <a:pt x="0" y="46"/>
                    </a:moveTo>
                    <a:lnTo>
                      <a:pt x="6" y="57"/>
                    </a:lnTo>
                    <a:lnTo>
                      <a:pt x="9" y="57"/>
                    </a:lnTo>
                    <a:lnTo>
                      <a:pt x="19" y="57"/>
                    </a:lnTo>
                    <a:lnTo>
                      <a:pt x="32" y="57"/>
                    </a:lnTo>
                    <a:lnTo>
                      <a:pt x="47" y="54"/>
                    </a:lnTo>
                    <a:lnTo>
                      <a:pt x="60" y="50"/>
                    </a:lnTo>
                    <a:lnTo>
                      <a:pt x="69" y="43"/>
                    </a:lnTo>
                    <a:lnTo>
                      <a:pt x="72" y="31"/>
                    </a:lnTo>
                    <a:lnTo>
                      <a:pt x="67" y="16"/>
                    </a:lnTo>
                    <a:lnTo>
                      <a:pt x="55" y="4"/>
                    </a:lnTo>
                    <a:lnTo>
                      <a:pt x="44" y="0"/>
                    </a:lnTo>
                    <a:lnTo>
                      <a:pt x="33" y="4"/>
                    </a:lnTo>
                    <a:lnTo>
                      <a:pt x="23" y="13"/>
                    </a:lnTo>
                    <a:lnTo>
                      <a:pt x="14" y="23"/>
                    </a:lnTo>
                    <a:lnTo>
                      <a:pt x="7" y="35"/>
                    </a:lnTo>
                    <a:lnTo>
                      <a:pt x="1" y="43"/>
                    </a:lnTo>
                    <a:lnTo>
                      <a:pt x="0" y="46"/>
                    </a:lnTo>
                    <a:close/>
                  </a:path>
                </a:pathLst>
              </a:custGeom>
              <a:solidFill>
                <a:srgbClr val="6800E0">
                  <a:alpha val="100000"/>
                </a:srgbClr>
              </a:solidFill>
              <a:ln w="9525">
                <a:noFill/>
              </a:ln>
            </p:spPr>
            <p:txBody>
              <a:bodyPr/>
              <a:p>
                <a:endParaRPr lang="en-US"/>
              </a:p>
            </p:txBody>
          </p:sp>
          <p:sp>
            <p:nvSpPr>
              <p:cNvPr id="8225" name="Freeform 173"/>
              <p:cNvSpPr/>
              <p:nvPr/>
            </p:nvSpPr>
            <p:spPr>
              <a:xfrm>
                <a:off x="3134" y="3087"/>
                <a:ext cx="11" cy="12"/>
              </a:xfrm>
              <a:custGeom>
                <a:avLst/>
                <a:gdLst>
                  <a:gd name="txL" fmla="*/ 0 w 23"/>
                  <a:gd name="txT" fmla="*/ 0 h 24"/>
                  <a:gd name="txR" fmla="*/ 23 w 23"/>
                  <a:gd name="txB" fmla="*/ 24 h 24"/>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23" h="24">
                    <a:moveTo>
                      <a:pt x="12" y="24"/>
                    </a:moveTo>
                    <a:lnTo>
                      <a:pt x="7" y="23"/>
                    </a:lnTo>
                    <a:lnTo>
                      <a:pt x="4" y="20"/>
                    </a:lnTo>
                    <a:lnTo>
                      <a:pt x="1" y="17"/>
                    </a:lnTo>
                    <a:lnTo>
                      <a:pt x="0" y="12"/>
                    </a:lnTo>
                    <a:lnTo>
                      <a:pt x="1" y="8"/>
                    </a:lnTo>
                    <a:lnTo>
                      <a:pt x="4" y="3"/>
                    </a:lnTo>
                    <a:lnTo>
                      <a:pt x="7" y="1"/>
                    </a:lnTo>
                    <a:lnTo>
                      <a:pt x="12" y="0"/>
                    </a:lnTo>
                    <a:lnTo>
                      <a:pt x="16" y="1"/>
                    </a:lnTo>
                    <a:lnTo>
                      <a:pt x="20" y="3"/>
                    </a:lnTo>
                    <a:lnTo>
                      <a:pt x="22" y="8"/>
                    </a:lnTo>
                    <a:lnTo>
                      <a:pt x="23" y="12"/>
                    </a:lnTo>
                    <a:lnTo>
                      <a:pt x="22" y="17"/>
                    </a:lnTo>
                    <a:lnTo>
                      <a:pt x="20" y="20"/>
                    </a:lnTo>
                    <a:lnTo>
                      <a:pt x="16" y="23"/>
                    </a:lnTo>
                    <a:lnTo>
                      <a:pt x="12" y="24"/>
                    </a:lnTo>
                    <a:close/>
                  </a:path>
                </a:pathLst>
              </a:custGeom>
              <a:solidFill>
                <a:srgbClr val="FFFF93">
                  <a:alpha val="100000"/>
                </a:srgbClr>
              </a:solidFill>
              <a:ln w="9525">
                <a:noFill/>
              </a:ln>
            </p:spPr>
            <p:txBody>
              <a:bodyPr/>
              <a:p>
                <a:endParaRPr lang="en-US"/>
              </a:p>
            </p:txBody>
          </p:sp>
          <p:sp>
            <p:nvSpPr>
              <p:cNvPr id="8226" name="Freeform 174"/>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8227" name="Freeform 175"/>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8228" name="Freeform 176"/>
              <p:cNvSpPr/>
              <p:nvPr/>
            </p:nvSpPr>
            <p:spPr>
              <a:xfrm>
                <a:off x="3097" y="3063"/>
                <a:ext cx="35" cy="28"/>
              </a:xfrm>
              <a:custGeom>
                <a:avLst/>
                <a:gdLst>
                  <a:gd name="txL" fmla="*/ 0 w 72"/>
                  <a:gd name="txT" fmla="*/ 0 h 58"/>
                  <a:gd name="txR" fmla="*/ 72 w 72"/>
                  <a:gd name="txB" fmla="*/ 58 h 58"/>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72" h="58">
                    <a:moveTo>
                      <a:pt x="66" y="58"/>
                    </a:moveTo>
                    <a:lnTo>
                      <a:pt x="72" y="47"/>
                    </a:lnTo>
                    <a:lnTo>
                      <a:pt x="71" y="44"/>
                    </a:lnTo>
                    <a:lnTo>
                      <a:pt x="65" y="36"/>
                    </a:lnTo>
                    <a:lnTo>
                      <a:pt x="58" y="24"/>
                    </a:lnTo>
                    <a:lnTo>
                      <a:pt x="50" y="14"/>
                    </a:lnTo>
                    <a:lnTo>
                      <a:pt x="40" y="5"/>
                    </a:lnTo>
                    <a:lnTo>
                      <a:pt x="28" y="0"/>
                    </a:lnTo>
                    <a:lnTo>
                      <a:pt x="16" y="3"/>
                    </a:lnTo>
                    <a:lnTo>
                      <a:pt x="6" y="15"/>
                    </a:lnTo>
                    <a:lnTo>
                      <a:pt x="0" y="31"/>
                    </a:lnTo>
                    <a:lnTo>
                      <a:pt x="4" y="43"/>
                    </a:lnTo>
                    <a:lnTo>
                      <a:pt x="12" y="51"/>
                    </a:lnTo>
                    <a:lnTo>
                      <a:pt x="26" y="56"/>
                    </a:lnTo>
                    <a:lnTo>
                      <a:pt x="40" y="58"/>
                    </a:lnTo>
                    <a:lnTo>
                      <a:pt x="52" y="58"/>
                    </a:lnTo>
                    <a:lnTo>
                      <a:pt x="63" y="58"/>
                    </a:lnTo>
                    <a:lnTo>
                      <a:pt x="66" y="58"/>
                    </a:lnTo>
                    <a:close/>
                  </a:path>
                </a:pathLst>
              </a:custGeom>
              <a:solidFill>
                <a:srgbClr val="6800E0">
                  <a:alpha val="100000"/>
                </a:srgbClr>
              </a:solidFill>
              <a:ln w="9525">
                <a:noFill/>
              </a:ln>
            </p:spPr>
            <p:txBody>
              <a:bodyPr/>
              <a:p>
                <a:endParaRPr lang="en-US"/>
              </a:p>
            </p:txBody>
          </p:sp>
          <p:sp>
            <p:nvSpPr>
              <p:cNvPr id="8229" name="Freeform 177"/>
              <p:cNvSpPr/>
              <p:nvPr/>
            </p:nvSpPr>
            <p:spPr>
              <a:xfrm>
                <a:off x="3097" y="3095"/>
                <a:ext cx="35" cy="29"/>
              </a:xfrm>
              <a:custGeom>
                <a:avLst/>
                <a:gdLst>
                  <a:gd name="txL" fmla="*/ 0 w 72"/>
                  <a:gd name="txT" fmla="*/ 0 h 56"/>
                  <a:gd name="txR" fmla="*/ 72 w 72"/>
                  <a:gd name="txB" fmla="*/ 56 h 56"/>
                </a:gdLst>
                <a:ahLst/>
                <a:cxnLst>
                  <a:cxn ang="0">
                    <a:pos x="0" y="1"/>
                  </a:cxn>
                  <a:cxn ang="0">
                    <a:pos x="0" y="0"/>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72" h="56">
                    <a:moveTo>
                      <a:pt x="72" y="10"/>
                    </a:moveTo>
                    <a:lnTo>
                      <a:pt x="66" y="0"/>
                    </a:lnTo>
                    <a:lnTo>
                      <a:pt x="63" y="0"/>
                    </a:lnTo>
                    <a:lnTo>
                      <a:pt x="53" y="0"/>
                    </a:lnTo>
                    <a:lnTo>
                      <a:pt x="40" y="0"/>
                    </a:lnTo>
                    <a:lnTo>
                      <a:pt x="26" y="2"/>
                    </a:lnTo>
                    <a:lnTo>
                      <a:pt x="13" y="7"/>
                    </a:lnTo>
                    <a:lnTo>
                      <a:pt x="4" y="14"/>
                    </a:lnTo>
                    <a:lnTo>
                      <a:pt x="0" y="25"/>
                    </a:lnTo>
                    <a:lnTo>
                      <a:pt x="6" y="40"/>
                    </a:lnTo>
                    <a:lnTo>
                      <a:pt x="16" y="53"/>
                    </a:lnTo>
                    <a:lnTo>
                      <a:pt x="28" y="56"/>
                    </a:lnTo>
                    <a:lnTo>
                      <a:pt x="40" y="53"/>
                    </a:lnTo>
                    <a:lnTo>
                      <a:pt x="50" y="44"/>
                    </a:lnTo>
                    <a:lnTo>
                      <a:pt x="58" y="33"/>
                    </a:lnTo>
                    <a:lnTo>
                      <a:pt x="65" y="22"/>
                    </a:lnTo>
                    <a:lnTo>
                      <a:pt x="71" y="14"/>
                    </a:lnTo>
                    <a:lnTo>
                      <a:pt x="72" y="10"/>
                    </a:lnTo>
                    <a:close/>
                  </a:path>
                </a:pathLst>
              </a:custGeom>
              <a:solidFill>
                <a:srgbClr val="6800E0">
                  <a:alpha val="100000"/>
                </a:srgbClr>
              </a:solidFill>
              <a:ln w="9525">
                <a:noFill/>
              </a:ln>
            </p:spPr>
            <p:txBody>
              <a:bodyPr/>
              <a:p>
                <a:endParaRPr lang="en-US"/>
              </a:p>
            </p:txBody>
          </p:sp>
          <p:sp>
            <p:nvSpPr>
              <p:cNvPr id="8230" name="Freeform 178"/>
              <p:cNvSpPr/>
              <p:nvPr/>
            </p:nvSpPr>
            <p:spPr>
              <a:xfrm>
                <a:off x="3126" y="3102"/>
                <a:ext cx="27" cy="37"/>
              </a:xfrm>
              <a:custGeom>
                <a:avLst/>
                <a:gdLst>
                  <a:gd name="txL" fmla="*/ 0 w 53"/>
                  <a:gd name="txT" fmla="*/ 0 h 72"/>
                  <a:gd name="txR" fmla="*/ 53 w 53"/>
                  <a:gd name="txB" fmla="*/ 72 h 72"/>
                </a:gdLst>
                <a:ahLst/>
                <a:cxnLst>
                  <a:cxn ang="0">
                    <a:pos x="1" y="0"/>
                  </a:cxn>
                  <a:cxn ang="0">
                    <a:pos x="1" y="0"/>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53" h="72">
                    <a:moveTo>
                      <a:pt x="32" y="0"/>
                    </a:moveTo>
                    <a:lnTo>
                      <a:pt x="21" y="0"/>
                    </a:lnTo>
                    <a:lnTo>
                      <a:pt x="19" y="3"/>
                    </a:lnTo>
                    <a:lnTo>
                      <a:pt x="14" y="11"/>
                    </a:lnTo>
                    <a:lnTo>
                      <a:pt x="8" y="23"/>
                    </a:lnTo>
                    <a:lnTo>
                      <a:pt x="2" y="35"/>
                    </a:lnTo>
                    <a:lnTo>
                      <a:pt x="0" y="49"/>
                    </a:lnTo>
                    <a:lnTo>
                      <a:pt x="2" y="61"/>
                    </a:lnTo>
                    <a:lnTo>
                      <a:pt x="10" y="69"/>
                    </a:lnTo>
                    <a:lnTo>
                      <a:pt x="27" y="72"/>
                    </a:lnTo>
                    <a:lnTo>
                      <a:pt x="43" y="69"/>
                    </a:lnTo>
                    <a:lnTo>
                      <a:pt x="51" y="61"/>
                    </a:lnTo>
                    <a:lnTo>
                      <a:pt x="53" y="49"/>
                    </a:lnTo>
                    <a:lnTo>
                      <a:pt x="51" y="35"/>
                    </a:lnTo>
                    <a:lnTo>
                      <a:pt x="45" y="23"/>
                    </a:lnTo>
                    <a:lnTo>
                      <a:pt x="39" y="11"/>
                    </a:lnTo>
                    <a:lnTo>
                      <a:pt x="35" y="3"/>
                    </a:lnTo>
                    <a:lnTo>
                      <a:pt x="32" y="0"/>
                    </a:lnTo>
                    <a:close/>
                  </a:path>
                </a:pathLst>
              </a:custGeom>
              <a:solidFill>
                <a:srgbClr val="6800E0">
                  <a:alpha val="100000"/>
                </a:srgbClr>
              </a:solidFill>
              <a:ln w="9525">
                <a:noFill/>
              </a:ln>
            </p:spPr>
            <p:txBody>
              <a:bodyPr/>
              <a:p>
                <a:endParaRPr lang="en-US"/>
              </a:p>
            </p:txBody>
          </p:sp>
          <p:sp>
            <p:nvSpPr>
              <p:cNvPr id="8231" name="Freeform 179"/>
              <p:cNvSpPr/>
              <p:nvPr/>
            </p:nvSpPr>
            <p:spPr>
              <a:xfrm>
                <a:off x="3146" y="3095"/>
                <a:ext cx="35" cy="29"/>
              </a:xfrm>
              <a:custGeom>
                <a:avLst/>
                <a:gdLst>
                  <a:gd name="txL" fmla="*/ 0 w 72"/>
                  <a:gd name="txT" fmla="*/ 0 h 57"/>
                  <a:gd name="txR" fmla="*/ 72 w 72"/>
                  <a:gd name="txB" fmla="*/ 57 h 57"/>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0"/>
                  </a:cxn>
                </a:cxnLst>
                <a:rect l="txL" t="txT" r="txR" b="txB"/>
                <a:pathLst>
                  <a:path w="72" h="57">
                    <a:moveTo>
                      <a:pt x="6" y="0"/>
                    </a:moveTo>
                    <a:lnTo>
                      <a:pt x="0" y="10"/>
                    </a:lnTo>
                    <a:lnTo>
                      <a:pt x="1" y="14"/>
                    </a:lnTo>
                    <a:lnTo>
                      <a:pt x="7" y="22"/>
                    </a:lnTo>
                    <a:lnTo>
                      <a:pt x="14" y="33"/>
                    </a:lnTo>
                    <a:lnTo>
                      <a:pt x="23" y="43"/>
                    </a:lnTo>
                    <a:lnTo>
                      <a:pt x="33" y="53"/>
                    </a:lnTo>
                    <a:lnTo>
                      <a:pt x="44" y="57"/>
                    </a:lnTo>
                    <a:lnTo>
                      <a:pt x="56" y="55"/>
                    </a:lnTo>
                    <a:lnTo>
                      <a:pt x="66" y="42"/>
                    </a:lnTo>
                    <a:lnTo>
                      <a:pt x="72" y="26"/>
                    </a:lnTo>
                    <a:lnTo>
                      <a:pt x="68" y="15"/>
                    </a:lnTo>
                    <a:lnTo>
                      <a:pt x="60" y="7"/>
                    </a:lnTo>
                    <a:lnTo>
                      <a:pt x="46" y="2"/>
                    </a:lnTo>
                    <a:lnTo>
                      <a:pt x="33"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8232" name="Freeform 180"/>
              <p:cNvSpPr/>
              <p:nvPr/>
            </p:nvSpPr>
            <p:spPr>
              <a:xfrm>
                <a:off x="3146" y="3062"/>
                <a:ext cx="35" cy="29"/>
              </a:xfrm>
              <a:custGeom>
                <a:avLst/>
                <a:gdLst>
                  <a:gd name="txL" fmla="*/ 0 w 72"/>
                  <a:gd name="txT" fmla="*/ 0 h 58"/>
                  <a:gd name="txR" fmla="*/ 72 w 72"/>
                  <a:gd name="txB" fmla="*/ 58 h 5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Lst>
                <a:rect l="txL" t="txT" r="txR" b="txB"/>
                <a:pathLst>
                  <a:path w="72" h="58">
                    <a:moveTo>
                      <a:pt x="0" y="47"/>
                    </a:moveTo>
                    <a:lnTo>
                      <a:pt x="6" y="58"/>
                    </a:lnTo>
                    <a:lnTo>
                      <a:pt x="9" y="58"/>
                    </a:lnTo>
                    <a:lnTo>
                      <a:pt x="20" y="58"/>
                    </a:lnTo>
                    <a:lnTo>
                      <a:pt x="33" y="58"/>
                    </a:lnTo>
                    <a:lnTo>
                      <a:pt x="46" y="55"/>
                    </a:lnTo>
                    <a:lnTo>
                      <a:pt x="59" y="51"/>
                    </a:lnTo>
                    <a:lnTo>
                      <a:pt x="68" y="43"/>
                    </a:lnTo>
                    <a:lnTo>
                      <a:pt x="72" y="32"/>
                    </a:lnTo>
                    <a:lnTo>
                      <a:pt x="66" y="16"/>
                    </a:lnTo>
                    <a:lnTo>
                      <a:pt x="56" y="4"/>
                    </a:lnTo>
                    <a:lnTo>
                      <a:pt x="44" y="0"/>
                    </a:lnTo>
                    <a:lnTo>
                      <a:pt x="33" y="5"/>
                    </a:lnTo>
                    <a:lnTo>
                      <a:pt x="23" y="14"/>
                    </a:lnTo>
                    <a:lnTo>
                      <a:pt x="14" y="24"/>
                    </a:lnTo>
                    <a:lnTo>
                      <a:pt x="7" y="36"/>
                    </a:lnTo>
                    <a:lnTo>
                      <a:pt x="1" y="44"/>
                    </a:lnTo>
                    <a:lnTo>
                      <a:pt x="0" y="47"/>
                    </a:lnTo>
                    <a:close/>
                  </a:path>
                </a:pathLst>
              </a:custGeom>
              <a:solidFill>
                <a:srgbClr val="6800E0">
                  <a:alpha val="100000"/>
                </a:srgbClr>
              </a:solidFill>
              <a:ln w="9525">
                <a:noFill/>
              </a:ln>
            </p:spPr>
            <p:txBody>
              <a:bodyPr/>
              <a:p>
                <a:endParaRPr lang="en-US"/>
              </a:p>
            </p:txBody>
          </p:sp>
          <p:sp>
            <p:nvSpPr>
              <p:cNvPr id="8233" name="Freeform 181"/>
              <p:cNvSpPr/>
              <p:nvPr/>
            </p:nvSpPr>
            <p:spPr>
              <a:xfrm>
                <a:off x="2933" y="2482"/>
                <a:ext cx="72" cy="84"/>
              </a:xfrm>
              <a:custGeom>
                <a:avLst/>
                <a:gdLst>
                  <a:gd name="txL" fmla="*/ 0 w 144"/>
                  <a:gd name="txT" fmla="*/ 0 h 167"/>
                  <a:gd name="txR" fmla="*/ 144 w 144"/>
                  <a:gd name="txB" fmla="*/ 167 h 167"/>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144" h="167">
                    <a:moveTo>
                      <a:pt x="144" y="0"/>
                    </a:moveTo>
                    <a:lnTo>
                      <a:pt x="143" y="28"/>
                    </a:lnTo>
                    <a:lnTo>
                      <a:pt x="138" y="57"/>
                    </a:lnTo>
                    <a:lnTo>
                      <a:pt x="129" y="84"/>
                    </a:lnTo>
                    <a:lnTo>
                      <a:pt x="116" y="111"/>
                    </a:lnTo>
                    <a:lnTo>
                      <a:pt x="100" y="135"/>
                    </a:lnTo>
                    <a:lnTo>
                      <a:pt x="82" y="152"/>
                    </a:lnTo>
                    <a:lnTo>
                      <a:pt x="60" y="164"/>
                    </a:lnTo>
                    <a:lnTo>
                      <a:pt x="36" y="167"/>
                    </a:lnTo>
                    <a:lnTo>
                      <a:pt x="16" y="163"/>
                    </a:lnTo>
                    <a:lnTo>
                      <a:pt x="5" y="152"/>
                    </a:lnTo>
                    <a:lnTo>
                      <a:pt x="0" y="140"/>
                    </a:lnTo>
                    <a:lnTo>
                      <a:pt x="2" y="123"/>
                    </a:lnTo>
                    <a:lnTo>
                      <a:pt x="12" y="109"/>
                    </a:lnTo>
                    <a:lnTo>
                      <a:pt x="24" y="96"/>
                    </a:lnTo>
                    <a:lnTo>
                      <a:pt x="42" y="85"/>
                    </a:lnTo>
                    <a:lnTo>
                      <a:pt x="62" y="82"/>
                    </a:lnTo>
                    <a:lnTo>
                      <a:pt x="80" y="79"/>
                    </a:lnTo>
                    <a:lnTo>
                      <a:pt x="95" y="69"/>
                    </a:lnTo>
                    <a:lnTo>
                      <a:pt x="108" y="57"/>
                    </a:lnTo>
                    <a:lnTo>
                      <a:pt x="121" y="41"/>
                    </a:lnTo>
                    <a:lnTo>
                      <a:pt x="130" y="26"/>
                    </a:lnTo>
                    <a:lnTo>
                      <a:pt x="138" y="13"/>
                    </a:lnTo>
                    <a:lnTo>
                      <a:pt x="143" y="4"/>
                    </a:lnTo>
                    <a:lnTo>
                      <a:pt x="144" y="0"/>
                    </a:lnTo>
                    <a:close/>
                  </a:path>
                </a:pathLst>
              </a:custGeom>
              <a:solidFill>
                <a:srgbClr val="6800E0">
                  <a:alpha val="100000"/>
                </a:srgbClr>
              </a:solidFill>
              <a:ln w="9525">
                <a:noFill/>
              </a:ln>
            </p:spPr>
            <p:txBody>
              <a:bodyPr/>
              <a:p>
                <a:endParaRPr lang="en-US"/>
              </a:p>
            </p:txBody>
          </p:sp>
          <p:sp>
            <p:nvSpPr>
              <p:cNvPr id="8234" name="Freeform 182"/>
              <p:cNvSpPr/>
              <p:nvPr/>
            </p:nvSpPr>
            <p:spPr>
              <a:xfrm>
                <a:off x="2898" y="2478"/>
                <a:ext cx="102" cy="40"/>
              </a:xfrm>
              <a:custGeom>
                <a:avLst/>
                <a:gdLst>
                  <a:gd name="txL" fmla="*/ 0 w 204"/>
                  <a:gd name="txT" fmla="*/ 0 h 82"/>
                  <a:gd name="txR" fmla="*/ 204 w 204"/>
                  <a:gd name="txB" fmla="*/ 82 h 82"/>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04" h="82">
                    <a:moveTo>
                      <a:pt x="204" y="0"/>
                    </a:moveTo>
                    <a:lnTo>
                      <a:pt x="196" y="10"/>
                    </a:lnTo>
                    <a:lnTo>
                      <a:pt x="187" y="21"/>
                    </a:lnTo>
                    <a:lnTo>
                      <a:pt x="175" y="31"/>
                    </a:lnTo>
                    <a:lnTo>
                      <a:pt x="165" y="40"/>
                    </a:lnTo>
                    <a:lnTo>
                      <a:pt x="152" y="50"/>
                    </a:lnTo>
                    <a:lnTo>
                      <a:pt x="139" y="58"/>
                    </a:lnTo>
                    <a:lnTo>
                      <a:pt x="127" y="65"/>
                    </a:lnTo>
                    <a:lnTo>
                      <a:pt x="114" y="70"/>
                    </a:lnTo>
                    <a:lnTo>
                      <a:pt x="100" y="76"/>
                    </a:lnTo>
                    <a:lnTo>
                      <a:pt x="88" y="80"/>
                    </a:lnTo>
                    <a:lnTo>
                      <a:pt x="74" y="81"/>
                    </a:lnTo>
                    <a:lnTo>
                      <a:pt x="61" y="82"/>
                    </a:lnTo>
                    <a:lnTo>
                      <a:pt x="48" y="81"/>
                    </a:lnTo>
                    <a:lnTo>
                      <a:pt x="37" y="77"/>
                    </a:lnTo>
                    <a:lnTo>
                      <a:pt x="25" y="71"/>
                    </a:lnTo>
                    <a:lnTo>
                      <a:pt x="15" y="65"/>
                    </a:lnTo>
                    <a:lnTo>
                      <a:pt x="2" y="48"/>
                    </a:lnTo>
                    <a:lnTo>
                      <a:pt x="0" y="33"/>
                    </a:lnTo>
                    <a:lnTo>
                      <a:pt x="6" y="21"/>
                    </a:lnTo>
                    <a:lnTo>
                      <a:pt x="17" y="10"/>
                    </a:lnTo>
                    <a:lnTo>
                      <a:pt x="33" y="3"/>
                    </a:lnTo>
                    <a:lnTo>
                      <a:pt x="52" y="1"/>
                    </a:lnTo>
                    <a:lnTo>
                      <a:pt x="71" y="5"/>
                    </a:lnTo>
                    <a:lnTo>
                      <a:pt x="90" y="15"/>
                    </a:lnTo>
                    <a:lnTo>
                      <a:pt x="105" y="22"/>
                    </a:lnTo>
                    <a:lnTo>
                      <a:pt x="123" y="24"/>
                    </a:lnTo>
                    <a:lnTo>
                      <a:pt x="142" y="22"/>
                    </a:lnTo>
                    <a:lnTo>
                      <a:pt x="160" y="17"/>
                    </a:lnTo>
                    <a:lnTo>
                      <a:pt x="177" y="12"/>
                    </a:lnTo>
                    <a:lnTo>
                      <a:pt x="191" y="6"/>
                    </a:lnTo>
                    <a:lnTo>
                      <a:pt x="200" y="2"/>
                    </a:lnTo>
                    <a:lnTo>
                      <a:pt x="204" y="0"/>
                    </a:lnTo>
                    <a:close/>
                  </a:path>
                </a:pathLst>
              </a:custGeom>
              <a:solidFill>
                <a:srgbClr val="6800E0">
                  <a:alpha val="100000"/>
                </a:srgbClr>
              </a:solidFill>
              <a:ln w="9525">
                <a:noFill/>
              </a:ln>
            </p:spPr>
            <p:txBody>
              <a:bodyPr/>
              <a:p>
                <a:endParaRPr lang="en-US"/>
              </a:p>
            </p:txBody>
          </p:sp>
          <p:sp>
            <p:nvSpPr>
              <p:cNvPr id="8235" name="Freeform 183"/>
              <p:cNvSpPr/>
              <p:nvPr/>
            </p:nvSpPr>
            <p:spPr>
              <a:xfrm>
                <a:off x="2996" y="2482"/>
                <a:ext cx="42" cy="104"/>
              </a:xfrm>
              <a:custGeom>
                <a:avLst/>
                <a:gdLst>
                  <a:gd name="txL" fmla="*/ 0 w 84"/>
                  <a:gd name="txT" fmla="*/ 0 h 208"/>
                  <a:gd name="txR" fmla="*/ 84 w 84"/>
                  <a:gd name="txB" fmla="*/ 208 h 208"/>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0"/>
                  </a:cxn>
                </a:cxnLst>
                <a:rect l="txL" t="txT" r="txR" b="txB"/>
                <a:pathLst>
                  <a:path w="84" h="208">
                    <a:moveTo>
                      <a:pt x="24" y="0"/>
                    </a:moveTo>
                    <a:lnTo>
                      <a:pt x="42" y="21"/>
                    </a:lnTo>
                    <a:lnTo>
                      <a:pt x="59" y="45"/>
                    </a:lnTo>
                    <a:lnTo>
                      <a:pt x="71" y="73"/>
                    </a:lnTo>
                    <a:lnTo>
                      <a:pt x="79" y="100"/>
                    </a:lnTo>
                    <a:lnTo>
                      <a:pt x="84" y="128"/>
                    </a:lnTo>
                    <a:lnTo>
                      <a:pt x="82" y="155"/>
                    </a:lnTo>
                    <a:lnTo>
                      <a:pt x="74" y="178"/>
                    </a:lnTo>
                    <a:lnTo>
                      <a:pt x="57" y="197"/>
                    </a:lnTo>
                    <a:lnTo>
                      <a:pt x="40" y="208"/>
                    </a:lnTo>
                    <a:lnTo>
                      <a:pt x="25" y="208"/>
                    </a:lnTo>
                    <a:lnTo>
                      <a:pt x="12" y="201"/>
                    </a:lnTo>
                    <a:lnTo>
                      <a:pt x="4" y="187"/>
                    </a:lnTo>
                    <a:lnTo>
                      <a:pt x="0" y="170"/>
                    </a:lnTo>
                    <a:lnTo>
                      <a:pt x="1" y="151"/>
                    </a:lnTo>
                    <a:lnTo>
                      <a:pt x="7" y="133"/>
                    </a:lnTo>
                    <a:lnTo>
                      <a:pt x="19" y="115"/>
                    </a:lnTo>
                    <a:lnTo>
                      <a:pt x="34" y="84"/>
                    </a:lnTo>
                    <a:lnTo>
                      <a:pt x="34" y="46"/>
                    </a:lnTo>
                    <a:lnTo>
                      <a:pt x="27" y="14"/>
                    </a:lnTo>
                    <a:lnTo>
                      <a:pt x="24" y="0"/>
                    </a:lnTo>
                    <a:close/>
                  </a:path>
                </a:pathLst>
              </a:custGeom>
              <a:solidFill>
                <a:srgbClr val="6800E0">
                  <a:alpha val="100000"/>
                </a:srgbClr>
              </a:solidFill>
              <a:ln w="9525">
                <a:noFill/>
              </a:ln>
            </p:spPr>
            <p:txBody>
              <a:bodyPr/>
              <a:p>
                <a:endParaRPr lang="en-US"/>
              </a:p>
            </p:txBody>
          </p:sp>
          <p:sp>
            <p:nvSpPr>
              <p:cNvPr id="8236" name="Freeform 184"/>
              <p:cNvSpPr/>
              <p:nvPr/>
            </p:nvSpPr>
            <p:spPr>
              <a:xfrm>
                <a:off x="3013" y="2479"/>
                <a:ext cx="72" cy="84"/>
              </a:xfrm>
              <a:custGeom>
                <a:avLst/>
                <a:gdLst>
                  <a:gd name="txL" fmla="*/ 0 w 144"/>
                  <a:gd name="txT" fmla="*/ 0 h 170"/>
                  <a:gd name="txR" fmla="*/ 144 w 144"/>
                  <a:gd name="txB" fmla="*/ 170 h 170"/>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4" h="170">
                    <a:moveTo>
                      <a:pt x="0" y="0"/>
                    </a:moveTo>
                    <a:lnTo>
                      <a:pt x="27" y="7"/>
                    </a:lnTo>
                    <a:lnTo>
                      <a:pt x="54" y="18"/>
                    </a:lnTo>
                    <a:lnTo>
                      <a:pt x="81" y="33"/>
                    </a:lnTo>
                    <a:lnTo>
                      <a:pt x="104" y="50"/>
                    </a:lnTo>
                    <a:lnTo>
                      <a:pt x="123" y="71"/>
                    </a:lnTo>
                    <a:lnTo>
                      <a:pt x="137" y="92"/>
                    </a:lnTo>
                    <a:lnTo>
                      <a:pt x="144" y="117"/>
                    </a:lnTo>
                    <a:lnTo>
                      <a:pt x="142" y="141"/>
                    </a:lnTo>
                    <a:lnTo>
                      <a:pt x="134" y="159"/>
                    </a:lnTo>
                    <a:lnTo>
                      <a:pt x="121" y="168"/>
                    </a:lnTo>
                    <a:lnTo>
                      <a:pt x="107" y="170"/>
                    </a:lnTo>
                    <a:lnTo>
                      <a:pt x="94" y="164"/>
                    </a:lnTo>
                    <a:lnTo>
                      <a:pt x="80" y="152"/>
                    </a:lnTo>
                    <a:lnTo>
                      <a:pt x="69" y="136"/>
                    </a:lnTo>
                    <a:lnTo>
                      <a:pt x="64" y="118"/>
                    </a:lnTo>
                    <a:lnTo>
                      <a:pt x="65" y="97"/>
                    </a:lnTo>
                    <a:lnTo>
                      <a:pt x="65" y="80"/>
                    </a:lnTo>
                    <a:lnTo>
                      <a:pt x="59" y="63"/>
                    </a:lnTo>
                    <a:lnTo>
                      <a:pt x="49" y="46"/>
                    </a:lnTo>
                    <a:lnTo>
                      <a:pt x="36" y="31"/>
                    </a:lnTo>
                    <a:lnTo>
                      <a:pt x="23" y="19"/>
                    </a:lnTo>
                    <a:lnTo>
                      <a:pt x="12" y="10"/>
                    </a:lnTo>
                    <a:lnTo>
                      <a:pt x="4" y="3"/>
                    </a:lnTo>
                    <a:lnTo>
                      <a:pt x="0" y="0"/>
                    </a:lnTo>
                    <a:close/>
                  </a:path>
                </a:pathLst>
              </a:custGeom>
              <a:solidFill>
                <a:srgbClr val="6800E0">
                  <a:alpha val="100000"/>
                </a:srgbClr>
              </a:solidFill>
              <a:ln w="9525">
                <a:noFill/>
              </a:ln>
            </p:spPr>
            <p:txBody>
              <a:bodyPr/>
              <a:p>
                <a:endParaRPr lang="en-US"/>
              </a:p>
            </p:txBody>
          </p:sp>
          <p:sp>
            <p:nvSpPr>
              <p:cNvPr id="8237" name="Freeform 185"/>
              <p:cNvSpPr/>
              <p:nvPr/>
            </p:nvSpPr>
            <p:spPr>
              <a:xfrm>
                <a:off x="3020" y="2460"/>
                <a:ext cx="99" cy="51"/>
              </a:xfrm>
              <a:custGeom>
                <a:avLst/>
                <a:gdLst>
                  <a:gd name="txL" fmla="*/ 0 w 199"/>
                  <a:gd name="txT" fmla="*/ 0 h 103"/>
                  <a:gd name="txR" fmla="*/ 199 w 199"/>
                  <a:gd name="txB" fmla="*/ 103 h 10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99" h="103">
                    <a:moveTo>
                      <a:pt x="0" y="18"/>
                    </a:moveTo>
                    <a:lnTo>
                      <a:pt x="13" y="13"/>
                    </a:lnTo>
                    <a:lnTo>
                      <a:pt x="27" y="8"/>
                    </a:lnTo>
                    <a:lnTo>
                      <a:pt x="40" y="5"/>
                    </a:lnTo>
                    <a:lnTo>
                      <a:pt x="54" y="3"/>
                    </a:lnTo>
                    <a:lnTo>
                      <a:pt x="69" y="0"/>
                    </a:lnTo>
                    <a:lnTo>
                      <a:pt x="84" y="0"/>
                    </a:lnTo>
                    <a:lnTo>
                      <a:pt x="99" y="0"/>
                    </a:lnTo>
                    <a:lnTo>
                      <a:pt x="114" y="1"/>
                    </a:lnTo>
                    <a:lnTo>
                      <a:pt x="128" y="4"/>
                    </a:lnTo>
                    <a:lnTo>
                      <a:pt x="141" y="8"/>
                    </a:lnTo>
                    <a:lnTo>
                      <a:pt x="153" y="13"/>
                    </a:lnTo>
                    <a:lnTo>
                      <a:pt x="165" y="19"/>
                    </a:lnTo>
                    <a:lnTo>
                      <a:pt x="175" y="27"/>
                    </a:lnTo>
                    <a:lnTo>
                      <a:pt x="183" y="35"/>
                    </a:lnTo>
                    <a:lnTo>
                      <a:pt x="190" y="45"/>
                    </a:lnTo>
                    <a:lnTo>
                      <a:pt x="196" y="57"/>
                    </a:lnTo>
                    <a:lnTo>
                      <a:pt x="199" y="76"/>
                    </a:lnTo>
                    <a:lnTo>
                      <a:pt x="194" y="91"/>
                    </a:lnTo>
                    <a:lnTo>
                      <a:pt x="182" y="99"/>
                    </a:lnTo>
                    <a:lnTo>
                      <a:pt x="167" y="103"/>
                    </a:lnTo>
                    <a:lnTo>
                      <a:pt x="150" y="101"/>
                    </a:lnTo>
                    <a:lnTo>
                      <a:pt x="132" y="92"/>
                    </a:lnTo>
                    <a:lnTo>
                      <a:pt x="118" y="80"/>
                    </a:lnTo>
                    <a:lnTo>
                      <a:pt x="106" y="63"/>
                    </a:lnTo>
                    <a:lnTo>
                      <a:pt x="97" y="49"/>
                    </a:lnTo>
                    <a:lnTo>
                      <a:pt x="82" y="37"/>
                    </a:lnTo>
                    <a:lnTo>
                      <a:pt x="65" y="29"/>
                    </a:lnTo>
                    <a:lnTo>
                      <a:pt x="46" y="25"/>
                    </a:lnTo>
                    <a:lnTo>
                      <a:pt x="29" y="21"/>
                    </a:lnTo>
                    <a:lnTo>
                      <a:pt x="14" y="19"/>
                    </a:lnTo>
                    <a:lnTo>
                      <a:pt x="4" y="18"/>
                    </a:lnTo>
                    <a:lnTo>
                      <a:pt x="0" y="18"/>
                    </a:lnTo>
                    <a:close/>
                  </a:path>
                </a:pathLst>
              </a:custGeom>
              <a:solidFill>
                <a:srgbClr val="6800E0">
                  <a:alpha val="100000"/>
                </a:srgbClr>
              </a:solidFill>
              <a:ln w="9525">
                <a:noFill/>
              </a:ln>
            </p:spPr>
            <p:txBody>
              <a:bodyPr/>
              <a:p>
                <a:endParaRPr lang="en-US"/>
              </a:p>
            </p:txBody>
          </p:sp>
          <p:sp>
            <p:nvSpPr>
              <p:cNvPr id="8238" name="Freeform 186"/>
              <p:cNvSpPr/>
              <p:nvPr/>
            </p:nvSpPr>
            <p:spPr>
              <a:xfrm>
                <a:off x="3093" y="3326"/>
                <a:ext cx="53" cy="98"/>
              </a:xfrm>
              <a:custGeom>
                <a:avLst/>
                <a:gdLst>
                  <a:gd name="txL" fmla="*/ 0 w 107"/>
                  <a:gd name="txT" fmla="*/ 0 h 195"/>
                  <a:gd name="txR" fmla="*/ 107 w 107"/>
                  <a:gd name="txB" fmla="*/ 195 h 195"/>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07" h="195">
                    <a:moveTo>
                      <a:pt x="95" y="0"/>
                    </a:moveTo>
                    <a:lnTo>
                      <a:pt x="103" y="26"/>
                    </a:lnTo>
                    <a:lnTo>
                      <a:pt x="107" y="55"/>
                    </a:lnTo>
                    <a:lnTo>
                      <a:pt x="107" y="85"/>
                    </a:lnTo>
                    <a:lnTo>
                      <a:pt x="104" y="114"/>
                    </a:lnTo>
                    <a:lnTo>
                      <a:pt x="96" y="141"/>
                    </a:lnTo>
                    <a:lnTo>
                      <a:pt x="83" y="164"/>
                    </a:lnTo>
                    <a:lnTo>
                      <a:pt x="66" y="183"/>
                    </a:lnTo>
                    <a:lnTo>
                      <a:pt x="44" y="193"/>
                    </a:lnTo>
                    <a:lnTo>
                      <a:pt x="24" y="195"/>
                    </a:lnTo>
                    <a:lnTo>
                      <a:pt x="10" y="190"/>
                    </a:lnTo>
                    <a:lnTo>
                      <a:pt x="3" y="177"/>
                    </a:lnTo>
                    <a:lnTo>
                      <a:pt x="0" y="162"/>
                    </a:lnTo>
                    <a:lnTo>
                      <a:pt x="3" y="145"/>
                    </a:lnTo>
                    <a:lnTo>
                      <a:pt x="12" y="127"/>
                    </a:lnTo>
                    <a:lnTo>
                      <a:pt x="24" y="114"/>
                    </a:lnTo>
                    <a:lnTo>
                      <a:pt x="43" y="103"/>
                    </a:lnTo>
                    <a:lnTo>
                      <a:pt x="58" y="94"/>
                    </a:lnTo>
                    <a:lnTo>
                      <a:pt x="69" y="80"/>
                    </a:lnTo>
                    <a:lnTo>
                      <a:pt x="79" y="64"/>
                    </a:lnTo>
                    <a:lnTo>
                      <a:pt x="86" y="46"/>
                    </a:lnTo>
                    <a:lnTo>
                      <a:pt x="90" y="28"/>
                    </a:lnTo>
                    <a:lnTo>
                      <a:pt x="92" y="13"/>
                    </a:lnTo>
                    <a:lnTo>
                      <a:pt x="95" y="3"/>
                    </a:lnTo>
                    <a:lnTo>
                      <a:pt x="95" y="0"/>
                    </a:lnTo>
                    <a:close/>
                  </a:path>
                </a:pathLst>
              </a:custGeom>
              <a:solidFill>
                <a:srgbClr val="6800E0">
                  <a:alpha val="100000"/>
                </a:srgbClr>
              </a:solidFill>
              <a:ln w="9525">
                <a:noFill/>
              </a:ln>
            </p:spPr>
            <p:txBody>
              <a:bodyPr/>
              <a:p>
                <a:endParaRPr lang="en-US"/>
              </a:p>
            </p:txBody>
          </p:sp>
          <p:sp>
            <p:nvSpPr>
              <p:cNvPr id="8239" name="Freeform 187"/>
              <p:cNvSpPr/>
              <p:nvPr/>
            </p:nvSpPr>
            <p:spPr>
              <a:xfrm>
                <a:off x="3043" y="3323"/>
                <a:ext cx="91" cy="63"/>
              </a:xfrm>
              <a:custGeom>
                <a:avLst/>
                <a:gdLst>
                  <a:gd name="txL" fmla="*/ 0 w 183"/>
                  <a:gd name="txT" fmla="*/ 0 h 126"/>
                  <a:gd name="txR" fmla="*/ 183 w 183"/>
                  <a:gd name="txB" fmla="*/ 126 h 126"/>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83" h="126">
                    <a:moveTo>
                      <a:pt x="183" y="0"/>
                    </a:moveTo>
                    <a:lnTo>
                      <a:pt x="173" y="25"/>
                    </a:lnTo>
                    <a:lnTo>
                      <a:pt x="159" y="51"/>
                    </a:lnTo>
                    <a:lnTo>
                      <a:pt x="141" y="74"/>
                    </a:lnTo>
                    <a:lnTo>
                      <a:pt x="120" y="94"/>
                    </a:lnTo>
                    <a:lnTo>
                      <a:pt x="97" y="111"/>
                    </a:lnTo>
                    <a:lnTo>
                      <a:pt x="73" y="122"/>
                    </a:lnTo>
                    <a:lnTo>
                      <a:pt x="48" y="126"/>
                    </a:lnTo>
                    <a:lnTo>
                      <a:pt x="24" y="120"/>
                    </a:lnTo>
                    <a:lnTo>
                      <a:pt x="7" y="109"/>
                    </a:lnTo>
                    <a:lnTo>
                      <a:pt x="0" y="96"/>
                    </a:lnTo>
                    <a:lnTo>
                      <a:pt x="1" y="82"/>
                    </a:lnTo>
                    <a:lnTo>
                      <a:pt x="8" y="69"/>
                    </a:lnTo>
                    <a:lnTo>
                      <a:pt x="22" y="58"/>
                    </a:lnTo>
                    <a:lnTo>
                      <a:pt x="39" y="50"/>
                    </a:lnTo>
                    <a:lnTo>
                      <a:pt x="58" y="46"/>
                    </a:lnTo>
                    <a:lnTo>
                      <a:pt x="78" y="50"/>
                    </a:lnTo>
                    <a:lnTo>
                      <a:pt x="96" y="52"/>
                    </a:lnTo>
                    <a:lnTo>
                      <a:pt x="113" y="48"/>
                    </a:lnTo>
                    <a:lnTo>
                      <a:pt x="130" y="40"/>
                    </a:lnTo>
                    <a:lnTo>
                      <a:pt x="148" y="30"/>
                    </a:lnTo>
                    <a:lnTo>
                      <a:pt x="161" y="20"/>
                    </a:lnTo>
                    <a:lnTo>
                      <a:pt x="173" y="10"/>
                    </a:lnTo>
                    <a:lnTo>
                      <a:pt x="181" y="2"/>
                    </a:lnTo>
                    <a:lnTo>
                      <a:pt x="183" y="0"/>
                    </a:lnTo>
                    <a:close/>
                  </a:path>
                </a:pathLst>
              </a:custGeom>
              <a:solidFill>
                <a:srgbClr val="6800E0">
                  <a:alpha val="100000"/>
                </a:srgbClr>
              </a:solidFill>
              <a:ln w="9525">
                <a:noFill/>
              </a:ln>
            </p:spPr>
            <p:txBody>
              <a:bodyPr/>
              <a:p>
                <a:endParaRPr lang="en-US"/>
              </a:p>
            </p:txBody>
          </p:sp>
          <p:sp>
            <p:nvSpPr>
              <p:cNvPr id="8240" name="Freeform 188"/>
              <p:cNvSpPr/>
              <p:nvPr/>
            </p:nvSpPr>
            <p:spPr>
              <a:xfrm>
                <a:off x="3143" y="3325"/>
                <a:ext cx="52" cy="98"/>
              </a:xfrm>
              <a:custGeom>
                <a:avLst/>
                <a:gdLst>
                  <a:gd name="txL" fmla="*/ 0 w 102"/>
                  <a:gd name="txT" fmla="*/ 0 h 197"/>
                  <a:gd name="txR" fmla="*/ 102 w 102"/>
                  <a:gd name="txB" fmla="*/ 197 h 19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02" h="197">
                    <a:moveTo>
                      <a:pt x="0" y="0"/>
                    </a:moveTo>
                    <a:lnTo>
                      <a:pt x="23" y="14"/>
                    </a:lnTo>
                    <a:lnTo>
                      <a:pt x="46" y="33"/>
                    </a:lnTo>
                    <a:lnTo>
                      <a:pt x="66" y="54"/>
                    </a:lnTo>
                    <a:lnTo>
                      <a:pt x="83" y="77"/>
                    </a:lnTo>
                    <a:lnTo>
                      <a:pt x="95" y="103"/>
                    </a:lnTo>
                    <a:lnTo>
                      <a:pt x="102" y="128"/>
                    </a:lnTo>
                    <a:lnTo>
                      <a:pt x="102" y="153"/>
                    </a:lnTo>
                    <a:lnTo>
                      <a:pt x="93" y="177"/>
                    </a:lnTo>
                    <a:lnTo>
                      <a:pt x="79" y="191"/>
                    </a:lnTo>
                    <a:lnTo>
                      <a:pt x="65" y="197"/>
                    </a:lnTo>
                    <a:lnTo>
                      <a:pt x="51" y="194"/>
                    </a:lnTo>
                    <a:lnTo>
                      <a:pt x="39" y="183"/>
                    </a:lnTo>
                    <a:lnTo>
                      <a:pt x="30" y="170"/>
                    </a:lnTo>
                    <a:lnTo>
                      <a:pt x="25" y="151"/>
                    </a:lnTo>
                    <a:lnTo>
                      <a:pt x="25" y="132"/>
                    </a:lnTo>
                    <a:lnTo>
                      <a:pt x="32" y="112"/>
                    </a:lnTo>
                    <a:lnTo>
                      <a:pt x="37" y="96"/>
                    </a:lnTo>
                    <a:lnTo>
                      <a:pt x="35" y="77"/>
                    </a:lnTo>
                    <a:lnTo>
                      <a:pt x="31" y="59"/>
                    </a:lnTo>
                    <a:lnTo>
                      <a:pt x="24" y="41"/>
                    </a:lnTo>
                    <a:lnTo>
                      <a:pt x="16" y="24"/>
                    </a:lnTo>
                    <a:lnTo>
                      <a:pt x="8" y="12"/>
                    </a:lnTo>
                    <a:lnTo>
                      <a:pt x="2" y="4"/>
                    </a:lnTo>
                    <a:lnTo>
                      <a:pt x="0" y="0"/>
                    </a:lnTo>
                    <a:close/>
                  </a:path>
                </a:pathLst>
              </a:custGeom>
              <a:solidFill>
                <a:srgbClr val="6800E0">
                  <a:alpha val="100000"/>
                </a:srgbClr>
              </a:solidFill>
              <a:ln w="9525">
                <a:noFill/>
              </a:ln>
            </p:spPr>
            <p:txBody>
              <a:bodyPr/>
              <a:p>
                <a:endParaRPr lang="en-US"/>
              </a:p>
            </p:txBody>
          </p:sp>
          <p:sp>
            <p:nvSpPr>
              <p:cNvPr id="8241" name="Freeform 189"/>
              <p:cNvSpPr/>
              <p:nvPr/>
            </p:nvSpPr>
            <p:spPr>
              <a:xfrm>
                <a:off x="3146" y="3319"/>
                <a:ext cx="90" cy="64"/>
              </a:xfrm>
              <a:custGeom>
                <a:avLst/>
                <a:gdLst>
                  <a:gd name="txL" fmla="*/ 0 w 180"/>
                  <a:gd name="txT" fmla="*/ 0 h 129"/>
                  <a:gd name="txR" fmla="*/ 180 w 180"/>
                  <a:gd name="txB" fmla="*/ 129 h 12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80" h="129">
                    <a:moveTo>
                      <a:pt x="0" y="2"/>
                    </a:moveTo>
                    <a:lnTo>
                      <a:pt x="28" y="0"/>
                    </a:lnTo>
                    <a:lnTo>
                      <a:pt x="57" y="1"/>
                    </a:lnTo>
                    <a:lnTo>
                      <a:pt x="87" y="7"/>
                    </a:lnTo>
                    <a:lnTo>
                      <a:pt x="114" y="16"/>
                    </a:lnTo>
                    <a:lnTo>
                      <a:pt x="140" y="30"/>
                    </a:lnTo>
                    <a:lnTo>
                      <a:pt x="159" y="46"/>
                    </a:lnTo>
                    <a:lnTo>
                      <a:pt x="173" y="67"/>
                    </a:lnTo>
                    <a:lnTo>
                      <a:pt x="180" y="91"/>
                    </a:lnTo>
                    <a:lnTo>
                      <a:pt x="178" y="110"/>
                    </a:lnTo>
                    <a:lnTo>
                      <a:pt x="170" y="123"/>
                    </a:lnTo>
                    <a:lnTo>
                      <a:pt x="156" y="129"/>
                    </a:lnTo>
                    <a:lnTo>
                      <a:pt x="141" y="128"/>
                    </a:lnTo>
                    <a:lnTo>
                      <a:pt x="125" y="121"/>
                    </a:lnTo>
                    <a:lnTo>
                      <a:pt x="110" y="109"/>
                    </a:lnTo>
                    <a:lnTo>
                      <a:pt x="98" y="93"/>
                    </a:lnTo>
                    <a:lnTo>
                      <a:pt x="93" y="73"/>
                    </a:lnTo>
                    <a:lnTo>
                      <a:pt x="87" y="57"/>
                    </a:lnTo>
                    <a:lnTo>
                      <a:pt x="75" y="44"/>
                    </a:lnTo>
                    <a:lnTo>
                      <a:pt x="60" y="31"/>
                    </a:lnTo>
                    <a:lnTo>
                      <a:pt x="44" y="20"/>
                    </a:lnTo>
                    <a:lnTo>
                      <a:pt x="28" y="12"/>
                    </a:lnTo>
                    <a:lnTo>
                      <a:pt x="14" y="7"/>
                    </a:lnTo>
                    <a:lnTo>
                      <a:pt x="4" y="3"/>
                    </a:lnTo>
                    <a:lnTo>
                      <a:pt x="0" y="2"/>
                    </a:lnTo>
                    <a:close/>
                  </a:path>
                </a:pathLst>
              </a:custGeom>
              <a:solidFill>
                <a:srgbClr val="6800E0">
                  <a:alpha val="100000"/>
                </a:srgbClr>
              </a:solidFill>
              <a:ln w="9525">
                <a:noFill/>
              </a:ln>
            </p:spPr>
            <p:txBody>
              <a:bodyPr/>
              <a:p>
                <a:endParaRPr lang="en-US"/>
              </a:p>
            </p:txBody>
          </p:sp>
          <p:sp>
            <p:nvSpPr>
              <p:cNvPr id="8242" name="Freeform 190"/>
              <p:cNvSpPr/>
              <p:nvPr/>
            </p:nvSpPr>
            <p:spPr>
              <a:xfrm>
                <a:off x="3150" y="3281"/>
                <a:ext cx="103" cy="42"/>
              </a:xfrm>
              <a:custGeom>
                <a:avLst/>
                <a:gdLst>
                  <a:gd name="txL" fmla="*/ 0 w 206"/>
                  <a:gd name="txT" fmla="*/ 0 h 85"/>
                  <a:gd name="txR" fmla="*/ 206 w 206"/>
                  <a:gd name="txB" fmla="*/ 85 h 8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206" h="85">
                    <a:moveTo>
                      <a:pt x="0" y="54"/>
                    </a:moveTo>
                    <a:lnTo>
                      <a:pt x="11" y="45"/>
                    </a:lnTo>
                    <a:lnTo>
                      <a:pt x="22" y="37"/>
                    </a:lnTo>
                    <a:lnTo>
                      <a:pt x="34" y="30"/>
                    </a:lnTo>
                    <a:lnTo>
                      <a:pt x="46" y="23"/>
                    </a:lnTo>
                    <a:lnTo>
                      <a:pt x="60" y="16"/>
                    </a:lnTo>
                    <a:lnTo>
                      <a:pt x="74" y="11"/>
                    </a:lnTo>
                    <a:lnTo>
                      <a:pt x="88" y="7"/>
                    </a:lnTo>
                    <a:lnTo>
                      <a:pt x="103" y="3"/>
                    </a:lnTo>
                    <a:lnTo>
                      <a:pt x="117" y="1"/>
                    </a:lnTo>
                    <a:lnTo>
                      <a:pt x="130" y="0"/>
                    </a:lnTo>
                    <a:lnTo>
                      <a:pt x="143" y="1"/>
                    </a:lnTo>
                    <a:lnTo>
                      <a:pt x="156" y="3"/>
                    </a:lnTo>
                    <a:lnTo>
                      <a:pt x="168" y="7"/>
                    </a:lnTo>
                    <a:lnTo>
                      <a:pt x="179" y="12"/>
                    </a:lnTo>
                    <a:lnTo>
                      <a:pt x="189" y="19"/>
                    </a:lnTo>
                    <a:lnTo>
                      <a:pt x="197" y="29"/>
                    </a:lnTo>
                    <a:lnTo>
                      <a:pt x="206" y="47"/>
                    </a:lnTo>
                    <a:lnTo>
                      <a:pt x="206" y="62"/>
                    </a:lnTo>
                    <a:lnTo>
                      <a:pt x="198" y="73"/>
                    </a:lnTo>
                    <a:lnTo>
                      <a:pt x="185" y="82"/>
                    </a:lnTo>
                    <a:lnTo>
                      <a:pt x="167" y="85"/>
                    </a:lnTo>
                    <a:lnTo>
                      <a:pt x="149" y="84"/>
                    </a:lnTo>
                    <a:lnTo>
                      <a:pt x="132" y="76"/>
                    </a:lnTo>
                    <a:lnTo>
                      <a:pt x="116" y="63"/>
                    </a:lnTo>
                    <a:lnTo>
                      <a:pt x="102" y="53"/>
                    </a:lnTo>
                    <a:lnTo>
                      <a:pt x="84" y="47"/>
                    </a:lnTo>
                    <a:lnTo>
                      <a:pt x="66" y="45"/>
                    </a:lnTo>
                    <a:lnTo>
                      <a:pt x="46" y="46"/>
                    </a:lnTo>
                    <a:lnTo>
                      <a:pt x="29" y="48"/>
                    </a:lnTo>
                    <a:lnTo>
                      <a:pt x="14" y="50"/>
                    </a:lnTo>
                    <a:lnTo>
                      <a:pt x="4" y="53"/>
                    </a:lnTo>
                    <a:lnTo>
                      <a:pt x="0" y="54"/>
                    </a:lnTo>
                    <a:close/>
                  </a:path>
                </a:pathLst>
              </a:custGeom>
              <a:solidFill>
                <a:srgbClr val="6800E0">
                  <a:alpha val="100000"/>
                </a:srgbClr>
              </a:solidFill>
              <a:ln w="9525">
                <a:noFill/>
              </a:ln>
            </p:spPr>
            <p:txBody>
              <a:bodyPr/>
              <a:p>
                <a:endParaRPr lang="en-US"/>
              </a:p>
            </p:txBody>
          </p:sp>
          <p:sp>
            <p:nvSpPr>
              <p:cNvPr id="8243" name="Freeform 191"/>
              <p:cNvSpPr/>
              <p:nvPr/>
            </p:nvSpPr>
            <p:spPr>
              <a:xfrm>
                <a:off x="2822" y="3075"/>
                <a:ext cx="74" cy="47"/>
              </a:xfrm>
              <a:custGeom>
                <a:avLst/>
                <a:gdLst>
                  <a:gd name="txL" fmla="*/ 0 w 147"/>
                  <a:gd name="txT" fmla="*/ 0 h 95"/>
                  <a:gd name="txR" fmla="*/ 147 w 147"/>
                  <a:gd name="txB" fmla="*/ 95 h 9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7" h="95">
                    <a:moveTo>
                      <a:pt x="0" y="5"/>
                    </a:moveTo>
                    <a:lnTo>
                      <a:pt x="22" y="2"/>
                    </a:lnTo>
                    <a:lnTo>
                      <a:pt x="45" y="0"/>
                    </a:lnTo>
                    <a:lnTo>
                      <a:pt x="68" y="3"/>
                    </a:lnTo>
                    <a:lnTo>
                      <a:pt x="91" y="8"/>
                    </a:lnTo>
                    <a:lnTo>
                      <a:pt x="111" y="17"/>
                    </a:lnTo>
                    <a:lnTo>
                      <a:pt x="128" y="29"/>
                    </a:lnTo>
                    <a:lnTo>
                      <a:pt x="141" y="44"/>
                    </a:lnTo>
                    <a:lnTo>
                      <a:pt x="147" y="63"/>
                    </a:lnTo>
                    <a:lnTo>
                      <a:pt x="146" y="79"/>
                    </a:lnTo>
                    <a:lnTo>
                      <a:pt x="141" y="89"/>
                    </a:lnTo>
                    <a:lnTo>
                      <a:pt x="130" y="94"/>
                    </a:lnTo>
                    <a:lnTo>
                      <a:pt x="119" y="95"/>
                    </a:lnTo>
                    <a:lnTo>
                      <a:pt x="105" y="90"/>
                    </a:lnTo>
                    <a:lnTo>
                      <a:pt x="93" y="82"/>
                    </a:lnTo>
                    <a:lnTo>
                      <a:pt x="83" y="70"/>
                    </a:lnTo>
                    <a:lnTo>
                      <a:pt x="77" y="55"/>
                    </a:lnTo>
                    <a:lnTo>
                      <a:pt x="71" y="43"/>
                    </a:lnTo>
                    <a:lnTo>
                      <a:pt x="62" y="33"/>
                    </a:lnTo>
                    <a:lnTo>
                      <a:pt x="50" y="23"/>
                    </a:lnTo>
                    <a:lnTo>
                      <a:pt x="36" y="17"/>
                    </a:lnTo>
                    <a:lnTo>
                      <a:pt x="22" y="12"/>
                    </a:lnTo>
                    <a:lnTo>
                      <a:pt x="10" y="7"/>
                    </a:lnTo>
                    <a:lnTo>
                      <a:pt x="3" y="6"/>
                    </a:lnTo>
                    <a:lnTo>
                      <a:pt x="0" y="5"/>
                    </a:lnTo>
                    <a:close/>
                  </a:path>
                </a:pathLst>
              </a:custGeom>
              <a:solidFill>
                <a:srgbClr val="6800E0">
                  <a:alpha val="100000"/>
                </a:srgbClr>
              </a:solidFill>
              <a:ln w="9525">
                <a:noFill/>
              </a:ln>
            </p:spPr>
            <p:txBody>
              <a:bodyPr/>
              <a:p>
                <a:endParaRPr lang="en-US"/>
              </a:p>
            </p:txBody>
          </p:sp>
          <p:sp>
            <p:nvSpPr>
              <p:cNvPr id="8244" name="Freeform 192"/>
              <p:cNvSpPr/>
              <p:nvPr/>
            </p:nvSpPr>
            <p:spPr>
              <a:xfrm>
                <a:off x="2819" y="3081"/>
                <a:ext cx="43" cy="77"/>
              </a:xfrm>
              <a:custGeom>
                <a:avLst/>
                <a:gdLst>
                  <a:gd name="txL" fmla="*/ 0 w 87"/>
                  <a:gd name="txT" fmla="*/ 0 h 154"/>
                  <a:gd name="txR" fmla="*/ 87 w 87"/>
                  <a:gd name="txB" fmla="*/ 154 h 154"/>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87" h="154">
                    <a:moveTo>
                      <a:pt x="0" y="0"/>
                    </a:moveTo>
                    <a:lnTo>
                      <a:pt x="20" y="10"/>
                    </a:lnTo>
                    <a:lnTo>
                      <a:pt x="38" y="24"/>
                    </a:lnTo>
                    <a:lnTo>
                      <a:pt x="56" y="40"/>
                    </a:lnTo>
                    <a:lnTo>
                      <a:pt x="69" y="59"/>
                    </a:lnTo>
                    <a:lnTo>
                      <a:pt x="81" y="78"/>
                    </a:lnTo>
                    <a:lnTo>
                      <a:pt x="87" y="98"/>
                    </a:lnTo>
                    <a:lnTo>
                      <a:pt x="87" y="119"/>
                    </a:lnTo>
                    <a:lnTo>
                      <a:pt x="81" y="137"/>
                    </a:lnTo>
                    <a:lnTo>
                      <a:pt x="71" y="150"/>
                    </a:lnTo>
                    <a:lnTo>
                      <a:pt x="59" y="154"/>
                    </a:lnTo>
                    <a:lnTo>
                      <a:pt x="49" y="152"/>
                    </a:lnTo>
                    <a:lnTo>
                      <a:pt x="38" y="144"/>
                    </a:lnTo>
                    <a:lnTo>
                      <a:pt x="30" y="133"/>
                    </a:lnTo>
                    <a:lnTo>
                      <a:pt x="26" y="119"/>
                    </a:lnTo>
                    <a:lnTo>
                      <a:pt x="26" y="103"/>
                    </a:lnTo>
                    <a:lnTo>
                      <a:pt x="30" y="88"/>
                    </a:lnTo>
                    <a:lnTo>
                      <a:pt x="34" y="74"/>
                    </a:lnTo>
                    <a:lnTo>
                      <a:pt x="31" y="60"/>
                    </a:lnTo>
                    <a:lnTo>
                      <a:pt x="27" y="45"/>
                    </a:lnTo>
                    <a:lnTo>
                      <a:pt x="21" y="31"/>
                    </a:lnTo>
                    <a:lnTo>
                      <a:pt x="14" y="19"/>
                    </a:lnTo>
                    <a:lnTo>
                      <a:pt x="7" y="9"/>
                    </a:lnTo>
                    <a:lnTo>
                      <a:pt x="3" y="2"/>
                    </a:lnTo>
                    <a:lnTo>
                      <a:pt x="0" y="0"/>
                    </a:lnTo>
                    <a:close/>
                  </a:path>
                </a:pathLst>
              </a:custGeom>
              <a:solidFill>
                <a:srgbClr val="6800E0">
                  <a:alpha val="100000"/>
                </a:srgbClr>
              </a:solidFill>
              <a:ln w="9525">
                <a:noFill/>
              </a:ln>
            </p:spPr>
            <p:txBody>
              <a:bodyPr/>
              <a:p>
                <a:endParaRPr lang="en-US"/>
              </a:p>
            </p:txBody>
          </p:sp>
          <p:sp>
            <p:nvSpPr>
              <p:cNvPr id="8245" name="Freeform 193"/>
              <p:cNvSpPr/>
              <p:nvPr/>
            </p:nvSpPr>
            <p:spPr>
              <a:xfrm>
                <a:off x="2821" y="3040"/>
                <a:ext cx="81" cy="34"/>
              </a:xfrm>
              <a:custGeom>
                <a:avLst/>
                <a:gdLst>
                  <a:gd name="txL" fmla="*/ 0 w 161"/>
                  <a:gd name="txT" fmla="*/ 0 h 69"/>
                  <a:gd name="txR" fmla="*/ 161 w 161"/>
                  <a:gd name="txB" fmla="*/ 69 h 6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61" h="69">
                    <a:moveTo>
                      <a:pt x="0" y="69"/>
                    </a:moveTo>
                    <a:lnTo>
                      <a:pt x="14" y="52"/>
                    </a:lnTo>
                    <a:lnTo>
                      <a:pt x="30" y="36"/>
                    </a:lnTo>
                    <a:lnTo>
                      <a:pt x="49" y="22"/>
                    </a:lnTo>
                    <a:lnTo>
                      <a:pt x="69" y="11"/>
                    </a:lnTo>
                    <a:lnTo>
                      <a:pt x="90" y="4"/>
                    </a:lnTo>
                    <a:lnTo>
                      <a:pt x="110" y="0"/>
                    </a:lnTo>
                    <a:lnTo>
                      <a:pt x="130" y="4"/>
                    </a:lnTo>
                    <a:lnTo>
                      <a:pt x="147" y="13"/>
                    </a:lnTo>
                    <a:lnTo>
                      <a:pt x="158" y="25"/>
                    </a:lnTo>
                    <a:lnTo>
                      <a:pt x="161" y="37"/>
                    </a:lnTo>
                    <a:lnTo>
                      <a:pt x="156" y="47"/>
                    </a:lnTo>
                    <a:lnTo>
                      <a:pt x="148" y="55"/>
                    </a:lnTo>
                    <a:lnTo>
                      <a:pt x="136" y="61"/>
                    </a:lnTo>
                    <a:lnTo>
                      <a:pt x="121" y="64"/>
                    </a:lnTo>
                    <a:lnTo>
                      <a:pt x="105" y="61"/>
                    </a:lnTo>
                    <a:lnTo>
                      <a:pt x="90" y="54"/>
                    </a:lnTo>
                    <a:lnTo>
                      <a:pt x="77" y="49"/>
                    </a:lnTo>
                    <a:lnTo>
                      <a:pt x="63" y="47"/>
                    </a:lnTo>
                    <a:lnTo>
                      <a:pt x="48" y="50"/>
                    </a:lnTo>
                    <a:lnTo>
                      <a:pt x="34" y="54"/>
                    </a:lnTo>
                    <a:lnTo>
                      <a:pt x="21" y="59"/>
                    </a:lnTo>
                    <a:lnTo>
                      <a:pt x="10" y="64"/>
                    </a:lnTo>
                    <a:lnTo>
                      <a:pt x="2" y="68"/>
                    </a:lnTo>
                    <a:lnTo>
                      <a:pt x="0" y="69"/>
                    </a:lnTo>
                    <a:close/>
                  </a:path>
                </a:pathLst>
              </a:custGeom>
              <a:solidFill>
                <a:srgbClr val="6800E0">
                  <a:alpha val="100000"/>
                </a:srgbClr>
              </a:solidFill>
              <a:ln w="9525">
                <a:noFill/>
              </a:ln>
            </p:spPr>
            <p:txBody>
              <a:bodyPr/>
              <a:p>
                <a:endParaRPr lang="en-US"/>
              </a:p>
            </p:txBody>
          </p:sp>
          <p:sp>
            <p:nvSpPr>
              <p:cNvPr id="8246" name="Freeform 194"/>
              <p:cNvSpPr/>
              <p:nvPr/>
            </p:nvSpPr>
            <p:spPr>
              <a:xfrm>
                <a:off x="2818" y="3005"/>
                <a:ext cx="57" cy="66"/>
              </a:xfrm>
              <a:custGeom>
                <a:avLst/>
                <a:gdLst>
                  <a:gd name="txL" fmla="*/ 0 w 114"/>
                  <a:gd name="txT" fmla="*/ 0 h 133"/>
                  <a:gd name="txR" fmla="*/ 114 w 114"/>
                  <a:gd name="txB" fmla="*/ 133 h 133"/>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14" h="133">
                    <a:moveTo>
                      <a:pt x="0" y="133"/>
                    </a:moveTo>
                    <a:lnTo>
                      <a:pt x="1" y="111"/>
                    </a:lnTo>
                    <a:lnTo>
                      <a:pt x="5" y="88"/>
                    </a:lnTo>
                    <a:lnTo>
                      <a:pt x="11" y="65"/>
                    </a:lnTo>
                    <a:lnTo>
                      <a:pt x="22" y="44"/>
                    </a:lnTo>
                    <a:lnTo>
                      <a:pt x="35" y="25"/>
                    </a:lnTo>
                    <a:lnTo>
                      <a:pt x="49" y="12"/>
                    </a:lnTo>
                    <a:lnTo>
                      <a:pt x="67" y="2"/>
                    </a:lnTo>
                    <a:lnTo>
                      <a:pt x="86" y="0"/>
                    </a:lnTo>
                    <a:lnTo>
                      <a:pt x="102" y="4"/>
                    </a:lnTo>
                    <a:lnTo>
                      <a:pt x="112" y="12"/>
                    </a:lnTo>
                    <a:lnTo>
                      <a:pt x="114" y="22"/>
                    </a:lnTo>
                    <a:lnTo>
                      <a:pt x="112" y="35"/>
                    </a:lnTo>
                    <a:lnTo>
                      <a:pt x="105" y="46"/>
                    </a:lnTo>
                    <a:lnTo>
                      <a:pt x="94" y="56"/>
                    </a:lnTo>
                    <a:lnTo>
                      <a:pt x="81" y="65"/>
                    </a:lnTo>
                    <a:lnTo>
                      <a:pt x="64" y="67"/>
                    </a:lnTo>
                    <a:lnTo>
                      <a:pt x="52" y="69"/>
                    </a:lnTo>
                    <a:lnTo>
                      <a:pt x="39" y="77"/>
                    </a:lnTo>
                    <a:lnTo>
                      <a:pt x="29" y="88"/>
                    </a:lnTo>
                    <a:lnTo>
                      <a:pt x="18" y="99"/>
                    </a:lnTo>
                    <a:lnTo>
                      <a:pt x="11" y="112"/>
                    </a:lnTo>
                    <a:lnTo>
                      <a:pt x="5" y="122"/>
                    </a:lnTo>
                    <a:lnTo>
                      <a:pt x="1" y="130"/>
                    </a:lnTo>
                    <a:lnTo>
                      <a:pt x="0" y="133"/>
                    </a:lnTo>
                    <a:close/>
                  </a:path>
                </a:pathLst>
              </a:custGeom>
              <a:solidFill>
                <a:srgbClr val="6800E0">
                  <a:alpha val="100000"/>
                </a:srgbClr>
              </a:solidFill>
              <a:ln w="9525">
                <a:noFill/>
              </a:ln>
            </p:spPr>
            <p:txBody>
              <a:bodyPr/>
              <a:p>
                <a:endParaRPr lang="en-US"/>
              </a:p>
            </p:txBody>
          </p:sp>
          <p:sp>
            <p:nvSpPr>
              <p:cNvPr id="8247" name="Freeform 195"/>
              <p:cNvSpPr/>
              <p:nvPr/>
            </p:nvSpPr>
            <p:spPr>
              <a:xfrm>
                <a:off x="2794" y="2985"/>
                <a:ext cx="35" cy="82"/>
              </a:xfrm>
              <a:custGeom>
                <a:avLst/>
                <a:gdLst>
                  <a:gd name="txL" fmla="*/ 0 w 70"/>
                  <a:gd name="txT" fmla="*/ 0 h 163"/>
                  <a:gd name="txR" fmla="*/ 70 w 70"/>
                  <a:gd name="txB" fmla="*/ 163 h 163"/>
                </a:gdLst>
                <a:ahLst/>
                <a:cxnLst>
                  <a:cxn ang="0">
                    <a:pos x="1" y="1"/>
                  </a:cxn>
                  <a:cxn ang="0">
                    <a:pos x="1" y="1"/>
                  </a:cxn>
                  <a:cxn ang="0">
                    <a:pos x="1" y="1"/>
                  </a:cxn>
                  <a:cxn ang="0">
                    <a:pos x="1" y="1"/>
                  </a:cxn>
                  <a:cxn ang="0">
                    <a:pos x="0"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0" h="163">
                    <a:moveTo>
                      <a:pt x="30" y="163"/>
                    </a:moveTo>
                    <a:lnTo>
                      <a:pt x="18" y="145"/>
                    </a:lnTo>
                    <a:lnTo>
                      <a:pt x="9" y="124"/>
                    </a:lnTo>
                    <a:lnTo>
                      <a:pt x="3" y="101"/>
                    </a:lnTo>
                    <a:lnTo>
                      <a:pt x="0" y="78"/>
                    </a:lnTo>
                    <a:lnTo>
                      <a:pt x="0" y="56"/>
                    </a:lnTo>
                    <a:lnTo>
                      <a:pt x="4" y="36"/>
                    </a:lnTo>
                    <a:lnTo>
                      <a:pt x="13" y="18"/>
                    </a:lnTo>
                    <a:lnTo>
                      <a:pt x="28" y="6"/>
                    </a:lnTo>
                    <a:lnTo>
                      <a:pt x="43" y="0"/>
                    </a:lnTo>
                    <a:lnTo>
                      <a:pt x="56" y="2"/>
                    </a:lnTo>
                    <a:lnTo>
                      <a:pt x="64" y="9"/>
                    </a:lnTo>
                    <a:lnTo>
                      <a:pt x="70" y="21"/>
                    </a:lnTo>
                    <a:lnTo>
                      <a:pt x="70" y="34"/>
                    </a:lnTo>
                    <a:lnTo>
                      <a:pt x="68" y="48"/>
                    </a:lnTo>
                    <a:lnTo>
                      <a:pt x="59" y="62"/>
                    </a:lnTo>
                    <a:lnTo>
                      <a:pt x="48" y="74"/>
                    </a:lnTo>
                    <a:lnTo>
                      <a:pt x="33" y="97"/>
                    </a:lnTo>
                    <a:lnTo>
                      <a:pt x="27" y="127"/>
                    </a:lnTo>
                    <a:lnTo>
                      <a:pt x="28" y="152"/>
                    </a:lnTo>
                    <a:lnTo>
                      <a:pt x="30" y="163"/>
                    </a:lnTo>
                    <a:close/>
                  </a:path>
                </a:pathLst>
              </a:custGeom>
              <a:solidFill>
                <a:srgbClr val="6800E0">
                  <a:alpha val="100000"/>
                </a:srgbClr>
              </a:solidFill>
              <a:ln w="9525">
                <a:noFill/>
              </a:ln>
            </p:spPr>
            <p:txBody>
              <a:bodyPr/>
              <a:p>
                <a:endParaRPr lang="en-US"/>
              </a:p>
            </p:txBody>
          </p:sp>
          <p:sp>
            <p:nvSpPr>
              <p:cNvPr id="8248" name="Freeform 196"/>
              <p:cNvSpPr/>
              <p:nvPr/>
            </p:nvSpPr>
            <p:spPr>
              <a:xfrm>
                <a:off x="2838" y="2266"/>
                <a:ext cx="180" cy="174"/>
              </a:xfrm>
              <a:custGeom>
                <a:avLst/>
                <a:gdLst>
                  <a:gd name="txL" fmla="*/ 0 w 361"/>
                  <a:gd name="txT" fmla="*/ 0 h 348"/>
                  <a:gd name="txR" fmla="*/ 361 w 361"/>
                  <a:gd name="txB" fmla="*/ 348 h 348"/>
                </a:gdLst>
                <a:ahLst/>
                <a:cxnLst>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61" h="348">
                    <a:moveTo>
                      <a:pt x="8" y="6"/>
                    </a:moveTo>
                    <a:lnTo>
                      <a:pt x="0" y="1"/>
                    </a:lnTo>
                    <a:lnTo>
                      <a:pt x="0" y="0"/>
                    </a:lnTo>
                    <a:lnTo>
                      <a:pt x="8" y="0"/>
                    </a:lnTo>
                    <a:lnTo>
                      <a:pt x="23" y="4"/>
                    </a:lnTo>
                    <a:lnTo>
                      <a:pt x="44" y="8"/>
                    </a:lnTo>
                    <a:lnTo>
                      <a:pt x="69" y="16"/>
                    </a:lnTo>
                    <a:lnTo>
                      <a:pt x="98" y="27"/>
                    </a:lnTo>
                    <a:lnTo>
                      <a:pt x="129" y="39"/>
                    </a:lnTo>
                    <a:lnTo>
                      <a:pt x="162" y="55"/>
                    </a:lnTo>
                    <a:lnTo>
                      <a:pt x="196" y="74"/>
                    </a:lnTo>
                    <a:lnTo>
                      <a:pt x="229" y="96"/>
                    </a:lnTo>
                    <a:lnTo>
                      <a:pt x="262" y="120"/>
                    </a:lnTo>
                    <a:lnTo>
                      <a:pt x="291" y="146"/>
                    </a:lnTo>
                    <a:lnTo>
                      <a:pt x="317" y="178"/>
                    </a:lnTo>
                    <a:lnTo>
                      <a:pt x="340" y="210"/>
                    </a:lnTo>
                    <a:lnTo>
                      <a:pt x="356" y="247"/>
                    </a:lnTo>
                    <a:lnTo>
                      <a:pt x="361" y="267"/>
                    </a:lnTo>
                    <a:lnTo>
                      <a:pt x="358" y="287"/>
                    </a:lnTo>
                    <a:lnTo>
                      <a:pt x="354" y="304"/>
                    </a:lnTo>
                    <a:lnTo>
                      <a:pt x="346" y="319"/>
                    </a:lnTo>
                    <a:lnTo>
                      <a:pt x="336" y="331"/>
                    </a:lnTo>
                    <a:lnTo>
                      <a:pt x="328" y="340"/>
                    </a:lnTo>
                    <a:lnTo>
                      <a:pt x="323" y="346"/>
                    </a:lnTo>
                    <a:lnTo>
                      <a:pt x="320" y="348"/>
                    </a:lnTo>
                    <a:lnTo>
                      <a:pt x="321" y="346"/>
                    </a:lnTo>
                    <a:lnTo>
                      <a:pt x="326" y="341"/>
                    </a:lnTo>
                    <a:lnTo>
                      <a:pt x="331" y="332"/>
                    </a:lnTo>
                    <a:lnTo>
                      <a:pt x="336" y="320"/>
                    </a:lnTo>
                    <a:lnTo>
                      <a:pt x="340" y="305"/>
                    </a:lnTo>
                    <a:lnTo>
                      <a:pt x="342" y="287"/>
                    </a:lnTo>
                    <a:lnTo>
                      <a:pt x="341" y="267"/>
                    </a:lnTo>
                    <a:lnTo>
                      <a:pt x="336" y="244"/>
                    </a:lnTo>
                    <a:lnTo>
                      <a:pt x="326" y="220"/>
                    </a:lnTo>
                    <a:lnTo>
                      <a:pt x="309" y="194"/>
                    </a:lnTo>
                    <a:lnTo>
                      <a:pt x="283" y="165"/>
                    </a:lnTo>
                    <a:lnTo>
                      <a:pt x="250" y="136"/>
                    </a:lnTo>
                    <a:lnTo>
                      <a:pt x="207" y="105"/>
                    </a:lnTo>
                    <a:lnTo>
                      <a:pt x="153" y="73"/>
                    </a:lnTo>
                    <a:lnTo>
                      <a:pt x="88" y="39"/>
                    </a:lnTo>
                    <a:lnTo>
                      <a:pt x="8" y="6"/>
                    </a:lnTo>
                    <a:close/>
                  </a:path>
                </a:pathLst>
              </a:custGeom>
              <a:solidFill>
                <a:srgbClr val="6800E0">
                  <a:alpha val="100000"/>
                </a:srgbClr>
              </a:solidFill>
              <a:ln w="9525">
                <a:noFill/>
              </a:ln>
            </p:spPr>
            <p:txBody>
              <a:bodyPr/>
              <a:p>
                <a:endParaRPr lang="en-US"/>
              </a:p>
            </p:txBody>
          </p:sp>
          <p:sp>
            <p:nvSpPr>
              <p:cNvPr id="8249" name="Freeform 197"/>
              <p:cNvSpPr/>
              <p:nvPr/>
            </p:nvSpPr>
            <p:spPr>
              <a:xfrm>
                <a:off x="2794" y="3106"/>
                <a:ext cx="63" cy="171"/>
              </a:xfrm>
              <a:custGeom>
                <a:avLst/>
                <a:gdLst>
                  <a:gd name="txL" fmla="*/ 0 w 126"/>
                  <a:gd name="txT" fmla="*/ 0 h 343"/>
                  <a:gd name="txR" fmla="*/ 126 w 126"/>
                  <a:gd name="txB" fmla="*/ 343 h 343"/>
                </a:gdLst>
                <a:ahLst/>
                <a:cxnLst>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26" h="343">
                    <a:moveTo>
                      <a:pt x="25" y="0"/>
                    </a:moveTo>
                    <a:lnTo>
                      <a:pt x="10" y="30"/>
                    </a:lnTo>
                    <a:lnTo>
                      <a:pt x="2" y="71"/>
                    </a:lnTo>
                    <a:lnTo>
                      <a:pt x="0" y="121"/>
                    </a:lnTo>
                    <a:lnTo>
                      <a:pt x="5" y="175"/>
                    </a:lnTo>
                    <a:lnTo>
                      <a:pt x="19" y="228"/>
                    </a:lnTo>
                    <a:lnTo>
                      <a:pt x="43" y="276"/>
                    </a:lnTo>
                    <a:lnTo>
                      <a:pt x="79" y="316"/>
                    </a:lnTo>
                    <a:lnTo>
                      <a:pt x="126" y="343"/>
                    </a:lnTo>
                    <a:lnTo>
                      <a:pt x="123" y="341"/>
                    </a:lnTo>
                    <a:lnTo>
                      <a:pt x="115" y="332"/>
                    </a:lnTo>
                    <a:lnTo>
                      <a:pt x="102" y="321"/>
                    </a:lnTo>
                    <a:lnTo>
                      <a:pt x="87" y="306"/>
                    </a:lnTo>
                    <a:lnTo>
                      <a:pt x="71" y="288"/>
                    </a:lnTo>
                    <a:lnTo>
                      <a:pt x="55" y="267"/>
                    </a:lnTo>
                    <a:lnTo>
                      <a:pt x="41" y="245"/>
                    </a:lnTo>
                    <a:lnTo>
                      <a:pt x="30" y="221"/>
                    </a:lnTo>
                    <a:lnTo>
                      <a:pt x="19" y="183"/>
                    </a:lnTo>
                    <a:lnTo>
                      <a:pt x="13" y="145"/>
                    </a:lnTo>
                    <a:lnTo>
                      <a:pt x="12" y="108"/>
                    </a:lnTo>
                    <a:lnTo>
                      <a:pt x="13" y="73"/>
                    </a:lnTo>
                    <a:lnTo>
                      <a:pt x="17" y="43"/>
                    </a:lnTo>
                    <a:lnTo>
                      <a:pt x="20" y="20"/>
                    </a:lnTo>
                    <a:lnTo>
                      <a:pt x="24" y="5"/>
                    </a:lnTo>
                    <a:lnTo>
                      <a:pt x="25" y="0"/>
                    </a:lnTo>
                    <a:close/>
                  </a:path>
                </a:pathLst>
              </a:custGeom>
              <a:solidFill>
                <a:srgbClr val="6800E0">
                  <a:alpha val="100000"/>
                </a:srgbClr>
              </a:solidFill>
              <a:ln w="9525">
                <a:noFill/>
              </a:ln>
            </p:spPr>
            <p:txBody>
              <a:bodyPr/>
              <a:p>
                <a:endParaRPr lang="en-US"/>
              </a:p>
            </p:txBody>
          </p:sp>
          <p:sp>
            <p:nvSpPr>
              <p:cNvPr id="8250" name="Freeform 198"/>
              <p:cNvSpPr/>
              <p:nvPr/>
            </p:nvSpPr>
            <p:spPr>
              <a:xfrm>
                <a:off x="3146" y="3147"/>
                <a:ext cx="165" cy="80"/>
              </a:xfrm>
              <a:custGeom>
                <a:avLst/>
                <a:gdLst>
                  <a:gd name="txL" fmla="*/ 0 w 332"/>
                  <a:gd name="txT" fmla="*/ 0 h 160"/>
                  <a:gd name="txR" fmla="*/ 332 w 332"/>
                  <a:gd name="txB" fmla="*/ 160 h 16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32" h="160">
                    <a:moveTo>
                      <a:pt x="332" y="160"/>
                    </a:moveTo>
                    <a:lnTo>
                      <a:pt x="326" y="146"/>
                    </a:lnTo>
                    <a:lnTo>
                      <a:pt x="318" y="130"/>
                    </a:lnTo>
                    <a:lnTo>
                      <a:pt x="305" y="114"/>
                    </a:lnTo>
                    <a:lnTo>
                      <a:pt x="290" y="96"/>
                    </a:lnTo>
                    <a:lnTo>
                      <a:pt x="273" y="79"/>
                    </a:lnTo>
                    <a:lnTo>
                      <a:pt x="254" y="63"/>
                    </a:lnTo>
                    <a:lnTo>
                      <a:pt x="232" y="48"/>
                    </a:lnTo>
                    <a:lnTo>
                      <a:pt x="208" y="34"/>
                    </a:lnTo>
                    <a:lnTo>
                      <a:pt x="183" y="21"/>
                    </a:lnTo>
                    <a:lnTo>
                      <a:pt x="158" y="11"/>
                    </a:lnTo>
                    <a:lnTo>
                      <a:pt x="132" y="4"/>
                    </a:lnTo>
                    <a:lnTo>
                      <a:pt x="104" y="0"/>
                    </a:lnTo>
                    <a:lnTo>
                      <a:pt x="77" y="0"/>
                    </a:lnTo>
                    <a:lnTo>
                      <a:pt x="51" y="2"/>
                    </a:lnTo>
                    <a:lnTo>
                      <a:pt x="26" y="10"/>
                    </a:lnTo>
                    <a:lnTo>
                      <a:pt x="0" y="23"/>
                    </a:lnTo>
                    <a:lnTo>
                      <a:pt x="5" y="21"/>
                    </a:lnTo>
                    <a:lnTo>
                      <a:pt x="15" y="19"/>
                    </a:lnTo>
                    <a:lnTo>
                      <a:pt x="33" y="17"/>
                    </a:lnTo>
                    <a:lnTo>
                      <a:pt x="54" y="15"/>
                    </a:lnTo>
                    <a:lnTo>
                      <a:pt x="79" y="13"/>
                    </a:lnTo>
                    <a:lnTo>
                      <a:pt x="105" y="15"/>
                    </a:lnTo>
                    <a:lnTo>
                      <a:pt x="132" y="18"/>
                    </a:lnTo>
                    <a:lnTo>
                      <a:pt x="157" y="24"/>
                    </a:lnTo>
                    <a:lnTo>
                      <a:pt x="194" y="39"/>
                    </a:lnTo>
                    <a:lnTo>
                      <a:pt x="226" y="59"/>
                    </a:lnTo>
                    <a:lnTo>
                      <a:pt x="256" y="81"/>
                    </a:lnTo>
                    <a:lnTo>
                      <a:pt x="282" y="104"/>
                    </a:lnTo>
                    <a:lnTo>
                      <a:pt x="303" y="125"/>
                    </a:lnTo>
                    <a:lnTo>
                      <a:pt x="318" y="144"/>
                    </a:lnTo>
                    <a:lnTo>
                      <a:pt x="329" y="155"/>
                    </a:lnTo>
                    <a:lnTo>
                      <a:pt x="332" y="160"/>
                    </a:lnTo>
                    <a:close/>
                  </a:path>
                </a:pathLst>
              </a:custGeom>
              <a:solidFill>
                <a:srgbClr val="6800E0">
                  <a:alpha val="100000"/>
                </a:srgbClr>
              </a:solidFill>
              <a:ln w="9525">
                <a:noFill/>
              </a:ln>
            </p:spPr>
            <p:txBody>
              <a:bodyPr/>
              <a:p>
                <a:endParaRPr lang="en-US"/>
              </a:p>
            </p:txBody>
          </p:sp>
          <p:sp>
            <p:nvSpPr>
              <p:cNvPr id="8251" name="Freeform 199"/>
              <p:cNvSpPr/>
              <p:nvPr/>
            </p:nvSpPr>
            <p:spPr>
              <a:xfrm>
                <a:off x="2926" y="2651"/>
                <a:ext cx="186" cy="670"/>
              </a:xfrm>
              <a:custGeom>
                <a:avLst/>
                <a:gdLst>
                  <a:gd name="txL" fmla="*/ 0 w 373"/>
                  <a:gd name="txT" fmla="*/ 0 h 1340"/>
                  <a:gd name="txR" fmla="*/ 373 w 373"/>
                  <a:gd name="txB" fmla="*/ 1340 h 134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73" h="1340">
                    <a:moveTo>
                      <a:pt x="373" y="1336"/>
                    </a:moveTo>
                    <a:lnTo>
                      <a:pt x="330" y="1333"/>
                    </a:lnTo>
                    <a:lnTo>
                      <a:pt x="286" y="1329"/>
                    </a:lnTo>
                    <a:lnTo>
                      <a:pt x="242" y="1323"/>
                    </a:lnTo>
                    <a:lnTo>
                      <a:pt x="201" y="1315"/>
                    </a:lnTo>
                    <a:lnTo>
                      <a:pt x="162" y="1304"/>
                    </a:lnTo>
                    <a:lnTo>
                      <a:pt x="127" y="1287"/>
                    </a:lnTo>
                    <a:lnTo>
                      <a:pt x="96" y="1268"/>
                    </a:lnTo>
                    <a:lnTo>
                      <a:pt x="72" y="1242"/>
                    </a:lnTo>
                    <a:lnTo>
                      <a:pt x="53" y="1211"/>
                    </a:lnTo>
                    <a:lnTo>
                      <a:pt x="43" y="1175"/>
                    </a:lnTo>
                    <a:lnTo>
                      <a:pt x="42" y="1130"/>
                    </a:lnTo>
                    <a:lnTo>
                      <a:pt x="50" y="1077"/>
                    </a:lnTo>
                    <a:lnTo>
                      <a:pt x="68" y="1017"/>
                    </a:lnTo>
                    <a:lnTo>
                      <a:pt x="99" y="946"/>
                    </a:lnTo>
                    <a:lnTo>
                      <a:pt x="142" y="867"/>
                    </a:lnTo>
                    <a:lnTo>
                      <a:pt x="200" y="777"/>
                    </a:lnTo>
                    <a:lnTo>
                      <a:pt x="248" y="700"/>
                    </a:lnTo>
                    <a:lnTo>
                      <a:pt x="287" y="626"/>
                    </a:lnTo>
                    <a:lnTo>
                      <a:pt x="318" y="556"/>
                    </a:lnTo>
                    <a:lnTo>
                      <a:pt x="341" y="489"/>
                    </a:lnTo>
                    <a:lnTo>
                      <a:pt x="357" y="426"/>
                    </a:lnTo>
                    <a:lnTo>
                      <a:pt x="365" y="366"/>
                    </a:lnTo>
                    <a:lnTo>
                      <a:pt x="368" y="310"/>
                    </a:lnTo>
                    <a:lnTo>
                      <a:pt x="364" y="258"/>
                    </a:lnTo>
                    <a:lnTo>
                      <a:pt x="355" y="210"/>
                    </a:lnTo>
                    <a:lnTo>
                      <a:pt x="341" y="167"/>
                    </a:lnTo>
                    <a:lnTo>
                      <a:pt x="323" y="129"/>
                    </a:lnTo>
                    <a:lnTo>
                      <a:pt x="301" y="94"/>
                    </a:lnTo>
                    <a:lnTo>
                      <a:pt x="276" y="65"/>
                    </a:lnTo>
                    <a:lnTo>
                      <a:pt x="248" y="41"/>
                    </a:lnTo>
                    <a:lnTo>
                      <a:pt x="218" y="22"/>
                    </a:lnTo>
                    <a:lnTo>
                      <a:pt x="186" y="8"/>
                    </a:lnTo>
                    <a:lnTo>
                      <a:pt x="162" y="2"/>
                    </a:lnTo>
                    <a:lnTo>
                      <a:pt x="140" y="0"/>
                    </a:lnTo>
                    <a:lnTo>
                      <a:pt x="119" y="2"/>
                    </a:lnTo>
                    <a:lnTo>
                      <a:pt x="101" y="7"/>
                    </a:lnTo>
                    <a:lnTo>
                      <a:pt x="84" y="15"/>
                    </a:lnTo>
                    <a:lnTo>
                      <a:pt x="69" y="25"/>
                    </a:lnTo>
                    <a:lnTo>
                      <a:pt x="56" y="35"/>
                    </a:lnTo>
                    <a:lnTo>
                      <a:pt x="43" y="48"/>
                    </a:lnTo>
                    <a:lnTo>
                      <a:pt x="33" y="62"/>
                    </a:lnTo>
                    <a:lnTo>
                      <a:pt x="25" y="75"/>
                    </a:lnTo>
                    <a:lnTo>
                      <a:pt x="16" y="87"/>
                    </a:lnTo>
                    <a:lnTo>
                      <a:pt x="11" y="99"/>
                    </a:lnTo>
                    <a:lnTo>
                      <a:pt x="6" y="108"/>
                    </a:lnTo>
                    <a:lnTo>
                      <a:pt x="3" y="116"/>
                    </a:lnTo>
                    <a:lnTo>
                      <a:pt x="1" y="121"/>
                    </a:lnTo>
                    <a:lnTo>
                      <a:pt x="0" y="123"/>
                    </a:lnTo>
                    <a:lnTo>
                      <a:pt x="1" y="122"/>
                    </a:lnTo>
                    <a:lnTo>
                      <a:pt x="4" y="117"/>
                    </a:lnTo>
                    <a:lnTo>
                      <a:pt x="8" y="111"/>
                    </a:lnTo>
                    <a:lnTo>
                      <a:pt x="15" y="103"/>
                    </a:lnTo>
                    <a:lnTo>
                      <a:pt x="23" y="94"/>
                    </a:lnTo>
                    <a:lnTo>
                      <a:pt x="33" y="85"/>
                    </a:lnTo>
                    <a:lnTo>
                      <a:pt x="44" y="75"/>
                    </a:lnTo>
                    <a:lnTo>
                      <a:pt x="56" y="64"/>
                    </a:lnTo>
                    <a:lnTo>
                      <a:pt x="69" y="54"/>
                    </a:lnTo>
                    <a:lnTo>
                      <a:pt x="84" y="45"/>
                    </a:lnTo>
                    <a:lnTo>
                      <a:pt x="99" y="37"/>
                    </a:lnTo>
                    <a:lnTo>
                      <a:pt x="115" y="31"/>
                    </a:lnTo>
                    <a:lnTo>
                      <a:pt x="133" y="27"/>
                    </a:lnTo>
                    <a:lnTo>
                      <a:pt x="151" y="26"/>
                    </a:lnTo>
                    <a:lnTo>
                      <a:pt x="170" y="27"/>
                    </a:lnTo>
                    <a:lnTo>
                      <a:pt x="189" y="33"/>
                    </a:lnTo>
                    <a:lnTo>
                      <a:pt x="210" y="42"/>
                    </a:lnTo>
                    <a:lnTo>
                      <a:pt x="232" y="55"/>
                    </a:lnTo>
                    <a:lnTo>
                      <a:pt x="253" y="72"/>
                    </a:lnTo>
                    <a:lnTo>
                      <a:pt x="273" y="92"/>
                    </a:lnTo>
                    <a:lnTo>
                      <a:pt x="293" y="114"/>
                    </a:lnTo>
                    <a:lnTo>
                      <a:pt x="311" y="140"/>
                    </a:lnTo>
                    <a:lnTo>
                      <a:pt x="327" y="169"/>
                    </a:lnTo>
                    <a:lnTo>
                      <a:pt x="340" y="200"/>
                    </a:lnTo>
                    <a:lnTo>
                      <a:pt x="350" y="236"/>
                    </a:lnTo>
                    <a:lnTo>
                      <a:pt x="357" y="273"/>
                    </a:lnTo>
                    <a:lnTo>
                      <a:pt x="361" y="313"/>
                    </a:lnTo>
                    <a:lnTo>
                      <a:pt x="360" y="357"/>
                    </a:lnTo>
                    <a:lnTo>
                      <a:pt x="353" y="402"/>
                    </a:lnTo>
                    <a:lnTo>
                      <a:pt x="340" y="450"/>
                    </a:lnTo>
                    <a:lnTo>
                      <a:pt x="322" y="501"/>
                    </a:lnTo>
                    <a:lnTo>
                      <a:pt x="297" y="554"/>
                    </a:lnTo>
                    <a:lnTo>
                      <a:pt x="268" y="610"/>
                    </a:lnTo>
                    <a:lnTo>
                      <a:pt x="236" y="663"/>
                    </a:lnTo>
                    <a:lnTo>
                      <a:pt x="205" y="715"/>
                    </a:lnTo>
                    <a:lnTo>
                      <a:pt x="175" y="764"/>
                    </a:lnTo>
                    <a:lnTo>
                      <a:pt x="145" y="813"/>
                    </a:lnTo>
                    <a:lnTo>
                      <a:pt x="118" y="858"/>
                    </a:lnTo>
                    <a:lnTo>
                      <a:pt x="92" y="902"/>
                    </a:lnTo>
                    <a:lnTo>
                      <a:pt x="68" y="944"/>
                    </a:lnTo>
                    <a:lnTo>
                      <a:pt x="49" y="984"/>
                    </a:lnTo>
                    <a:lnTo>
                      <a:pt x="31" y="1022"/>
                    </a:lnTo>
                    <a:lnTo>
                      <a:pt x="19" y="1060"/>
                    </a:lnTo>
                    <a:lnTo>
                      <a:pt x="11" y="1095"/>
                    </a:lnTo>
                    <a:lnTo>
                      <a:pt x="7" y="1130"/>
                    </a:lnTo>
                    <a:lnTo>
                      <a:pt x="11" y="1162"/>
                    </a:lnTo>
                    <a:lnTo>
                      <a:pt x="19" y="1193"/>
                    </a:lnTo>
                    <a:lnTo>
                      <a:pt x="35" y="1223"/>
                    </a:lnTo>
                    <a:lnTo>
                      <a:pt x="56" y="1249"/>
                    </a:lnTo>
                    <a:lnTo>
                      <a:pt x="79" y="1271"/>
                    </a:lnTo>
                    <a:lnTo>
                      <a:pt x="104" y="1290"/>
                    </a:lnTo>
                    <a:lnTo>
                      <a:pt x="130" y="1305"/>
                    </a:lnTo>
                    <a:lnTo>
                      <a:pt x="158" y="1317"/>
                    </a:lnTo>
                    <a:lnTo>
                      <a:pt x="187" y="1325"/>
                    </a:lnTo>
                    <a:lnTo>
                      <a:pt x="215" y="1332"/>
                    </a:lnTo>
                    <a:lnTo>
                      <a:pt x="242" y="1337"/>
                    </a:lnTo>
                    <a:lnTo>
                      <a:pt x="269" y="1339"/>
                    </a:lnTo>
                    <a:lnTo>
                      <a:pt x="293" y="1340"/>
                    </a:lnTo>
                    <a:lnTo>
                      <a:pt x="316" y="1340"/>
                    </a:lnTo>
                    <a:lnTo>
                      <a:pt x="334" y="1339"/>
                    </a:lnTo>
                    <a:lnTo>
                      <a:pt x="350" y="1338"/>
                    </a:lnTo>
                    <a:lnTo>
                      <a:pt x="363" y="1337"/>
                    </a:lnTo>
                    <a:lnTo>
                      <a:pt x="371" y="1336"/>
                    </a:lnTo>
                    <a:lnTo>
                      <a:pt x="373" y="1336"/>
                    </a:lnTo>
                    <a:close/>
                  </a:path>
                </a:pathLst>
              </a:custGeom>
              <a:solidFill>
                <a:srgbClr val="6800E0">
                  <a:alpha val="100000"/>
                </a:srgbClr>
              </a:solidFill>
              <a:ln w="9525">
                <a:noFill/>
              </a:ln>
            </p:spPr>
            <p:txBody>
              <a:bodyPr/>
              <a:p>
                <a:endParaRPr lang="en-US"/>
              </a:p>
            </p:txBody>
          </p:sp>
          <p:sp>
            <p:nvSpPr>
              <p:cNvPr id="8252" name="Freeform 200"/>
              <p:cNvSpPr/>
              <p:nvPr/>
            </p:nvSpPr>
            <p:spPr>
              <a:xfrm>
                <a:off x="3348" y="3352"/>
                <a:ext cx="55" cy="62"/>
              </a:xfrm>
              <a:custGeom>
                <a:avLst/>
                <a:gdLst>
                  <a:gd name="txL" fmla="*/ 0 w 110"/>
                  <a:gd name="txT" fmla="*/ 0 h 123"/>
                  <a:gd name="txR" fmla="*/ 110 w 110"/>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0" h="123">
                    <a:moveTo>
                      <a:pt x="99" y="62"/>
                    </a:moveTo>
                    <a:lnTo>
                      <a:pt x="105" y="56"/>
                    </a:lnTo>
                    <a:lnTo>
                      <a:pt x="110" y="48"/>
                    </a:lnTo>
                    <a:lnTo>
                      <a:pt x="110" y="39"/>
                    </a:lnTo>
                    <a:lnTo>
                      <a:pt x="108" y="31"/>
                    </a:lnTo>
                    <a:lnTo>
                      <a:pt x="102" y="25"/>
                    </a:lnTo>
                    <a:lnTo>
                      <a:pt x="94" y="21"/>
                    </a:lnTo>
                    <a:lnTo>
                      <a:pt x="86" y="20"/>
                    </a:lnTo>
                    <a:lnTo>
                      <a:pt x="77" y="23"/>
                    </a:lnTo>
                    <a:lnTo>
                      <a:pt x="74" y="13"/>
                    </a:lnTo>
                    <a:lnTo>
                      <a:pt x="70" y="6"/>
                    </a:lnTo>
                    <a:lnTo>
                      <a:pt x="63" y="2"/>
                    </a:lnTo>
                    <a:lnTo>
                      <a:pt x="55" y="0"/>
                    </a:lnTo>
                    <a:lnTo>
                      <a:pt x="48" y="2"/>
                    </a:lnTo>
                    <a:lnTo>
                      <a:pt x="41" y="6"/>
                    </a:lnTo>
                    <a:lnTo>
                      <a:pt x="36" y="13"/>
                    </a:lnTo>
                    <a:lnTo>
                      <a:pt x="34" y="23"/>
                    </a:lnTo>
                    <a:lnTo>
                      <a:pt x="25" y="20"/>
                    </a:lnTo>
                    <a:lnTo>
                      <a:pt x="17" y="20"/>
                    </a:lnTo>
                    <a:lnTo>
                      <a:pt x="9" y="24"/>
                    </a:lnTo>
                    <a:lnTo>
                      <a:pt x="3" y="31"/>
                    </a:lnTo>
                    <a:lnTo>
                      <a:pt x="1" y="39"/>
                    </a:lnTo>
                    <a:lnTo>
                      <a:pt x="1" y="47"/>
                    </a:lnTo>
                    <a:lnTo>
                      <a:pt x="4" y="55"/>
                    </a:lnTo>
                    <a:lnTo>
                      <a:pt x="11" y="61"/>
                    </a:lnTo>
                    <a:lnTo>
                      <a:pt x="4" y="66"/>
                    </a:lnTo>
                    <a:lnTo>
                      <a:pt x="0" y="74"/>
                    </a:lnTo>
                    <a:lnTo>
                      <a:pt x="0" y="84"/>
                    </a:lnTo>
                    <a:lnTo>
                      <a:pt x="2" y="92"/>
                    </a:lnTo>
                    <a:lnTo>
                      <a:pt x="8" y="97"/>
                    </a:lnTo>
                    <a:lnTo>
                      <a:pt x="16" y="101"/>
                    </a:lnTo>
                    <a:lnTo>
                      <a:pt x="24" y="102"/>
                    </a:lnTo>
                    <a:lnTo>
                      <a:pt x="33" y="100"/>
                    </a:lnTo>
                    <a:lnTo>
                      <a:pt x="35" y="109"/>
                    </a:lnTo>
                    <a:lnTo>
                      <a:pt x="40" y="116"/>
                    </a:lnTo>
                    <a:lnTo>
                      <a:pt x="46" y="121"/>
                    </a:lnTo>
                    <a:lnTo>
                      <a:pt x="54" y="123"/>
                    </a:lnTo>
                    <a:lnTo>
                      <a:pt x="62" y="121"/>
                    </a:lnTo>
                    <a:lnTo>
                      <a:pt x="69" y="116"/>
                    </a:lnTo>
                    <a:lnTo>
                      <a:pt x="73" y="109"/>
                    </a:lnTo>
                    <a:lnTo>
                      <a:pt x="76" y="101"/>
                    </a:lnTo>
                    <a:lnTo>
                      <a:pt x="85" y="103"/>
                    </a:lnTo>
                    <a:lnTo>
                      <a:pt x="93" y="102"/>
                    </a:lnTo>
                    <a:lnTo>
                      <a:pt x="101" y="99"/>
                    </a:lnTo>
                    <a:lnTo>
                      <a:pt x="107" y="93"/>
                    </a:lnTo>
                    <a:lnTo>
                      <a:pt x="109" y="85"/>
                    </a:lnTo>
                    <a:lnTo>
                      <a:pt x="109" y="77"/>
                    </a:lnTo>
                    <a:lnTo>
                      <a:pt x="105" y="69"/>
                    </a:lnTo>
                    <a:lnTo>
                      <a:pt x="99" y="62"/>
                    </a:lnTo>
                    <a:close/>
                  </a:path>
                </a:pathLst>
              </a:custGeom>
              <a:solidFill>
                <a:srgbClr val="6800E0">
                  <a:alpha val="100000"/>
                </a:srgbClr>
              </a:solidFill>
              <a:ln w="9525">
                <a:noFill/>
              </a:ln>
            </p:spPr>
            <p:txBody>
              <a:bodyPr/>
              <a:p>
                <a:endParaRPr lang="en-US"/>
              </a:p>
            </p:txBody>
          </p:sp>
          <p:sp>
            <p:nvSpPr>
              <p:cNvPr id="8253" name="Freeform 201"/>
              <p:cNvSpPr/>
              <p:nvPr/>
            </p:nvSpPr>
            <p:spPr>
              <a:xfrm>
                <a:off x="3367" y="3375"/>
                <a:ext cx="16" cy="16"/>
              </a:xfrm>
              <a:custGeom>
                <a:avLst/>
                <a:gdLst>
                  <a:gd name="txL" fmla="*/ 0 w 31"/>
                  <a:gd name="txT" fmla="*/ 0 h 33"/>
                  <a:gd name="txR" fmla="*/ 31 w 31"/>
                  <a:gd name="txB" fmla="*/ 33 h 33"/>
                </a:gdLst>
                <a:ahLst/>
                <a:cxnLst>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1" h="33">
                    <a:moveTo>
                      <a:pt x="15" y="33"/>
                    </a:moveTo>
                    <a:lnTo>
                      <a:pt x="9" y="32"/>
                    </a:lnTo>
                    <a:lnTo>
                      <a:pt x="4" y="28"/>
                    </a:lnTo>
                    <a:lnTo>
                      <a:pt x="1" y="24"/>
                    </a:lnTo>
                    <a:lnTo>
                      <a:pt x="0" y="17"/>
                    </a:lnTo>
                    <a:lnTo>
                      <a:pt x="1" y="10"/>
                    </a:lnTo>
                    <a:lnTo>
                      <a:pt x="4" y="5"/>
                    </a:lnTo>
                    <a:lnTo>
                      <a:pt x="9" y="2"/>
                    </a:lnTo>
                    <a:lnTo>
                      <a:pt x="15" y="0"/>
                    </a:lnTo>
                    <a:lnTo>
                      <a:pt x="22" y="2"/>
                    </a:lnTo>
                    <a:lnTo>
                      <a:pt x="26" y="5"/>
                    </a:lnTo>
                    <a:lnTo>
                      <a:pt x="30" y="10"/>
                    </a:lnTo>
                    <a:lnTo>
                      <a:pt x="31" y="17"/>
                    </a:lnTo>
                    <a:lnTo>
                      <a:pt x="30" y="24"/>
                    </a:lnTo>
                    <a:lnTo>
                      <a:pt x="26" y="28"/>
                    </a:lnTo>
                    <a:lnTo>
                      <a:pt x="22" y="32"/>
                    </a:lnTo>
                    <a:lnTo>
                      <a:pt x="15" y="33"/>
                    </a:lnTo>
                    <a:close/>
                  </a:path>
                </a:pathLst>
              </a:custGeom>
              <a:solidFill>
                <a:srgbClr val="FFFF93">
                  <a:alpha val="100000"/>
                </a:srgbClr>
              </a:solidFill>
              <a:ln w="9525">
                <a:noFill/>
              </a:ln>
            </p:spPr>
            <p:txBody>
              <a:bodyPr/>
              <a:p>
                <a:endParaRPr lang="en-US"/>
              </a:p>
            </p:txBody>
          </p:sp>
          <p:sp>
            <p:nvSpPr>
              <p:cNvPr id="8254" name="Freeform 202"/>
              <p:cNvSpPr/>
              <p:nvPr/>
            </p:nvSpPr>
            <p:spPr>
              <a:xfrm>
                <a:off x="2828" y="3366"/>
                <a:ext cx="56" cy="61"/>
              </a:xfrm>
              <a:custGeom>
                <a:avLst/>
                <a:gdLst>
                  <a:gd name="txL" fmla="*/ 0 w 111"/>
                  <a:gd name="txT" fmla="*/ 0 h 122"/>
                  <a:gd name="txR" fmla="*/ 111 w 111"/>
                  <a:gd name="txB" fmla="*/ 122 h 122"/>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1" h="122">
                    <a:moveTo>
                      <a:pt x="101" y="61"/>
                    </a:moveTo>
                    <a:lnTo>
                      <a:pt x="108" y="55"/>
                    </a:lnTo>
                    <a:lnTo>
                      <a:pt x="111" y="47"/>
                    </a:lnTo>
                    <a:lnTo>
                      <a:pt x="111" y="39"/>
                    </a:lnTo>
                    <a:lnTo>
                      <a:pt x="109" y="31"/>
                    </a:lnTo>
                    <a:lnTo>
                      <a:pt x="103" y="24"/>
                    </a:lnTo>
                    <a:lnTo>
                      <a:pt x="96" y="21"/>
                    </a:lnTo>
                    <a:lnTo>
                      <a:pt x="88" y="20"/>
                    </a:lnTo>
                    <a:lnTo>
                      <a:pt x="79" y="22"/>
                    </a:lnTo>
                    <a:lnTo>
                      <a:pt x="77" y="13"/>
                    </a:lnTo>
                    <a:lnTo>
                      <a:pt x="71" y="6"/>
                    </a:lnTo>
                    <a:lnTo>
                      <a:pt x="64" y="1"/>
                    </a:lnTo>
                    <a:lnTo>
                      <a:pt x="56" y="0"/>
                    </a:lnTo>
                    <a:lnTo>
                      <a:pt x="48" y="1"/>
                    </a:lnTo>
                    <a:lnTo>
                      <a:pt x="41" y="6"/>
                    </a:lnTo>
                    <a:lnTo>
                      <a:pt x="36" y="13"/>
                    </a:lnTo>
                    <a:lnTo>
                      <a:pt x="34" y="22"/>
                    </a:lnTo>
                    <a:lnTo>
                      <a:pt x="25" y="20"/>
                    </a:lnTo>
                    <a:lnTo>
                      <a:pt x="17" y="20"/>
                    </a:lnTo>
                    <a:lnTo>
                      <a:pt x="9" y="23"/>
                    </a:lnTo>
                    <a:lnTo>
                      <a:pt x="3" y="30"/>
                    </a:lnTo>
                    <a:lnTo>
                      <a:pt x="1" y="38"/>
                    </a:lnTo>
                    <a:lnTo>
                      <a:pt x="1" y="46"/>
                    </a:lnTo>
                    <a:lnTo>
                      <a:pt x="4" y="54"/>
                    </a:lnTo>
                    <a:lnTo>
                      <a:pt x="11" y="60"/>
                    </a:lnTo>
                    <a:lnTo>
                      <a:pt x="4" y="66"/>
                    </a:lnTo>
                    <a:lnTo>
                      <a:pt x="1" y="74"/>
                    </a:lnTo>
                    <a:lnTo>
                      <a:pt x="0" y="83"/>
                    </a:lnTo>
                    <a:lnTo>
                      <a:pt x="2" y="91"/>
                    </a:lnTo>
                    <a:lnTo>
                      <a:pt x="8" y="98"/>
                    </a:lnTo>
                    <a:lnTo>
                      <a:pt x="16" y="102"/>
                    </a:lnTo>
                    <a:lnTo>
                      <a:pt x="24" y="102"/>
                    </a:lnTo>
                    <a:lnTo>
                      <a:pt x="33" y="99"/>
                    </a:lnTo>
                    <a:lnTo>
                      <a:pt x="35" y="108"/>
                    </a:lnTo>
                    <a:lnTo>
                      <a:pt x="40" y="115"/>
                    </a:lnTo>
                    <a:lnTo>
                      <a:pt x="47" y="120"/>
                    </a:lnTo>
                    <a:lnTo>
                      <a:pt x="55" y="122"/>
                    </a:lnTo>
                    <a:lnTo>
                      <a:pt x="63" y="120"/>
                    </a:lnTo>
                    <a:lnTo>
                      <a:pt x="70" y="115"/>
                    </a:lnTo>
                    <a:lnTo>
                      <a:pt x="76" y="108"/>
                    </a:lnTo>
                    <a:lnTo>
                      <a:pt x="78" y="100"/>
                    </a:lnTo>
                    <a:lnTo>
                      <a:pt x="87" y="103"/>
                    </a:lnTo>
                    <a:lnTo>
                      <a:pt x="95" y="102"/>
                    </a:lnTo>
                    <a:lnTo>
                      <a:pt x="103" y="98"/>
                    </a:lnTo>
                    <a:lnTo>
                      <a:pt x="109" y="92"/>
                    </a:lnTo>
                    <a:lnTo>
                      <a:pt x="111" y="84"/>
                    </a:lnTo>
                    <a:lnTo>
                      <a:pt x="110" y="76"/>
                    </a:lnTo>
                    <a:lnTo>
                      <a:pt x="107" y="68"/>
                    </a:lnTo>
                    <a:lnTo>
                      <a:pt x="101" y="61"/>
                    </a:lnTo>
                    <a:close/>
                  </a:path>
                </a:pathLst>
              </a:custGeom>
              <a:solidFill>
                <a:srgbClr val="6800E0">
                  <a:alpha val="100000"/>
                </a:srgbClr>
              </a:solidFill>
              <a:ln w="9525">
                <a:noFill/>
              </a:ln>
            </p:spPr>
            <p:txBody>
              <a:bodyPr/>
              <a:p>
                <a:endParaRPr lang="en-US"/>
              </a:p>
            </p:txBody>
          </p:sp>
          <p:sp>
            <p:nvSpPr>
              <p:cNvPr id="8255" name="Freeform 203"/>
              <p:cNvSpPr/>
              <p:nvPr/>
            </p:nvSpPr>
            <p:spPr>
              <a:xfrm>
                <a:off x="2847" y="3388"/>
                <a:ext cx="16" cy="16"/>
              </a:xfrm>
              <a:custGeom>
                <a:avLst/>
                <a:gdLst>
                  <a:gd name="txL" fmla="*/ 0 w 32"/>
                  <a:gd name="txT" fmla="*/ 0 h 32"/>
                  <a:gd name="txR" fmla="*/ 32 w 32"/>
                  <a:gd name="txB" fmla="*/ 32 h 32"/>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2" h="32">
                    <a:moveTo>
                      <a:pt x="16" y="32"/>
                    </a:moveTo>
                    <a:lnTo>
                      <a:pt x="9" y="31"/>
                    </a:lnTo>
                    <a:lnTo>
                      <a:pt x="4" y="28"/>
                    </a:lnTo>
                    <a:lnTo>
                      <a:pt x="1" y="23"/>
                    </a:lnTo>
                    <a:lnTo>
                      <a:pt x="0" y="16"/>
                    </a:lnTo>
                    <a:lnTo>
                      <a:pt x="1" y="9"/>
                    </a:lnTo>
                    <a:lnTo>
                      <a:pt x="4" y="5"/>
                    </a:lnTo>
                    <a:lnTo>
                      <a:pt x="9" y="1"/>
                    </a:lnTo>
                    <a:lnTo>
                      <a:pt x="16" y="0"/>
                    </a:lnTo>
                    <a:lnTo>
                      <a:pt x="23" y="1"/>
                    </a:lnTo>
                    <a:lnTo>
                      <a:pt x="27" y="5"/>
                    </a:lnTo>
                    <a:lnTo>
                      <a:pt x="31" y="9"/>
                    </a:lnTo>
                    <a:lnTo>
                      <a:pt x="32" y="16"/>
                    </a:lnTo>
                    <a:lnTo>
                      <a:pt x="31" y="23"/>
                    </a:lnTo>
                    <a:lnTo>
                      <a:pt x="27" y="28"/>
                    </a:lnTo>
                    <a:lnTo>
                      <a:pt x="23" y="31"/>
                    </a:lnTo>
                    <a:lnTo>
                      <a:pt x="16" y="32"/>
                    </a:lnTo>
                    <a:close/>
                  </a:path>
                </a:pathLst>
              </a:custGeom>
              <a:solidFill>
                <a:srgbClr val="FFFF93">
                  <a:alpha val="100000"/>
                </a:srgbClr>
              </a:solidFill>
              <a:ln w="9525">
                <a:noFill/>
              </a:ln>
            </p:spPr>
            <p:txBody>
              <a:bodyPr/>
              <a:p>
                <a:endParaRPr lang="en-US"/>
              </a:p>
            </p:txBody>
          </p:sp>
          <p:sp>
            <p:nvSpPr>
              <p:cNvPr id="8256" name="Freeform 204"/>
              <p:cNvSpPr/>
              <p:nvPr/>
            </p:nvSpPr>
            <p:spPr>
              <a:xfrm>
                <a:off x="2862" y="2353"/>
                <a:ext cx="68" cy="74"/>
              </a:xfrm>
              <a:custGeom>
                <a:avLst/>
                <a:gdLst>
                  <a:gd name="txL" fmla="*/ 0 w 136"/>
                  <a:gd name="txT" fmla="*/ 0 h 149"/>
                  <a:gd name="txR" fmla="*/ 136 w 136"/>
                  <a:gd name="txB" fmla="*/ 149 h 14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6" h="149">
                    <a:moveTo>
                      <a:pt x="123" y="75"/>
                    </a:moveTo>
                    <a:lnTo>
                      <a:pt x="131" y="67"/>
                    </a:lnTo>
                    <a:lnTo>
                      <a:pt x="135" y="58"/>
                    </a:lnTo>
                    <a:lnTo>
                      <a:pt x="136" y="47"/>
                    </a:lnTo>
                    <a:lnTo>
                      <a:pt x="133" y="38"/>
                    </a:lnTo>
                    <a:lnTo>
                      <a:pt x="129" y="34"/>
                    </a:lnTo>
                    <a:lnTo>
                      <a:pt x="126" y="30"/>
                    </a:lnTo>
                    <a:lnTo>
                      <a:pt x="121" y="28"/>
                    </a:lnTo>
                    <a:lnTo>
                      <a:pt x="117" y="26"/>
                    </a:lnTo>
                    <a:lnTo>
                      <a:pt x="112" y="26"/>
                    </a:lnTo>
                    <a:lnTo>
                      <a:pt x="106" y="26"/>
                    </a:lnTo>
                    <a:lnTo>
                      <a:pt x="102" y="26"/>
                    </a:lnTo>
                    <a:lnTo>
                      <a:pt x="96" y="28"/>
                    </a:lnTo>
                    <a:lnTo>
                      <a:pt x="94" y="18"/>
                    </a:lnTo>
                    <a:lnTo>
                      <a:pt x="88" y="8"/>
                    </a:lnTo>
                    <a:lnTo>
                      <a:pt x="79" y="3"/>
                    </a:lnTo>
                    <a:lnTo>
                      <a:pt x="68" y="0"/>
                    </a:lnTo>
                    <a:lnTo>
                      <a:pt x="58" y="3"/>
                    </a:lnTo>
                    <a:lnTo>
                      <a:pt x="50" y="8"/>
                    </a:lnTo>
                    <a:lnTo>
                      <a:pt x="44" y="16"/>
                    </a:lnTo>
                    <a:lnTo>
                      <a:pt x="42" y="27"/>
                    </a:lnTo>
                    <a:lnTo>
                      <a:pt x="36" y="24"/>
                    </a:lnTo>
                    <a:lnTo>
                      <a:pt x="30" y="24"/>
                    </a:lnTo>
                    <a:lnTo>
                      <a:pt x="25" y="24"/>
                    </a:lnTo>
                    <a:lnTo>
                      <a:pt x="20" y="24"/>
                    </a:lnTo>
                    <a:lnTo>
                      <a:pt x="15" y="27"/>
                    </a:lnTo>
                    <a:lnTo>
                      <a:pt x="11" y="29"/>
                    </a:lnTo>
                    <a:lnTo>
                      <a:pt x="7" y="32"/>
                    </a:lnTo>
                    <a:lnTo>
                      <a:pt x="4" y="37"/>
                    </a:lnTo>
                    <a:lnTo>
                      <a:pt x="0" y="46"/>
                    </a:lnTo>
                    <a:lnTo>
                      <a:pt x="2" y="57"/>
                    </a:lnTo>
                    <a:lnTo>
                      <a:pt x="6" y="66"/>
                    </a:lnTo>
                    <a:lnTo>
                      <a:pt x="13" y="74"/>
                    </a:lnTo>
                    <a:lnTo>
                      <a:pt x="5" y="81"/>
                    </a:lnTo>
                    <a:lnTo>
                      <a:pt x="0" y="90"/>
                    </a:lnTo>
                    <a:lnTo>
                      <a:pt x="0" y="100"/>
                    </a:lnTo>
                    <a:lnTo>
                      <a:pt x="4" y="111"/>
                    </a:lnTo>
                    <a:lnTo>
                      <a:pt x="7" y="115"/>
                    </a:lnTo>
                    <a:lnTo>
                      <a:pt x="11" y="119"/>
                    </a:lnTo>
                    <a:lnTo>
                      <a:pt x="14" y="121"/>
                    </a:lnTo>
                    <a:lnTo>
                      <a:pt x="19" y="122"/>
                    </a:lnTo>
                    <a:lnTo>
                      <a:pt x="25" y="123"/>
                    </a:lnTo>
                    <a:lnTo>
                      <a:pt x="29" y="123"/>
                    </a:lnTo>
                    <a:lnTo>
                      <a:pt x="34" y="122"/>
                    </a:lnTo>
                    <a:lnTo>
                      <a:pt x="40" y="121"/>
                    </a:lnTo>
                    <a:lnTo>
                      <a:pt x="42" y="132"/>
                    </a:lnTo>
                    <a:lnTo>
                      <a:pt x="49" y="141"/>
                    </a:lnTo>
                    <a:lnTo>
                      <a:pt x="57" y="147"/>
                    </a:lnTo>
                    <a:lnTo>
                      <a:pt x="67" y="149"/>
                    </a:lnTo>
                    <a:lnTo>
                      <a:pt x="78" y="147"/>
                    </a:lnTo>
                    <a:lnTo>
                      <a:pt x="86" y="141"/>
                    </a:lnTo>
                    <a:lnTo>
                      <a:pt x="91" y="133"/>
                    </a:lnTo>
                    <a:lnTo>
                      <a:pt x="94" y="122"/>
                    </a:lnTo>
                    <a:lnTo>
                      <a:pt x="100" y="123"/>
                    </a:lnTo>
                    <a:lnTo>
                      <a:pt x="105" y="125"/>
                    </a:lnTo>
                    <a:lnTo>
                      <a:pt x="111" y="125"/>
                    </a:lnTo>
                    <a:lnTo>
                      <a:pt x="116" y="123"/>
                    </a:lnTo>
                    <a:lnTo>
                      <a:pt x="120" y="122"/>
                    </a:lnTo>
                    <a:lnTo>
                      <a:pt x="125" y="120"/>
                    </a:lnTo>
                    <a:lnTo>
                      <a:pt x="128" y="117"/>
                    </a:lnTo>
                    <a:lnTo>
                      <a:pt x="132" y="112"/>
                    </a:lnTo>
                    <a:lnTo>
                      <a:pt x="135" y="103"/>
                    </a:lnTo>
                    <a:lnTo>
                      <a:pt x="134" y="92"/>
                    </a:lnTo>
                    <a:lnTo>
                      <a:pt x="129" y="83"/>
                    </a:lnTo>
                    <a:lnTo>
                      <a:pt x="123" y="75"/>
                    </a:lnTo>
                    <a:close/>
                  </a:path>
                </a:pathLst>
              </a:custGeom>
              <a:solidFill>
                <a:srgbClr val="6800E0">
                  <a:alpha val="100000"/>
                </a:srgbClr>
              </a:solidFill>
              <a:ln w="9525">
                <a:noFill/>
              </a:ln>
            </p:spPr>
            <p:txBody>
              <a:bodyPr/>
              <a:p>
                <a:endParaRPr lang="en-US"/>
              </a:p>
            </p:txBody>
          </p:sp>
          <p:sp>
            <p:nvSpPr>
              <p:cNvPr id="8257" name="Freeform 205"/>
              <p:cNvSpPr/>
              <p:nvPr/>
            </p:nvSpPr>
            <p:spPr>
              <a:xfrm>
                <a:off x="2885" y="2380"/>
                <a:ext cx="20" cy="20"/>
              </a:xfrm>
              <a:custGeom>
                <a:avLst/>
                <a:gdLst>
                  <a:gd name="txL" fmla="*/ 0 w 39"/>
                  <a:gd name="txT" fmla="*/ 0 h 40"/>
                  <a:gd name="txR" fmla="*/ 39 w 39"/>
                  <a:gd name="txB" fmla="*/ 40 h 40"/>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9" h="40">
                    <a:moveTo>
                      <a:pt x="19" y="40"/>
                    </a:moveTo>
                    <a:lnTo>
                      <a:pt x="11" y="38"/>
                    </a:lnTo>
                    <a:lnTo>
                      <a:pt x="5" y="34"/>
                    </a:lnTo>
                    <a:lnTo>
                      <a:pt x="1" y="27"/>
                    </a:lnTo>
                    <a:lnTo>
                      <a:pt x="0" y="20"/>
                    </a:lnTo>
                    <a:lnTo>
                      <a:pt x="1" y="12"/>
                    </a:lnTo>
                    <a:lnTo>
                      <a:pt x="5" y="6"/>
                    </a:lnTo>
                    <a:lnTo>
                      <a:pt x="11" y="2"/>
                    </a:lnTo>
                    <a:lnTo>
                      <a:pt x="19" y="0"/>
                    </a:lnTo>
                    <a:lnTo>
                      <a:pt x="26" y="2"/>
                    </a:lnTo>
                    <a:lnTo>
                      <a:pt x="33" y="6"/>
                    </a:lnTo>
                    <a:lnTo>
                      <a:pt x="38" y="12"/>
                    </a:lnTo>
                    <a:lnTo>
                      <a:pt x="39" y="20"/>
                    </a:lnTo>
                    <a:lnTo>
                      <a:pt x="38" y="27"/>
                    </a:lnTo>
                    <a:lnTo>
                      <a:pt x="33" y="34"/>
                    </a:lnTo>
                    <a:lnTo>
                      <a:pt x="26" y="38"/>
                    </a:lnTo>
                    <a:lnTo>
                      <a:pt x="19" y="40"/>
                    </a:lnTo>
                    <a:close/>
                  </a:path>
                </a:pathLst>
              </a:custGeom>
              <a:solidFill>
                <a:srgbClr val="FFFF93">
                  <a:alpha val="100000"/>
                </a:srgbClr>
              </a:solidFill>
              <a:ln w="9525">
                <a:noFill/>
              </a:ln>
            </p:spPr>
            <p:txBody>
              <a:bodyPr/>
              <a:p>
                <a:endParaRPr lang="en-US"/>
              </a:p>
            </p:txBody>
          </p:sp>
          <p:sp>
            <p:nvSpPr>
              <p:cNvPr id="8258" name="Freeform 206"/>
              <p:cNvSpPr/>
              <p:nvPr/>
            </p:nvSpPr>
            <p:spPr>
              <a:xfrm>
                <a:off x="3744" y="3196"/>
                <a:ext cx="64" cy="90"/>
              </a:xfrm>
              <a:custGeom>
                <a:avLst/>
                <a:gdLst>
                  <a:gd name="txL" fmla="*/ 0 w 129"/>
                  <a:gd name="txT" fmla="*/ 0 h 181"/>
                  <a:gd name="txR" fmla="*/ 129 w 129"/>
                  <a:gd name="txB" fmla="*/ 181 h 181"/>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29" h="181">
                    <a:moveTo>
                      <a:pt x="0" y="181"/>
                    </a:moveTo>
                    <a:lnTo>
                      <a:pt x="25" y="172"/>
                    </a:lnTo>
                    <a:lnTo>
                      <a:pt x="52" y="158"/>
                    </a:lnTo>
                    <a:lnTo>
                      <a:pt x="76" y="141"/>
                    </a:lnTo>
                    <a:lnTo>
                      <a:pt x="97" y="120"/>
                    </a:lnTo>
                    <a:lnTo>
                      <a:pt x="114" y="98"/>
                    </a:lnTo>
                    <a:lnTo>
                      <a:pt x="124" y="74"/>
                    </a:lnTo>
                    <a:lnTo>
                      <a:pt x="129" y="50"/>
                    </a:lnTo>
                    <a:lnTo>
                      <a:pt x="124" y="26"/>
                    </a:lnTo>
                    <a:lnTo>
                      <a:pt x="114" y="8"/>
                    </a:lnTo>
                    <a:lnTo>
                      <a:pt x="100" y="0"/>
                    </a:lnTo>
                    <a:lnTo>
                      <a:pt x="86" y="1"/>
                    </a:lnTo>
                    <a:lnTo>
                      <a:pt x="72" y="8"/>
                    </a:lnTo>
                    <a:lnTo>
                      <a:pt x="61" y="21"/>
                    </a:lnTo>
                    <a:lnTo>
                      <a:pt x="53" y="38"/>
                    </a:lnTo>
                    <a:lnTo>
                      <a:pt x="49" y="58"/>
                    </a:lnTo>
                    <a:lnTo>
                      <a:pt x="52" y="79"/>
                    </a:lnTo>
                    <a:lnTo>
                      <a:pt x="54" y="95"/>
                    </a:lnTo>
                    <a:lnTo>
                      <a:pt x="49" y="113"/>
                    </a:lnTo>
                    <a:lnTo>
                      <a:pt x="41" y="129"/>
                    </a:lnTo>
                    <a:lnTo>
                      <a:pt x="31" y="145"/>
                    </a:lnTo>
                    <a:lnTo>
                      <a:pt x="19" y="160"/>
                    </a:lnTo>
                    <a:lnTo>
                      <a:pt x="10" y="171"/>
                    </a:lnTo>
                    <a:lnTo>
                      <a:pt x="2" y="179"/>
                    </a:lnTo>
                    <a:lnTo>
                      <a:pt x="0" y="181"/>
                    </a:lnTo>
                    <a:close/>
                  </a:path>
                </a:pathLst>
              </a:custGeom>
              <a:solidFill>
                <a:srgbClr val="6800E0">
                  <a:alpha val="100000"/>
                </a:srgbClr>
              </a:solidFill>
              <a:ln w="9525">
                <a:noFill/>
              </a:ln>
            </p:spPr>
            <p:txBody>
              <a:bodyPr/>
              <a:p>
                <a:endParaRPr lang="en-US"/>
              </a:p>
            </p:txBody>
          </p:sp>
          <p:sp>
            <p:nvSpPr>
              <p:cNvPr id="8259" name="Freeform 207"/>
              <p:cNvSpPr/>
              <p:nvPr/>
            </p:nvSpPr>
            <p:spPr>
              <a:xfrm>
                <a:off x="3713" y="3180"/>
                <a:ext cx="45" cy="103"/>
              </a:xfrm>
              <a:custGeom>
                <a:avLst/>
                <a:gdLst>
                  <a:gd name="txL" fmla="*/ 0 w 90"/>
                  <a:gd name="txT" fmla="*/ 0 h 206"/>
                  <a:gd name="txR" fmla="*/ 90 w 90"/>
                  <a:gd name="txB" fmla="*/ 206 h 206"/>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90" h="206">
                    <a:moveTo>
                      <a:pt x="50" y="206"/>
                    </a:moveTo>
                    <a:lnTo>
                      <a:pt x="65" y="183"/>
                    </a:lnTo>
                    <a:lnTo>
                      <a:pt x="77" y="157"/>
                    </a:lnTo>
                    <a:lnTo>
                      <a:pt x="85" y="128"/>
                    </a:lnTo>
                    <a:lnTo>
                      <a:pt x="90" y="99"/>
                    </a:lnTo>
                    <a:lnTo>
                      <a:pt x="88" y="70"/>
                    </a:lnTo>
                    <a:lnTo>
                      <a:pt x="83" y="45"/>
                    </a:lnTo>
                    <a:lnTo>
                      <a:pt x="70" y="23"/>
                    </a:lnTo>
                    <a:lnTo>
                      <a:pt x="52" y="7"/>
                    </a:lnTo>
                    <a:lnTo>
                      <a:pt x="33" y="0"/>
                    </a:lnTo>
                    <a:lnTo>
                      <a:pt x="18" y="2"/>
                    </a:lnTo>
                    <a:lnTo>
                      <a:pt x="7" y="12"/>
                    </a:lnTo>
                    <a:lnTo>
                      <a:pt x="1" y="26"/>
                    </a:lnTo>
                    <a:lnTo>
                      <a:pt x="0" y="43"/>
                    </a:lnTo>
                    <a:lnTo>
                      <a:pt x="3" y="61"/>
                    </a:lnTo>
                    <a:lnTo>
                      <a:pt x="12" y="80"/>
                    </a:lnTo>
                    <a:lnTo>
                      <a:pt x="27" y="93"/>
                    </a:lnTo>
                    <a:lnTo>
                      <a:pt x="39" y="106"/>
                    </a:lnTo>
                    <a:lnTo>
                      <a:pt x="47" y="122"/>
                    </a:lnTo>
                    <a:lnTo>
                      <a:pt x="52" y="141"/>
                    </a:lnTo>
                    <a:lnTo>
                      <a:pt x="53" y="159"/>
                    </a:lnTo>
                    <a:lnTo>
                      <a:pt x="53" y="178"/>
                    </a:lnTo>
                    <a:lnTo>
                      <a:pt x="53" y="193"/>
                    </a:lnTo>
                    <a:lnTo>
                      <a:pt x="50" y="203"/>
                    </a:lnTo>
                    <a:lnTo>
                      <a:pt x="50" y="206"/>
                    </a:lnTo>
                    <a:close/>
                  </a:path>
                </a:pathLst>
              </a:custGeom>
              <a:solidFill>
                <a:srgbClr val="6800E0">
                  <a:alpha val="100000"/>
                </a:srgbClr>
              </a:solidFill>
              <a:ln w="9525">
                <a:noFill/>
              </a:ln>
            </p:spPr>
            <p:txBody>
              <a:bodyPr/>
              <a:p>
                <a:endParaRPr lang="en-US"/>
              </a:p>
            </p:txBody>
          </p:sp>
          <p:sp>
            <p:nvSpPr>
              <p:cNvPr id="8260" name="Freeform 208"/>
              <p:cNvSpPr/>
              <p:nvPr/>
            </p:nvSpPr>
            <p:spPr>
              <a:xfrm>
                <a:off x="3745" y="3250"/>
                <a:ext cx="100" cy="50"/>
              </a:xfrm>
              <a:custGeom>
                <a:avLst/>
                <a:gdLst>
                  <a:gd name="txL" fmla="*/ 0 w 201"/>
                  <a:gd name="txT" fmla="*/ 0 h 99"/>
                  <a:gd name="txR" fmla="*/ 201 w 201"/>
                  <a:gd name="txB" fmla="*/ 99 h 99"/>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01" h="99">
                    <a:moveTo>
                      <a:pt x="0" y="78"/>
                    </a:moveTo>
                    <a:lnTo>
                      <a:pt x="13" y="84"/>
                    </a:lnTo>
                    <a:lnTo>
                      <a:pt x="26" y="88"/>
                    </a:lnTo>
                    <a:lnTo>
                      <a:pt x="39" y="92"/>
                    </a:lnTo>
                    <a:lnTo>
                      <a:pt x="53" y="95"/>
                    </a:lnTo>
                    <a:lnTo>
                      <a:pt x="68" y="98"/>
                    </a:lnTo>
                    <a:lnTo>
                      <a:pt x="83" y="99"/>
                    </a:lnTo>
                    <a:lnTo>
                      <a:pt x="98" y="99"/>
                    </a:lnTo>
                    <a:lnTo>
                      <a:pt x="113" y="99"/>
                    </a:lnTo>
                    <a:lnTo>
                      <a:pt x="127" y="96"/>
                    </a:lnTo>
                    <a:lnTo>
                      <a:pt x="140" y="93"/>
                    </a:lnTo>
                    <a:lnTo>
                      <a:pt x="152" y="90"/>
                    </a:lnTo>
                    <a:lnTo>
                      <a:pt x="165" y="84"/>
                    </a:lnTo>
                    <a:lnTo>
                      <a:pt x="175" y="77"/>
                    </a:lnTo>
                    <a:lnTo>
                      <a:pt x="184" y="68"/>
                    </a:lnTo>
                    <a:lnTo>
                      <a:pt x="191" y="58"/>
                    </a:lnTo>
                    <a:lnTo>
                      <a:pt x="197" y="47"/>
                    </a:lnTo>
                    <a:lnTo>
                      <a:pt x="201" y="27"/>
                    </a:lnTo>
                    <a:lnTo>
                      <a:pt x="196" y="12"/>
                    </a:lnTo>
                    <a:lnTo>
                      <a:pt x="186" y="3"/>
                    </a:lnTo>
                    <a:lnTo>
                      <a:pt x="171" y="0"/>
                    </a:lnTo>
                    <a:lnTo>
                      <a:pt x="153" y="2"/>
                    </a:lnTo>
                    <a:lnTo>
                      <a:pt x="136" y="9"/>
                    </a:lnTo>
                    <a:lnTo>
                      <a:pt x="120" y="20"/>
                    </a:lnTo>
                    <a:lnTo>
                      <a:pt x="108" y="38"/>
                    </a:lnTo>
                    <a:lnTo>
                      <a:pt x="98" y="52"/>
                    </a:lnTo>
                    <a:lnTo>
                      <a:pt x="83" y="62"/>
                    </a:lnTo>
                    <a:lnTo>
                      <a:pt x="66" y="69"/>
                    </a:lnTo>
                    <a:lnTo>
                      <a:pt x="47" y="73"/>
                    </a:lnTo>
                    <a:lnTo>
                      <a:pt x="29" y="76"/>
                    </a:lnTo>
                    <a:lnTo>
                      <a:pt x="14" y="78"/>
                    </a:lnTo>
                    <a:lnTo>
                      <a:pt x="4" y="78"/>
                    </a:lnTo>
                    <a:lnTo>
                      <a:pt x="0" y="78"/>
                    </a:lnTo>
                    <a:close/>
                  </a:path>
                </a:pathLst>
              </a:custGeom>
              <a:solidFill>
                <a:srgbClr val="6800E0">
                  <a:alpha val="100000"/>
                </a:srgbClr>
              </a:solidFill>
              <a:ln w="9525">
                <a:noFill/>
              </a:ln>
            </p:spPr>
            <p:txBody>
              <a:bodyPr/>
              <a:p>
                <a:endParaRPr lang="en-US"/>
              </a:p>
            </p:txBody>
          </p:sp>
          <p:sp>
            <p:nvSpPr>
              <p:cNvPr id="8261" name="Freeform 209"/>
              <p:cNvSpPr/>
              <p:nvPr/>
            </p:nvSpPr>
            <p:spPr>
              <a:xfrm>
                <a:off x="3743" y="3295"/>
                <a:ext cx="99" cy="50"/>
              </a:xfrm>
              <a:custGeom>
                <a:avLst/>
                <a:gdLst>
                  <a:gd name="txL" fmla="*/ 0 w 198"/>
                  <a:gd name="txT" fmla="*/ 0 h 100"/>
                  <a:gd name="txR" fmla="*/ 198 w 198"/>
                  <a:gd name="txB" fmla="*/ 100 h 100"/>
                </a:gdLst>
                <a:ahLst/>
                <a:cxnLst>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98" h="100">
                    <a:moveTo>
                      <a:pt x="0" y="0"/>
                    </a:moveTo>
                    <a:lnTo>
                      <a:pt x="15" y="23"/>
                    </a:lnTo>
                    <a:lnTo>
                      <a:pt x="33" y="44"/>
                    </a:lnTo>
                    <a:lnTo>
                      <a:pt x="55" y="65"/>
                    </a:lnTo>
                    <a:lnTo>
                      <a:pt x="79" y="81"/>
                    </a:lnTo>
                    <a:lnTo>
                      <a:pt x="105" y="94"/>
                    </a:lnTo>
                    <a:lnTo>
                      <a:pt x="130" y="100"/>
                    </a:lnTo>
                    <a:lnTo>
                      <a:pt x="154" y="99"/>
                    </a:lnTo>
                    <a:lnTo>
                      <a:pt x="177" y="89"/>
                    </a:lnTo>
                    <a:lnTo>
                      <a:pt x="192" y="76"/>
                    </a:lnTo>
                    <a:lnTo>
                      <a:pt x="198" y="61"/>
                    </a:lnTo>
                    <a:lnTo>
                      <a:pt x="194" y="47"/>
                    </a:lnTo>
                    <a:lnTo>
                      <a:pt x="184" y="35"/>
                    </a:lnTo>
                    <a:lnTo>
                      <a:pt x="169" y="26"/>
                    </a:lnTo>
                    <a:lnTo>
                      <a:pt x="151" y="21"/>
                    </a:lnTo>
                    <a:lnTo>
                      <a:pt x="131" y="23"/>
                    </a:lnTo>
                    <a:lnTo>
                      <a:pt x="111" y="29"/>
                    </a:lnTo>
                    <a:lnTo>
                      <a:pt x="95" y="34"/>
                    </a:lnTo>
                    <a:lnTo>
                      <a:pt x="78" y="34"/>
                    </a:lnTo>
                    <a:lnTo>
                      <a:pt x="58" y="29"/>
                    </a:lnTo>
                    <a:lnTo>
                      <a:pt x="41" y="23"/>
                    </a:lnTo>
                    <a:lnTo>
                      <a:pt x="25" y="15"/>
                    </a:lnTo>
                    <a:lnTo>
                      <a:pt x="11" y="8"/>
                    </a:lnTo>
                    <a:lnTo>
                      <a:pt x="3" y="2"/>
                    </a:lnTo>
                    <a:lnTo>
                      <a:pt x="0" y="0"/>
                    </a:lnTo>
                    <a:close/>
                  </a:path>
                </a:pathLst>
              </a:custGeom>
              <a:solidFill>
                <a:srgbClr val="6800E0">
                  <a:alpha val="100000"/>
                </a:srgbClr>
              </a:solidFill>
              <a:ln w="9525">
                <a:noFill/>
              </a:ln>
            </p:spPr>
            <p:txBody>
              <a:bodyPr/>
              <a:p>
                <a:endParaRPr lang="en-US"/>
              </a:p>
            </p:txBody>
          </p:sp>
          <p:sp>
            <p:nvSpPr>
              <p:cNvPr id="8262" name="Freeform 210"/>
              <p:cNvSpPr/>
              <p:nvPr/>
            </p:nvSpPr>
            <p:spPr>
              <a:xfrm>
                <a:off x="3735" y="3304"/>
                <a:ext cx="68" cy="87"/>
              </a:xfrm>
              <a:custGeom>
                <a:avLst/>
                <a:gdLst>
                  <a:gd name="txL" fmla="*/ 0 w 136"/>
                  <a:gd name="txT" fmla="*/ 0 h 174"/>
                  <a:gd name="txR" fmla="*/ 136 w 136"/>
                  <a:gd name="txB" fmla="*/ 174 h 174"/>
                </a:gdLst>
                <a:ahLst/>
                <a:cxnLst>
                  <a:cxn ang="0">
                    <a:pos x="0"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36" h="174">
                    <a:moveTo>
                      <a:pt x="0" y="0"/>
                    </a:moveTo>
                    <a:lnTo>
                      <a:pt x="0" y="28"/>
                    </a:lnTo>
                    <a:lnTo>
                      <a:pt x="2" y="56"/>
                    </a:lnTo>
                    <a:lnTo>
                      <a:pt x="10" y="85"/>
                    </a:lnTo>
                    <a:lnTo>
                      <a:pt x="20" y="113"/>
                    </a:lnTo>
                    <a:lnTo>
                      <a:pt x="35" y="137"/>
                    </a:lnTo>
                    <a:lnTo>
                      <a:pt x="53" y="157"/>
                    </a:lnTo>
                    <a:lnTo>
                      <a:pt x="74" y="169"/>
                    </a:lnTo>
                    <a:lnTo>
                      <a:pt x="99" y="174"/>
                    </a:lnTo>
                    <a:lnTo>
                      <a:pt x="118" y="170"/>
                    </a:lnTo>
                    <a:lnTo>
                      <a:pt x="131" y="161"/>
                    </a:lnTo>
                    <a:lnTo>
                      <a:pt x="136" y="147"/>
                    </a:lnTo>
                    <a:lnTo>
                      <a:pt x="133" y="132"/>
                    </a:lnTo>
                    <a:lnTo>
                      <a:pt x="126" y="116"/>
                    </a:lnTo>
                    <a:lnTo>
                      <a:pt x="114" y="102"/>
                    </a:lnTo>
                    <a:lnTo>
                      <a:pt x="96" y="92"/>
                    </a:lnTo>
                    <a:lnTo>
                      <a:pt x="77" y="88"/>
                    </a:lnTo>
                    <a:lnTo>
                      <a:pt x="61" y="83"/>
                    </a:lnTo>
                    <a:lnTo>
                      <a:pt x="46" y="73"/>
                    </a:lnTo>
                    <a:lnTo>
                      <a:pt x="32" y="59"/>
                    </a:lnTo>
                    <a:lnTo>
                      <a:pt x="21" y="43"/>
                    </a:lnTo>
                    <a:lnTo>
                      <a:pt x="12" y="26"/>
                    </a:lnTo>
                    <a:lnTo>
                      <a:pt x="5" y="13"/>
                    </a:lnTo>
                    <a:lnTo>
                      <a:pt x="1" y="3"/>
                    </a:lnTo>
                    <a:lnTo>
                      <a:pt x="0" y="0"/>
                    </a:lnTo>
                    <a:close/>
                  </a:path>
                </a:pathLst>
              </a:custGeom>
              <a:solidFill>
                <a:srgbClr val="6800E0">
                  <a:alpha val="100000"/>
                </a:srgbClr>
              </a:solidFill>
              <a:ln w="9525">
                <a:noFill/>
              </a:ln>
            </p:spPr>
            <p:txBody>
              <a:bodyPr/>
              <a:p>
                <a:endParaRPr lang="en-US"/>
              </a:p>
            </p:txBody>
          </p:sp>
          <p:sp>
            <p:nvSpPr>
              <p:cNvPr id="8263" name="Freeform 211"/>
              <p:cNvSpPr/>
              <p:nvPr/>
            </p:nvSpPr>
            <p:spPr>
              <a:xfrm>
                <a:off x="3490" y="3260"/>
                <a:ext cx="234" cy="81"/>
              </a:xfrm>
              <a:custGeom>
                <a:avLst/>
                <a:gdLst>
                  <a:gd name="txL" fmla="*/ 0 w 469"/>
                  <a:gd name="txT" fmla="*/ 0 h 163"/>
                  <a:gd name="txR" fmla="*/ 469 w 469"/>
                  <a:gd name="txB" fmla="*/ 163 h 16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469" h="163">
                    <a:moveTo>
                      <a:pt x="9" y="5"/>
                    </a:moveTo>
                    <a:lnTo>
                      <a:pt x="1" y="0"/>
                    </a:lnTo>
                    <a:lnTo>
                      <a:pt x="0" y="2"/>
                    </a:lnTo>
                    <a:lnTo>
                      <a:pt x="6" y="8"/>
                    </a:lnTo>
                    <a:lnTo>
                      <a:pt x="16" y="19"/>
                    </a:lnTo>
                    <a:lnTo>
                      <a:pt x="32" y="34"/>
                    </a:lnTo>
                    <a:lnTo>
                      <a:pt x="53" y="50"/>
                    </a:lnTo>
                    <a:lnTo>
                      <a:pt x="78" y="67"/>
                    </a:lnTo>
                    <a:lnTo>
                      <a:pt x="107" y="85"/>
                    </a:lnTo>
                    <a:lnTo>
                      <a:pt x="138" y="104"/>
                    </a:lnTo>
                    <a:lnTo>
                      <a:pt x="173" y="121"/>
                    </a:lnTo>
                    <a:lnTo>
                      <a:pt x="210" y="137"/>
                    </a:lnTo>
                    <a:lnTo>
                      <a:pt x="248" y="149"/>
                    </a:lnTo>
                    <a:lnTo>
                      <a:pt x="287" y="158"/>
                    </a:lnTo>
                    <a:lnTo>
                      <a:pt x="326" y="163"/>
                    </a:lnTo>
                    <a:lnTo>
                      <a:pt x="366" y="161"/>
                    </a:lnTo>
                    <a:lnTo>
                      <a:pt x="405" y="154"/>
                    </a:lnTo>
                    <a:lnTo>
                      <a:pt x="425" y="146"/>
                    </a:lnTo>
                    <a:lnTo>
                      <a:pt x="440" y="135"/>
                    </a:lnTo>
                    <a:lnTo>
                      <a:pt x="451" y="121"/>
                    </a:lnTo>
                    <a:lnTo>
                      <a:pt x="460" y="106"/>
                    </a:lnTo>
                    <a:lnTo>
                      <a:pt x="464" y="91"/>
                    </a:lnTo>
                    <a:lnTo>
                      <a:pt x="468" y="80"/>
                    </a:lnTo>
                    <a:lnTo>
                      <a:pt x="469" y="72"/>
                    </a:lnTo>
                    <a:lnTo>
                      <a:pt x="469" y="68"/>
                    </a:lnTo>
                    <a:lnTo>
                      <a:pt x="468" y="70"/>
                    </a:lnTo>
                    <a:lnTo>
                      <a:pt x="465" y="76"/>
                    </a:lnTo>
                    <a:lnTo>
                      <a:pt x="462" y="85"/>
                    </a:lnTo>
                    <a:lnTo>
                      <a:pt x="455" y="97"/>
                    </a:lnTo>
                    <a:lnTo>
                      <a:pt x="445" y="108"/>
                    </a:lnTo>
                    <a:lnTo>
                      <a:pt x="432" y="121"/>
                    </a:lnTo>
                    <a:lnTo>
                      <a:pt x="415" y="131"/>
                    </a:lnTo>
                    <a:lnTo>
                      <a:pt x="393" y="139"/>
                    </a:lnTo>
                    <a:lnTo>
                      <a:pt x="366" y="145"/>
                    </a:lnTo>
                    <a:lnTo>
                      <a:pt x="335" y="145"/>
                    </a:lnTo>
                    <a:lnTo>
                      <a:pt x="297" y="142"/>
                    </a:lnTo>
                    <a:lnTo>
                      <a:pt x="255" y="130"/>
                    </a:lnTo>
                    <a:lnTo>
                      <a:pt x="204" y="113"/>
                    </a:lnTo>
                    <a:lnTo>
                      <a:pt x="146" y="87"/>
                    </a:lnTo>
                    <a:lnTo>
                      <a:pt x="82" y="51"/>
                    </a:lnTo>
                    <a:lnTo>
                      <a:pt x="9" y="5"/>
                    </a:lnTo>
                    <a:close/>
                  </a:path>
                </a:pathLst>
              </a:custGeom>
              <a:solidFill>
                <a:srgbClr val="6800E0">
                  <a:alpha val="100000"/>
                </a:srgbClr>
              </a:solidFill>
              <a:ln w="9525">
                <a:noFill/>
              </a:ln>
            </p:spPr>
            <p:txBody>
              <a:bodyPr/>
              <a:p>
                <a:endParaRPr lang="en-US"/>
              </a:p>
            </p:txBody>
          </p:sp>
          <p:sp>
            <p:nvSpPr>
              <p:cNvPr id="8264" name="Freeform 212"/>
              <p:cNvSpPr/>
              <p:nvPr/>
            </p:nvSpPr>
            <p:spPr>
              <a:xfrm>
                <a:off x="3587" y="3175"/>
                <a:ext cx="71" cy="73"/>
              </a:xfrm>
              <a:custGeom>
                <a:avLst/>
                <a:gdLst>
                  <a:gd name="txL" fmla="*/ 0 w 142"/>
                  <a:gd name="txT" fmla="*/ 0 h 145"/>
                  <a:gd name="txR" fmla="*/ 142 w 142"/>
                  <a:gd name="txB" fmla="*/ 145 h 145"/>
                </a:gdLst>
                <a:ahLst/>
                <a:cxnLst>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42" h="145">
                    <a:moveTo>
                      <a:pt x="89" y="123"/>
                    </a:moveTo>
                    <a:lnTo>
                      <a:pt x="85" y="134"/>
                    </a:lnTo>
                    <a:lnTo>
                      <a:pt x="76" y="140"/>
                    </a:lnTo>
                    <a:lnTo>
                      <a:pt x="67" y="145"/>
                    </a:lnTo>
                    <a:lnTo>
                      <a:pt x="57" y="145"/>
                    </a:lnTo>
                    <a:lnTo>
                      <a:pt x="48" y="140"/>
                    </a:lnTo>
                    <a:lnTo>
                      <a:pt x="41" y="134"/>
                    </a:lnTo>
                    <a:lnTo>
                      <a:pt x="37" y="124"/>
                    </a:lnTo>
                    <a:lnTo>
                      <a:pt x="36" y="113"/>
                    </a:lnTo>
                    <a:lnTo>
                      <a:pt x="30" y="114"/>
                    </a:lnTo>
                    <a:lnTo>
                      <a:pt x="25" y="114"/>
                    </a:lnTo>
                    <a:lnTo>
                      <a:pt x="20" y="113"/>
                    </a:lnTo>
                    <a:lnTo>
                      <a:pt x="15" y="112"/>
                    </a:lnTo>
                    <a:lnTo>
                      <a:pt x="11" y="108"/>
                    </a:lnTo>
                    <a:lnTo>
                      <a:pt x="7" y="105"/>
                    </a:lnTo>
                    <a:lnTo>
                      <a:pt x="4" y="101"/>
                    </a:lnTo>
                    <a:lnTo>
                      <a:pt x="2" y="97"/>
                    </a:lnTo>
                    <a:lnTo>
                      <a:pt x="0" y="86"/>
                    </a:lnTo>
                    <a:lnTo>
                      <a:pt x="3" y="76"/>
                    </a:lnTo>
                    <a:lnTo>
                      <a:pt x="9" y="68"/>
                    </a:lnTo>
                    <a:lnTo>
                      <a:pt x="18" y="62"/>
                    </a:lnTo>
                    <a:lnTo>
                      <a:pt x="12" y="53"/>
                    </a:lnTo>
                    <a:lnTo>
                      <a:pt x="10" y="43"/>
                    </a:lnTo>
                    <a:lnTo>
                      <a:pt x="11" y="32"/>
                    </a:lnTo>
                    <a:lnTo>
                      <a:pt x="15" y="23"/>
                    </a:lnTo>
                    <a:lnTo>
                      <a:pt x="19" y="20"/>
                    </a:lnTo>
                    <a:lnTo>
                      <a:pt x="24" y="17"/>
                    </a:lnTo>
                    <a:lnTo>
                      <a:pt x="28" y="16"/>
                    </a:lnTo>
                    <a:lnTo>
                      <a:pt x="33" y="15"/>
                    </a:lnTo>
                    <a:lnTo>
                      <a:pt x="38" y="15"/>
                    </a:lnTo>
                    <a:lnTo>
                      <a:pt x="43" y="16"/>
                    </a:lnTo>
                    <a:lnTo>
                      <a:pt x="49" y="18"/>
                    </a:lnTo>
                    <a:lnTo>
                      <a:pt x="53" y="21"/>
                    </a:lnTo>
                    <a:lnTo>
                      <a:pt x="58" y="10"/>
                    </a:lnTo>
                    <a:lnTo>
                      <a:pt x="66" y="3"/>
                    </a:lnTo>
                    <a:lnTo>
                      <a:pt x="75" y="0"/>
                    </a:lnTo>
                    <a:lnTo>
                      <a:pt x="86" y="0"/>
                    </a:lnTo>
                    <a:lnTo>
                      <a:pt x="95" y="3"/>
                    </a:lnTo>
                    <a:lnTo>
                      <a:pt x="102" y="10"/>
                    </a:lnTo>
                    <a:lnTo>
                      <a:pt x="106" y="21"/>
                    </a:lnTo>
                    <a:lnTo>
                      <a:pt x="106" y="31"/>
                    </a:lnTo>
                    <a:lnTo>
                      <a:pt x="112" y="30"/>
                    </a:lnTo>
                    <a:lnTo>
                      <a:pt x="118" y="30"/>
                    </a:lnTo>
                    <a:lnTo>
                      <a:pt x="123" y="31"/>
                    </a:lnTo>
                    <a:lnTo>
                      <a:pt x="128" y="33"/>
                    </a:lnTo>
                    <a:lnTo>
                      <a:pt x="133" y="36"/>
                    </a:lnTo>
                    <a:lnTo>
                      <a:pt x="136" y="39"/>
                    </a:lnTo>
                    <a:lnTo>
                      <a:pt x="139" y="44"/>
                    </a:lnTo>
                    <a:lnTo>
                      <a:pt x="141" y="48"/>
                    </a:lnTo>
                    <a:lnTo>
                      <a:pt x="142" y="58"/>
                    </a:lnTo>
                    <a:lnTo>
                      <a:pt x="140" y="68"/>
                    </a:lnTo>
                    <a:lnTo>
                      <a:pt x="134" y="76"/>
                    </a:lnTo>
                    <a:lnTo>
                      <a:pt x="125" y="83"/>
                    </a:lnTo>
                    <a:lnTo>
                      <a:pt x="131" y="92"/>
                    </a:lnTo>
                    <a:lnTo>
                      <a:pt x="133" y="101"/>
                    </a:lnTo>
                    <a:lnTo>
                      <a:pt x="132" y="112"/>
                    </a:lnTo>
                    <a:lnTo>
                      <a:pt x="127" y="121"/>
                    </a:lnTo>
                    <a:lnTo>
                      <a:pt x="124" y="124"/>
                    </a:lnTo>
                    <a:lnTo>
                      <a:pt x="119" y="127"/>
                    </a:lnTo>
                    <a:lnTo>
                      <a:pt x="114" y="129"/>
                    </a:lnTo>
                    <a:lnTo>
                      <a:pt x="110" y="129"/>
                    </a:lnTo>
                    <a:lnTo>
                      <a:pt x="104" y="129"/>
                    </a:lnTo>
                    <a:lnTo>
                      <a:pt x="100" y="128"/>
                    </a:lnTo>
                    <a:lnTo>
                      <a:pt x="94" y="127"/>
                    </a:lnTo>
                    <a:lnTo>
                      <a:pt x="89" y="123"/>
                    </a:lnTo>
                    <a:close/>
                  </a:path>
                </a:pathLst>
              </a:custGeom>
              <a:solidFill>
                <a:srgbClr val="6800E0">
                  <a:alpha val="100000"/>
                </a:srgbClr>
              </a:solidFill>
              <a:ln w="9525">
                <a:noFill/>
              </a:ln>
            </p:spPr>
            <p:txBody>
              <a:bodyPr/>
              <a:p>
                <a:endParaRPr lang="en-US"/>
              </a:p>
            </p:txBody>
          </p:sp>
          <p:sp>
            <p:nvSpPr>
              <p:cNvPr id="8265" name="Freeform 213"/>
              <p:cNvSpPr/>
              <p:nvPr/>
            </p:nvSpPr>
            <p:spPr>
              <a:xfrm>
                <a:off x="3611" y="3201"/>
                <a:ext cx="21" cy="20"/>
              </a:xfrm>
              <a:custGeom>
                <a:avLst/>
                <a:gdLst>
                  <a:gd name="txL" fmla="*/ 0 w 40"/>
                  <a:gd name="txT" fmla="*/ 0 h 39"/>
                  <a:gd name="txR" fmla="*/ 40 w 40"/>
                  <a:gd name="txB" fmla="*/ 39 h 39"/>
                </a:gdLst>
                <a:ahLst/>
                <a:cxnLst>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40" h="39">
                    <a:moveTo>
                      <a:pt x="39" y="14"/>
                    </a:moveTo>
                    <a:lnTo>
                      <a:pt x="36" y="7"/>
                    </a:lnTo>
                    <a:lnTo>
                      <a:pt x="29" y="2"/>
                    </a:lnTo>
                    <a:lnTo>
                      <a:pt x="22" y="0"/>
                    </a:lnTo>
                    <a:lnTo>
                      <a:pt x="14" y="1"/>
                    </a:lnTo>
                    <a:lnTo>
                      <a:pt x="7" y="4"/>
                    </a:lnTo>
                    <a:lnTo>
                      <a:pt x="2" y="11"/>
                    </a:lnTo>
                    <a:lnTo>
                      <a:pt x="0" y="18"/>
                    </a:lnTo>
                    <a:lnTo>
                      <a:pt x="1" y="26"/>
                    </a:lnTo>
                    <a:lnTo>
                      <a:pt x="5" y="32"/>
                    </a:lnTo>
                    <a:lnTo>
                      <a:pt x="12" y="37"/>
                    </a:lnTo>
                    <a:lnTo>
                      <a:pt x="18" y="39"/>
                    </a:lnTo>
                    <a:lnTo>
                      <a:pt x="26" y="38"/>
                    </a:lnTo>
                    <a:lnTo>
                      <a:pt x="33" y="34"/>
                    </a:lnTo>
                    <a:lnTo>
                      <a:pt x="38" y="29"/>
                    </a:lnTo>
                    <a:lnTo>
                      <a:pt x="40" y="22"/>
                    </a:lnTo>
                    <a:lnTo>
                      <a:pt x="39" y="14"/>
                    </a:lnTo>
                    <a:close/>
                  </a:path>
                </a:pathLst>
              </a:custGeom>
              <a:solidFill>
                <a:srgbClr val="FFFF93">
                  <a:alpha val="100000"/>
                </a:srgbClr>
              </a:solidFill>
              <a:ln w="9525">
                <a:noFill/>
              </a:ln>
            </p:spPr>
            <p:txBody>
              <a:bodyPr/>
              <a:p>
                <a:endParaRPr lang="en-US"/>
              </a:p>
            </p:txBody>
          </p:sp>
          <p:sp>
            <p:nvSpPr>
              <p:cNvPr id="8266" name="Freeform 214"/>
              <p:cNvSpPr/>
              <p:nvPr/>
            </p:nvSpPr>
            <p:spPr>
              <a:xfrm>
                <a:off x="3406" y="3166"/>
                <a:ext cx="26" cy="26"/>
              </a:xfrm>
              <a:custGeom>
                <a:avLst/>
                <a:gdLst>
                  <a:gd name="txL" fmla="*/ 0 w 52"/>
                  <a:gd name="txT" fmla="*/ 0 h 50"/>
                  <a:gd name="txR" fmla="*/ 52 w 52"/>
                  <a:gd name="txB" fmla="*/ 50 h 5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52" h="50">
                    <a:moveTo>
                      <a:pt x="26" y="50"/>
                    </a:moveTo>
                    <a:lnTo>
                      <a:pt x="37" y="48"/>
                    </a:lnTo>
                    <a:lnTo>
                      <a:pt x="45" y="42"/>
                    </a:lnTo>
                    <a:lnTo>
                      <a:pt x="49" y="34"/>
                    </a:lnTo>
                    <a:lnTo>
                      <a:pt x="52" y="25"/>
                    </a:lnTo>
                    <a:lnTo>
                      <a:pt x="49" y="15"/>
                    </a:lnTo>
                    <a:lnTo>
                      <a:pt x="45" y="6"/>
                    </a:lnTo>
                    <a:lnTo>
                      <a:pt x="37" y="2"/>
                    </a:lnTo>
                    <a:lnTo>
                      <a:pt x="26" y="0"/>
                    </a:lnTo>
                    <a:lnTo>
                      <a:pt x="16" y="2"/>
                    </a:lnTo>
                    <a:lnTo>
                      <a:pt x="8" y="6"/>
                    </a:lnTo>
                    <a:lnTo>
                      <a:pt x="2" y="15"/>
                    </a:lnTo>
                    <a:lnTo>
                      <a:pt x="0" y="25"/>
                    </a:lnTo>
                    <a:lnTo>
                      <a:pt x="2" y="34"/>
                    </a:lnTo>
                    <a:lnTo>
                      <a:pt x="8" y="42"/>
                    </a:lnTo>
                    <a:lnTo>
                      <a:pt x="16" y="48"/>
                    </a:lnTo>
                    <a:lnTo>
                      <a:pt x="26" y="50"/>
                    </a:lnTo>
                    <a:close/>
                  </a:path>
                </a:pathLst>
              </a:custGeom>
              <a:solidFill>
                <a:srgbClr val="FFFF93">
                  <a:alpha val="100000"/>
                </a:srgbClr>
              </a:solidFill>
              <a:ln w="9525">
                <a:noFill/>
              </a:ln>
            </p:spPr>
            <p:txBody>
              <a:bodyPr/>
              <a:p>
                <a:endParaRPr lang="en-US"/>
              </a:p>
            </p:txBody>
          </p:sp>
          <p:sp>
            <p:nvSpPr>
              <p:cNvPr id="8267" name="Freeform 215"/>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8268" name="Freeform 216"/>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8269" name="Freeform 217"/>
              <p:cNvSpPr/>
              <p:nvPr/>
            </p:nvSpPr>
            <p:spPr>
              <a:xfrm>
                <a:off x="3434" y="3114"/>
                <a:ext cx="76" cy="61"/>
              </a:xfrm>
              <a:custGeom>
                <a:avLst/>
                <a:gdLst>
                  <a:gd name="txL" fmla="*/ 0 w 152"/>
                  <a:gd name="txT" fmla="*/ 0 h 123"/>
                  <a:gd name="txR" fmla="*/ 152 w 152"/>
                  <a:gd name="txB" fmla="*/ 123 h 123"/>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52" h="123">
                    <a:moveTo>
                      <a:pt x="13" y="122"/>
                    </a:moveTo>
                    <a:lnTo>
                      <a:pt x="0" y="100"/>
                    </a:lnTo>
                    <a:lnTo>
                      <a:pt x="4" y="93"/>
                    </a:lnTo>
                    <a:lnTo>
                      <a:pt x="14" y="75"/>
                    </a:lnTo>
                    <a:lnTo>
                      <a:pt x="29" y="52"/>
                    </a:lnTo>
                    <a:lnTo>
                      <a:pt x="48" y="27"/>
                    </a:lnTo>
                    <a:lnTo>
                      <a:pt x="70" y="9"/>
                    </a:lnTo>
                    <a:lnTo>
                      <a:pt x="93" y="0"/>
                    </a:lnTo>
                    <a:lnTo>
                      <a:pt x="118" y="5"/>
                    </a:lnTo>
                    <a:lnTo>
                      <a:pt x="141" y="32"/>
                    </a:lnTo>
                    <a:lnTo>
                      <a:pt x="149" y="50"/>
                    </a:lnTo>
                    <a:lnTo>
                      <a:pt x="152" y="65"/>
                    </a:lnTo>
                    <a:lnTo>
                      <a:pt x="151" y="79"/>
                    </a:lnTo>
                    <a:lnTo>
                      <a:pt x="146" y="91"/>
                    </a:lnTo>
                    <a:lnTo>
                      <a:pt x="138" y="99"/>
                    </a:lnTo>
                    <a:lnTo>
                      <a:pt x="127" y="107"/>
                    </a:lnTo>
                    <a:lnTo>
                      <a:pt x="114" y="113"/>
                    </a:lnTo>
                    <a:lnTo>
                      <a:pt x="99" y="116"/>
                    </a:lnTo>
                    <a:lnTo>
                      <a:pt x="84" y="120"/>
                    </a:lnTo>
                    <a:lnTo>
                      <a:pt x="69" y="121"/>
                    </a:lnTo>
                    <a:lnTo>
                      <a:pt x="54" y="122"/>
                    </a:lnTo>
                    <a:lnTo>
                      <a:pt x="42" y="123"/>
                    </a:lnTo>
                    <a:lnTo>
                      <a:pt x="30" y="123"/>
                    </a:lnTo>
                    <a:lnTo>
                      <a:pt x="21" y="122"/>
                    </a:lnTo>
                    <a:lnTo>
                      <a:pt x="15" y="122"/>
                    </a:lnTo>
                    <a:lnTo>
                      <a:pt x="13" y="122"/>
                    </a:lnTo>
                    <a:close/>
                  </a:path>
                </a:pathLst>
              </a:custGeom>
              <a:solidFill>
                <a:srgbClr val="6800E0">
                  <a:alpha val="100000"/>
                </a:srgbClr>
              </a:solidFill>
              <a:ln w="9525">
                <a:noFill/>
              </a:ln>
            </p:spPr>
            <p:txBody>
              <a:bodyPr/>
              <a:p>
                <a:endParaRPr lang="en-US"/>
              </a:p>
            </p:txBody>
          </p:sp>
          <p:sp>
            <p:nvSpPr>
              <p:cNvPr id="8270" name="Freeform 218"/>
              <p:cNvSpPr/>
              <p:nvPr/>
            </p:nvSpPr>
            <p:spPr>
              <a:xfrm>
                <a:off x="3434" y="3184"/>
                <a:ext cx="76" cy="61"/>
              </a:xfrm>
              <a:custGeom>
                <a:avLst/>
                <a:gdLst>
                  <a:gd name="txL" fmla="*/ 0 w 153"/>
                  <a:gd name="txT" fmla="*/ 0 h 122"/>
                  <a:gd name="txR" fmla="*/ 153 w 153"/>
                  <a:gd name="txB" fmla="*/ 122 h 122"/>
                </a:gdLst>
                <a:ahLst/>
                <a:cxnLst>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153" h="122">
                    <a:moveTo>
                      <a:pt x="0" y="23"/>
                    </a:moveTo>
                    <a:lnTo>
                      <a:pt x="13" y="1"/>
                    </a:lnTo>
                    <a:lnTo>
                      <a:pt x="15" y="1"/>
                    </a:lnTo>
                    <a:lnTo>
                      <a:pt x="21" y="1"/>
                    </a:lnTo>
                    <a:lnTo>
                      <a:pt x="30" y="0"/>
                    </a:lnTo>
                    <a:lnTo>
                      <a:pt x="42" y="0"/>
                    </a:lnTo>
                    <a:lnTo>
                      <a:pt x="54" y="1"/>
                    </a:lnTo>
                    <a:lnTo>
                      <a:pt x="69" y="2"/>
                    </a:lnTo>
                    <a:lnTo>
                      <a:pt x="84" y="4"/>
                    </a:lnTo>
                    <a:lnTo>
                      <a:pt x="99" y="7"/>
                    </a:lnTo>
                    <a:lnTo>
                      <a:pt x="114" y="10"/>
                    </a:lnTo>
                    <a:lnTo>
                      <a:pt x="127" y="16"/>
                    </a:lnTo>
                    <a:lnTo>
                      <a:pt x="138" y="23"/>
                    </a:lnTo>
                    <a:lnTo>
                      <a:pt x="146" y="32"/>
                    </a:lnTo>
                    <a:lnTo>
                      <a:pt x="152" y="43"/>
                    </a:lnTo>
                    <a:lnTo>
                      <a:pt x="153" y="55"/>
                    </a:lnTo>
                    <a:lnTo>
                      <a:pt x="150" y="70"/>
                    </a:lnTo>
                    <a:lnTo>
                      <a:pt x="142" y="89"/>
                    </a:lnTo>
                    <a:lnTo>
                      <a:pt x="118" y="115"/>
                    </a:lnTo>
                    <a:lnTo>
                      <a:pt x="93" y="122"/>
                    </a:lnTo>
                    <a:lnTo>
                      <a:pt x="70" y="114"/>
                    </a:lnTo>
                    <a:lnTo>
                      <a:pt x="48" y="95"/>
                    </a:lnTo>
                    <a:lnTo>
                      <a:pt x="29" y="72"/>
                    </a:lnTo>
                    <a:lnTo>
                      <a:pt x="14" y="48"/>
                    </a:lnTo>
                    <a:lnTo>
                      <a:pt x="4" y="30"/>
                    </a:lnTo>
                    <a:lnTo>
                      <a:pt x="0" y="23"/>
                    </a:lnTo>
                    <a:close/>
                  </a:path>
                </a:pathLst>
              </a:custGeom>
              <a:solidFill>
                <a:srgbClr val="6800E0">
                  <a:alpha val="100000"/>
                </a:srgbClr>
              </a:solidFill>
              <a:ln w="9525">
                <a:noFill/>
              </a:ln>
            </p:spPr>
            <p:txBody>
              <a:bodyPr/>
              <a:p>
                <a:endParaRPr lang="en-US"/>
              </a:p>
            </p:txBody>
          </p:sp>
          <p:sp>
            <p:nvSpPr>
              <p:cNvPr id="8271" name="Freeform 219"/>
              <p:cNvSpPr/>
              <p:nvPr/>
            </p:nvSpPr>
            <p:spPr>
              <a:xfrm>
                <a:off x="3392" y="3199"/>
                <a:ext cx="55" cy="78"/>
              </a:xfrm>
              <a:custGeom>
                <a:avLst/>
                <a:gdLst>
                  <a:gd name="txL" fmla="*/ 0 w 112"/>
                  <a:gd name="txT" fmla="*/ 0 h 156"/>
                  <a:gd name="txR" fmla="*/ 112 w 112"/>
                  <a:gd name="txB" fmla="*/ 156 h 156"/>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12" h="156">
                    <a:moveTo>
                      <a:pt x="43" y="0"/>
                    </a:moveTo>
                    <a:lnTo>
                      <a:pt x="68" y="0"/>
                    </a:lnTo>
                    <a:lnTo>
                      <a:pt x="73" y="7"/>
                    </a:lnTo>
                    <a:lnTo>
                      <a:pt x="83" y="24"/>
                    </a:lnTo>
                    <a:lnTo>
                      <a:pt x="96" y="50"/>
                    </a:lnTo>
                    <a:lnTo>
                      <a:pt x="106" y="77"/>
                    </a:lnTo>
                    <a:lnTo>
                      <a:pt x="112" y="106"/>
                    </a:lnTo>
                    <a:lnTo>
                      <a:pt x="108" y="131"/>
                    </a:lnTo>
                    <a:lnTo>
                      <a:pt x="91" y="149"/>
                    </a:lnTo>
                    <a:lnTo>
                      <a:pt x="56" y="156"/>
                    </a:lnTo>
                    <a:lnTo>
                      <a:pt x="22" y="149"/>
                    </a:lnTo>
                    <a:lnTo>
                      <a:pt x="4" y="131"/>
                    </a:lnTo>
                    <a:lnTo>
                      <a:pt x="0" y="106"/>
                    </a:lnTo>
                    <a:lnTo>
                      <a:pt x="5" y="77"/>
                    </a:lnTo>
                    <a:lnTo>
                      <a:pt x="15" y="50"/>
                    </a:lnTo>
                    <a:lnTo>
                      <a:pt x="28" y="24"/>
                    </a:lnTo>
                    <a:lnTo>
                      <a:pt x="38" y="7"/>
                    </a:lnTo>
                    <a:lnTo>
                      <a:pt x="43" y="0"/>
                    </a:lnTo>
                    <a:close/>
                  </a:path>
                </a:pathLst>
              </a:custGeom>
              <a:solidFill>
                <a:srgbClr val="6800E0">
                  <a:alpha val="100000"/>
                </a:srgbClr>
              </a:solidFill>
              <a:ln w="9525">
                <a:noFill/>
              </a:ln>
            </p:spPr>
            <p:txBody>
              <a:bodyPr/>
              <a:p>
                <a:endParaRPr lang="en-US"/>
              </a:p>
            </p:txBody>
          </p:sp>
          <p:sp>
            <p:nvSpPr>
              <p:cNvPr id="8272" name="Freeform 220"/>
              <p:cNvSpPr/>
              <p:nvPr/>
            </p:nvSpPr>
            <p:spPr>
              <a:xfrm>
                <a:off x="3330" y="3182"/>
                <a:ext cx="75" cy="62"/>
              </a:xfrm>
              <a:custGeom>
                <a:avLst/>
                <a:gdLst>
                  <a:gd name="txL" fmla="*/ 0 w 151"/>
                  <a:gd name="txT" fmla="*/ 0 h 123"/>
                  <a:gd name="txR" fmla="*/ 151 w 151"/>
                  <a:gd name="txB" fmla="*/ 123 h 123"/>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51" h="123">
                    <a:moveTo>
                      <a:pt x="138" y="1"/>
                    </a:moveTo>
                    <a:lnTo>
                      <a:pt x="151" y="23"/>
                    </a:lnTo>
                    <a:lnTo>
                      <a:pt x="147" y="30"/>
                    </a:lnTo>
                    <a:lnTo>
                      <a:pt x="137" y="48"/>
                    </a:lnTo>
                    <a:lnTo>
                      <a:pt x="122" y="71"/>
                    </a:lnTo>
                    <a:lnTo>
                      <a:pt x="103" y="95"/>
                    </a:lnTo>
                    <a:lnTo>
                      <a:pt x="82" y="114"/>
                    </a:lnTo>
                    <a:lnTo>
                      <a:pt x="57" y="123"/>
                    </a:lnTo>
                    <a:lnTo>
                      <a:pt x="34" y="117"/>
                    </a:lnTo>
                    <a:lnTo>
                      <a:pt x="11" y="91"/>
                    </a:lnTo>
                    <a:lnTo>
                      <a:pt x="3" y="72"/>
                    </a:lnTo>
                    <a:lnTo>
                      <a:pt x="0" y="57"/>
                    </a:lnTo>
                    <a:lnTo>
                      <a:pt x="0" y="44"/>
                    </a:lnTo>
                    <a:lnTo>
                      <a:pt x="6" y="32"/>
                    </a:lnTo>
                    <a:lnTo>
                      <a:pt x="14" y="24"/>
                    </a:lnTo>
                    <a:lnTo>
                      <a:pt x="25" y="16"/>
                    </a:lnTo>
                    <a:lnTo>
                      <a:pt x="38" y="10"/>
                    </a:lnTo>
                    <a:lnTo>
                      <a:pt x="52" y="7"/>
                    </a:lnTo>
                    <a:lnTo>
                      <a:pt x="67" y="3"/>
                    </a:lnTo>
                    <a:lnTo>
                      <a:pt x="82" y="2"/>
                    </a:lnTo>
                    <a:lnTo>
                      <a:pt x="97" y="1"/>
                    </a:lnTo>
                    <a:lnTo>
                      <a:pt x="109" y="0"/>
                    </a:lnTo>
                    <a:lnTo>
                      <a:pt x="121" y="0"/>
                    </a:lnTo>
                    <a:lnTo>
                      <a:pt x="130" y="1"/>
                    </a:lnTo>
                    <a:lnTo>
                      <a:pt x="136" y="1"/>
                    </a:lnTo>
                    <a:lnTo>
                      <a:pt x="138" y="1"/>
                    </a:lnTo>
                    <a:close/>
                  </a:path>
                </a:pathLst>
              </a:custGeom>
              <a:solidFill>
                <a:srgbClr val="6800E0">
                  <a:alpha val="100000"/>
                </a:srgbClr>
              </a:solidFill>
              <a:ln w="9525">
                <a:noFill/>
              </a:ln>
            </p:spPr>
            <p:txBody>
              <a:bodyPr/>
              <a:p>
                <a:endParaRPr lang="en-US"/>
              </a:p>
            </p:txBody>
          </p:sp>
          <p:sp>
            <p:nvSpPr>
              <p:cNvPr id="8273" name="Freeform 221"/>
              <p:cNvSpPr/>
              <p:nvPr/>
            </p:nvSpPr>
            <p:spPr>
              <a:xfrm>
                <a:off x="3329" y="3113"/>
                <a:ext cx="76" cy="62"/>
              </a:xfrm>
              <a:custGeom>
                <a:avLst/>
                <a:gdLst>
                  <a:gd name="txL" fmla="*/ 0 w 152"/>
                  <a:gd name="txT" fmla="*/ 0 h 123"/>
                  <a:gd name="txR" fmla="*/ 152 w 152"/>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Lst>
                <a:rect l="txL" t="txT" r="txR" b="txB"/>
                <a:pathLst>
                  <a:path w="152" h="123">
                    <a:moveTo>
                      <a:pt x="152" y="99"/>
                    </a:moveTo>
                    <a:lnTo>
                      <a:pt x="139" y="122"/>
                    </a:lnTo>
                    <a:lnTo>
                      <a:pt x="137" y="122"/>
                    </a:lnTo>
                    <a:lnTo>
                      <a:pt x="131" y="122"/>
                    </a:lnTo>
                    <a:lnTo>
                      <a:pt x="122" y="123"/>
                    </a:lnTo>
                    <a:lnTo>
                      <a:pt x="110" y="122"/>
                    </a:lnTo>
                    <a:lnTo>
                      <a:pt x="98" y="122"/>
                    </a:lnTo>
                    <a:lnTo>
                      <a:pt x="83" y="121"/>
                    </a:lnTo>
                    <a:lnTo>
                      <a:pt x="68" y="118"/>
                    </a:lnTo>
                    <a:lnTo>
                      <a:pt x="53" y="116"/>
                    </a:lnTo>
                    <a:lnTo>
                      <a:pt x="39" y="111"/>
                    </a:lnTo>
                    <a:lnTo>
                      <a:pt x="26" y="106"/>
                    </a:lnTo>
                    <a:lnTo>
                      <a:pt x="15" y="99"/>
                    </a:lnTo>
                    <a:lnTo>
                      <a:pt x="7" y="91"/>
                    </a:lnTo>
                    <a:lnTo>
                      <a:pt x="1" y="79"/>
                    </a:lnTo>
                    <a:lnTo>
                      <a:pt x="0" y="66"/>
                    </a:lnTo>
                    <a:lnTo>
                      <a:pt x="3" y="51"/>
                    </a:lnTo>
                    <a:lnTo>
                      <a:pt x="11" y="33"/>
                    </a:lnTo>
                    <a:lnTo>
                      <a:pt x="34" y="6"/>
                    </a:lnTo>
                    <a:lnTo>
                      <a:pt x="58" y="0"/>
                    </a:lnTo>
                    <a:lnTo>
                      <a:pt x="83" y="8"/>
                    </a:lnTo>
                    <a:lnTo>
                      <a:pt x="104" y="27"/>
                    </a:lnTo>
                    <a:lnTo>
                      <a:pt x="123" y="50"/>
                    </a:lnTo>
                    <a:lnTo>
                      <a:pt x="138" y="73"/>
                    </a:lnTo>
                    <a:lnTo>
                      <a:pt x="148" y="92"/>
                    </a:lnTo>
                    <a:lnTo>
                      <a:pt x="152" y="99"/>
                    </a:lnTo>
                    <a:close/>
                  </a:path>
                </a:pathLst>
              </a:custGeom>
              <a:solidFill>
                <a:srgbClr val="6800E0">
                  <a:alpha val="100000"/>
                </a:srgbClr>
              </a:solidFill>
              <a:ln w="9525">
                <a:noFill/>
              </a:ln>
            </p:spPr>
            <p:txBody>
              <a:bodyPr/>
              <a:p>
                <a:endParaRPr lang="en-US"/>
              </a:p>
            </p:txBody>
          </p:sp>
          <p:sp>
            <p:nvSpPr>
              <p:cNvPr id="8274" name="Freeform 222"/>
              <p:cNvSpPr/>
              <p:nvPr/>
            </p:nvSpPr>
            <p:spPr>
              <a:xfrm>
                <a:off x="3017" y="3114"/>
                <a:ext cx="68" cy="74"/>
              </a:xfrm>
              <a:custGeom>
                <a:avLst/>
                <a:gdLst>
                  <a:gd name="txL" fmla="*/ 0 w 136"/>
                  <a:gd name="txT" fmla="*/ 0 h 148"/>
                  <a:gd name="txR" fmla="*/ 136 w 136"/>
                  <a:gd name="txB" fmla="*/ 148 h 148"/>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8">
                    <a:moveTo>
                      <a:pt x="14" y="75"/>
                    </a:moveTo>
                    <a:lnTo>
                      <a:pt x="6" y="67"/>
                    </a:lnTo>
                    <a:lnTo>
                      <a:pt x="1" y="57"/>
                    </a:lnTo>
                    <a:lnTo>
                      <a:pt x="0" y="47"/>
                    </a:lnTo>
                    <a:lnTo>
                      <a:pt x="4" y="38"/>
                    </a:lnTo>
                    <a:lnTo>
                      <a:pt x="7" y="33"/>
                    </a:lnTo>
                    <a:lnTo>
                      <a:pt x="11" y="30"/>
                    </a:lnTo>
                    <a:lnTo>
                      <a:pt x="15" y="27"/>
                    </a:lnTo>
                    <a:lnTo>
                      <a:pt x="20" y="25"/>
                    </a:lnTo>
                    <a:lnTo>
                      <a:pt x="24" y="25"/>
                    </a:lnTo>
                    <a:lnTo>
                      <a:pt x="30" y="25"/>
                    </a:lnTo>
                    <a:lnTo>
                      <a:pt x="35" y="25"/>
                    </a:lnTo>
                    <a:lnTo>
                      <a:pt x="41" y="27"/>
                    </a:lnTo>
                    <a:lnTo>
                      <a:pt x="43" y="16"/>
                    </a:lnTo>
                    <a:lnTo>
                      <a:pt x="50" y="8"/>
                    </a:lnTo>
                    <a:lnTo>
                      <a:pt x="58" y="2"/>
                    </a:lnTo>
                    <a:lnTo>
                      <a:pt x="68" y="0"/>
                    </a:lnTo>
                    <a:lnTo>
                      <a:pt x="79" y="2"/>
                    </a:lnTo>
                    <a:lnTo>
                      <a:pt x="87" y="8"/>
                    </a:lnTo>
                    <a:lnTo>
                      <a:pt x="92" y="16"/>
                    </a:lnTo>
                    <a:lnTo>
                      <a:pt x="95" y="26"/>
                    </a:lnTo>
                    <a:lnTo>
                      <a:pt x="100" y="24"/>
                    </a:lnTo>
                    <a:lnTo>
                      <a:pt x="105" y="23"/>
                    </a:lnTo>
                    <a:lnTo>
                      <a:pt x="111" y="23"/>
                    </a:lnTo>
                    <a:lnTo>
                      <a:pt x="117" y="24"/>
                    </a:lnTo>
                    <a:lnTo>
                      <a:pt x="121" y="26"/>
                    </a:lnTo>
                    <a:lnTo>
                      <a:pt x="126" y="29"/>
                    </a:lnTo>
                    <a:lnTo>
                      <a:pt x="129" y="32"/>
                    </a:lnTo>
                    <a:lnTo>
                      <a:pt x="133" y="37"/>
                    </a:lnTo>
                    <a:lnTo>
                      <a:pt x="136" y="46"/>
                    </a:lnTo>
                    <a:lnTo>
                      <a:pt x="135" y="56"/>
                    </a:lnTo>
                    <a:lnTo>
                      <a:pt x="130" y="65"/>
                    </a:lnTo>
                    <a:lnTo>
                      <a:pt x="122" y="73"/>
                    </a:lnTo>
                    <a:lnTo>
                      <a:pt x="130" y="80"/>
                    </a:lnTo>
                    <a:lnTo>
                      <a:pt x="135" y="90"/>
                    </a:lnTo>
                    <a:lnTo>
                      <a:pt x="136" y="100"/>
                    </a:lnTo>
                    <a:lnTo>
                      <a:pt x="133" y="110"/>
                    </a:lnTo>
                    <a:lnTo>
                      <a:pt x="129" y="115"/>
                    </a:lnTo>
                    <a:lnTo>
                      <a:pt x="126" y="118"/>
                    </a:lnTo>
                    <a:lnTo>
                      <a:pt x="121" y="121"/>
                    </a:lnTo>
                    <a:lnTo>
                      <a:pt x="117" y="122"/>
                    </a:lnTo>
                    <a:lnTo>
                      <a:pt x="112" y="123"/>
                    </a:lnTo>
                    <a:lnTo>
                      <a:pt x="106" y="123"/>
                    </a:lnTo>
                    <a:lnTo>
                      <a:pt x="102" y="122"/>
                    </a:lnTo>
                    <a:lnTo>
                      <a:pt x="96" y="121"/>
                    </a:lnTo>
                    <a:lnTo>
                      <a:pt x="94" y="131"/>
                    </a:lnTo>
                    <a:lnTo>
                      <a:pt x="88" y="140"/>
                    </a:lnTo>
                    <a:lnTo>
                      <a:pt x="80" y="146"/>
                    </a:lnTo>
                    <a:lnTo>
                      <a:pt x="69" y="148"/>
                    </a:lnTo>
                    <a:lnTo>
                      <a:pt x="59" y="146"/>
                    </a:lnTo>
                    <a:lnTo>
                      <a:pt x="51" y="140"/>
                    </a:lnTo>
                    <a:lnTo>
                      <a:pt x="45" y="131"/>
                    </a:lnTo>
                    <a:lnTo>
                      <a:pt x="42" y="121"/>
                    </a:lnTo>
                    <a:lnTo>
                      <a:pt x="36" y="123"/>
                    </a:lnTo>
                    <a:lnTo>
                      <a:pt x="31" y="124"/>
                    </a:lnTo>
                    <a:lnTo>
                      <a:pt x="26" y="124"/>
                    </a:lnTo>
                    <a:lnTo>
                      <a:pt x="21" y="123"/>
                    </a:lnTo>
                    <a:lnTo>
                      <a:pt x="16" y="122"/>
                    </a:lnTo>
                    <a:lnTo>
                      <a:pt x="12" y="120"/>
                    </a:lnTo>
                    <a:lnTo>
                      <a:pt x="8" y="116"/>
                    </a:lnTo>
                    <a:lnTo>
                      <a:pt x="5" y="111"/>
                    </a:lnTo>
                    <a:lnTo>
                      <a:pt x="1" y="101"/>
                    </a:lnTo>
                    <a:lnTo>
                      <a:pt x="3" y="92"/>
                    </a:lnTo>
                    <a:lnTo>
                      <a:pt x="7" y="83"/>
                    </a:lnTo>
                    <a:lnTo>
                      <a:pt x="14" y="75"/>
                    </a:lnTo>
                    <a:close/>
                  </a:path>
                </a:pathLst>
              </a:custGeom>
              <a:solidFill>
                <a:srgbClr val="6800E0">
                  <a:alpha val="100000"/>
                </a:srgbClr>
              </a:solidFill>
              <a:ln w="9525">
                <a:noFill/>
              </a:ln>
            </p:spPr>
            <p:txBody>
              <a:bodyPr/>
              <a:p>
                <a:endParaRPr lang="en-US"/>
              </a:p>
            </p:txBody>
          </p:sp>
          <p:sp>
            <p:nvSpPr>
              <p:cNvPr id="8275" name="Freeform 223"/>
              <p:cNvSpPr/>
              <p:nvPr/>
            </p:nvSpPr>
            <p:spPr>
              <a:xfrm>
                <a:off x="3041" y="3140"/>
                <a:ext cx="20" cy="21"/>
              </a:xfrm>
              <a:custGeom>
                <a:avLst/>
                <a:gdLst>
                  <a:gd name="txL" fmla="*/ 0 w 39"/>
                  <a:gd name="txT" fmla="*/ 0 h 40"/>
                  <a:gd name="txR" fmla="*/ 39 w 39"/>
                  <a:gd name="txB" fmla="*/ 40 h 4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40">
                    <a:moveTo>
                      <a:pt x="19" y="40"/>
                    </a:moveTo>
                    <a:lnTo>
                      <a:pt x="27" y="39"/>
                    </a:lnTo>
                    <a:lnTo>
                      <a:pt x="33" y="34"/>
                    </a:lnTo>
                    <a:lnTo>
                      <a:pt x="38" y="27"/>
                    </a:lnTo>
                    <a:lnTo>
                      <a:pt x="39" y="20"/>
                    </a:lnTo>
                    <a:lnTo>
                      <a:pt x="38" y="12"/>
                    </a:lnTo>
                    <a:lnTo>
                      <a:pt x="33" y="5"/>
                    </a:lnTo>
                    <a:lnTo>
                      <a:pt x="27" y="1"/>
                    </a:lnTo>
                    <a:lnTo>
                      <a:pt x="19" y="0"/>
                    </a:lnTo>
                    <a:lnTo>
                      <a:pt x="12" y="1"/>
                    </a:lnTo>
                    <a:lnTo>
                      <a:pt x="6" y="5"/>
                    </a:lnTo>
                    <a:lnTo>
                      <a:pt x="1" y="12"/>
                    </a:lnTo>
                    <a:lnTo>
                      <a:pt x="0" y="20"/>
                    </a:lnTo>
                    <a:lnTo>
                      <a:pt x="1" y="27"/>
                    </a:lnTo>
                    <a:lnTo>
                      <a:pt x="6" y="34"/>
                    </a:lnTo>
                    <a:lnTo>
                      <a:pt x="12" y="39"/>
                    </a:lnTo>
                    <a:lnTo>
                      <a:pt x="19" y="40"/>
                    </a:lnTo>
                    <a:close/>
                  </a:path>
                </a:pathLst>
              </a:custGeom>
              <a:solidFill>
                <a:srgbClr val="FFFF93">
                  <a:alpha val="100000"/>
                </a:srgbClr>
              </a:solidFill>
              <a:ln w="9525">
                <a:noFill/>
              </a:ln>
            </p:spPr>
            <p:txBody>
              <a:bodyPr/>
              <a:p>
                <a:endParaRPr lang="en-US"/>
              </a:p>
            </p:txBody>
          </p:sp>
          <p:sp>
            <p:nvSpPr>
              <p:cNvPr id="8276" name="Freeform 224"/>
              <p:cNvSpPr/>
              <p:nvPr/>
            </p:nvSpPr>
            <p:spPr>
              <a:xfrm>
                <a:off x="3104" y="2590"/>
                <a:ext cx="68" cy="74"/>
              </a:xfrm>
              <a:custGeom>
                <a:avLst/>
                <a:gdLst>
                  <a:gd name="txL" fmla="*/ 0 w 136"/>
                  <a:gd name="txT" fmla="*/ 0 h 147"/>
                  <a:gd name="txR" fmla="*/ 136 w 136"/>
                  <a:gd name="txB" fmla="*/ 147 h 147"/>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7">
                    <a:moveTo>
                      <a:pt x="14" y="74"/>
                    </a:moveTo>
                    <a:lnTo>
                      <a:pt x="6" y="66"/>
                    </a:lnTo>
                    <a:lnTo>
                      <a:pt x="1" y="57"/>
                    </a:lnTo>
                    <a:lnTo>
                      <a:pt x="0" y="47"/>
                    </a:lnTo>
                    <a:lnTo>
                      <a:pt x="4" y="36"/>
                    </a:lnTo>
                    <a:lnTo>
                      <a:pt x="7" y="33"/>
                    </a:lnTo>
                    <a:lnTo>
                      <a:pt x="11" y="30"/>
                    </a:lnTo>
                    <a:lnTo>
                      <a:pt x="15" y="26"/>
                    </a:lnTo>
                    <a:lnTo>
                      <a:pt x="20" y="25"/>
                    </a:lnTo>
                    <a:lnTo>
                      <a:pt x="25" y="24"/>
                    </a:lnTo>
                    <a:lnTo>
                      <a:pt x="30" y="24"/>
                    </a:lnTo>
                    <a:lnTo>
                      <a:pt x="35" y="25"/>
                    </a:lnTo>
                    <a:lnTo>
                      <a:pt x="41" y="27"/>
                    </a:lnTo>
                    <a:lnTo>
                      <a:pt x="43" y="16"/>
                    </a:lnTo>
                    <a:lnTo>
                      <a:pt x="50" y="8"/>
                    </a:lnTo>
                    <a:lnTo>
                      <a:pt x="58" y="2"/>
                    </a:lnTo>
                    <a:lnTo>
                      <a:pt x="68" y="0"/>
                    </a:lnTo>
                    <a:lnTo>
                      <a:pt x="79" y="2"/>
                    </a:lnTo>
                    <a:lnTo>
                      <a:pt x="87" y="8"/>
                    </a:lnTo>
                    <a:lnTo>
                      <a:pt x="92" y="16"/>
                    </a:lnTo>
                    <a:lnTo>
                      <a:pt x="95" y="26"/>
                    </a:lnTo>
                    <a:lnTo>
                      <a:pt x="101" y="24"/>
                    </a:lnTo>
                    <a:lnTo>
                      <a:pt x="105" y="23"/>
                    </a:lnTo>
                    <a:lnTo>
                      <a:pt x="111" y="23"/>
                    </a:lnTo>
                    <a:lnTo>
                      <a:pt x="116" y="24"/>
                    </a:lnTo>
                    <a:lnTo>
                      <a:pt x="121" y="25"/>
                    </a:lnTo>
                    <a:lnTo>
                      <a:pt x="126" y="28"/>
                    </a:lnTo>
                    <a:lnTo>
                      <a:pt x="129" y="32"/>
                    </a:lnTo>
                    <a:lnTo>
                      <a:pt x="133" y="35"/>
                    </a:lnTo>
                    <a:lnTo>
                      <a:pt x="136" y="46"/>
                    </a:lnTo>
                    <a:lnTo>
                      <a:pt x="135" y="55"/>
                    </a:lnTo>
                    <a:lnTo>
                      <a:pt x="130" y="65"/>
                    </a:lnTo>
                    <a:lnTo>
                      <a:pt x="122" y="72"/>
                    </a:lnTo>
                    <a:lnTo>
                      <a:pt x="130" y="80"/>
                    </a:lnTo>
                    <a:lnTo>
                      <a:pt x="135" y="89"/>
                    </a:lnTo>
                    <a:lnTo>
                      <a:pt x="136" y="100"/>
                    </a:lnTo>
                    <a:lnTo>
                      <a:pt x="133" y="110"/>
                    </a:lnTo>
                    <a:lnTo>
                      <a:pt x="129" y="114"/>
                    </a:lnTo>
                    <a:lnTo>
                      <a:pt x="126" y="117"/>
                    </a:lnTo>
                    <a:lnTo>
                      <a:pt x="121" y="121"/>
                    </a:lnTo>
                    <a:lnTo>
                      <a:pt x="117" y="122"/>
                    </a:lnTo>
                    <a:lnTo>
                      <a:pt x="112" y="123"/>
                    </a:lnTo>
                    <a:lnTo>
                      <a:pt x="106" y="123"/>
                    </a:lnTo>
                    <a:lnTo>
                      <a:pt x="102" y="122"/>
                    </a:lnTo>
                    <a:lnTo>
                      <a:pt x="96" y="121"/>
                    </a:lnTo>
                    <a:lnTo>
                      <a:pt x="94" y="131"/>
                    </a:lnTo>
                    <a:lnTo>
                      <a:pt x="88" y="139"/>
                    </a:lnTo>
                    <a:lnTo>
                      <a:pt x="80" y="145"/>
                    </a:lnTo>
                    <a:lnTo>
                      <a:pt x="69" y="147"/>
                    </a:lnTo>
                    <a:lnTo>
                      <a:pt x="59" y="145"/>
                    </a:lnTo>
                    <a:lnTo>
                      <a:pt x="51" y="139"/>
                    </a:lnTo>
                    <a:lnTo>
                      <a:pt x="45" y="131"/>
                    </a:lnTo>
                    <a:lnTo>
                      <a:pt x="42" y="121"/>
                    </a:lnTo>
                    <a:lnTo>
                      <a:pt x="36" y="123"/>
                    </a:lnTo>
                    <a:lnTo>
                      <a:pt x="31" y="124"/>
                    </a:lnTo>
                    <a:lnTo>
                      <a:pt x="26" y="124"/>
                    </a:lnTo>
                    <a:lnTo>
                      <a:pt x="21" y="123"/>
                    </a:lnTo>
                    <a:lnTo>
                      <a:pt x="16" y="122"/>
                    </a:lnTo>
                    <a:lnTo>
                      <a:pt x="12" y="119"/>
                    </a:lnTo>
                    <a:lnTo>
                      <a:pt x="8" y="116"/>
                    </a:lnTo>
                    <a:lnTo>
                      <a:pt x="5" y="111"/>
                    </a:lnTo>
                    <a:lnTo>
                      <a:pt x="1" y="101"/>
                    </a:lnTo>
                    <a:lnTo>
                      <a:pt x="3" y="92"/>
                    </a:lnTo>
                    <a:lnTo>
                      <a:pt x="7" y="83"/>
                    </a:lnTo>
                    <a:lnTo>
                      <a:pt x="14" y="74"/>
                    </a:lnTo>
                    <a:close/>
                  </a:path>
                </a:pathLst>
              </a:custGeom>
              <a:solidFill>
                <a:srgbClr val="6800E0">
                  <a:alpha val="100000"/>
                </a:srgbClr>
              </a:solidFill>
              <a:ln w="9525">
                <a:noFill/>
              </a:ln>
            </p:spPr>
            <p:txBody>
              <a:bodyPr/>
              <a:p>
                <a:endParaRPr lang="en-US"/>
              </a:p>
            </p:txBody>
          </p:sp>
          <p:sp>
            <p:nvSpPr>
              <p:cNvPr id="8277" name="Freeform 225"/>
              <p:cNvSpPr/>
              <p:nvPr/>
            </p:nvSpPr>
            <p:spPr>
              <a:xfrm>
                <a:off x="3129" y="2616"/>
                <a:ext cx="20" cy="20"/>
              </a:xfrm>
              <a:custGeom>
                <a:avLst/>
                <a:gdLst>
                  <a:gd name="txL" fmla="*/ 0 w 39"/>
                  <a:gd name="txT" fmla="*/ 0 h 39"/>
                  <a:gd name="txR" fmla="*/ 39 w 39"/>
                  <a:gd name="txB" fmla="*/ 39 h 3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39">
                    <a:moveTo>
                      <a:pt x="19" y="39"/>
                    </a:moveTo>
                    <a:lnTo>
                      <a:pt x="28" y="38"/>
                    </a:lnTo>
                    <a:lnTo>
                      <a:pt x="33" y="33"/>
                    </a:lnTo>
                    <a:lnTo>
                      <a:pt x="38" y="27"/>
                    </a:lnTo>
                    <a:lnTo>
                      <a:pt x="39" y="19"/>
                    </a:lnTo>
                    <a:lnTo>
                      <a:pt x="38" y="12"/>
                    </a:lnTo>
                    <a:lnTo>
                      <a:pt x="33" y="5"/>
                    </a:lnTo>
                    <a:lnTo>
                      <a:pt x="28" y="1"/>
                    </a:lnTo>
                    <a:lnTo>
                      <a:pt x="19" y="0"/>
                    </a:lnTo>
                    <a:lnTo>
                      <a:pt x="13" y="1"/>
                    </a:lnTo>
                    <a:lnTo>
                      <a:pt x="6" y="5"/>
                    </a:lnTo>
                    <a:lnTo>
                      <a:pt x="1" y="12"/>
                    </a:lnTo>
                    <a:lnTo>
                      <a:pt x="0" y="19"/>
                    </a:lnTo>
                    <a:lnTo>
                      <a:pt x="1" y="27"/>
                    </a:lnTo>
                    <a:lnTo>
                      <a:pt x="6" y="33"/>
                    </a:lnTo>
                    <a:lnTo>
                      <a:pt x="13" y="38"/>
                    </a:lnTo>
                    <a:lnTo>
                      <a:pt x="19" y="39"/>
                    </a:lnTo>
                    <a:close/>
                  </a:path>
                </a:pathLst>
              </a:custGeom>
              <a:solidFill>
                <a:srgbClr val="FFFF93">
                  <a:alpha val="100000"/>
                </a:srgbClr>
              </a:solidFill>
              <a:ln w="9525">
                <a:noFill/>
              </a:ln>
            </p:spPr>
            <p:txBody>
              <a:bodyPr/>
              <a:p>
                <a:endParaRPr lang="en-US"/>
              </a:p>
            </p:txBody>
          </p:sp>
          <p:sp>
            <p:nvSpPr>
              <p:cNvPr id="8278" name="Freeform 226"/>
              <p:cNvSpPr/>
              <p:nvPr/>
            </p:nvSpPr>
            <p:spPr>
              <a:xfrm>
                <a:off x="3055" y="2362"/>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5" y="13"/>
                    </a:lnTo>
                    <a:lnTo>
                      <a:pt x="51" y="9"/>
                    </a:lnTo>
                    <a:lnTo>
                      <a:pt x="47" y="5"/>
                    </a:lnTo>
                    <a:lnTo>
                      <a:pt x="42" y="2"/>
                    </a:lnTo>
                    <a:lnTo>
                      <a:pt x="36" y="1"/>
                    </a:lnTo>
                    <a:lnTo>
                      <a:pt x="30" y="0"/>
                    </a:lnTo>
                    <a:lnTo>
                      <a:pt x="19" y="2"/>
                    </a:lnTo>
                    <a:lnTo>
                      <a:pt x="10" y="9"/>
                    </a:lnTo>
                    <a:lnTo>
                      <a:pt x="3" y="18"/>
                    </a:lnTo>
                    <a:lnTo>
                      <a:pt x="0" y="29"/>
                    </a:lnTo>
                    <a:lnTo>
                      <a:pt x="2" y="35"/>
                    </a:lnTo>
                    <a:lnTo>
                      <a:pt x="3" y="41"/>
                    </a:lnTo>
                    <a:lnTo>
                      <a:pt x="6" y="46"/>
                    </a:lnTo>
                    <a:lnTo>
                      <a:pt x="10" y="50"/>
                    </a:lnTo>
                    <a:lnTo>
                      <a:pt x="14" y="54"/>
                    </a:lnTo>
                    <a:lnTo>
                      <a:pt x="19" y="57"/>
                    </a:lnTo>
                    <a:lnTo>
                      <a:pt x="25" y="58"/>
                    </a:lnTo>
                    <a:lnTo>
                      <a:pt x="30" y="59"/>
                    </a:lnTo>
                    <a:lnTo>
                      <a:pt x="36" y="58"/>
                    </a:lnTo>
                    <a:lnTo>
                      <a:pt x="42" y="57"/>
                    </a:lnTo>
                    <a:lnTo>
                      <a:pt x="47" y="54"/>
                    </a:lnTo>
                    <a:lnTo>
                      <a:pt x="51" y="50"/>
                    </a:lnTo>
                    <a:lnTo>
                      <a:pt x="55"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8279" name="Freeform 227"/>
              <p:cNvSpPr/>
              <p:nvPr/>
            </p:nvSpPr>
            <p:spPr>
              <a:xfrm>
                <a:off x="3063" y="236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4"/>
                    </a:lnTo>
                    <a:lnTo>
                      <a:pt x="2" y="20"/>
                    </a:lnTo>
                    <a:lnTo>
                      <a:pt x="0" y="18"/>
                    </a:lnTo>
                    <a:lnTo>
                      <a:pt x="0" y="15"/>
                    </a:lnTo>
                    <a:lnTo>
                      <a:pt x="0" y="12"/>
                    </a:lnTo>
                    <a:lnTo>
                      <a:pt x="2" y="10"/>
                    </a:lnTo>
                    <a:lnTo>
                      <a:pt x="4" y="7"/>
                    </a:lnTo>
                    <a:lnTo>
                      <a:pt x="5" y="5"/>
                    </a:lnTo>
                    <a:lnTo>
                      <a:pt x="7" y="3"/>
                    </a:lnTo>
                    <a:lnTo>
                      <a:pt x="11" y="2"/>
                    </a:lnTo>
                    <a:lnTo>
                      <a:pt x="13" y="0"/>
                    </a:lnTo>
                    <a:lnTo>
                      <a:pt x="15" y="0"/>
                    </a:lnTo>
                    <a:lnTo>
                      <a:pt x="19" y="0"/>
                    </a:lnTo>
                    <a:lnTo>
                      <a:pt x="21" y="2"/>
                    </a:lnTo>
                    <a:lnTo>
                      <a:pt x="23" y="3"/>
                    </a:lnTo>
                    <a:lnTo>
                      <a:pt x="26" y="5"/>
                    </a:lnTo>
                    <a:lnTo>
                      <a:pt x="28" y="7"/>
                    </a:lnTo>
                    <a:lnTo>
                      <a:pt x="29" y="10"/>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8280" name="Freeform 228"/>
              <p:cNvSpPr/>
              <p:nvPr/>
            </p:nvSpPr>
            <p:spPr>
              <a:xfrm>
                <a:off x="2814" y="247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7" y="19"/>
                    </a:lnTo>
                    <a:lnTo>
                      <a:pt x="54" y="14"/>
                    </a:lnTo>
                    <a:lnTo>
                      <a:pt x="51" y="10"/>
                    </a:lnTo>
                    <a:lnTo>
                      <a:pt x="46" y="6"/>
                    </a:lnTo>
                    <a:lnTo>
                      <a:pt x="41" y="3"/>
                    </a:lnTo>
                    <a:lnTo>
                      <a:pt x="36" y="1"/>
                    </a:lnTo>
                    <a:lnTo>
                      <a:pt x="30" y="0"/>
                    </a:lnTo>
                    <a:lnTo>
                      <a:pt x="18" y="3"/>
                    </a:lnTo>
                    <a:lnTo>
                      <a:pt x="8" y="10"/>
                    </a:lnTo>
                    <a:lnTo>
                      <a:pt x="2" y="19"/>
                    </a:lnTo>
                    <a:lnTo>
                      <a:pt x="0" y="30"/>
                    </a:lnTo>
                    <a:lnTo>
                      <a:pt x="0" y="36"/>
                    </a:lnTo>
                    <a:lnTo>
                      <a:pt x="2" y="42"/>
                    </a:lnTo>
                    <a:lnTo>
                      <a:pt x="4" y="46"/>
                    </a:lnTo>
                    <a:lnTo>
                      <a:pt x="8" y="51"/>
                    </a:lnTo>
                    <a:lnTo>
                      <a:pt x="13" y="54"/>
                    </a:lnTo>
                    <a:lnTo>
                      <a:pt x="18" y="58"/>
                    </a:lnTo>
                    <a:lnTo>
                      <a:pt x="24" y="59"/>
                    </a:lnTo>
                    <a:lnTo>
                      <a:pt x="30" y="60"/>
                    </a:lnTo>
                    <a:lnTo>
                      <a:pt x="36" y="59"/>
                    </a:lnTo>
                    <a:lnTo>
                      <a:pt x="41" y="58"/>
                    </a:lnTo>
                    <a:lnTo>
                      <a:pt x="46" y="54"/>
                    </a:lnTo>
                    <a:lnTo>
                      <a:pt x="51" y="51"/>
                    </a:lnTo>
                    <a:lnTo>
                      <a:pt x="54" y="46"/>
                    </a:lnTo>
                    <a:lnTo>
                      <a:pt x="57" y="42"/>
                    </a:lnTo>
                    <a:lnTo>
                      <a:pt x="59" y="36"/>
                    </a:lnTo>
                    <a:lnTo>
                      <a:pt x="60" y="30"/>
                    </a:lnTo>
                    <a:close/>
                  </a:path>
                </a:pathLst>
              </a:custGeom>
              <a:solidFill>
                <a:srgbClr val="5900BC">
                  <a:alpha val="100000"/>
                </a:srgbClr>
              </a:solidFill>
              <a:ln w="9525">
                <a:noFill/>
              </a:ln>
            </p:spPr>
            <p:txBody>
              <a:bodyPr/>
              <a:p>
                <a:endParaRPr lang="en-US"/>
              </a:p>
            </p:txBody>
          </p:sp>
          <p:sp>
            <p:nvSpPr>
              <p:cNvPr id="8281" name="Freeform 229"/>
              <p:cNvSpPr/>
              <p:nvPr/>
            </p:nvSpPr>
            <p:spPr>
              <a:xfrm>
                <a:off x="2821" y="2486"/>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1" y="30"/>
                    </a:lnTo>
                    <a:lnTo>
                      <a:pt x="9" y="29"/>
                    </a:lnTo>
                    <a:lnTo>
                      <a:pt x="7" y="27"/>
                    </a:lnTo>
                    <a:lnTo>
                      <a:pt x="4" y="26"/>
                    </a:lnTo>
                    <a:lnTo>
                      <a:pt x="2" y="23"/>
                    </a:lnTo>
                    <a:lnTo>
                      <a:pt x="1" y="21"/>
                    </a:lnTo>
                    <a:lnTo>
                      <a:pt x="0" y="18"/>
                    </a:lnTo>
                    <a:lnTo>
                      <a:pt x="0" y="15"/>
                    </a:lnTo>
                    <a:lnTo>
                      <a:pt x="0" y="13"/>
                    </a:lnTo>
                    <a:lnTo>
                      <a:pt x="1" y="10"/>
                    </a:lnTo>
                    <a:lnTo>
                      <a:pt x="2" y="7"/>
                    </a:lnTo>
                    <a:lnTo>
                      <a:pt x="4" y="5"/>
                    </a:lnTo>
                    <a:lnTo>
                      <a:pt x="7" y="3"/>
                    </a:lnTo>
                    <a:lnTo>
                      <a:pt x="9" y="1"/>
                    </a:lnTo>
                    <a:lnTo>
                      <a:pt x="11" y="0"/>
                    </a:lnTo>
                    <a:lnTo>
                      <a:pt x="15" y="0"/>
                    </a:lnTo>
                    <a:lnTo>
                      <a:pt x="17" y="0"/>
                    </a:lnTo>
                    <a:lnTo>
                      <a:pt x="21" y="1"/>
                    </a:lnTo>
                    <a:lnTo>
                      <a:pt x="23" y="3"/>
                    </a:lnTo>
                    <a:lnTo>
                      <a:pt x="25" y="5"/>
                    </a:lnTo>
                    <a:lnTo>
                      <a:pt x="26" y="7"/>
                    </a:lnTo>
                    <a:lnTo>
                      <a:pt x="28" y="10"/>
                    </a:lnTo>
                    <a:lnTo>
                      <a:pt x="29" y="13"/>
                    </a:lnTo>
                    <a:lnTo>
                      <a:pt x="29" y="15"/>
                    </a:lnTo>
                    <a:lnTo>
                      <a:pt x="28"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8282" name="Freeform 230"/>
              <p:cNvSpPr/>
              <p:nvPr/>
            </p:nvSpPr>
            <p:spPr>
              <a:xfrm>
                <a:off x="2798" y="2274"/>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8" y="24"/>
                    </a:lnTo>
                    <a:lnTo>
                      <a:pt x="57" y="19"/>
                    </a:lnTo>
                    <a:lnTo>
                      <a:pt x="54" y="13"/>
                    </a:lnTo>
                    <a:lnTo>
                      <a:pt x="50" y="8"/>
                    </a:lnTo>
                    <a:lnTo>
                      <a:pt x="46" y="5"/>
                    </a:lnTo>
                    <a:lnTo>
                      <a:pt x="41" y="3"/>
                    </a:lnTo>
                    <a:lnTo>
                      <a:pt x="35" y="0"/>
                    </a:lnTo>
                    <a:lnTo>
                      <a:pt x="30" y="0"/>
                    </a:lnTo>
                    <a:lnTo>
                      <a:pt x="18" y="3"/>
                    </a:lnTo>
                    <a:lnTo>
                      <a:pt x="9" y="8"/>
                    </a:lnTo>
                    <a:lnTo>
                      <a:pt x="2" y="19"/>
                    </a:lnTo>
                    <a:lnTo>
                      <a:pt x="0" y="30"/>
                    </a:lnTo>
                    <a:lnTo>
                      <a:pt x="1" y="36"/>
                    </a:lnTo>
                    <a:lnTo>
                      <a:pt x="2" y="41"/>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8283" name="Freeform 231"/>
              <p:cNvSpPr/>
              <p:nvPr/>
            </p:nvSpPr>
            <p:spPr>
              <a:xfrm>
                <a:off x="2805" y="2281"/>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1" y="29"/>
                    </a:lnTo>
                    <a:lnTo>
                      <a:pt x="9" y="28"/>
                    </a:lnTo>
                    <a:lnTo>
                      <a:pt x="7" y="27"/>
                    </a:lnTo>
                    <a:lnTo>
                      <a:pt x="4" y="26"/>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1"/>
                    </a:lnTo>
                    <a:lnTo>
                      <a:pt x="25" y="26"/>
                    </a:lnTo>
                    <a:lnTo>
                      <a:pt x="20" y="28"/>
                    </a:lnTo>
                    <a:lnTo>
                      <a:pt x="15" y="29"/>
                    </a:lnTo>
                    <a:close/>
                  </a:path>
                </a:pathLst>
              </a:custGeom>
              <a:solidFill>
                <a:srgbClr val="FFFF93">
                  <a:alpha val="100000"/>
                </a:srgbClr>
              </a:solidFill>
              <a:ln w="9525">
                <a:noFill/>
              </a:ln>
            </p:spPr>
            <p:txBody>
              <a:bodyPr/>
              <a:p>
                <a:endParaRPr lang="en-US"/>
              </a:p>
            </p:txBody>
          </p:sp>
          <p:sp>
            <p:nvSpPr>
              <p:cNvPr id="8284" name="Freeform 232"/>
              <p:cNvSpPr/>
              <p:nvPr/>
            </p:nvSpPr>
            <p:spPr>
              <a:xfrm>
                <a:off x="2918" y="259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5" y="13"/>
                    </a:lnTo>
                    <a:lnTo>
                      <a:pt x="52" y="8"/>
                    </a:lnTo>
                    <a:lnTo>
                      <a:pt x="47" y="5"/>
                    </a:lnTo>
                    <a:lnTo>
                      <a:pt x="42" y="3"/>
                    </a:lnTo>
                    <a:lnTo>
                      <a:pt x="36" y="0"/>
                    </a:lnTo>
                    <a:lnTo>
                      <a:pt x="30" y="0"/>
                    </a:lnTo>
                    <a:lnTo>
                      <a:pt x="19" y="3"/>
                    </a:lnTo>
                    <a:lnTo>
                      <a:pt x="9" y="8"/>
                    </a:lnTo>
                    <a:lnTo>
                      <a:pt x="2" y="19"/>
                    </a:lnTo>
                    <a:lnTo>
                      <a:pt x="0" y="30"/>
                    </a:lnTo>
                    <a:lnTo>
                      <a:pt x="1" y="36"/>
                    </a:lnTo>
                    <a:lnTo>
                      <a:pt x="2" y="42"/>
                    </a:lnTo>
                    <a:lnTo>
                      <a:pt x="6" y="46"/>
                    </a:lnTo>
                    <a:lnTo>
                      <a:pt x="9" y="51"/>
                    </a:lnTo>
                    <a:lnTo>
                      <a:pt x="14" y="54"/>
                    </a:lnTo>
                    <a:lnTo>
                      <a:pt x="19" y="58"/>
                    </a:lnTo>
                    <a:lnTo>
                      <a:pt x="24" y="59"/>
                    </a:lnTo>
                    <a:lnTo>
                      <a:pt x="30" y="60"/>
                    </a:lnTo>
                    <a:lnTo>
                      <a:pt x="36" y="59"/>
                    </a:lnTo>
                    <a:lnTo>
                      <a:pt x="42" y="58"/>
                    </a:lnTo>
                    <a:lnTo>
                      <a:pt x="47" y="54"/>
                    </a:lnTo>
                    <a:lnTo>
                      <a:pt x="52" y="51"/>
                    </a:lnTo>
                    <a:lnTo>
                      <a:pt x="55"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8285" name="Freeform 233"/>
              <p:cNvSpPr/>
              <p:nvPr/>
            </p:nvSpPr>
            <p:spPr>
              <a:xfrm>
                <a:off x="2925" y="260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3"/>
                    </a:lnTo>
                    <a:lnTo>
                      <a:pt x="1" y="20"/>
                    </a:lnTo>
                    <a:lnTo>
                      <a:pt x="0" y="18"/>
                    </a:lnTo>
                    <a:lnTo>
                      <a:pt x="0" y="15"/>
                    </a:lnTo>
                    <a:lnTo>
                      <a:pt x="0" y="12"/>
                    </a:lnTo>
                    <a:lnTo>
                      <a:pt x="1" y="9"/>
                    </a:lnTo>
                    <a:lnTo>
                      <a:pt x="4" y="7"/>
                    </a:lnTo>
                    <a:lnTo>
                      <a:pt x="5" y="5"/>
                    </a:lnTo>
                    <a:lnTo>
                      <a:pt x="7" y="3"/>
                    </a:lnTo>
                    <a:lnTo>
                      <a:pt x="11" y="1"/>
                    </a:lnTo>
                    <a:lnTo>
                      <a:pt x="13" y="0"/>
                    </a:lnTo>
                    <a:lnTo>
                      <a:pt x="15" y="0"/>
                    </a:lnTo>
                    <a:lnTo>
                      <a:pt x="19" y="0"/>
                    </a:lnTo>
                    <a:lnTo>
                      <a:pt x="21" y="1"/>
                    </a:lnTo>
                    <a:lnTo>
                      <a:pt x="23" y="3"/>
                    </a:lnTo>
                    <a:lnTo>
                      <a:pt x="26" y="5"/>
                    </a:lnTo>
                    <a:lnTo>
                      <a:pt x="28" y="7"/>
                    </a:lnTo>
                    <a:lnTo>
                      <a:pt x="29" y="9"/>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8286" name="Freeform 234"/>
              <p:cNvSpPr/>
              <p:nvPr/>
            </p:nvSpPr>
            <p:spPr>
              <a:xfrm>
                <a:off x="2819" y="2655"/>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4" y="12"/>
                    </a:lnTo>
                    <a:lnTo>
                      <a:pt x="51" y="8"/>
                    </a:lnTo>
                    <a:lnTo>
                      <a:pt x="46" y="4"/>
                    </a:lnTo>
                    <a:lnTo>
                      <a:pt x="42" y="2"/>
                    </a:lnTo>
                    <a:lnTo>
                      <a:pt x="36" y="0"/>
                    </a:lnTo>
                    <a:lnTo>
                      <a:pt x="30" y="0"/>
                    </a:lnTo>
                    <a:lnTo>
                      <a:pt x="19" y="2"/>
                    </a:lnTo>
                    <a:lnTo>
                      <a:pt x="9" y="8"/>
                    </a:lnTo>
                    <a:lnTo>
                      <a:pt x="3" y="18"/>
                    </a:lnTo>
                    <a:lnTo>
                      <a:pt x="0" y="30"/>
                    </a:lnTo>
                    <a:lnTo>
                      <a:pt x="1" y="35"/>
                    </a:lnTo>
                    <a:lnTo>
                      <a:pt x="3" y="40"/>
                    </a:lnTo>
                    <a:lnTo>
                      <a:pt x="6" y="46"/>
                    </a:lnTo>
                    <a:lnTo>
                      <a:pt x="9" y="50"/>
                    </a:lnTo>
                    <a:lnTo>
                      <a:pt x="14" y="54"/>
                    </a:lnTo>
                    <a:lnTo>
                      <a:pt x="19" y="56"/>
                    </a:lnTo>
                    <a:lnTo>
                      <a:pt x="24" y="59"/>
                    </a:lnTo>
                    <a:lnTo>
                      <a:pt x="30" y="59"/>
                    </a:lnTo>
                    <a:lnTo>
                      <a:pt x="36" y="59"/>
                    </a:lnTo>
                    <a:lnTo>
                      <a:pt x="42" y="56"/>
                    </a:lnTo>
                    <a:lnTo>
                      <a:pt x="46" y="54"/>
                    </a:lnTo>
                    <a:lnTo>
                      <a:pt x="51" y="50"/>
                    </a:lnTo>
                    <a:lnTo>
                      <a:pt x="54" y="46"/>
                    </a:lnTo>
                    <a:lnTo>
                      <a:pt x="58" y="40"/>
                    </a:lnTo>
                    <a:lnTo>
                      <a:pt x="59" y="35"/>
                    </a:lnTo>
                    <a:lnTo>
                      <a:pt x="60" y="30"/>
                    </a:lnTo>
                    <a:close/>
                  </a:path>
                </a:pathLst>
              </a:custGeom>
              <a:solidFill>
                <a:srgbClr val="5900BC">
                  <a:alpha val="100000"/>
                </a:srgbClr>
              </a:solidFill>
              <a:ln w="9525">
                <a:noFill/>
              </a:ln>
            </p:spPr>
            <p:txBody>
              <a:bodyPr/>
              <a:p>
                <a:endParaRPr lang="en-US"/>
              </a:p>
            </p:txBody>
          </p:sp>
          <p:sp>
            <p:nvSpPr>
              <p:cNvPr id="8287" name="Freeform 235"/>
              <p:cNvSpPr/>
              <p:nvPr/>
            </p:nvSpPr>
            <p:spPr>
              <a:xfrm>
                <a:off x="2827" y="2662"/>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9" y="27"/>
                    </a:lnTo>
                    <a:lnTo>
                      <a:pt x="7" y="26"/>
                    </a:lnTo>
                    <a:lnTo>
                      <a:pt x="5" y="25"/>
                    </a:lnTo>
                    <a:lnTo>
                      <a:pt x="3" y="23"/>
                    </a:lnTo>
                    <a:lnTo>
                      <a:pt x="1" y="19"/>
                    </a:lnTo>
                    <a:lnTo>
                      <a:pt x="0" y="17"/>
                    </a:lnTo>
                    <a:lnTo>
                      <a:pt x="0" y="15"/>
                    </a:lnTo>
                    <a:lnTo>
                      <a:pt x="0" y="11"/>
                    </a:lnTo>
                    <a:lnTo>
                      <a:pt x="1" y="9"/>
                    </a:lnTo>
                    <a:lnTo>
                      <a:pt x="3" y="6"/>
                    </a:lnTo>
                    <a:lnTo>
                      <a:pt x="5" y="3"/>
                    </a:lnTo>
                    <a:lnTo>
                      <a:pt x="7" y="2"/>
                    </a:lnTo>
                    <a:lnTo>
                      <a:pt x="9" y="1"/>
                    </a:lnTo>
                    <a:lnTo>
                      <a:pt x="13" y="0"/>
                    </a:lnTo>
                    <a:lnTo>
                      <a:pt x="15" y="0"/>
                    </a:lnTo>
                    <a:lnTo>
                      <a:pt x="18" y="0"/>
                    </a:lnTo>
                    <a:lnTo>
                      <a:pt x="21" y="1"/>
                    </a:lnTo>
                    <a:lnTo>
                      <a:pt x="23" y="2"/>
                    </a:lnTo>
                    <a:lnTo>
                      <a:pt x="26" y="3"/>
                    </a:lnTo>
                    <a:lnTo>
                      <a:pt x="27" y="6"/>
                    </a:lnTo>
                    <a:lnTo>
                      <a:pt x="29" y="9"/>
                    </a:lnTo>
                    <a:lnTo>
                      <a:pt x="30" y="11"/>
                    </a:lnTo>
                    <a:lnTo>
                      <a:pt x="30" y="15"/>
                    </a:lnTo>
                    <a:lnTo>
                      <a:pt x="29" y="20"/>
                    </a:lnTo>
                    <a:lnTo>
                      <a:pt x="26" y="25"/>
                    </a:lnTo>
                    <a:lnTo>
                      <a:pt x="21" y="27"/>
                    </a:lnTo>
                    <a:lnTo>
                      <a:pt x="15" y="29"/>
                    </a:lnTo>
                    <a:close/>
                  </a:path>
                </a:pathLst>
              </a:custGeom>
              <a:solidFill>
                <a:srgbClr val="FFFF93">
                  <a:alpha val="100000"/>
                </a:srgbClr>
              </a:solidFill>
              <a:ln w="9525">
                <a:noFill/>
              </a:ln>
            </p:spPr>
            <p:txBody>
              <a:bodyPr/>
              <a:p>
                <a:endParaRPr lang="en-US"/>
              </a:p>
            </p:txBody>
          </p:sp>
          <p:sp>
            <p:nvSpPr>
              <p:cNvPr id="8288" name="Freeform 236"/>
              <p:cNvSpPr/>
              <p:nvPr/>
            </p:nvSpPr>
            <p:spPr>
              <a:xfrm>
                <a:off x="3120" y="2711"/>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3"/>
                    </a:lnTo>
                    <a:lnTo>
                      <a:pt x="50" y="9"/>
                    </a:lnTo>
                    <a:lnTo>
                      <a:pt x="46" y="5"/>
                    </a:lnTo>
                    <a:lnTo>
                      <a:pt x="41" y="3"/>
                    </a:lnTo>
                    <a:lnTo>
                      <a:pt x="35" y="2"/>
                    </a:lnTo>
                    <a:lnTo>
                      <a:pt x="30" y="0"/>
                    </a:lnTo>
                    <a:lnTo>
                      <a:pt x="18" y="3"/>
                    </a:lnTo>
                    <a:lnTo>
                      <a:pt x="9" y="9"/>
                    </a:lnTo>
                    <a:lnTo>
                      <a:pt x="2" y="19"/>
                    </a:lnTo>
                    <a:lnTo>
                      <a:pt x="0" y="30"/>
                    </a:lnTo>
                    <a:lnTo>
                      <a:pt x="1" y="36"/>
                    </a:lnTo>
                    <a:lnTo>
                      <a:pt x="2" y="42"/>
                    </a:lnTo>
                    <a:lnTo>
                      <a:pt x="5" y="47"/>
                    </a:lnTo>
                    <a:lnTo>
                      <a:pt x="9" y="51"/>
                    </a:lnTo>
                    <a:lnTo>
                      <a:pt x="13" y="55"/>
                    </a:lnTo>
                    <a:lnTo>
                      <a:pt x="18" y="58"/>
                    </a:lnTo>
                    <a:lnTo>
                      <a:pt x="24" y="59"/>
                    </a:lnTo>
                    <a:lnTo>
                      <a:pt x="30" y="60"/>
                    </a:lnTo>
                    <a:lnTo>
                      <a:pt x="35" y="59"/>
                    </a:lnTo>
                    <a:lnTo>
                      <a:pt x="41" y="58"/>
                    </a:lnTo>
                    <a:lnTo>
                      <a:pt x="46" y="55"/>
                    </a:lnTo>
                    <a:lnTo>
                      <a:pt x="50" y="51"/>
                    </a:lnTo>
                    <a:lnTo>
                      <a:pt x="54" y="47"/>
                    </a:lnTo>
                    <a:lnTo>
                      <a:pt x="57" y="42"/>
                    </a:lnTo>
                    <a:lnTo>
                      <a:pt x="58" y="36"/>
                    </a:lnTo>
                    <a:lnTo>
                      <a:pt x="59" y="30"/>
                    </a:lnTo>
                    <a:close/>
                  </a:path>
                </a:pathLst>
              </a:custGeom>
              <a:solidFill>
                <a:srgbClr val="6800E0">
                  <a:alpha val="100000"/>
                </a:srgbClr>
              </a:solidFill>
              <a:ln w="9525">
                <a:noFill/>
              </a:ln>
            </p:spPr>
            <p:txBody>
              <a:bodyPr/>
              <a:p>
                <a:endParaRPr lang="en-US"/>
              </a:p>
            </p:txBody>
          </p:sp>
          <p:sp>
            <p:nvSpPr>
              <p:cNvPr id="8289" name="Freeform 237"/>
              <p:cNvSpPr/>
              <p:nvPr/>
            </p:nvSpPr>
            <p:spPr>
              <a:xfrm>
                <a:off x="3128" y="271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6" y="27"/>
                    </a:lnTo>
                    <a:lnTo>
                      <a:pt x="4" y="26"/>
                    </a:lnTo>
                    <a:lnTo>
                      <a:pt x="3" y="24"/>
                    </a:lnTo>
                    <a:lnTo>
                      <a:pt x="1" y="20"/>
                    </a:lnTo>
                    <a:lnTo>
                      <a:pt x="0" y="18"/>
                    </a:lnTo>
                    <a:lnTo>
                      <a:pt x="0" y="15"/>
                    </a:lnTo>
                    <a:lnTo>
                      <a:pt x="0" y="12"/>
                    </a:lnTo>
                    <a:lnTo>
                      <a:pt x="1" y="10"/>
                    </a:lnTo>
                    <a:lnTo>
                      <a:pt x="3" y="7"/>
                    </a:lnTo>
                    <a:lnTo>
                      <a:pt x="4" y="5"/>
                    </a:lnTo>
                    <a:lnTo>
                      <a:pt x="6" y="3"/>
                    </a:lnTo>
                    <a:lnTo>
                      <a:pt x="9" y="2"/>
                    </a:lnTo>
                    <a:lnTo>
                      <a:pt x="12" y="0"/>
                    </a:lnTo>
                    <a:lnTo>
                      <a:pt x="15" y="0"/>
                    </a:lnTo>
                    <a:lnTo>
                      <a:pt x="18" y="0"/>
                    </a:lnTo>
                    <a:lnTo>
                      <a:pt x="20" y="2"/>
                    </a:lnTo>
                    <a:lnTo>
                      <a:pt x="23" y="3"/>
                    </a:lnTo>
                    <a:lnTo>
                      <a:pt x="25" y="5"/>
                    </a:lnTo>
                    <a:lnTo>
                      <a:pt x="27" y="7"/>
                    </a:lnTo>
                    <a:lnTo>
                      <a:pt x="28" y="10"/>
                    </a:lnTo>
                    <a:lnTo>
                      <a:pt x="30" y="12"/>
                    </a:lnTo>
                    <a:lnTo>
                      <a:pt x="30" y="15"/>
                    </a:lnTo>
                    <a:lnTo>
                      <a:pt x="28" y="21"/>
                    </a:lnTo>
                    <a:lnTo>
                      <a:pt x="25" y="26"/>
                    </a:lnTo>
                    <a:lnTo>
                      <a:pt x="20" y="29"/>
                    </a:lnTo>
                    <a:lnTo>
                      <a:pt x="15" y="30"/>
                    </a:lnTo>
                    <a:close/>
                  </a:path>
                </a:pathLst>
              </a:custGeom>
              <a:solidFill>
                <a:srgbClr val="FFFF93">
                  <a:alpha val="100000"/>
                </a:srgbClr>
              </a:solidFill>
              <a:ln w="9525">
                <a:noFill/>
              </a:ln>
            </p:spPr>
            <p:txBody>
              <a:bodyPr/>
              <a:p>
                <a:endParaRPr lang="en-US"/>
              </a:p>
            </p:txBody>
          </p:sp>
          <p:sp>
            <p:nvSpPr>
              <p:cNvPr id="8290" name="Freeform 238"/>
              <p:cNvSpPr/>
              <p:nvPr/>
            </p:nvSpPr>
            <p:spPr>
              <a:xfrm>
                <a:off x="3136" y="2454"/>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4"/>
                    </a:lnTo>
                    <a:lnTo>
                      <a:pt x="51" y="9"/>
                    </a:lnTo>
                    <a:lnTo>
                      <a:pt x="46" y="6"/>
                    </a:lnTo>
                    <a:lnTo>
                      <a:pt x="41" y="2"/>
                    </a:lnTo>
                    <a:lnTo>
                      <a:pt x="36" y="1"/>
                    </a:lnTo>
                    <a:lnTo>
                      <a:pt x="30" y="0"/>
                    </a:lnTo>
                    <a:lnTo>
                      <a:pt x="18" y="2"/>
                    </a:lnTo>
                    <a:lnTo>
                      <a:pt x="9" y="9"/>
                    </a:lnTo>
                    <a:lnTo>
                      <a:pt x="2" y="18"/>
                    </a:lnTo>
                    <a:lnTo>
                      <a:pt x="0" y="30"/>
                    </a:lnTo>
                    <a:lnTo>
                      <a:pt x="1" y="36"/>
                    </a:lnTo>
                    <a:lnTo>
                      <a:pt x="2" y="41"/>
                    </a:lnTo>
                    <a:lnTo>
                      <a:pt x="6" y="47"/>
                    </a:lnTo>
                    <a:lnTo>
                      <a:pt x="9" y="52"/>
                    </a:lnTo>
                    <a:lnTo>
                      <a:pt x="14" y="55"/>
                    </a:lnTo>
                    <a:lnTo>
                      <a:pt x="18" y="58"/>
                    </a:lnTo>
                    <a:lnTo>
                      <a:pt x="24" y="60"/>
                    </a:lnTo>
                    <a:lnTo>
                      <a:pt x="30" y="60"/>
                    </a:lnTo>
                    <a:lnTo>
                      <a:pt x="36" y="60"/>
                    </a:lnTo>
                    <a:lnTo>
                      <a:pt x="41" y="58"/>
                    </a:lnTo>
                    <a:lnTo>
                      <a:pt x="46" y="55"/>
                    </a:lnTo>
                    <a:lnTo>
                      <a:pt x="51" y="52"/>
                    </a:lnTo>
                    <a:lnTo>
                      <a:pt x="54" y="47"/>
                    </a:lnTo>
                    <a:lnTo>
                      <a:pt x="57" y="41"/>
                    </a:lnTo>
                    <a:lnTo>
                      <a:pt x="59" y="36"/>
                    </a:lnTo>
                    <a:lnTo>
                      <a:pt x="60" y="30"/>
                    </a:lnTo>
                    <a:close/>
                  </a:path>
                </a:pathLst>
              </a:custGeom>
              <a:solidFill>
                <a:srgbClr val="5900BC">
                  <a:alpha val="100000"/>
                </a:srgbClr>
              </a:solidFill>
              <a:ln w="9525">
                <a:noFill/>
              </a:ln>
            </p:spPr>
            <p:txBody>
              <a:bodyPr/>
              <a:p>
                <a:endParaRPr lang="en-US"/>
              </a:p>
            </p:txBody>
          </p:sp>
          <p:sp>
            <p:nvSpPr>
              <p:cNvPr id="8291" name="Freeform 239"/>
              <p:cNvSpPr/>
              <p:nvPr/>
            </p:nvSpPr>
            <p:spPr>
              <a:xfrm>
                <a:off x="3144" y="2462"/>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8"/>
                    </a:lnTo>
                    <a:lnTo>
                      <a:pt x="4" y="25"/>
                    </a:lnTo>
                    <a:lnTo>
                      <a:pt x="2" y="23"/>
                    </a:lnTo>
                    <a:lnTo>
                      <a:pt x="1" y="21"/>
                    </a:lnTo>
                    <a:lnTo>
                      <a:pt x="0" y="18"/>
                    </a:lnTo>
                    <a:lnTo>
                      <a:pt x="0" y="15"/>
                    </a:lnTo>
                    <a:lnTo>
                      <a:pt x="0" y="13"/>
                    </a:lnTo>
                    <a:lnTo>
                      <a:pt x="1" y="9"/>
                    </a:lnTo>
                    <a:lnTo>
                      <a:pt x="2" y="7"/>
                    </a:lnTo>
                    <a:lnTo>
                      <a:pt x="4" y="5"/>
                    </a:lnTo>
                    <a:lnTo>
                      <a:pt x="7" y="3"/>
                    </a:lnTo>
                    <a:lnTo>
                      <a:pt x="9" y="1"/>
                    </a:lnTo>
                    <a:lnTo>
                      <a:pt x="11" y="0"/>
                    </a:lnTo>
                    <a:lnTo>
                      <a:pt x="15" y="0"/>
                    </a:lnTo>
                    <a:lnTo>
                      <a:pt x="17" y="0"/>
                    </a:lnTo>
                    <a:lnTo>
                      <a:pt x="21" y="1"/>
                    </a:lnTo>
                    <a:lnTo>
                      <a:pt x="23" y="3"/>
                    </a:lnTo>
                    <a:lnTo>
                      <a:pt x="25" y="5"/>
                    </a:lnTo>
                    <a:lnTo>
                      <a:pt x="26" y="7"/>
                    </a:lnTo>
                    <a:lnTo>
                      <a:pt x="29" y="9"/>
                    </a:lnTo>
                    <a:lnTo>
                      <a:pt x="30" y="13"/>
                    </a:lnTo>
                    <a:lnTo>
                      <a:pt x="30" y="15"/>
                    </a:lnTo>
                    <a:lnTo>
                      <a:pt x="29" y="21"/>
                    </a:lnTo>
                    <a:lnTo>
                      <a:pt x="25" y="25"/>
                    </a:lnTo>
                    <a:lnTo>
                      <a:pt x="21" y="29"/>
                    </a:lnTo>
                    <a:lnTo>
                      <a:pt x="15" y="30"/>
                    </a:lnTo>
                    <a:close/>
                  </a:path>
                </a:pathLst>
              </a:custGeom>
              <a:solidFill>
                <a:srgbClr val="FFFF93">
                  <a:alpha val="100000"/>
                </a:srgbClr>
              </a:solidFill>
              <a:ln w="9525">
                <a:noFill/>
              </a:ln>
            </p:spPr>
            <p:txBody>
              <a:bodyPr/>
              <a:p>
                <a:endParaRPr lang="en-US"/>
              </a:p>
            </p:txBody>
          </p:sp>
          <p:sp>
            <p:nvSpPr>
              <p:cNvPr id="8292" name="Freeform 240"/>
              <p:cNvSpPr/>
              <p:nvPr/>
            </p:nvSpPr>
            <p:spPr>
              <a:xfrm>
                <a:off x="3139" y="2831"/>
                <a:ext cx="30" cy="29"/>
              </a:xfrm>
              <a:custGeom>
                <a:avLst/>
                <a:gdLst>
                  <a:gd name="txL" fmla="*/ 0 w 58"/>
                  <a:gd name="txT" fmla="*/ 0 h 60"/>
                  <a:gd name="txR" fmla="*/ 58 w 58"/>
                  <a:gd name="txB" fmla="*/ 60 h 60"/>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8" h="60">
                    <a:moveTo>
                      <a:pt x="58" y="30"/>
                    </a:moveTo>
                    <a:lnTo>
                      <a:pt x="58" y="24"/>
                    </a:lnTo>
                    <a:lnTo>
                      <a:pt x="56" y="18"/>
                    </a:lnTo>
                    <a:lnTo>
                      <a:pt x="54" y="14"/>
                    </a:lnTo>
                    <a:lnTo>
                      <a:pt x="50" y="9"/>
                    </a:lnTo>
                    <a:lnTo>
                      <a:pt x="46" y="6"/>
                    </a:lnTo>
                    <a:lnTo>
                      <a:pt x="40" y="2"/>
                    </a:lnTo>
                    <a:lnTo>
                      <a:pt x="34" y="1"/>
                    </a:lnTo>
                    <a:lnTo>
                      <a:pt x="28" y="0"/>
                    </a:lnTo>
                    <a:lnTo>
                      <a:pt x="17" y="2"/>
                    </a:lnTo>
                    <a:lnTo>
                      <a:pt x="8" y="9"/>
                    </a:lnTo>
                    <a:lnTo>
                      <a:pt x="2" y="18"/>
                    </a:lnTo>
                    <a:lnTo>
                      <a:pt x="0" y="30"/>
                    </a:lnTo>
                    <a:lnTo>
                      <a:pt x="0" y="36"/>
                    </a:lnTo>
                    <a:lnTo>
                      <a:pt x="2" y="42"/>
                    </a:lnTo>
                    <a:lnTo>
                      <a:pt x="4" y="46"/>
                    </a:lnTo>
                    <a:lnTo>
                      <a:pt x="8" y="51"/>
                    </a:lnTo>
                    <a:lnTo>
                      <a:pt x="12" y="54"/>
                    </a:lnTo>
                    <a:lnTo>
                      <a:pt x="18" y="58"/>
                    </a:lnTo>
                    <a:lnTo>
                      <a:pt x="23" y="59"/>
                    </a:lnTo>
                    <a:lnTo>
                      <a:pt x="28" y="60"/>
                    </a:lnTo>
                    <a:lnTo>
                      <a:pt x="34" y="59"/>
                    </a:lnTo>
                    <a:lnTo>
                      <a:pt x="40" y="58"/>
                    </a:lnTo>
                    <a:lnTo>
                      <a:pt x="46" y="54"/>
                    </a:lnTo>
                    <a:lnTo>
                      <a:pt x="50" y="51"/>
                    </a:lnTo>
                    <a:lnTo>
                      <a:pt x="54" y="46"/>
                    </a:lnTo>
                    <a:lnTo>
                      <a:pt x="56" y="42"/>
                    </a:lnTo>
                    <a:lnTo>
                      <a:pt x="58" y="36"/>
                    </a:lnTo>
                    <a:lnTo>
                      <a:pt x="58" y="30"/>
                    </a:lnTo>
                    <a:close/>
                  </a:path>
                </a:pathLst>
              </a:custGeom>
              <a:solidFill>
                <a:srgbClr val="5900BC">
                  <a:alpha val="100000"/>
                </a:srgbClr>
              </a:solidFill>
              <a:ln w="9525">
                <a:noFill/>
              </a:ln>
            </p:spPr>
            <p:txBody>
              <a:bodyPr/>
              <a:p>
                <a:endParaRPr lang="en-US"/>
              </a:p>
            </p:txBody>
          </p:sp>
          <p:sp>
            <p:nvSpPr>
              <p:cNvPr id="8293" name="Freeform 241"/>
              <p:cNvSpPr/>
              <p:nvPr/>
            </p:nvSpPr>
            <p:spPr>
              <a:xfrm>
                <a:off x="3147" y="2838"/>
                <a:ext cx="14" cy="15"/>
              </a:xfrm>
              <a:custGeom>
                <a:avLst/>
                <a:gdLst>
                  <a:gd name="txL" fmla="*/ 0 w 28"/>
                  <a:gd name="txT" fmla="*/ 0 h 30"/>
                  <a:gd name="txR" fmla="*/ 28 w 28"/>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8" h="30">
                    <a:moveTo>
                      <a:pt x="13" y="30"/>
                    </a:moveTo>
                    <a:lnTo>
                      <a:pt x="11" y="30"/>
                    </a:lnTo>
                    <a:lnTo>
                      <a:pt x="9" y="29"/>
                    </a:lnTo>
                    <a:lnTo>
                      <a:pt x="5" y="28"/>
                    </a:lnTo>
                    <a:lnTo>
                      <a:pt x="3" y="25"/>
                    </a:lnTo>
                    <a:lnTo>
                      <a:pt x="2" y="23"/>
                    </a:lnTo>
                    <a:lnTo>
                      <a:pt x="1" y="21"/>
                    </a:lnTo>
                    <a:lnTo>
                      <a:pt x="0" y="18"/>
                    </a:lnTo>
                    <a:lnTo>
                      <a:pt x="0" y="15"/>
                    </a:lnTo>
                    <a:lnTo>
                      <a:pt x="0" y="13"/>
                    </a:lnTo>
                    <a:lnTo>
                      <a:pt x="1" y="9"/>
                    </a:lnTo>
                    <a:lnTo>
                      <a:pt x="2" y="7"/>
                    </a:lnTo>
                    <a:lnTo>
                      <a:pt x="3" y="5"/>
                    </a:lnTo>
                    <a:lnTo>
                      <a:pt x="5" y="3"/>
                    </a:lnTo>
                    <a:lnTo>
                      <a:pt x="9" y="1"/>
                    </a:lnTo>
                    <a:lnTo>
                      <a:pt x="11" y="0"/>
                    </a:lnTo>
                    <a:lnTo>
                      <a:pt x="13" y="0"/>
                    </a:lnTo>
                    <a:lnTo>
                      <a:pt x="17" y="0"/>
                    </a:lnTo>
                    <a:lnTo>
                      <a:pt x="19" y="1"/>
                    </a:lnTo>
                    <a:lnTo>
                      <a:pt x="23" y="3"/>
                    </a:lnTo>
                    <a:lnTo>
                      <a:pt x="25" y="5"/>
                    </a:lnTo>
                    <a:lnTo>
                      <a:pt x="26" y="7"/>
                    </a:lnTo>
                    <a:lnTo>
                      <a:pt x="27" y="9"/>
                    </a:lnTo>
                    <a:lnTo>
                      <a:pt x="28" y="13"/>
                    </a:lnTo>
                    <a:lnTo>
                      <a:pt x="28" y="15"/>
                    </a:lnTo>
                    <a:lnTo>
                      <a:pt x="27" y="21"/>
                    </a:lnTo>
                    <a:lnTo>
                      <a:pt x="25" y="25"/>
                    </a:lnTo>
                    <a:lnTo>
                      <a:pt x="19" y="29"/>
                    </a:lnTo>
                    <a:lnTo>
                      <a:pt x="13" y="30"/>
                    </a:lnTo>
                    <a:close/>
                  </a:path>
                </a:pathLst>
              </a:custGeom>
              <a:solidFill>
                <a:srgbClr val="FFFF93">
                  <a:alpha val="100000"/>
                </a:srgbClr>
              </a:solidFill>
              <a:ln w="9525">
                <a:noFill/>
              </a:ln>
            </p:spPr>
            <p:txBody>
              <a:bodyPr/>
              <a:p>
                <a:endParaRPr lang="en-US"/>
              </a:p>
            </p:txBody>
          </p:sp>
          <p:sp>
            <p:nvSpPr>
              <p:cNvPr id="8294" name="Freeform 242"/>
              <p:cNvSpPr/>
              <p:nvPr/>
            </p:nvSpPr>
            <p:spPr>
              <a:xfrm>
                <a:off x="3001" y="2926"/>
                <a:ext cx="29" cy="30"/>
              </a:xfrm>
              <a:custGeom>
                <a:avLst/>
                <a:gdLst>
                  <a:gd name="txL" fmla="*/ 0 w 60"/>
                  <a:gd name="txT" fmla="*/ 0 h 60"/>
                  <a:gd name="txR" fmla="*/ 60 w 60"/>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60" h="60">
                    <a:moveTo>
                      <a:pt x="60" y="30"/>
                    </a:moveTo>
                    <a:lnTo>
                      <a:pt x="59" y="24"/>
                    </a:lnTo>
                    <a:lnTo>
                      <a:pt x="58" y="19"/>
                    </a:lnTo>
                    <a:lnTo>
                      <a:pt x="54" y="13"/>
                    </a:lnTo>
                    <a:lnTo>
                      <a:pt x="51" y="8"/>
                    </a:lnTo>
                    <a:lnTo>
                      <a:pt x="46" y="5"/>
                    </a:lnTo>
                    <a:lnTo>
                      <a:pt x="42" y="3"/>
                    </a:lnTo>
                    <a:lnTo>
                      <a:pt x="36" y="1"/>
                    </a:lnTo>
                    <a:lnTo>
                      <a:pt x="30" y="0"/>
                    </a:lnTo>
                    <a:lnTo>
                      <a:pt x="18" y="3"/>
                    </a:lnTo>
                    <a:lnTo>
                      <a:pt x="8" y="8"/>
                    </a:lnTo>
                    <a:lnTo>
                      <a:pt x="2" y="19"/>
                    </a:lnTo>
                    <a:lnTo>
                      <a:pt x="0" y="30"/>
                    </a:lnTo>
                    <a:lnTo>
                      <a:pt x="1" y="36"/>
                    </a:lnTo>
                    <a:lnTo>
                      <a:pt x="2" y="42"/>
                    </a:lnTo>
                    <a:lnTo>
                      <a:pt x="5" y="46"/>
                    </a:lnTo>
                    <a:lnTo>
                      <a:pt x="8" y="51"/>
                    </a:lnTo>
                    <a:lnTo>
                      <a:pt x="13" y="54"/>
                    </a:lnTo>
                    <a:lnTo>
                      <a:pt x="18" y="58"/>
                    </a:lnTo>
                    <a:lnTo>
                      <a:pt x="24" y="59"/>
                    </a:lnTo>
                    <a:lnTo>
                      <a:pt x="30" y="60"/>
                    </a:lnTo>
                    <a:lnTo>
                      <a:pt x="36" y="59"/>
                    </a:lnTo>
                    <a:lnTo>
                      <a:pt x="42"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8295" name="Freeform 243"/>
              <p:cNvSpPr/>
              <p:nvPr/>
            </p:nvSpPr>
            <p:spPr>
              <a:xfrm>
                <a:off x="3008" y="293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9"/>
                    </a:lnTo>
                    <a:lnTo>
                      <a:pt x="2" y="7"/>
                    </a:lnTo>
                    <a:lnTo>
                      <a:pt x="5" y="5"/>
                    </a:lnTo>
                    <a:lnTo>
                      <a:pt x="7" y="3"/>
                    </a:lnTo>
                    <a:lnTo>
                      <a:pt x="9" y="1"/>
                    </a:lnTo>
                    <a:lnTo>
                      <a:pt x="12" y="0"/>
                    </a:lnTo>
                    <a:lnTo>
                      <a:pt x="15" y="0"/>
                    </a:lnTo>
                    <a:lnTo>
                      <a:pt x="17" y="0"/>
                    </a:lnTo>
                    <a:lnTo>
                      <a:pt x="21" y="1"/>
                    </a:lnTo>
                    <a:lnTo>
                      <a:pt x="23" y="3"/>
                    </a:lnTo>
                    <a:lnTo>
                      <a:pt x="25" y="5"/>
                    </a:lnTo>
                    <a:lnTo>
                      <a:pt x="27"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8296" name="Freeform 244"/>
              <p:cNvSpPr/>
              <p:nvPr/>
            </p:nvSpPr>
            <p:spPr>
              <a:xfrm>
                <a:off x="2878" y="295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8" y="24"/>
                    </a:lnTo>
                    <a:lnTo>
                      <a:pt x="57" y="18"/>
                    </a:lnTo>
                    <a:lnTo>
                      <a:pt x="54" y="13"/>
                    </a:lnTo>
                    <a:lnTo>
                      <a:pt x="50" y="9"/>
                    </a:lnTo>
                    <a:lnTo>
                      <a:pt x="46" y="5"/>
                    </a:lnTo>
                    <a:lnTo>
                      <a:pt x="41" y="2"/>
                    </a:lnTo>
                    <a:lnTo>
                      <a:pt x="35" y="1"/>
                    </a:lnTo>
                    <a:lnTo>
                      <a:pt x="30" y="0"/>
                    </a:lnTo>
                    <a:lnTo>
                      <a:pt x="18" y="2"/>
                    </a:lnTo>
                    <a:lnTo>
                      <a:pt x="9" y="9"/>
                    </a:lnTo>
                    <a:lnTo>
                      <a:pt x="2" y="18"/>
                    </a:lnTo>
                    <a:lnTo>
                      <a:pt x="0" y="30"/>
                    </a:lnTo>
                    <a:lnTo>
                      <a:pt x="1" y="35"/>
                    </a:lnTo>
                    <a:lnTo>
                      <a:pt x="2" y="41"/>
                    </a:lnTo>
                    <a:lnTo>
                      <a:pt x="4" y="47"/>
                    </a:lnTo>
                    <a:lnTo>
                      <a:pt x="8" y="51"/>
                    </a:lnTo>
                    <a:lnTo>
                      <a:pt x="12" y="55"/>
                    </a:lnTo>
                    <a:lnTo>
                      <a:pt x="18" y="57"/>
                    </a:lnTo>
                    <a:lnTo>
                      <a:pt x="24" y="59"/>
                    </a:lnTo>
                    <a:lnTo>
                      <a:pt x="30" y="59"/>
                    </a:lnTo>
                    <a:lnTo>
                      <a:pt x="35" y="59"/>
                    </a:lnTo>
                    <a:lnTo>
                      <a:pt x="41" y="57"/>
                    </a:lnTo>
                    <a:lnTo>
                      <a:pt x="46" y="55"/>
                    </a:lnTo>
                    <a:lnTo>
                      <a:pt x="50" y="51"/>
                    </a:lnTo>
                    <a:lnTo>
                      <a:pt x="54" y="47"/>
                    </a:lnTo>
                    <a:lnTo>
                      <a:pt x="57" y="41"/>
                    </a:lnTo>
                    <a:lnTo>
                      <a:pt x="58" y="35"/>
                    </a:lnTo>
                    <a:lnTo>
                      <a:pt x="60" y="30"/>
                    </a:lnTo>
                    <a:close/>
                  </a:path>
                </a:pathLst>
              </a:custGeom>
              <a:solidFill>
                <a:srgbClr val="5900BC">
                  <a:alpha val="100000"/>
                </a:srgbClr>
              </a:solidFill>
              <a:ln w="9525">
                <a:noFill/>
              </a:ln>
            </p:spPr>
            <p:txBody>
              <a:bodyPr/>
              <a:p>
                <a:endParaRPr lang="en-US"/>
              </a:p>
            </p:txBody>
          </p:sp>
          <p:sp>
            <p:nvSpPr>
              <p:cNvPr id="8297" name="Freeform 245"/>
              <p:cNvSpPr/>
              <p:nvPr/>
            </p:nvSpPr>
            <p:spPr>
              <a:xfrm>
                <a:off x="2885" y="2965"/>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8"/>
                    </a:lnTo>
                    <a:lnTo>
                      <a:pt x="7" y="27"/>
                    </a:lnTo>
                    <a:lnTo>
                      <a:pt x="4" y="25"/>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0"/>
                    </a:lnTo>
                    <a:lnTo>
                      <a:pt x="25" y="25"/>
                    </a:lnTo>
                    <a:lnTo>
                      <a:pt x="20" y="28"/>
                    </a:lnTo>
                    <a:lnTo>
                      <a:pt x="15" y="30"/>
                    </a:lnTo>
                    <a:close/>
                  </a:path>
                </a:pathLst>
              </a:custGeom>
              <a:solidFill>
                <a:srgbClr val="FFFF93">
                  <a:alpha val="100000"/>
                </a:srgbClr>
              </a:solidFill>
              <a:ln w="9525">
                <a:noFill/>
              </a:ln>
            </p:spPr>
            <p:txBody>
              <a:bodyPr/>
              <a:p>
                <a:endParaRPr lang="en-US"/>
              </a:p>
            </p:txBody>
          </p:sp>
          <p:sp>
            <p:nvSpPr>
              <p:cNvPr id="8298" name="Freeform 246"/>
              <p:cNvSpPr/>
              <p:nvPr/>
            </p:nvSpPr>
            <p:spPr>
              <a:xfrm>
                <a:off x="2806" y="2879"/>
                <a:ext cx="30" cy="29"/>
              </a:xfrm>
              <a:custGeom>
                <a:avLst/>
                <a:gdLst>
                  <a:gd name="txL" fmla="*/ 0 w 60"/>
                  <a:gd name="txT" fmla="*/ 0 h 57"/>
                  <a:gd name="txR" fmla="*/ 60 w 60"/>
                  <a:gd name="txB" fmla="*/ 57 h 57"/>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7">
                    <a:moveTo>
                      <a:pt x="60" y="27"/>
                    </a:moveTo>
                    <a:lnTo>
                      <a:pt x="59" y="23"/>
                    </a:lnTo>
                    <a:lnTo>
                      <a:pt x="57" y="17"/>
                    </a:lnTo>
                    <a:lnTo>
                      <a:pt x="54" y="12"/>
                    </a:lnTo>
                    <a:lnTo>
                      <a:pt x="50" y="8"/>
                    </a:lnTo>
                    <a:lnTo>
                      <a:pt x="46" y="4"/>
                    </a:lnTo>
                    <a:lnTo>
                      <a:pt x="41" y="2"/>
                    </a:lnTo>
                    <a:lnTo>
                      <a:pt x="35" y="0"/>
                    </a:lnTo>
                    <a:lnTo>
                      <a:pt x="30" y="0"/>
                    </a:lnTo>
                    <a:lnTo>
                      <a:pt x="18" y="2"/>
                    </a:lnTo>
                    <a:lnTo>
                      <a:pt x="9" y="8"/>
                    </a:lnTo>
                    <a:lnTo>
                      <a:pt x="2" y="17"/>
                    </a:lnTo>
                    <a:lnTo>
                      <a:pt x="0" y="27"/>
                    </a:lnTo>
                    <a:lnTo>
                      <a:pt x="1" y="33"/>
                    </a:lnTo>
                    <a:lnTo>
                      <a:pt x="2" y="39"/>
                    </a:lnTo>
                    <a:lnTo>
                      <a:pt x="4" y="45"/>
                    </a:lnTo>
                    <a:lnTo>
                      <a:pt x="8" y="49"/>
                    </a:lnTo>
                    <a:lnTo>
                      <a:pt x="12" y="53"/>
                    </a:lnTo>
                    <a:lnTo>
                      <a:pt x="18" y="55"/>
                    </a:lnTo>
                    <a:lnTo>
                      <a:pt x="24" y="57"/>
                    </a:lnTo>
                    <a:lnTo>
                      <a:pt x="30" y="57"/>
                    </a:lnTo>
                    <a:lnTo>
                      <a:pt x="35" y="57"/>
                    </a:lnTo>
                    <a:lnTo>
                      <a:pt x="41" y="55"/>
                    </a:lnTo>
                    <a:lnTo>
                      <a:pt x="46" y="53"/>
                    </a:lnTo>
                    <a:lnTo>
                      <a:pt x="50" y="49"/>
                    </a:lnTo>
                    <a:lnTo>
                      <a:pt x="54" y="45"/>
                    </a:lnTo>
                    <a:lnTo>
                      <a:pt x="57" y="39"/>
                    </a:lnTo>
                    <a:lnTo>
                      <a:pt x="59" y="33"/>
                    </a:lnTo>
                    <a:lnTo>
                      <a:pt x="60" y="27"/>
                    </a:lnTo>
                    <a:close/>
                  </a:path>
                </a:pathLst>
              </a:custGeom>
              <a:solidFill>
                <a:srgbClr val="5900BC">
                  <a:alpha val="100000"/>
                </a:srgbClr>
              </a:solidFill>
              <a:ln w="9525">
                <a:noFill/>
              </a:ln>
            </p:spPr>
            <p:txBody>
              <a:bodyPr/>
              <a:p>
                <a:endParaRPr lang="en-US"/>
              </a:p>
            </p:txBody>
          </p:sp>
          <p:sp>
            <p:nvSpPr>
              <p:cNvPr id="8299" name="Freeform 247"/>
              <p:cNvSpPr/>
              <p:nvPr/>
            </p:nvSpPr>
            <p:spPr>
              <a:xfrm>
                <a:off x="2813" y="2886"/>
                <a:ext cx="15" cy="14"/>
              </a:xfrm>
              <a:custGeom>
                <a:avLst/>
                <a:gdLst>
                  <a:gd name="txL" fmla="*/ 0 w 30"/>
                  <a:gd name="txT" fmla="*/ 0 h 27"/>
                  <a:gd name="txR" fmla="*/ 30 w 30"/>
                  <a:gd name="txB" fmla="*/ 27 h 27"/>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7">
                    <a:moveTo>
                      <a:pt x="15" y="27"/>
                    </a:moveTo>
                    <a:lnTo>
                      <a:pt x="11" y="27"/>
                    </a:lnTo>
                    <a:lnTo>
                      <a:pt x="9" y="26"/>
                    </a:lnTo>
                    <a:lnTo>
                      <a:pt x="7" y="25"/>
                    </a:lnTo>
                    <a:lnTo>
                      <a:pt x="4" y="23"/>
                    </a:lnTo>
                    <a:lnTo>
                      <a:pt x="2" y="21"/>
                    </a:lnTo>
                    <a:lnTo>
                      <a:pt x="1" y="18"/>
                    </a:lnTo>
                    <a:lnTo>
                      <a:pt x="0" y="16"/>
                    </a:lnTo>
                    <a:lnTo>
                      <a:pt x="0" y="12"/>
                    </a:lnTo>
                    <a:lnTo>
                      <a:pt x="0" y="10"/>
                    </a:lnTo>
                    <a:lnTo>
                      <a:pt x="1" y="7"/>
                    </a:lnTo>
                    <a:lnTo>
                      <a:pt x="2" y="4"/>
                    </a:lnTo>
                    <a:lnTo>
                      <a:pt x="4" y="2"/>
                    </a:lnTo>
                    <a:lnTo>
                      <a:pt x="7" y="1"/>
                    </a:lnTo>
                    <a:lnTo>
                      <a:pt x="9" y="0"/>
                    </a:lnTo>
                    <a:lnTo>
                      <a:pt x="11" y="0"/>
                    </a:lnTo>
                    <a:lnTo>
                      <a:pt x="15" y="0"/>
                    </a:lnTo>
                    <a:lnTo>
                      <a:pt x="17" y="0"/>
                    </a:lnTo>
                    <a:lnTo>
                      <a:pt x="20" y="0"/>
                    </a:lnTo>
                    <a:lnTo>
                      <a:pt x="23" y="1"/>
                    </a:lnTo>
                    <a:lnTo>
                      <a:pt x="25" y="2"/>
                    </a:lnTo>
                    <a:lnTo>
                      <a:pt x="26" y="4"/>
                    </a:lnTo>
                    <a:lnTo>
                      <a:pt x="29" y="7"/>
                    </a:lnTo>
                    <a:lnTo>
                      <a:pt x="30" y="10"/>
                    </a:lnTo>
                    <a:lnTo>
                      <a:pt x="30" y="12"/>
                    </a:lnTo>
                    <a:lnTo>
                      <a:pt x="29" y="18"/>
                    </a:lnTo>
                    <a:lnTo>
                      <a:pt x="25" y="23"/>
                    </a:lnTo>
                    <a:lnTo>
                      <a:pt x="20" y="26"/>
                    </a:lnTo>
                    <a:lnTo>
                      <a:pt x="15" y="27"/>
                    </a:lnTo>
                    <a:close/>
                  </a:path>
                </a:pathLst>
              </a:custGeom>
              <a:solidFill>
                <a:srgbClr val="FFFF93">
                  <a:alpha val="100000"/>
                </a:srgbClr>
              </a:solidFill>
              <a:ln w="9525">
                <a:noFill/>
              </a:ln>
            </p:spPr>
            <p:txBody>
              <a:bodyPr/>
              <a:p>
                <a:endParaRPr lang="en-US"/>
              </a:p>
            </p:txBody>
          </p:sp>
          <p:sp>
            <p:nvSpPr>
              <p:cNvPr id="8300" name="Freeform 248"/>
              <p:cNvSpPr/>
              <p:nvPr/>
            </p:nvSpPr>
            <p:spPr>
              <a:xfrm>
                <a:off x="2920" y="307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4" y="13"/>
                    </a:lnTo>
                    <a:lnTo>
                      <a:pt x="51" y="8"/>
                    </a:lnTo>
                    <a:lnTo>
                      <a:pt x="46" y="5"/>
                    </a:lnTo>
                    <a:lnTo>
                      <a:pt x="41" y="3"/>
                    </a:lnTo>
                    <a:lnTo>
                      <a:pt x="36" y="1"/>
                    </a:lnTo>
                    <a:lnTo>
                      <a:pt x="30" y="0"/>
                    </a:lnTo>
                    <a:lnTo>
                      <a:pt x="18" y="3"/>
                    </a:lnTo>
                    <a:lnTo>
                      <a:pt x="9" y="8"/>
                    </a:lnTo>
                    <a:lnTo>
                      <a:pt x="2" y="19"/>
                    </a:lnTo>
                    <a:lnTo>
                      <a:pt x="0" y="30"/>
                    </a:lnTo>
                    <a:lnTo>
                      <a:pt x="1" y="36"/>
                    </a:lnTo>
                    <a:lnTo>
                      <a:pt x="2" y="42"/>
                    </a:lnTo>
                    <a:lnTo>
                      <a:pt x="6" y="46"/>
                    </a:lnTo>
                    <a:lnTo>
                      <a:pt x="9" y="51"/>
                    </a:lnTo>
                    <a:lnTo>
                      <a:pt x="14" y="54"/>
                    </a:lnTo>
                    <a:lnTo>
                      <a:pt x="18" y="58"/>
                    </a:lnTo>
                    <a:lnTo>
                      <a:pt x="24" y="59"/>
                    </a:lnTo>
                    <a:lnTo>
                      <a:pt x="30" y="60"/>
                    </a:lnTo>
                    <a:lnTo>
                      <a:pt x="36" y="59"/>
                    </a:lnTo>
                    <a:lnTo>
                      <a:pt x="41"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8301" name="Freeform 249"/>
              <p:cNvSpPr/>
              <p:nvPr/>
            </p:nvSpPr>
            <p:spPr>
              <a:xfrm>
                <a:off x="2928" y="307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7"/>
                    </a:lnTo>
                    <a:lnTo>
                      <a:pt x="5" y="26"/>
                    </a:lnTo>
                    <a:lnTo>
                      <a:pt x="2" y="23"/>
                    </a:lnTo>
                    <a:lnTo>
                      <a:pt x="1" y="20"/>
                    </a:lnTo>
                    <a:lnTo>
                      <a:pt x="0" y="17"/>
                    </a:lnTo>
                    <a:lnTo>
                      <a:pt x="0" y="15"/>
                    </a:lnTo>
                    <a:lnTo>
                      <a:pt x="0" y="12"/>
                    </a:lnTo>
                    <a:lnTo>
                      <a:pt x="1" y="9"/>
                    </a:lnTo>
                    <a:lnTo>
                      <a:pt x="2" y="7"/>
                    </a:lnTo>
                    <a:lnTo>
                      <a:pt x="5" y="5"/>
                    </a:lnTo>
                    <a:lnTo>
                      <a:pt x="7" y="2"/>
                    </a:lnTo>
                    <a:lnTo>
                      <a:pt x="9" y="1"/>
                    </a:lnTo>
                    <a:lnTo>
                      <a:pt x="11" y="0"/>
                    </a:lnTo>
                    <a:lnTo>
                      <a:pt x="15" y="0"/>
                    </a:lnTo>
                    <a:lnTo>
                      <a:pt x="17" y="0"/>
                    </a:lnTo>
                    <a:lnTo>
                      <a:pt x="21" y="1"/>
                    </a:lnTo>
                    <a:lnTo>
                      <a:pt x="23" y="2"/>
                    </a:lnTo>
                    <a:lnTo>
                      <a:pt x="25" y="5"/>
                    </a:lnTo>
                    <a:lnTo>
                      <a:pt x="26"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8302" name="Freeform 250"/>
              <p:cNvSpPr/>
              <p:nvPr/>
            </p:nvSpPr>
            <p:spPr>
              <a:xfrm>
                <a:off x="2865" y="320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8" y="9"/>
                    </a:lnTo>
                    <a:lnTo>
                      <a:pt x="3" y="18"/>
                    </a:lnTo>
                    <a:lnTo>
                      <a:pt x="0" y="30"/>
                    </a:lnTo>
                    <a:lnTo>
                      <a:pt x="0" y="36"/>
                    </a:lnTo>
                    <a:lnTo>
                      <a:pt x="3" y="41"/>
                    </a:lnTo>
                    <a:lnTo>
                      <a:pt x="5" y="46"/>
                    </a:lnTo>
                    <a:lnTo>
                      <a:pt x="8" y="51"/>
                    </a:lnTo>
                    <a:lnTo>
                      <a:pt x="13"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8303" name="Freeform 251"/>
              <p:cNvSpPr/>
              <p:nvPr/>
            </p:nvSpPr>
            <p:spPr>
              <a:xfrm>
                <a:off x="2872" y="3213"/>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2" y="30"/>
                    </a:lnTo>
                    <a:lnTo>
                      <a:pt x="9" y="29"/>
                    </a:lnTo>
                    <a:lnTo>
                      <a:pt x="7" y="26"/>
                    </a:lnTo>
                    <a:lnTo>
                      <a:pt x="5" y="25"/>
                    </a:lnTo>
                    <a:lnTo>
                      <a:pt x="3" y="23"/>
                    </a:lnTo>
                    <a:lnTo>
                      <a:pt x="1" y="21"/>
                    </a:lnTo>
                    <a:lnTo>
                      <a:pt x="0" y="17"/>
                    </a:lnTo>
                    <a:lnTo>
                      <a:pt x="0" y="15"/>
                    </a:lnTo>
                    <a:lnTo>
                      <a:pt x="0" y="12"/>
                    </a:lnTo>
                    <a:lnTo>
                      <a:pt x="1" y="9"/>
                    </a:lnTo>
                    <a:lnTo>
                      <a:pt x="3" y="7"/>
                    </a:lnTo>
                    <a:lnTo>
                      <a:pt x="5" y="5"/>
                    </a:lnTo>
                    <a:lnTo>
                      <a:pt x="7" y="2"/>
                    </a:lnTo>
                    <a:lnTo>
                      <a:pt x="9" y="1"/>
                    </a:lnTo>
                    <a:lnTo>
                      <a:pt x="12" y="0"/>
                    </a:lnTo>
                    <a:lnTo>
                      <a:pt x="15" y="0"/>
                    </a:lnTo>
                    <a:lnTo>
                      <a:pt x="17" y="0"/>
                    </a:lnTo>
                    <a:lnTo>
                      <a:pt x="21" y="1"/>
                    </a:lnTo>
                    <a:lnTo>
                      <a:pt x="23" y="2"/>
                    </a:lnTo>
                    <a:lnTo>
                      <a:pt x="26" y="5"/>
                    </a:lnTo>
                    <a:lnTo>
                      <a:pt x="27" y="7"/>
                    </a:lnTo>
                    <a:lnTo>
                      <a:pt x="28" y="9"/>
                    </a:lnTo>
                    <a:lnTo>
                      <a:pt x="29" y="12"/>
                    </a:lnTo>
                    <a:lnTo>
                      <a:pt x="29" y="15"/>
                    </a:lnTo>
                    <a:lnTo>
                      <a:pt x="28"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8304" name="Freeform 252"/>
              <p:cNvSpPr/>
              <p:nvPr/>
            </p:nvSpPr>
            <p:spPr>
              <a:xfrm>
                <a:off x="2942" y="3332"/>
                <a:ext cx="30" cy="29"/>
              </a:xfrm>
              <a:custGeom>
                <a:avLst/>
                <a:gdLst>
                  <a:gd name="txL" fmla="*/ 0 w 59"/>
                  <a:gd name="txT" fmla="*/ 0 h 59"/>
                  <a:gd name="txR" fmla="*/ 59 w 59"/>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9" h="59">
                    <a:moveTo>
                      <a:pt x="59" y="29"/>
                    </a:moveTo>
                    <a:lnTo>
                      <a:pt x="58" y="23"/>
                    </a:lnTo>
                    <a:lnTo>
                      <a:pt x="57" y="19"/>
                    </a:lnTo>
                    <a:lnTo>
                      <a:pt x="54" y="13"/>
                    </a:lnTo>
                    <a:lnTo>
                      <a:pt x="50" y="8"/>
                    </a:lnTo>
                    <a:lnTo>
                      <a:pt x="46" y="5"/>
                    </a:lnTo>
                    <a:lnTo>
                      <a:pt x="41" y="2"/>
                    </a:lnTo>
                    <a:lnTo>
                      <a:pt x="35" y="0"/>
                    </a:lnTo>
                    <a:lnTo>
                      <a:pt x="30" y="0"/>
                    </a:lnTo>
                    <a:lnTo>
                      <a:pt x="18" y="2"/>
                    </a:lnTo>
                    <a:lnTo>
                      <a:pt x="9" y="8"/>
                    </a:lnTo>
                    <a:lnTo>
                      <a:pt x="2" y="17"/>
                    </a:lnTo>
                    <a:lnTo>
                      <a:pt x="0" y="29"/>
                    </a:lnTo>
                    <a:lnTo>
                      <a:pt x="1" y="35"/>
                    </a:lnTo>
                    <a:lnTo>
                      <a:pt x="2" y="40"/>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0"/>
                    </a:lnTo>
                    <a:lnTo>
                      <a:pt x="58" y="35"/>
                    </a:lnTo>
                    <a:lnTo>
                      <a:pt x="59" y="29"/>
                    </a:lnTo>
                    <a:close/>
                  </a:path>
                </a:pathLst>
              </a:custGeom>
              <a:solidFill>
                <a:srgbClr val="5900BC">
                  <a:alpha val="100000"/>
                </a:srgbClr>
              </a:solidFill>
              <a:ln w="9525">
                <a:noFill/>
              </a:ln>
            </p:spPr>
            <p:txBody>
              <a:bodyPr/>
              <a:p>
                <a:endParaRPr lang="en-US"/>
              </a:p>
            </p:txBody>
          </p:sp>
          <p:sp>
            <p:nvSpPr>
              <p:cNvPr id="8305" name="Freeform 253"/>
              <p:cNvSpPr/>
              <p:nvPr/>
            </p:nvSpPr>
            <p:spPr>
              <a:xfrm>
                <a:off x="2949" y="3339"/>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5" y="29"/>
                    </a:moveTo>
                    <a:lnTo>
                      <a:pt x="11" y="29"/>
                    </a:lnTo>
                    <a:lnTo>
                      <a:pt x="9" y="28"/>
                    </a:lnTo>
                    <a:lnTo>
                      <a:pt x="6" y="27"/>
                    </a:lnTo>
                    <a:lnTo>
                      <a:pt x="4" y="25"/>
                    </a:lnTo>
                    <a:lnTo>
                      <a:pt x="2" y="23"/>
                    </a:lnTo>
                    <a:lnTo>
                      <a:pt x="1" y="20"/>
                    </a:lnTo>
                    <a:lnTo>
                      <a:pt x="0" y="17"/>
                    </a:lnTo>
                    <a:lnTo>
                      <a:pt x="0" y="14"/>
                    </a:lnTo>
                    <a:lnTo>
                      <a:pt x="0" y="12"/>
                    </a:lnTo>
                    <a:lnTo>
                      <a:pt x="1" y="8"/>
                    </a:lnTo>
                    <a:lnTo>
                      <a:pt x="2" y="6"/>
                    </a:lnTo>
                    <a:lnTo>
                      <a:pt x="4" y="4"/>
                    </a:lnTo>
                    <a:lnTo>
                      <a:pt x="6" y="2"/>
                    </a:lnTo>
                    <a:lnTo>
                      <a:pt x="9" y="1"/>
                    </a:lnTo>
                    <a:lnTo>
                      <a:pt x="11" y="0"/>
                    </a:lnTo>
                    <a:lnTo>
                      <a:pt x="15" y="0"/>
                    </a:lnTo>
                    <a:lnTo>
                      <a:pt x="17" y="0"/>
                    </a:lnTo>
                    <a:lnTo>
                      <a:pt x="20" y="1"/>
                    </a:lnTo>
                    <a:lnTo>
                      <a:pt x="23" y="2"/>
                    </a:lnTo>
                    <a:lnTo>
                      <a:pt x="25" y="4"/>
                    </a:lnTo>
                    <a:lnTo>
                      <a:pt x="26" y="6"/>
                    </a:lnTo>
                    <a:lnTo>
                      <a:pt x="28" y="8"/>
                    </a:lnTo>
                    <a:lnTo>
                      <a:pt x="29" y="12"/>
                    </a:lnTo>
                    <a:lnTo>
                      <a:pt x="29"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8306" name="Freeform 254"/>
              <p:cNvSpPr/>
              <p:nvPr/>
            </p:nvSpPr>
            <p:spPr>
              <a:xfrm>
                <a:off x="3086" y="3252"/>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5" y="13"/>
                    </a:lnTo>
                    <a:lnTo>
                      <a:pt x="51" y="8"/>
                    </a:lnTo>
                    <a:lnTo>
                      <a:pt x="47" y="5"/>
                    </a:lnTo>
                    <a:lnTo>
                      <a:pt x="42" y="2"/>
                    </a:lnTo>
                    <a:lnTo>
                      <a:pt x="36" y="0"/>
                    </a:lnTo>
                    <a:lnTo>
                      <a:pt x="30" y="0"/>
                    </a:lnTo>
                    <a:lnTo>
                      <a:pt x="19" y="2"/>
                    </a:lnTo>
                    <a:lnTo>
                      <a:pt x="10" y="8"/>
                    </a:lnTo>
                    <a:lnTo>
                      <a:pt x="3" y="18"/>
                    </a:lnTo>
                    <a:lnTo>
                      <a:pt x="0" y="30"/>
                    </a:lnTo>
                    <a:lnTo>
                      <a:pt x="2" y="36"/>
                    </a:lnTo>
                    <a:lnTo>
                      <a:pt x="3" y="40"/>
                    </a:lnTo>
                    <a:lnTo>
                      <a:pt x="6" y="46"/>
                    </a:lnTo>
                    <a:lnTo>
                      <a:pt x="10" y="51"/>
                    </a:lnTo>
                    <a:lnTo>
                      <a:pt x="14" y="54"/>
                    </a:lnTo>
                    <a:lnTo>
                      <a:pt x="19" y="56"/>
                    </a:lnTo>
                    <a:lnTo>
                      <a:pt x="25" y="59"/>
                    </a:lnTo>
                    <a:lnTo>
                      <a:pt x="30" y="59"/>
                    </a:lnTo>
                    <a:lnTo>
                      <a:pt x="36" y="59"/>
                    </a:lnTo>
                    <a:lnTo>
                      <a:pt x="42" y="56"/>
                    </a:lnTo>
                    <a:lnTo>
                      <a:pt x="47" y="54"/>
                    </a:lnTo>
                    <a:lnTo>
                      <a:pt x="51" y="51"/>
                    </a:lnTo>
                    <a:lnTo>
                      <a:pt x="55" y="46"/>
                    </a:lnTo>
                    <a:lnTo>
                      <a:pt x="58" y="40"/>
                    </a:lnTo>
                    <a:lnTo>
                      <a:pt x="59" y="36"/>
                    </a:lnTo>
                    <a:lnTo>
                      <a:pt x="60" y="30"/>
                    </a:lnTo>
                    <a:close/>
                  </a:path>
                </a:pathLst>
              </a:custGeom>
              <a:solidFill>
                <a:srgbClr val="5900BC">
                  <a:alpha val="100000"/>
                </a:srgbClr>
              </a:solidFill>
              <a:ln w="9525">
                <a:noFill/>
              </a:ln>
            </p:spPr>
            <p:txBody>
              <a:bodyPr/>
              <a:p>
                <a:endParaRPr lang="en-US"/>
              </a:p>
            </p:txBody>
          </p:sp>
          <p:sp>
            <p:nvSpPr>
              <p:cNvPr id="8307" name="Freeform 255"/>
              <p:cNvSpPr/>
              <p:nvPr/>
            </p:nvSpPr>
            <p:spPr>
              <a:xfrm>
                <a:off x="3093" y="3259"/>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10" y="28"/>
                    </a:lnTo>
                    <a:lnTo>
                      <a:pt x="7" y="26"/>
                    </a:lnTo>
                    <a:lnTo>
                      <a:pt x="5" y="25"/>
                    </a:lnTo>
                    <a:lnTo>
                      <a:pt x="3" y="23"/>
                    </a:lnTo>
                    <a:lnTo>
                      <a:pt x="2" y="20"/>
                    </a:lnTo>
                    <a:lnTo>
                      <a:pt x="0" y="17"/>
                    </a:lnTo>
                    <a:lnTo>
                      <a:pt x="0" y="15"/>
                    </a:lnTo>
                    <a:lnTo>
                      <a:pt x="0" y="11"/>
                    </a:lnTo>
                    <a:lnTo>
                      <a:pt x="2" y="9"/>
                    </a:lnTo>
                    <a:lnTo>
                      <a:pt x="3" y="7"/>
                    </a:lnTo>
                    <a:lnTo>
                      <a:pt x="5" y="5"/>
                    </a:lnTo>
                    <a:lnTo>
                      <a:pt x="7" y="2"/>
                    </a:lnTo>
                    <a:lnTo>
                      <a:pt x="10" y="1"/>
                    </a:lnTo>
                    <a:lnTo>
                      <a:pt x="12" y="0"/>
                    </a:lnTo>
                    <a:lnTo>
                      <a:pt x="15" y="0"/>
                    </a:lnTo>
                    <a:lnTo>
                      <a:pt x="18" y="0"/>
                    </a:lnTo>
                    <a:lnTo>
                      <a:pt x="21" y="1"/>
                    </a:lnTo>
                    <a:lnTo>
                      <a:pt x="23" y="2"/>
                    </a:lnTo>
                    <a:lnTo>
                      <a:pt x="26" y="5"/>
                    </a:lnTo>
                    <a:lnTo>
                      <a:pt x="27" y="7"/>
                    </a:lnTo>
                    <a:lnTo>
                      <a:pt x="29" y="9"/>
                    </a:lnTo>
                    <a:lnTo>
                      <a:pt x="30" y="11"/>
                    </a:lnTo>
                    <a:lnTo>
                      <a:pt x="30" y="15"/>
                    </a:lnTo>
                    <a:lnTo>
                      <a:pt x="29" y="21"/>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8308" name="Freeform 256"/>
              <p:cNvSpPr/>
              <p:nvPr/>
            </p:nvSpPr>
            <p:spPr>
              <a:xfrm>
                <a:off x="3083" y="300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8" y="24"/>
                    </a:lnTo>
                    <a:lnTo>
                      <a:pt x="57" y="18"/>
                    </a:lnTo>
                    <a:lnTo>
                      <a:pt x="55" y="14"/>
                    </a:lnTo>
                    <a:lnTo>
                      <a:pt x="52" y="9"/>
                    </a:lnTo>
                    <a:lnTo>
                      <a:pt x="47" y="6"/>
                    </a:lnTo>
                    <a:lnTo>
                      <a:pt x="41" y="2"/>
                    </a:lnTo>
                    <a:lnTo>
                      <a:pt x="35" y="1"/>
                    </a:lnTo>
                    <a:lnTo>
                      <a:pt x="30" y="0"/>
                    </a:lnTo>
                    <a:lnTo>
                      <a:pt x="18" y="2"/>
                    </a:lnTo>
                    <a:lnTo>
                      <a:pt x="9" y="9"/>
                    </a:lnTo>
                    <a:lnTo>
                      <a:pt x="2" y="18"/>
                    </a:lnTo>
                    <a:lnTo>
                      <a:pt x="0" y="30"/>
                    </a:lnTo>
                    <a:lnTo>
                      <a:pt x="1" y="36"/>
                    </a:lnTo>
                    <a:lnTo>
                      <a:pt x="2" y="41"/>
                    </a:lnTo>
                    <a:lnTo>
                      <a:pt x="5" y="47"/>
                    </a:lnTo>
                    <a:lnTo>
                      <a:pt x="9" y="52"/>
                    </a:lnTo>
                    <a:lnTo>
                      <a:pt x="14" y="55"/>
                    </a:lnTo>
                    <a:lnTo>
                      <a:pt x="18" y="57"/>
                    </a:lnTo>
                    <a:lnTo>
                      <a:pt x="24" y="60"/>
                    </a:lnTo>
                    <a:lnTo>
                      <a:pt x="30" y="60"/>
                    </a:lnTo>
                    <a:lnTo>
                      <a:pt x="35" y="60"/>
                    </a:lnTo>
                    <a:lnTo>
                      <a:pt x="41" y="57"/>
                    </a:lnTo>
                    <a:lnTo>
                      <a:pt x="47" y="55"/>
                    </a:lnTo>
                    <a:lnTo>
                      <a:pt x="52" y="52"/>
                    </a:lnTo>
                    <a:lnTo>
                      <a:pt x="55" y="47"/>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8309" name="Freeform 257"/>
              <p:cNvSpPr/>
              <p:nvPr/>
            </p:nvSpPr>
            <p:spPr>
              <a:xfrm>
                <a:off x="3090" y="3008"/>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2" y="29"/>
                    </a:lnTo>
                    <a:lnTo>
                      <a:pt x="10" y="28"/>
                    </a:lnTo>
                    <a:lnTo>
                      <a:pt x="7" y="26"/>
                    </a:lnTo>
                    <a:lnTo>
                      <a:pt x="4" y="24"/>
                    </a:lnTo>
                    <a:lnTo>
                      <a:pt x="3" y="22"/>
                    </a:lnTo>
                    <a:lnTo>
                      <a:pt x="1" y="20"/>
                    </a:lnTo>
                    <a:lnTo>
                      <a:pt x="0" y="17"/>
                    </a:lnTo>
                    <a:lnTo>
                      <a:pt x="0" y="14"/>
                    </a:lnTo>
                    <a:lnTo>
                      <a:pt x="0" y="11"/>
                    </a:lnTo>
                    <a:lnTo>
                      <a:pt x="1" y="8"/>
                    </a:lnTo>
                    <a:lnTo>
                      <a:pt x="3" y="6"/>
                    </a:lnTo>
                    <a:lnTo>
                      <a:pt x="4" y="3"/>
                    </a:lnTo>
                    <a:lnTo>
                      <a:pt x="7" y="2"/>
                    </a:lnTo>
                    <a:lnTo>
                      <a:pt x="10" y="1"/>
                    </a:lnTo>
                    <a:lnTo>
                      <a:pt x="12" y="0"/>
                    </a:lnTo>
                    <a:lnTo>
                      <a:pt x="15" y="0"/>
                    </a:lnTo>
                    <a:lnTo>
                      <a:pt x="18" y="0"/>
                    </a:lnTo>
                    <a:lnTo>
                      <a:pt x="20" y="1"/>
                    </a:lnTo>
                    <a:lnTo>
                      <a:pt x="23" y="2"/>
                    </a:lnTo>
                    <a:lnTo>
                      <a:pt x="25" y="3"/>
                    </a:lnTo>
                    <a:lnTo>
                      <a:pt x="27" y="6"/>
                    </a:lnTo>
                    <a:lnTo>
                      <a:pt x="28" y="8"/>
                    </a:lnTo>
                    <a:lnTo>
                      <a:pt x="30" y="11"/>
                    </a:lnTo>
                    <a:lnTo>
                      <a:pt x="30"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8310" name="Freeform 258"/>
              <p:cNvSpPr/>
              <p:nvPr/>
            </p:nvSpPr>
            <p:spPr>
              <a:xfrm>
                <a:off x="3171" y="3193"/>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4" y="12"/>
                    </a:lnTo>
                    <a:lnTo>
                      <a:pt x="51" y="8"/>
                    </a:lnTo>
                    <a:lnTo>
                      <a:pt x="46" y="4"/>
                    </a:lnTo>
                    <a:lnTo>
                      <a:pt x="41" y="2"/>
                    </a:lnTo>
                    <a:lnTo>
                      <a:pt x="36" y="1"/>
                    </a:lnTo>
                    <a:lnTo>
                      <a:pt x="30" y="0"/>
                    </a:lnTo>
                    <a:lnTo>
                      <a:pt x="18" y="2"/>
                    </a:lnTo>
                    <a:lnTo>
                      <a:pt x="9" y="8"/>
                    </a:lnTo>
                    <a:lnTo>
                      <a:pt x="2" y="18"/>
                    </a:lnTo>
                    <a:lnTo>
                      <a:pt x="0" y="29"/>
                    </a:lnTo>
                    <a:lnTo>
                      <a:pt x="1" y="35"/>
                    </a:lnTo>
                    <a:lnTo>
                      <a:pt x="2" y="41"/>
                    </a:lnTo>
                    <a:lnTo>
                      <a:pt x="6" y="46"/>
                    </a:lnTo>
                    <a:lnTo>
                      <a:pt x="9" y="50"/>
                    </a:lnTo>
                    <a:lnTo>
                      <a:pt x="14" y="54"/>
                    </a:lnTo>
                    <a:lnTo>
                      <a:pt x="18" y="57"/>
                    </a:lnTo>
                    <a:lnTo>
                      <a:pt x="24" y="58"/>
                    </a:lnTo>
                    <a:lnTo>
                      <a:pt x="30" y="59"/>
                    </a:lnTo>
                    <a:lnTo>
                      <a:pt x="36" y="58"/>
                    </a:lnTo>
                    <a:lnTo>
                      <a:pt x="41" y="57"/>
                    </a:lnTo>
                    <a:lnTo>
                      <a:pt x="46" y="54"/>
                    </a:lnTo>
                    <a:lnTo>
                      <a:pt x="51" y="50"/>
                    </a:lnTo>
                    <a:lnTo>
                      <a:pt x="54"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8311" name="Freeform 259"/>
              <p:cNvSpPr/>
              <p:nvPr/>
            </p:nvSpPr>
            <p:spPr>
              <a:xfrm>
                <a:off x="3178" y="3200"/>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7"/>
                    </a:lnTo>
                    <a:lnTo>
                      <a:pt x="5" y="26"/>
                    </a:lnTo>
                    <a:lnTo>
                      <a:pt x="3" y="24"/>
                    </a:lnTo>
                    <a:lnTo>
                      <a:pt x="1" y="20"/>
                    </a:lnTo>
                    <a:lnTo>
                      <a:pt x="0" y="18"/>
                    </a:lnTo>
                    <a:lnTo>
                      <a:pt x="0" y="15"/>
                    </a:lnTo>
                    <a:lnTo>
                      <a:pt x="0" y="12"/>
                    </a:lnTo>
                    <a:lnTo>
                      <a:pt x="1" y="10"/>
                    </a:lnTo>
                    <a:lnTo>
                      <a:pt x="3" y="7"/>
                    </a:lnTo>
                    <a:lnTo>
                      <a:pt x="5" y="5"/>
                    </a:lnTo>
                    <a:lnTo>
                      <a:pt x="7" y="3"/>
                    </a:lnTo>
                    <a:lnTo>
                      <a:pt x="9" y="2"/>
                    </a:lnTo>
                    <a:lnTo>
                      <a:pt x="13" y="0"/>
                    </a:lnTo>
                    <a:lnTo>
                      <a:pt x="15" y="0"/>
                    </a:lnTo>
                    <a:lnTo>
                      <a:pt x="17"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8312" name="Freeform 260"/>
              <p:cNvSpPr/>
              <p:nvPr/>
            </p:nvSpPr>
            <p:spPr>
              <a:xfrm>
                <a:off x="3283" y="3094"/>
                <a:ext cx="30" cy="30"/>
              </a:xfrm>
              <a:custGeom>
                <a:avLst/>
                <a:gdLst>
                  <a:gd name="txL" fmla="*/ 0 w 58"/>
                  <a:gd name="txT" fmla="*/ 0 h 58"/>
                  <a:gd name="txR" fmla="*/ 58 w 58"/>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8">
                    <a:moveTo>
                      <a:pt x="58" y="28"/>
                    </a:moveTo>
                    <a:lnTo>
                      <a:pt x="58" y="23"/>
                    </a:lnTo>
                    <a:lnTo>
                      <a:pt x="56" y="18"/>
                    </a:lnTo>
                    <a:lnTo>
                      <a:pt x="54" y="12"/>
                    </a:lnTo>
                    <a:lnTo>
                      <a:pt x="50" y="8"/>
                    </a:lnTo>
                    <a:lnTo>
                      <a:pt x="46" y="4"/>
                    </a:lnTo>
                    <a:lnTo>
                      <a:pt x="40" y="2"/>
                    </a:lnTo>
                    <a:lnTo>
                      <a:pt x="34" y="0"/>
                    </a:lnTo>
                    <a:lnTo>
                      <a:pt x="28" y="0"/>
                    </a:lnTo>
                    <a:lnTo>
                      <a:pt x="17" y="2"/>
                    </a:lnTo>
                    <a:lnTo>
                      <a:pt x="8" y="8"/>
                    </a:lnTo>
                    <a:lnTo>
                      <a:pt x="2" y="17"/>
                    </a:lnTo>
                    <a:lnTo>
                      <a:pt x="0" y="28"/>
                    </a:lnTo>
                    <a:lnTo>
                      <a:pt x="0" y="34"/>
                    </a:lnTo>
                    <a:lnTo>
                      <a:pt x="2" y="40"/>
                    </a:lnTo>
                    <a:lnTo>
                      <a:pt x="4" y="46"/>
                    </a:lnTo>
                    <a:lnTo>
                      <a:pt x="8" y="50"/>
                    </a:lnTo>
                    <a:lnTo>
                      <a:pt x="12" y="54"/>
                    </a:lnTo>
                    <a:lnTo>
                      <a:pt x="18" y="56"/>
                    </a:lnTo>
                    <a:lnTo>
                      <a:pt x="23" y="58"/>
                    </a:lnTo>
                    <a:lnTo>
                      <a:pt x="28" y="58"/>
                    </a:lnTo>
                    <a:lnTo>
                      <a:pt x="34" y="58"/>
                    </a:lnTo>
                    <a:lnTo>
                      <a:pt x="40" y="56"/>
                    </a:lnTo>
                    <a:lnTo>
                      <a:pt x="46" y="54"/>
                    </a:lnTo>
                    <a:lnTo>
                      <a:pt x="50" y="50"/>
                    </a:lnTo>
                    <a:lnTo>
                      <a:pt x="54" y="46"/>
                    </a:lnTo>
                    <a:lnTo>
                      <a:pt x="56" y="40"/>
                    </a:lnTo>
                    <a:lnTo>
                      <a:pt x="58" y="34"/>
                    </a:lnTo>
                    <a:lnTo>
                      <a:pt x="58" y="28"/>
                    </a:lnTo>
                    <a:close/>
                  </a:path>
                </a:pathLst>
              </a:custGeom>
              <a:solidFill>
                <a:srgbClr val="5900BC">
                  <a:alpha val="100000"/>
                </a:srgbClr>
              </a:solidFill>
              <a:ln w="9525">
                <a:noFill/>
              </a:ln>
            </p:spPr>
            <p:txBody>
              <a:bodyPr/>
              <a:p>
                <a:endParaRPr lang="en-US"/>
              </a:p>
            </p:txBody>
          </p:sp>
          <p:sp>
            <p:nvSpPr>
              <p:cNvPr id="8313" name="Freeform 261"/>
              <p:cNvSpPr/>
              <p:nvPr/>
            </p:nvSpPr>
            <p:spPr>
              <a:xfrm>
                <a:off x="3291" y="3102"/>
                <a:ext cx="14" cy="14"/>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4" y="28"/>
                    </a:moveTo>
                    <a:lnTo>
                      <a:pt x="12" y="28"/>
                    </a:lnTo>
                    <a:lnTo>
                      <a:pt x="10" y="27"/>
                    </a:lnTo>
                    <a:lnTo>
                      <a:pt x="6" y="26"/>
                    </a:lnTo>
                    <a:lnTo>
                      <a:pt x="4" y="24"/>
                    </a:lnTo>
                    <a:lnTo>
                      <a:pt x="3" y="21"/>
                    </a:lnTo>
                    <a:lnTo>
                      <a:pt x="2" y="19"/>
                    </a:lnTo>
                    <a:lnTo>
                      <a:pt x="0" y="17"/>
                    </a:lnTo>
                    <a:lnTo>
                      <a:pt x="0" y="13"/>
                    </a:lnTo>
                    <a:lnTo>
                      <a:pt x="0" y="11"/>
                    </a:lnTo>
                    <a:lnTo>
                      <a:pt x="2" y="8"/>
                    </a:lnTo>
                    <a:lnTo>
                      <a:pt x="3" y="5"/>
                    </a:lnTo>
                    <a:lnTo>
                      <a:pt x="4" y="3"/>
                    </a:lnTo>
                    <a:lnTo>
                      <a:pt x="6" y="2"/>
                    </a:lnTo>
                    <a:lnTo>
                      <a:pt x="10" y="1"/>
                    </a:lnTo>
                    <a:lnTo>
                      <a:pt x="12" y="0"/>
                    </a:lnTo>
                    <a:lnTo>
                      <a:pt x="14" y="0"/>
                    </a:lnTo>
                    <a:lnTo>
                      <a:pt x="18" y="0"/>
                    </a:lnTo>
                    <a:lnTo>
                      <a:pt x="20" y="1"/>
                    </a:lnTo>
                    <a:lnTo>
                      <a:pt x="24" y="2"/>
                    </a:lnTo>
                    <a:lnTo>
                      <a:pt x="26" y="3"/>
                    </a:lnTo>
                    <a:lnTo>
                      <a:pt x="27" y="5"/>
                    </a:lnTo>
                    <a:lnTo>
                      <a:pt x="28" y="8"/>
                    </a:lnTo>
                    <a:lnTo>
                      <a:pt x="29" y="11"/>
                    </a:lnTo>
                    <a:lnTo>
                      <a:pt x="29" y="13"/>
                    </a:lnTo>
                    <a:lnTo>
                      <a:pt x="28" y="19"/>
                    </a:lnTo>
                    <a:lnTo>
                      <a:pt x="26" y="24"/>
                    </a:lnTo>
                    <a:lnTo>
                      <a:pt x="20" y="27"/>
                    </a:lnTo>
                    <a:lnTo>
                      <a:pt x="14" y="28"/>
                    </a:lnTo>
                    <a:close/>
                  </a:path>
                </a:pathLst>
              </a:custGeom>
              <a:solidFill>
                <a:srgbClr val="FFFF93">
                  <a:alpha val="100000"/>
                </a:srgbClr>
              </a:solidFill>
              <a:ln w="9525">
                <a:noFill/>
              </a:ln>
            </p:spPr>
            <p:txBody>
              <a:bodyPr/>
              <a:p>
                <a:endParaRPr lang="en-US"/>
              </a:p>
            </p:txBody>
          </p:sp>
          <p:sp>
            <p:nvSpPr>
              <p:cNvPr id="8314" name="Freeform 262"/>
              <p:cNvSpPr/>
              <p:nvPr/>
            </p:nvSpPr>
            <p:spPr>
              <a:xfrm>
                <a:off x="3280" y="3273"/>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2"/>
                    </a:lnTo>
                    <a:lnTo>
                      <a:pt x="50" y="8"/>
                    </a:lnTo>
                    <a:lnTo>
                      <a:pt x="46" y="4"/>
                    </a:lnTo>
                    <a:lnTo>
                      <a:pt x="41" y="2"/>
                    </a:lnTo>
                    <a:lnTo>
                      <a:pt x="35" y="0"/>
                    </a:lnTo>
                    <a:lnTo>
                      <a:pt x="30" y="0"/>
                    </a:lnTo>
                    <a:lnTo>
                      <a:pt x="18" y="2"/>
                    </a:lnTo>
                    <a:lnTo>
                      <a:pt x="9" y="8"/>
                    </a:lnTo>
                    <a:lnTo>
                      <a:pt x="2" y="18"/>
                    </a:lnTo>
                    <a:lnTo>
                      <a:pt x="0" y="30"/>
                    </a:lnTo>
                    <a:lnTo>
                      <a:pt x="1" y="35"/>
                    </a:lnTo>
                    <a:lnTo>
                      <a:pt x="2" y="41"/>
                    </a:lnTo>
                    <a:lnTo>
                      <a:pt x="6" y="46"/>
                    </a:lnTo>
                    <a:lnTo>
                      <a:pt x="9" y="50"/>
                    </a:lnTo>
                    <a:lnTo>
                      <a:pt x="14" y="54"/>
                    </a:lnTo>
                    <a:lnTo>
                      <a:pt x="18" y="57"/>
                    </a:lnTo>
                    <a:lnTo>
                      <a:pt x="24" y="58"/>
                    </a:lnTo>
                    <a:lnTo>
                      <a:pt x="30" y="60"/>
                    </a:lnTo>
                    <a:lnTo>
                      <a:pt x="35" y="58"/>
                    </a:lnTo>
                    <a:lnTo>
                      <a:pt x="41" y="57"/>
                    </a:lnTo>
                    <a:lnTo>
                      <a:pt x="46" y="54"/>
                    </a:lnTo>
                    <a:lnTo>
                      <a:pt x="50" y="50"/>
                    </a:lnTo>
                    <a:lnTo>
                      <a:pt x="54" y="46"/>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8315" name="Freeform 263"/>
              <p:cNvSpPr/>
              <p:nvPr/>
            </p:nvSpPr>
            <p:spPr>
              <a:xfrm>
                <a:off x="3288" y="3280"/>
                <a:ext cx="15" cy="15"/>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7"/>
                    </a:lnTo>
                    <a:lnTo>
                      <a:pt x="4" y="4"/>
                    </a:lnTo>
                    <a:lnTo>
                      <a:pt x="7" y="2"/>
                    </a:lnTo>
                    <a:lnTo>
                      <a:pt x="9" y="1"/>
                    </a:lnTo>
                    <a:lnTo>
                      <a:pt x="11" y="0"/>
                    </a:lnTo>
                    <a:lnTo>
                      <a:pt x="15" y="0"/>
                    </a:lnTo>
                    <a:lnTo>
                      <a:pt x="17" y="0"/>
                    </a:lnTo>
                    <a:lnTo>
                      <a:pt x="20" y="1"/>
                    </a:lnTo>
                    <a:lnTo>
                      <a:pt x="23" y="2"/>
                    </a:lnTo>
                    <a:lnTo>
                      <a:pt x="25" y="4"/>
                    </a:lnTo>
                    <a:lnTo>
                      <a:pt x="26" y="7"/>
                    </a:lnTo>
                    <a:lnTo>
                      <a:pt x="29" y="9"/>
                    </a:lnTo>
                    <a:lnTo>
                      <a:pt x="30" y="11"/>
                    </a:lnTo>
                    <a:lnTo>
                      <a:pt x="30" y="15"/>
                    </a:lnTo>
                    <a:lnTo>
                      <a:pt x="29" y="20"/>
                    </a:lnTo>
                    <a:lnTo>
                      <a:pt x="25" y="25"/>
                    </a:lnTo>
                    <a:lnTo>
                      <a:pt x="20" y="27"/>
                    </a:lnTo>
                    <a:lnTo>
                      <a:pt x="15" y="28"/>
                    </a:lnTo>
                    <a:close/>
                  </a:path>
                </a:pathLst>
              </a:custGeom>
              <a:solidFill>
                <a:srgbClr val="FFFF93">
                  <a:alpha val="100000"/>
                </a:srgbClr>
              </a:solidFill>
              <a:ln w="9525">
                <a:noFill/>
              </a:ln>
            </p:spPr>
            <p:txBody>
              <a:bodyPr/>
              <a:p>
                <a:endParaRPr lang="en-US"/>
              </a:p>
            </p:txBody>
          </p:sp>
          <p:sp>
            <p:nvSpPr>
              <p:cNvPr id="8316" name="Freeform 264"/>
              <p:cNvSpPr/>
              <p:nvPr/>
            </p:nvSpPr>
            <p:spPr>
              <a:xfrm>
                <a:off x="3264" y="3390"/>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4"/>
                    </a:lnTo>
                    <a:lnTo>
                      <a:pt x="50" y="10"/>
                    </a:lnTo>
                    <a:lnTo>
                      <a:pt x="46" y="6"/>
                    </a:lnTo>
                    <a:lnTo>
                      <a:pt x="41" y="3"/>
                    </a:lnTo>
                    <a:lnTo>
                      <a:pt x="35" y="2"/>
                    </a:lnTo>
                    <a:lnTo>
                      <a:pt x="29" y="0"/>
                    </a:lnTo>
                    <a:lnTo>
                      <a:pt x="18" y="3"/>
                    </a:lnTo>
                    <a:lnTo>
                      <a:pt x="9" y="10"/>
                    </a:lnTo>
                    <a:lnTo>
                      <a:pt x="2" y="19"/>
                    </a:lnTo>
                    <a:lnTo>
                      <a:pt x="0" y="30"/>
                    </a:lnTo>
                    <a:lnTo>
                      <a:pt x="1" y="36"/>
                    </a:lnTo>
                    <a:lnTo>
                      <a:pt x="2" y="42"/>
                    </a:lnTo>
                    <a:lnTo>
                      <a:pt x="5" y="48"/>
                    </a:lnTo>
                    <a:lnTo>
                      <a:pt x="9" y="52"/>
                    </a:lnTo>
                    <a:lnTo>
                      <a:pt x="13" y="56"/>
                    </a:lnTo>
                    <a:lnTo>
                      <a:pt x="18" y="58"/>
                    </a:lnTo>
                    <a:lnTo>
                      <a:pt x="24" y="60"/>
                    </a:lnTo>
                    <a:lnTo>
                      <a:pt x="29" y="60"/>
                    </a:lnTo>
                    <a:lnTo>
                      <a:pt x="35" y="60"/>
                    </a:lnTo>
                    <a:lnTo>
                      <a:pt x="41" y="58"/>
                    </a:lnTo>
                    <a:lnTo>
                      <a:pt x="46" y="56"/>
                    </a:lnTo>
                    <a:lnTo>
                      <a:pt x="50" y="52"/>
                    </a:lnTo>
                    <a:lnTo>
                      <a:pt x="54" y="48"/>
                    </a:lnTo>
                    <a:lnTo>
                      <a:pt x="57" y="42"/>
                    </a:lnTo>
                    <a:lnTo>
                      <a:pt x="58" y="36"/>
                    </a:lnTo>
                    <a:lnTo>
                      <a:pt x="59" y="30"/>
                    </a:lnTo>
                    <a:close/>
                  </a:path>
                </a:pathLst>
              </a:custGeom>
              <a:solidFill>
                <a:srgbClr val="5900BC">
                  <a:alpha val="100000"/>
                </a:srgbClr>
              </a:solidFill>
              <a:ln w="9525">
                <a:noFill/>
              </a:ln>
            </p:spPr>
            <p:txBody>
              <a:bodyPr/>
              <a:p>
                <a:endParaRPr lang="en-US"/>
              </a:p>
            </p:txBody>
          </p:sp>
          <p:sp>
            <p:nvSpPr>
              <p:cNvPr id="8317" name="Freeform 265"/>
              <p:cNvSpPr/>
              <p:nvPr/>
            </p:nvSpPr>
            <p:spPr>
              <a:xfrm>
                <a:off x="3272" y="339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8"/>
                    </a:lnTo>
                    <a:lnTo>
                      <a:pt x="5" y="26"/>
                    </a:lnTo>
                    <a:lnTo>
                      <a:pt x="4" y="23"/>
                    </a:lnTo>
                    <a:lnTo>
                      <a:pt x="2" y="21"/>
                    </a:lnTo>
                    <a:lnTo>
                      <a:pt x="0" y="19"/>
                    </a:lnTo>
                    <a:lnTo>
                      <a:pt x="0" y="15"/>
                    </a:lnTo>
                    <a:lnTo>
                      <a:pt x="0" y="13"/>
                    </a:lnTo>
                    <a:lnTo>
                      <a:pt x="2" y="10"/>
                    </a:lnTo>
                    <a:lnTo>
                      <a:pt x="4" y="7"/>
                    </a:lnTo>
                    <a:lnTo>
                      <a:pt x="5" y="5"/>
                    </a:lnTo>
                    <a:lnTo>
                      <a:pt x="7" y="4"/>
                    </a:lnTo>
                    <a:lnTo>
                      <a:pt x="10" y="2"/>
                    </a:lnTo>
                    <a:lnTo>
                      <a:pt x="13" y="0"/>
                    </a:lnTo>
                    <a:lnTo>
                      <a:pt x="15" y="0"/>
                    </a:lnTo>
                    <a:lnTo>
                      <a:pt x="19" y="0"/>
                    </a:lnTo>
                    <a:lnTo>
                      <a:pt x="21" y="2"/>
                    </a:lnTo>
                    <a:lnTo>
                      <a:pt x="24" y="4"/>
                    </a:lnTo>
                    <a:lnTo>
                      <a:pt x="26" y="5"/>
                    </a:lnTo>
                    <a:lnTo>
                      <a:pt x="28" y="7"/>
                    </a:lnTo>
                    <a:lnTo>
                      <a:pt x="29" y="10"/>
                    </a:lnTo>
                    <a:lnTo>
                      <a:pt x="30" y="13"/>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8318" name="Freeform 266"/>
              <p:cNvSpPr/>
              <p:nvPr/>
            </p:nvSpPr>
            <p:spPr>
              <a:xfrm>
                <a:off x="3480" y="331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9" y="9"/>
                    </a:lnTo>
                    <a:lnTo>
                      <a:pt x="3" y="18"/>
                    </a:lnTo>
                    <a:lnTo>
                      <a:pt x="0" y="30"/>
                    </a:lnTo>
                    <a:lnTo>
                      <a:pt x="1" y="36"/>
                    </a:lnTo>
                    <a:lnTo>
                      <a:pt x="3" y="41"/>
                    </a:lnTo>
                    <a:lnTo>
                      <a:pt x="6" y="46"/>
                    </a:lnTo>
                    <a:lnTo>
                      <a:pt x="9" y="51"/>
                    </a:lnTo>
                    <a:lnTo>
                      <a:pt x="14"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8319" name="Freeform 267"/>
              <p:cNvSpPr/>
              <p:nvPr/>
            </p:nvSpPr>
            <p:spPr>
              <a:xfrm>
                <a:off x="3487" y="332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6"/>
                    </a:lnTo>
                    <a:lnTo>
                      <a:pt x="5" y="25"/>
                    </a:lnTo>
                    <a:lnTo>
                      <a:pt x="4" y="23"/>
                    </a:lnTo>
                    <a:lnTo>
                      <a:pt x="1" y="19"/>
                    </a:lnTo>
                    <a:lnTo>
                      <a:pt x="0" y="17"/>
                    </a:lnTo>
                    <a:lnTo>
                      <a:pt x="0" y="15"/>
                    </a:lnTo>
                    <a:lnTo>
                      <a:pt x="0" y="11"/>
                    </a:lnTo>
                    <a:lnTo>
                      <a:pt x="1" y="9"/>
                    </a:lnTo>
                    <a:lnTo>
                      <a:pt x="4" y="7"/>
                    </a:lnTo>
                    <a:lnTo>
                      <a:pt x="5" y="4"/>
                    </a:lnTo>
                    <a:lnTo>
                      <a:pt x="7" y="2"/>
                    </a:lnTo>
                    <a:lnTo>
                      <a:pt x="9" y="1"/>
                    </a:lnTo>
                    <a:lnTo>
                      <a:pt x="13" y="0"/>
                    </a:lnTo>
                    <a:lnTo>
                      <a:pt x="15" y="0"/>
                    </a:lnTo>
                    <a:lnTo>
                      <a:pt x="19" y="0"/>
                    </a:lnTo>
                    <a:lnTo>
                      <a:pt x="21" y="1"/>
                    </a:lnTo>
                    <a:lnTo>
                      <a:pt x="23" y="2"/>
                    </a:lnTo>
                    <a:lnTo>
                      <a:pt x="26" y="4"/>
                    </a:lnTo>
                    <a:lnTo>
                      <a:pt x="28" y="7"/>
                    </a:lnTo>
                    <a:lnTo>
                      <a:pt x="29" y="9"/>
                    </a:lnTo>
                    <a:lnTo>
                      <a:pt x="30" y="11"/>
                    </a:lnTo>
                    <a:lnTo>
                      <a:pt x="30" y="15"/>
                    </a:lnTo>
                    <a:lnTo>
                      <a:pt x="29"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8320" name="Freeform 268"/>
              <p:cNvSpPr/>
              <p:nvPr/>
            </p:nvSpPr>
            <p:spPr>
              <a:xfrm>
                <a:off x="3586" y="339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9" y="24"/>
                    </a:lnTo>
                    <a:lnTo>
                      <a:pt x="58" y="18"/>
                    </a:lnTo>
                    <a:lnTo>
                      <a:pt x="56" y="13"/>
                    </a:lnTo>
                    <a:lnTo>
                      <a:pt x="52" y="9"/>
                    </a:lnTo>
                    <a:lnTo>
                      <a:pt x="48" y="5"/>
                    </a:lnTo>
                    <a:lnTo>
                      <a:pt x="42" y="2"/>
                    </a:lnTo>
                    <a:lnTo>
                      <a:pt x="36" y="1"/>
                    </a:lnTo>
                    <a:lnTo>
                      <a:pt x="30" y="0"/>
                    </a:lnTo>
                    <a:lnTo>
                      <a:pt x="19" y="2"/>
                    </a:lnTo>
                    <a:lnTo>
                      <a:pt x="10" y="9"/>
                    </a:lnTo>
                    <a:lnTo>
                      <a:pt x="3" y="18"/>
                    </a:lnTo>
                    <a:lnTo>
                      <a:pt x="0" y="30"/>
                    </a:lnTo>
                    <a:lnTo>
                      <a:pt x="1" y="35"/>
                    </a:lnTo>
                    <a:lnTo>
                      <a:pt x="3" y="41"/>
                    </a:lnTo>
                    <a:lnTo>
                      <a:pt x="6" y="47"/>
                    </a:lnTo>
                    <a:lnTo>
                      <a:pt x="10" y="51"/>
                    </a:lnTo>
                    <a:lnTo>
                      <a:pt x="14" y="55"/>
                    </a:lnTo>
                    <a:lnTo>
                      <a:pt x="19" y="57"/>
                    </a:lnTo>
                    <a:lnTo>
                      <a:pt x="25" y="58"/>
                    </a:lnTo>
                    <a:lnTo>
                      <a:pt x="30" y="59"/>
                    </a:lnTo>
                    <a:lnTo>
                      <a:pt x="36" y="58"/>
                    </a:lnTo>
                    <a:lnTo>
                      <a:pt x="42" y="57"/>
                    </a:lnTo>
                    <a:lnTo>
                      <a:pt x="48" y="55"/>
                    </a:lnTo>
                    <a:lnTo>
                      <a:pt x="52" y="51"/>
                    </a:lnTo>
                    <a:lnTo>
                      <a:pt x="56"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8321" name="Freeform 269"/>
              <p:cNvSpPr/>
              <p:nvPr/>
            </p:nvSpPr>
            <p:spPr>
              <a:xfrm>
                <a:off x="3594" y="3405"/>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11" y="28"/>
                    </a:lnTo>
                    <a:lnTo>
                      <a:pt x="7" y="27"/>
                    </a:lnTo>
                    <a:lnTo>
                      <a:pt x="5" y="25"/>
                    </a:lnTo>
                    <a:lnTo>
                      <a:pt x="4" y="23"/>
                    </a:lnTo>
                    <a:lnTo>
                      <a:pt x="1" y="20"/>
                    </a:lnTo>
                    <a:lnTo>
                      <a:pt x="0" y="18"/>
                    </a:lnTo>
                    <a:lnTo>
                      <a:pt x="0" y="15"/>
                    </a:lnTo>
                    <a:lnTo>
                      <a:pt x="0" y="12"/>
                    </a:lnTo>
                    <a:lnTo>
                      <a:pt x="1" y="9"/>
                    </a:lnTo>
                    <a:lnTo>
                      <a:pt x="4" y="6"/>
                    </a:lnTo>
                    <a:lnTo>
                      <a:pt x="5" y="4"/>
                    </a:lnTo>
                    <a:lnTo>
                      <a:pt x="7" y="3"/>
                    </a:lnTo>
                    <a:lnTo>
                      <a:pt x="11" y="1"/>
                    </a:lnTo>
                    <a:lnTo>
                      <a:pt x="13" y="0"/>
                    </a:lnTo>
                    <a:lnTo>
                      <a:pt x="15" y="0"/>
                    </a:lnTo>
                    <a:lnTo>
                      <a:pt x="19" y="0"/>
                    </a:lnTo>
                    <a:lnTo>
                      <a:pt x="21" y="1"/>
                    </a:lnTo>
                    <a:lnTo>
                      <a:pt x="23" y="3"/>
                    </a:lnTo>
                    <a:lnTo>
                      <a:pt x="26" y="4"/>
                    </a:lnTo>
                    <a:lnTo>
                      <a:pt x="28" y="6"/>
                    </a:lnTo>
                    <a:lnTo>
                      <a:pt x="29" y="9"/>
                    </a:lnTo>
                    <a:lnTo>
                      <a:pt x="30" y="12"/>
                    </a:lnTo>
                    <a:lnTo>
                      <a:pt x="30" y="15"/>
                    </a:lnTo>
                    <a:lnTo>
                      <a:pt x="29" y="20"/>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8322" name="Freeform 270"/>
              <p:cNvSpPr/>
              <p:nvPr/>
            </p:nvSpPr>
            <p:spPr>
              <a:xfrm>
                <a:off x="3541" y="3129"/>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9" y="24"/>
                    </a:lnTo>
                    <a:lnTo>
                      <a:pt x="57" y="18"/>
                    </a:lnTo>
                    <a:lnTo>
                      <a:pt x="55" y="12"/>
                    </a:lnTo>
                    <a:lnTo>
                      <a:pt x="51" y="8"/>
                    </a:lnTo>
                    <a:lnTo>
                      <a:pt x="47" y="4"/>
                    </a:lnTo>
                    <a:lnTo>
                      <a:pt x="41" y="2"/>
                    </a:lnTo>
                    <a:lnTo>
                      <a:pt x="36" y="0"/>
                    </a:lnTo>
                    <a:lnTo>
                      <a:pt x="30" y="0"/>
                    </a:lnTo>
                    <a:lnTo>
                      <a:pt x="19" y="2"/>
                    </a:lnTo>
                    <a:lnTo>
                      <a:pt x="9" y="8"/>
                    </a:lnTo>
                    <a:lnTo>
                      <a:pt x="3" y="18"/>
                    </a:lnTo>
                    <a:lnTo>
                      <a:pt x="0" y="30"/>
                    </a:lnTo>
                    <a:lnTo>
                      <a:pt x="0" y="35"/>
                    </a:lnTo>
                    <a:lnTo>
                      <a:pt x="3" y="41"/>
                    </a:lnTo>
                    <a:lnTo>
                      <a:pt x="5" y="46"/>
                    </a:lnTo>
                    <a:lnTo>
                      <a:pt x="9" y="50"/>
                    </a:lnTo>
                    <a:lnTo>
                      <a:pt x="13" y="54"/>
                    </a:lnTo>
                    <a:lnTo>
                      <a:pt x="19" y="57"/>
                    </a:lnTo>
                    <a:lnTo>
                      <a:pt x="25" y="58"/>
                    </a:lnTo>
                    <a:lnTo>
                      <a:pt x="30" y="60"/>
                    </a:lnTo>
                    <a:lnTo>
                      <a:pt x="36" y="58"/>
                    </a:lnTo>
                    <a:lnTo>
                      <a:pt x="41" y="57"/>
                    </a:lnTo>
                    <a:lnTo>
                      <a:pt x="47" y="54"/>
                    </a:lnTo>
                    <a:lnTo>
                      <a:pt x="51" y="50"/>
                    </a:lnTo>
                    <a:lnTo>
                      <a:pt x="55" y="46"/>
                    </a:lnTo>
                    <a:lnTo>
                      <a:pt x="57" y="41"/>
                    </a:lnTo>
                    <a:lnTo>
                      <a:pt x="59" y="35"/>
                    </a:lnTo>
                    <a:lnTo>
                      <a:pt x="59" y="30"/>
                    </a:lnTo>
                    <a:close/>
                  </a:path>
                </a:pathLst>
              </a:custGeom>
              <a:solidFill>
                <a:srgbClr val="5900BC">
                  <a:alpha val="100000"/>
                </a:srgbClr>
              </a:solidFill>
              <a:ln w="9525">
                <a:noFill/>
              </a:ln>
            </p:spPr>
            <p:txBody>
              <a:bodyPr/>
              <a:p>
                <a:endParaRPr lang="en-US"/>
              </a:p>
            </p:txBody>
          </p:sp>
          <p:sp>
            <p:nvSpPr>
              <p:cNvPr id="8323" name="Freeform 271"/>
              <p:cNvSpPr/>
              <p:nvPr/>
            </p:nvSpPr>
            <p:spPr>
              <a:xfrm>
                <a:off x="3549" y="3136"/>
                <a:ext cx="14" cy="15"/>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5" y="28"/>
                    </a:moveTo>
                    <a:lnTo>
                      <a:pt x="12" y="28"/>
                    </a:lnTo>
                    <a:lnTo>
                      <a:pt x="10" y="27"/>
                    </a:lnTo>
                    <a:lnTo>
                      <a:pt x="6" y="26"/>
                    </a:lnTo>
                    <a:lnTo>
                      <a:pt x="4" y="25"/>
                    </a:lnTo>
                    <a:lnTo>
                      <a:pt x="3" y="23"/>
                    </a:lnTo>
                    <a:lnTo>
                      <a:pt x="2" y="19"/>
                    </a:lnTo>
                    <a:lnTo>
                      <a:pt x="0" y="17"/>
                    </a:lnTo>
                    <a:lnTo>
                      <a:pt x="0" y="15"/>
                    </a:lnTo>
                    <a:lnTo>
                      <a:pt x="0" y="11"/>
                    </a:lnTo>
                    <a:lnTo>
                      <a:pt x="2" y="9"/>
                    </a:lnTo>
                    <a:lnTo>
                      <a:pt x="3" y="7"/>
                    </a:lnTo>
                    <a:lnTo>
                      <a:pt x="4" y="4"/>
                    </a:lnTo>
                    <a:lnTo>
                      <a:pt x="6" y="2"/>
                    </a:lnTo>
                    <a:lnTo>
                      <a:pt x="10" y="1"/>
                    </a:lnTo>
                    <a:lnTo>
                      <a:pt x="12" y="0"/>
                    </a:lnTo>
                    <a:lnTo>
                      <a:pt x="15" y="0"/>
                    </a:lnTo>
                    <a:lnTo>
                      <a:pt x="18" y="0"/>
                    </a:lnTo>
                    <a:lnTo>
                      <a:pt x="21" y="1"/>
                    </a:lnTo>
                    <a:lnTo>
                      <a:pt x="23" y="2"/>
                    </a:lnTo>
                    <a:lnTo>
                      <a:pt x="26" y="4"/>
                    </a:lnTo>
                    <a:lnTo>
                      <a:pt x="27" y="7"/>
                    </a:lnTo>
                    <a:lnTo>
                      <a:pt x="28" y="9"/>
                    </a:lnTo>
                    <a:lnTo>
                      <a:pt x="29" y="11"/>
                    </a:lnTo>
                    <a:lnTo>
                      <a:pt x="29" y="15"/>
                    </a:lnTo>
                    <a:lnTo>
                      <a:pt x="28" y="20"/>
                    </a:lnTo>
                    <a:lnTo>
                      <a:pt x="26" y="25"/>
                    </a:lnTo>
                    <a:lnTo>
                      <a:pt x="21" y="27"/>
                    </a:lnTo>
                    <a:lnTo>
                      <a:pt x="15" y="28"/>
                    </a:lnTo>
                    <a:close/>
                  </a:path>
                </a:pathLst>
              </a:custGeom>
              <a:solidFill>
                <a:srgbClr val="FFFF93">
                  <a:alpha val="100000"/>
                </a:srgbClr>
              </a:solidFill>
              <a:ln w="9525">
                <a:noFill/>
              </a:ln>
            </p:spPr>
            <p:txBody>
              <a:bodyPr/>
              <a:p>
                <a:endParaRPr lang="en-US"/>
              </a:p>
            </p:txBody>
          </p:sp>
          <p:sp>
            <p:nvSpPr>
              <p:cNvPr id="8324" name="Freeform 272"/>
              <p:cNvSpPr/>
              <p:nvPr/>
            </p:nvSpPr>
            <p:spPr>
              <a:xfrm>
                <a:off x="3696" y="311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3"/>
                    </a:lnTo>
                    <a:lnTo>
                      <a:pt x="51" y="9"/>
                    </a:lnTo>
                    <a:lnTo>
                      <a:pt x="46" y="5"/>
                    </a:lnTo>
                    <a:lnTo>
                      <a:pt x="42" y="2"/>
                    </a:lnTo>
                    <a:lnTo>
                      <a:pt x="36" y="1"/>
                    </a:lnTo>
                    <a:lnTo>
                      <a:pt x="30" y="0"/>
                    </a:lnTo>
                    <a:lnTo>
                      <a:pt x="19" y="2"/>
                    </a:lnTo>
                    <a:lnTo>
                      <a:pt x="9" y="9"/>
                    </a:lnTo>
                    <a:lnTo>
                      <a:pt x="2" y="18"/>
                    </a:lnTo>
                    <a:lnTo>
                      <a:pt x="0" y="30"/>
                    </a:lnTo>
                    <a:lnTo>
                      <a:pt x="1" y="35"/>
                    </a:lnTo>
                    <a:lnTo>
                      <a:pt x="2" y="41"/>
                    </a:lnTo>
                    <a:lnTo>
                      <a:pt x="6" y="47"/>
                    </a:lnTo>
                    <a:lnTo>
                      <a:pt x="9" y="52"/>
                    </a:lnTo>
                    <a:lnTo>
                      <a:pt x="14" y="55"/>
                    </a:lnTo>
                    <a:lnTo>
                      <a:pt x="19" y="57"/>
                    </a:lnTo>
                    <a:lnTo>
                      <a:pt x="24" y="58"/>
                    </a:lnTo>
                    <a:lnTo>
                      <a:pt x="30" y="60"/>
                    </a:lnTo>
                    <a:lnTo>
                      <a:pt x="36" y="58"/>
                    </a:lnTo>
                    <a:lnTo>
                      <a:pt x="42" y="57"/>
                    </a:lnTo>
                    <a:lnTo>
                      <a:pt x="46" y="55"/>
                    </a:lnTo>
                    <a:lnTo>
                      <a:pt x="51" y="52"/>
                    </a:lnTo>
                    <a:lnTo>
                      <a:pt x="54"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8325" name="Freeform 273"/>
              <p:cNvSpPr/>
              <p:nvPr/>
            </p:nvSpPr>
            <p:spPr>
              <a:xfrm>
                <a:off x="3703" y="311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8"/>
                    </a:lnTo>
                    <a:lnTo>
                      <a:pt x="7" y="27"/>
                    </a:lnTo>
                    <a:lnTo>
                      <a:pt x="5" y="25"/>
                    </a:lnTo>
                    <a:lnTo>
                      <a:pt x="4" y="23"/>
                    </a:lnTo>
                    <a:lnTo>
                      <a:pt x="1" y="20"/>
                    </a:lnTo>
                    <a:lnTo>
                      <a:pt x="0" y="18"/>
                    </a:lnTo>
                    <a:lnTo>
                      <a:pt x="0" y="15"/>
                    </a:lnTo>
                    <a:lnTo>
                      <a:pt x="0" y="12"/>
                    </a:lnTo>
                    <a:lnTo>
                      <a:pt x="1" y="9"/>
                    </a:lnTo>
                    <a:lnTo>
                      <a:pt x="4" y="7"/>
                    </a:lnTo>
                    <a:lnTo>
                      <a:pt x="5" y="4"/>
                    </a:lnTo>
                    <a:lnTo>
                      <a:pt x="7" y="3"/>
                    </a:lnTo>
                    <a:lnTo>
                      <a:pt x="9" y="1"/>
                    </a:lnTo>
                    <a:lnTo>
                      <a:pt x="13" y="0"/>
                    </a:lnTo>
                    <a:lnTo>
                      <a:pt x="15" y="0"/>
                    </a:lnTo>
                    <a:lnTo>
                      <a:pt x="19" y="0"/>
                    </a:lnTo>
                    <a:lnTo>
                      <a:pt x="21" y="1"/>
                    </a:lnTo>
                    <a:lnTo>
                      <a:pt x="23" y="3"/>
                    </a:lnTo>
                    <a:lnTo>
                      <a:pt x="25" y="4"/>
                    </a:lnTo>
                    <a:lnTo>
                      <a:pt x="28"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8326" name="Freeform 274"/>
              <p:cNvSpPr/>
              <p:nvPr/>
            </p:nvSpPr>
            <p:spPr>
              <a:xfrm>
                <a:off x="3669" y="3257"/>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4"/>
                    </a:lnTo>
                    <a:lnTo>
                      <a:pt x="51" y="10"/>
                    </a:lnTo>
                    <a:lnTo>
                      <a:pt x="46" y="6"/>
                    </a:lnTo>
                    <a:lnTo>
                      <a:pt x="42" y="3"/>
                    </a:lnTo>
                    <a:lnTo>
                      <a:pt x="36" y="2"/>
                    </a:lnTo>
                    <a:lnTo>
                      <a:pt x="30" y="0"/>
                    </a:lnTo>
                    <a:lnTo>
                      <a:pt x="19" y="3"/>
                    </a:lnTo>
                    <a:lnTo>
                      <a:pt x="9" y="10"/>
                    </a:lnTo>
                    <a:lnTo>
                      <a:pt x="2" y="19"/>
                    </a:lnTo>
                    <a:lnTo>
                      <a:pt x="0" y="30"/>
                    </a:lnTo>
                    <a:lnTo>
                      <a:pt x="1" y="36"/>
                    </a:lnTo>
                    <a:lnTo>
                      <a:pt x="2" y="42"/>
                    </a:lnTo>
                    <a:lnTo>
                      <a:pt x="5" y="46"/>
                    </a:lnTo>
                    <a:lnTo>
                      <a:pt x="8" y="51"/>
                    </a:lnTo>
                    <a:lnTo>
                      <a:pt x="13" y="55"/>
                    </a:lnTo>
                    <a:lnTo>
                      <a:pt x="19" y="58"/>
                    </a:lnTo>
                    <a:lnTo>
                      <a:pt x="24" y="59"/>
                    </a:lnTo>
                    <a:lnTo>
                      <a:pt x="30" y="60"/>
                    </a:lnTo>
                    <a:lnTo>
                      <a:pt x="36" y="59"/>
                    </a:lnTo>
                    <a:lnTo>
                      <a:pt x="42" y="58"/>
                    </a:lnTo>
                    <a:lnTo>
                      <a:pt x="46" y="55"/>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8327" name="Freeform 275"/>
              <p:cNvSpPr/>
              <p:nvPr/>
            </p:nvSpPr>
            <p:spPr>
              <a:xfrm>
                <a:off x="3677" y="326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10"/>
                    </a:lnTo>
                    <a:lnTo>
                      <a:pt x="2" y="7"/>
                    </a:lnTo>
                    <a:lnTo>
                      <a:pt x="5" y="5"/>
                    </a:lnTo>
                    <a:lnTo>
                      <a:pt x="7" y="3"/>
                    </a:lnTo>
                    <a:lnTo>
                      <a:pt x="9" y="1"/>
                    </a:lnTo>
                    <a:lnTo>
                      <a:pt x="12" y="0"/>
                    </a:lnTo>
                    <a:lnTo>
                      <a:pt x="15" y="0"/>
                    </a:lnTo>
                    <a:lnTo>
                      <a:pt x="17" y="0"/>
                    </a:lnTo>
                    <a:lnTo>
                      <a:pt x="21" y="1"/>
                    </a:lnTo>
                    <a:lnTo>
                      <a:pt x="23" y="3"/>
                    </a:lnTo>
                    <a:lnTo>
                      <a:pt x="25" y="5"/>
                    </a:lnTo>
                    <a:lnTo>
                      <a:pt x="27"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8328" name="Freeform 276"/>
              <p:cNvSpPr/>
              <p:nvPr/>
            </p:nvSpPr>
            <p:spPr>
              <a:xfrm>
                <a:off x="3693" y="3382"/>
                <a:ext cx="30"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3"/>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8"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8329" name="Freeform 277"/>
              <p:cNvSpPr/>
              <p:nvPr/>
            </p:nvSpPr>
            <p:spPr>
              <a:xfrm>
                <a:off x="3701" y="3390"/>
                <a:ext cx="14" cy="14"/>
              </a:xfrm>
              <a:custGeom>
                <a:avLst/>
                <a:gdLst>
                  <a:gd name="txL" fmla="*/ 0 w 28"/>
                  <a:gd name="txT" fmla="*/ 0 h 29"/>
                  <a:gd name="txR" fmla="*/ 28 w 28"/>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8" h="29">
                    <a:moveTo>
                      <a:pt x="13" y="29"/>
                    </a:moveTo>
                    <a:lnTo>
                      <a:pt x="11" y="29"/>
                    </a:lnTo>
                    <a:lnTo>
                      <a:pt x="9" y="28"/>
                    </a:lnTo>
                    <a:lnTo>
                      <a:pt x="5" y="27"/>
                    </a:lnTo>
                    <a:lnTo>
                      <a:pt x="3" y="25"/>
                    </a:lnTo>
                    <a:lnTo>
                      <a:pt x="2" y="22"/>
                    </a:lnTo>
                    <a:lnTo>
                      <a:pt x="1" y="20"/>
                    </a:lnTo>
                    <a:lnTo>
                      <a:pt x="0" y="18"/>
                    </a:lnTo>
                    <a:lnTo>
                      <a:pt x="0" y="14"/>
                    </a:lnTo>
                    <a:lnTo>
                      <a:pt x="0" y="12"/>
                    </a:lnTo>
                    <a:lnTo>
                      <a:pt x="1" y="8"/>
                    </a:lnTo>
                    <a:lnTo>
                      <a:pt x="2" y="6"/>
                    </a:lnTo>
                    <a:lnTo>
                      <a:pt x="3" y="4"/>
                    </a:lnTo>
                    <a:lnTo>
                      <a:pt x="5" y="3"/>
                    </a:lnTo>
                    <a:lnTo>
                      <a:pt x="9" y="2"/>
                    </a:lnTo>
                    <a:lnTo>
                      <a:pt x="11" y="0"/>
                    </a:lnTo>
                    <a:lnTo>
                      <a:pt x="13" y="0"/>
                    </a:lnTo>
                    <a:lnTo>
                      <a:pt x="17" y="0"/>
                    </a:lnTo>
                    <a:lnTo>
                      <a:pt x="19" y="2"/>
                    </a:lnTo>
                    <a:lnTo>
                      <a:pt x="23" y="3"/>
                    </a:lnTo>
                    <a:lnTo>
                      <a:pt x="25" y="4"/>
                    </a:lnTo>
                    <a:lnTo>
                      <a:pt x="26" y="6"/>
                    </a:lnTo>
                    <a:lnTo>
                      <a:pt x="27" y="8"/>
                    </a:lnTo>
                    <a:lnTo>
                      <a:pt x="28" y="12"/>
                    </a:lnTo>
                    <a:lnTo>
                      <a:pt x="28" y="14"/>
                    </a:lnTo>
                    <a:lnTo>
                      <a:pt x="27" y="20"/>
                    </a:lnTo>
                    <a:lnTo>
                      <a:pt x="25" y="25"/>
                    </a:lnTo>
                    <a:lnTo>
                      <a:pt x="19" y="28"/>
                    </a:lnTo>
                    <a:lnTo>
                      <a:pt x="13" y="29"/>
                    </a:lnTo>
                    <a:close/>
                  </a:path>
                </a:pathLst>
              </a:custGeom>
              <a:solidFill>
                <a:srgbClr val="FFFF93">
                  <a:alpha val="100000"/>
                </a:srgbClr>
              </a:solidFill>
              <a:ln w="9525">
                <a:noFill/>
              </a:ln>
            </p:spPr>
            <p:txBody>
              <a:bodyPr/>
              <a:p>
                <a:endParaRPr lang="en-US"/>
              </a:p>
            </p:txBody>
          </p:sp>
          <p:sp>
            <p:nvSpPr>
              <p:cNvPr id="8330" name="Freeform 278"/>
              <p:cNvSpPr/>
              <p:nvPr/>
            </p:nvSpPr>
            <p:spPr>
              <a:xfrm>
                <a:off x="3842" y="3409"/>
                <a:ext cx="30" cy="30"/>
              </a:xfrm>
              <a:custGeom>
                <a:avLst/>
                <a:gdLst>
                  <a:gd name="txL" fmla="*/ 0 w 60"/>
                  <a:gd name="txT" fmla="*/ 0 h 58"/>
                  <a:gd name="txR" fmla="*/ 60 w 60"/>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8">
                    <a:moveTo>
                      <a:pt x="60" y="30"/>
                    </a:moveTo>
                    <a:lnTo>
                      <a:pt x="59" y="24"/>
                    </a:lnTo>
                    <a:lnTo>
                      <a:pt x="57" y="18"/>
                    </a:lnTo>
                    <a:lnTo>
                      <a:pt x="54" y="12"/>
                    </a:lnTo>
                    <a:lnTo>
                      <a:pt x="51" y="8"/>
                    </a:lnTo>
                    <a:lnTo>
                      <a:pt x="46" y="4"/>
                    </a:lnTo>
                    <a:lnTo>
                      <a:pt x="41" y="2"/>
                    </a:lnTo>
                    <a:lnTo>
                      <a:pt x="36" y="0"/>
                    </a:lnTo>
                    <a:lnTo>
                      <a:pt x="30" y="0"/>
                    </a:lnTo>
                    <a:lnTo>
                      <a:pt x="18" y="2"/>
                    </a:lnTo>
                    <a:lnTo>
                      <a:pt x="8" y="8"/>
                    </a:lnTo>
                    <a:lnTo>
                      <a:pt x="2" y="18"/>
                    </a:lnTo>
                    <a:lnTo>
                      <a:pt x="0" y="30"/>
                    </a:lnTo>
                    <a:lnTo>
                      <a:pt x="1" y="35"/>
                    </a:lnTo>
                    <a:lnTo>
                      <a:pt x="2" y="40"/>
                    </a:lnTo>
                    <a:lnTo>
                      <a:pt x="4" y="46"/>
                    </a:lnTo>
                    <a:lnTo>
                      <a:pt x="8" y="50"/>
                    </a:lnTo>
                    <a:lnTo>
                      <a:pt x="12" y="54"/>
                    </a:lnTo>
                    <a:lnTo>
                      <a:pt x="18" y="56"/>
                    </a:lnTo>
                    <a:lnTo>
                      <a:pt x="24" y="58"/>
                    </a:lnTo>
                    <a:lnTo>
                      <a:pt x="30" y="58"/>
                    </a:lnTo>
                    <a:lnTo>
                      <a:pt x="36" y="58"/>
                    </a:lnTo>
                    <a:lnTo>
                      <a:pt x="41" y="56"/>
                    </a:lnTo>
                    <a:lnTo>
                      <a:pt x="46" y="54"/>
                    </a:lnTo>
                    <a:lnTo>
                      <a:pt x="51" y="50"/>
                    </a:lnTo>
                    <a:lnTo>
                      <a:pt x="54" y="46"/>
                    </a:lnTo>
                    <a:lnTo>
                      <a:pt x="57" y="40"/>
                    </a:lnTo>
                    <a:lnTo>
                      <a:pt x="59" y="35"/>
                    </a:lnTo>
                    <a:lnTo>
                      <a:pt x="60" y="30"/>
                    </a:lnTo>
                    <a:close/>
                  </a:path>
                </a:pathLst>
              </a:custGeom>
              <a:solidFill>
                <a:srgbClr val="6800E0">
                  <a:alpha val="100000"/>
                </a:srgbClr>
              </a:solidFill>
              <a:ln w="9525">
                <a:noFill/>
              </a:ln>
            </p:spPr>
            <p:txBody>
              <a:bodyPr/>
              <a:p>
                <a:endParaRPr lang="en-US"/>
              </a:p>
            </p:txBody>
          </p:sp>
          <p:sp>
            <p:nvSpPr>
              <p:cNvPr id="8331" name="Freeform 279"/>
              <p:cNvSpPr/>
              <p:nvPr/>
            </p:nvSpPr>
            <p:spPr>
              <a:xfrm>
                <a:off x="3850" y="3417"/>
                <a:ext cx="15" cy="14"/>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5"/>
                    </a:lnTo>
                    <a:lnTo>
                      <a:pt x="4" y="3"/>
                    </a:lnTo>
                    <a:lnTo>
                      <a:pt x="7" y="2"/>
                    </a:lnTo>
                    <a:lnTo>
                      <a:pt x="9" y="1"/>
                    </a:lnTo>
                    <a:lnTo>
                      <a:pt x="11" y="0"/>
                    </a:lnTo>
                    <a:lnTo>
                      <a:pt x="15" y="0"/>
                    </a:lnTo>
                    <a:lnTo>
                      <a:pt x="17" y="0"/>
                    </a:lnTo>
                    <a:lnTo>
                      <a:pt x="21" y="1"/>
                    </a:lnTo>
                    <a:lnTo>
                      <a:pt x="23" y="2"/>
                    </a:lnTo>
                    <a:lnTo>
                      <a:pt x="25" y="3"/>
                    </a:lnTo>
                    <a:lnTo>
                      <a:pt x="26" y="5"/>
                    </a:lnTo>
                    <a:lnTo>
                      <a:pt x="29" y="9"/>
                    </a:lnTo>
                    <a:lnTo>
                      <a:pt x="30" y="11"/>
                    </a:lnTo>
                    <a:lnTo>
                      <a:pt x="30" y="15"/>
                    </a:lnTo>
                    <a:lnTo>
                      <a:pt x="29" y="20"/>
                    </a:lnTo>
                    <a:lnTo>
                      <a:pt x="25" y="25"/>
                    </a:lnTo>
                    <a:lnTo>
                      <a:pt x="21" y="27"/>
                    </a:lnTo>
                    <a:lnTo>
                      <a:pt x="15" y="28"/>
                    </a:lnTo>
                    <a:close/>
                  </a:path>
                </a:pathLst>
              </a:custGeom>
              <a:solidFill>
                <a:srgbClr val="FFFF93">
                  <a:alpha val="100000"/>
                </a:srgbClr>
              </a:solidFill>
              <a:ln w="9525">
                <a:noFill/>
              </a:ln>
            </p:spPr>
            <p:txBody>
              <a:bodyPr/>
              <a:p>
                <a:endParaRPr lang="en-US"/>
              </a:p>
            </p:txBody>
          </p:sp>
          <p:sp>
            <p:nvSpPr>
              <p:cNvPr id="8332" name="Freeform 280"/>
              <p:cNvSpPr/>
              <p:nvPr/>
            </p:nvSpPr>
            <p:spPr>
              <a:xfrm>
                <a:off x="3869" y="3310"/>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7" y="19"/>
                    </a:lnTo>
                    <a:lnTo>
                      <a:pt x="54" y="13"/>
                    </a:lnTo>
                    <a:lnTo>
                      <a:pt x="50" y="9"/>
                    </a:lnTo>
                    <a:lnTo>
                      <a:pt x="46" y="5"/>
                    </a:lnTo>
                    <a:lnTo>
                      <a:pt x="41" y="3"/>
                    </a:lnTo>
                    <a:lnTo>
                      <a:pt x="36" y="0"/>
                    </a:lnTo>
                    <a:lnTo>
                      <a:pt x="30" y="0"/>
                    </a:lnTo>
                    <a:lnTo>
                      <a:pt x="18" y="3"/>
                    </a:lnTo>
                    <a:lnTo>
                      <a:pt x="9" y="9"/>
                    </a:lnTo>
                    <a:lnTo>
                      <a:pt x="2" y="18"/>
                    </a:lnTo>
                    <a:lnTo>
                      <a:pt x="0" y="29"/>
                    </a:lnTo>
                    <a:lnTo>
                      <a:pt x="1" y="35"/>
                    </a:lnTo>
                    <a:lnTo>
                      <a:pt x="2" y="41"/>
                    </a:lnTo>
                    <a:lnTo>
                      <a:pt x="6" y="47"/>
                    </a:lnTo>
                    <a:lnTo>
                      <a:pt x="9" y="51"/>
                    </a:lnTo>
                    <a:lnTo>
                      <a:pt x="14" y="55"/>
                    </a:lnTo>
                    <a:lnTo>
                      <a:pt x="18" y="57"/>
                    </a:lnTo>
                    <a:lnTo>
                      <a:pt x="24" y="59"/>
                    </a:lnTo>
                    <a:lnTo>
                      <a:pt x="30" y="59"/>
                    </a:lnTo>
                    <a:lnTo>
                      <a:pt x="36" y="59"/>
                    </a:lnTo>
                    <a:lnTo>
                      <a:pt x="41" y="57"/>
                    </a:lnTo>
                    <a:lnTo>
                      <a:pt x="46" y="55"/>
                    </a:lnTo>
                    <a:lnTo>
                      <a:pt x="50" y="51"/>
                    </a:lnTo>
                    <a:lnTo>
                      <a:pt x="54" y="47"/>
                    </a:lnTo>
                    <a:lnTo>
                      <a:pt x="57" y="41"/>
                    </a:lnTo>
                    <a:lnTo>
                      <a:pt x="59" y="35"/>
                    </a:lnTo>
                    <a:lnTo>
                      <a:pt x="60" y="29"/>
                    </a:lnTo>
                    <a:close/>
                  </a:path>
                </a:pathLst>
              </a:custGeom>
              <a:solidFill>
                <a:srgbClr val="5900BC">
                  <a:alpha val="100000"/>
                </a:srgbClr>
              </a:solidFill>
              <a:ln w="9525">
                <a:noFill/>
              </a:ln>
            </p:spPr>
            <p:txBody>
              <a:bodyPr/>
              <a:p>
                <a:endParaRPr lang="en-US"/>
              </a:p>
            </p:txBody>
          </p:sp>
          <p:sp>
            <p:nvSpPr>
              <p:cNvPr id="8333" name="Freeform 281"/>
              <p:cNvSpPr/>
              <p:nvPr/>
            </p:nvSpPr>
            <p:spPr>
              <a:xfrm>
                <a:off x="3876" y="3318"/>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9" y="28"/>
                    </a:lnTo>
                    <a:lnTo>
                      <a:pt x="7" y="27"/>
                    </a:lnTo>
                    <a:lnTo>
                      <a:pt x="4" y="25"/>
                    </a:lnTo>
                    <a:lnTo>
                      <a:pt x="3" y="22"/>
                    </a:lnTo>
                    <a:lnTo>
                      <a:pt x="1" y="20"/>
                    </a:lnTo>
                    <a:lnTo>
                      <a:pt x="0" y="18"/>
                    </a:lnTo>
                    <a:lnTo>
                      <a:pt x="0" y="14"/>
                    </a:lnTo>
                    <a:lnTo>
                      <a:pt x="0" y="12"/>
                    </a:lnTo>
                    <a:lnTo>
                      <a:pt x="1" y="9"/>
                    </a:lnTo>
                    <a:lnTo>
                      <a:pt x="3" y="6"/>
                    </a:lnTo>
                    <a:lnTo>
                      <a:pt x="4" y="4"/>
                    </a:lnTo>
                    <a:lnTo>
                      <a:pt x="7" y="3"/>
                    </a:lnTo>
                    <a:lnTo>
                      <a:pt x="9" y="2"/>
                    </a:lnTo>
                    <a:lnTo>
                      <a:pt x="12" y="0"/>
                    </a:lnTo>
                    <a:lnTo>
                      <a:pt x="15" y="0"/>
                    </a:lnTo>
                    <a:lnTo>
                      <a:pt x="17" y="0"/>
                    </a:lnTo>
                    <a:lnTo>
                      <a:pt x="21" y="2"/>
                    </a:lnTo>
                    <a:lnTo>
                      <a:pt x="23" y="3"/>
                    </a:lnTo>
                    <a:lnTo>
                      <a:pt x="25" y="4"/>
                    </a:lnTo>
                    <a:lnTo>
                      <a:pt x="26" y="6"/>
                    </a:lnTo>
                    <a:lnTo>
                      <a:pt x="29" y="9"/>
                    </a:lnTo>
                    <a:lnTo>
                      <a:pt x="30" y="12"/>
                    </a:lnTo>
                    <a:lnTo>
                      <a:pt x="30" y="14"/>
                    </a:lnTo>
                    <a:lnTo>
                      <a:pt x="29" y="20"/>
                    </a:lnTo>
                    <a:lnTo>
                      <a:pt x="25" y="25"/>
                    </a:lnTo>
                    <a:lnTo>
                      <a:pt x="21" y="28"/>
                    </a:lnTo>
                    <a:lnTo>
                      <a:pt x="15" y="29"/>
                    </a:lnTo>
                    <a:close/>
                  </a:path>
                </a:pathLst>
              </a:custGeom>
              <a:solidFill>
                <a:srgbClr val="FFFF93">
                  <a:alpha val="100000"/>
                </a:srgbClr>
              </a:solidFill>
              <a:ln w="9525">
                <a:noFill/>
              </a:ln>
            </p:spPr>
            <p:txBody>
              <a:bodyPr/>
              <a:p>
                <a:endParaRPr lang="en-US"/>
              </a:p>
            </p:txBody>
          </p:sp>
          <p:sp>
            <p:nvSpPr>
              <p:cNvPr id="8334" name="Freeform 282"/>
              <p:cNvSpPr/>
              <p:nvPr/>
            </p:nvSpPr>
            <p:spPr>
              <a:xfrm>
                <a:off x="3869" y="3182"/>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3"/>
                    </a:lnTo>
                    <a:lnTo>
                      <a:pt x="50" y="9"/>
                    </a:lnTo>
                    <a:lnTo>
                      <a:pt x="46" y="5"/>
                    </a:lnTo>
                    <a:lnTo>
                      <a:pt x="41" y="2"/>
                    </a:lnTo>
                    <a:lnTo>
                      <a:pt x="36" y="1"/>
                    </a:lnTo>
                    <a:lnTo>
                      <a:pt x="30" y="0"/>
                    </a:lnTo>
                    <a:lnTo>
                      <a:pt x="18" y="2"/>
                    </a:lnTo>
                    <a:lnTo>
                      <a:pt x="9" y="9"/>
                    </a:lnTo>
                    <a:lnTo>
                      <a:pt x="2" y="18"/>
                    </a:lnTo>
                    <a:lnTo>
                      <a:pt x="0" y="30"/>
                    </a:lnTo>
                    <a:lnTo>
                      <a:pt x="1" y="35"/>
                    </a:lnTo>
                    <a:lnTo>
                      <a:pt x="2" y="41"/>
                    </a:lnTo>
                    <a:lnTo>
                      <a:pt x="6" y="47"/>
                    </a:lnTo>
                    <a:lnTo>
                      <a:pt x="9" y="51"/>
                    </a:lnTo>
                    <a:lnTo>
                      <a:pt x="14" y="55"/>
                    </a:lnTo>
                    <a:lnTo>
                      <a:pt x="18" y="57"/>
                    </a:lnTo>
                    <a:lnTo>
                      <a:pt x="24" y="58"/>
                    </a:lnTo>
                    <a:lnTo>
                      <a:pt x="30" y="60"/>
                    </a:lnTo>
                    <a:lnTo>
                      <a:pt x="36" y="58"/>
                    </a:lnTo>
                    <a:lnTo>
                      <a:pt x="41" y="57"/>
                    </a:lnTo>
                    <a:lnTo>
                      <a:pt x="46" y="55"/>
                    </a:lnTo>
                    <a:lnTo>
                      <a:pt x="50" y="51"/>
                    </a:lnTo>
                    <a:lnTo>
                      <a:pt x="54" y="47"/>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8335" name="Freeform 283"/>
              <p:cNvSpPr/>
              <p:nvPr/>
            </p:nvSpPr>
            <p:spPr>
              <a:xfrm>
                <a:off x="3876" y="318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8"/>
                    </a:lnTo>
                    <a:lnTo>
                      <a:pt x="7" y="27"/>
                    </a:lnTo>
                    <a:lnTo>
                      <a:pt x="4" y="25"/>
                    </a:lnTo>
                    <a:lnTo>
                      <a:pt x="3" y="23"/>
                    </a:lnTo>
                    <a:lnTo>
                      <a:pt x="1" y="20"/>
                    </a:lnTo>
                    <a:lnTo>
                      <a:pt x="0" y="18"/>
                    </a:lnTo>
                    <a:lnTo>
                      <a:pt x="0" y="15"/>
                    </a:lnTo>
                    <a:lnTo>
                      <a:pt x="0" y="12"/>
                    </a:lnTo>
                    <a:lnTo>
                      <a:pt x="1" y="9"/>
                    </a:lnTo>
                    <a:lnTo>
                      <a:pt x="3" y="7"/>
                    </a:lnTo>
                    <a:lnTo>
                      <a:pt x="4" y="4"/>
                    </a:lnTo>
                    <a:lnTo>
                      <a:pt x="7" y="3"/>
                    </a:lnTo>
                    <a:lnTo>
                      <a:pt x="9" y="1"/>
                    </a:lnTo>
                    <a:lnTo>
                      <a:pt x="12" y="0"/>
                    </a:lnTo>
                    <a:lnTo>
                      <a:pt x="15" y="0"/>
                    </a:lnTo>
                    <a:lnTo>
                      <a:pt x="17" y="0"/>
                    </a:lnTo>
                    <a:lnTo>
                      <a:pt x="21" y="1"/>
                    </a:lnTo>
                    <a:lnTo>
                      <a:pt x="23" y="3"/>
                    </a:lnTo>
                    <a:lnTo>
                      <a:pt x="25" y="4"/>
                    </a:lnTo>
                    <a:lnTo>
                      <a:pt x="26"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8336" name="Freeform 284"/>
              <p:cNvSpPr/>
              <p:nvPr/>
            </p:nvSpPr>
            <p:spPr>
              <a:xfrm>
                <a:off x="2809" y="3310"/>
                <a:ext cx="29"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4"/>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7"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8337" name="Freeform 285"/>
              <p:cNvSpPr/>
              <p:nvPr/>
            </p:nvSpPr>
            <p:spPr>
              <a:xfrm>
                <a:off x="2816" y="3318"/>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4" y="29"/>
                    </a:moveTo>
                    <a:lnTo>
                      <a:pt x="12" y="29"/>
                    </a:lnTo>
                    <a:lnTo>
                      <a:pt x="10" y="28"/>
                    </a:lnTo>
                    <a:lnTo>
                      <a:pt x="6" y="27"/>
                    </a:lnTo>
                    <a:lnTo>
                      <a:pt x="4" y="25"/>
                    </a:lnTo>
                    <a:lnTo>
                      <a:pt x="3" y="22"/>
                    </a:lnTo>
                    <a:lnTo>
                      <a:pt x="2" y="20"/>
                    </a:lnTo>
                    <a:lnTo>
                      <a:pt x="0" y="18"/>
                    </a:lnTo>
                    <a:lnTo>
                      <a:pt x="0" y="14"/>
                    </a:lnTo>
                    <a:lnTo>
                      <a:pt x="0" y="12"/>
                    </a:lnTo>
                    <a:lnTo>
                      <a:pt x="2" y="9"/>
                    </a:lnTo>
                    <a:lnTo>
                      <a:pt x="3" y="6"/>
                    </a:lnTo>
                    <a:lnTo>
                      <a:pt x="4" y="4"/>
                    </a:lnTo>
                    <a:lnTo>
                      <a:pt x="6" y="3"/>
                    </a:lnTo>
                    <a:lnTo>
                      <a:pt x="10" y="2"/>
                    </a:lnTo>
                    <a:lnTo>
                      <a:pt x="12" y="0"/>
                    </a:lnTo>
                    <a:lnTo>
                      <a:pt x="14" y="0"/>
                    </a:lnTo>
                    <a:lnTo>
                      <a:pt x="18" y="0"/>
                    </a:lnTo>
                    <a:lnTo>
                      <a:pt x="20" y="2"/>
                    </a:lnTo>
                    <a:lnTo>
                      <a:pt x="22" y="3"/>
                    </a:lnTo>
                    <a:lnTo>
                      <a:pt x="25" y="4"/>
                    </a:lnTo>
                    <a:lnTo>
                      <a:pt x="27" y="6"/>
                    </a:lnTo>
                    <a:lnTo>
                      <a:pt x="28" y="9"/>
                    </a:lnTo>
                    <a:lnTo>
                      <a:pt x="29" y="12"/>
                    </a:lnTo>
                    <a:lnTo>
                      <a:pt x="29" y="14"/>
                    </a:lnTo>
                    <a:lnTo>
                      <a:pt x="28" y="20"/>
                    </a:lnTo>
                    <a:lnTo>
                      <a:pt x="25" y="25"/>
                    </a:lnTo>
                    <a:lnTo>
                      <a:pt x="20" y="28"/>
                    </a:lnTo>
                    <a:lnTo>
                      <a:pt x="14" y="29"/>
                    </a:lnTo>
                    <a:close/>
                  </a:path>
                </a:pathLst>
              </a:custGeom>
              <a:solidFill>
                <a:srgbClr val="FFFF93">
                  <a:alpha val="100000"/>
                </a:srgbClr>
              </a:solidFill>
              <a:ln w="9525">
                <a:noFill/>
              </a:ln>
            </p:spPr>
            <p:txBody>
              <a:bodyPr/>
              <a:p>
                <a:endParaRPr lang="en-US"/>
              </a:p>
            </p:txBody>
          </p:sp>
          <p:sp>
            <p:nvSpPr>
              <p:cNvPr id="8338" name="Freeform 286"/>
              <p:cNvSpPr/>
              <p:nvPr/>
            </p:nvSpPr>
            <p:spPr>
              <a:xfrm>
                <a:off x="2947" y="223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3"/>
                    </a:lnTo>
                    <a:lnTo>
                      <a:pt x="51" y="8"/>
                    </a:lnTo>
                    <a:lnTo>
                      <a:pt x="46" y="5"/>
                    </a:lnTo>
                    <a:lnTo>
                      <a:pt x="41" y="3"/>
                    </a:lnTo>
                    <a:lnTo>
                      <a:pt x="36" y="0"/>
                    </a:lnTo>
                    <a:lnTo>
                      <a:pt x="30" y="0"/>
                    </a:lnTo>
                    <a:lnTo>
                      <a:pt x="18" y="3"/>
                    </a:lnTo>
                    <a:lnTo>
                      <a:pt x="9" y="8"/>
                    </a:lnTo>
                    <a:lnTo>
                      <a:pt x="2" y="19"/>
                    </a:lnTo>
                    <a:lnTo>
                      <a:pt x="0" y="30"/>
                    </a:lnTo>
                    <a:lnTo>
                      <a:pt x="1" y="36"/>
                    </a:lnTo>
                    <a:lnTo>
                      <a:pt x="2" y="42"/>
                    </a:lnTo>
                    <a:lnTo>
                      <a:pt x="6" y="47"/>
                    </a:lnTo>
                    <a:lnTo>
                      <a:pt x="9" y="51"/>
                    </a:lnTo>
                    <a:lnTo>
                      <a:pt x="14" y="55"/>
                    </a:lnTo>
                    <a:lnTo>
                      <a:pt x="18" y="58"/>
                    </a:lnTo>
                    <a:lnTo>
                      <a:pt x="24" y="59"/>
                    </a:lnTo>
                    <a:lnTo>
                      <a:pt x="30" y="60"/>
                    </a:lnTo>
                    <a:lnTo>
                      <a:pt x="36" y="59"/>
                    </a:lnTo>
                    <a:lnTo>
                      <a:pt x="41" y="58"/>
                    </a:lnTo>
                    <a:lnTo>
                      <a:pt x="46" y="55"/>
                    </a:lnTo>
                    <a:lnTo>
                      <a:pt x="51" y="51"/>
                    </a:lnTo>
                    <a:lnTo>
                      <a:pt x="54" y="47"/>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8339" name="Freeform 287"/>
              <p:cNvSpPr/>
              <p:nvPr/>
            </p:nvSpPr>
            <p:spPr>
              <a:xfrm>
                <a:off x="2954" y="224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7"/>
                    </a:lnTo>
                    <a:lnTo>
                      <a:pt x="5" y="26"/>
                    </a:lnTo>
                    <a:lnTo>
                      <a:pt x="3" y="23"/>
                    </a:lnTo>
                    <a:lnTo>
                      <a:pt x="1" y="20"/>
                    </a:lnTo>
                    <a:lnTo>
                      <a:pt x="0" y="18"/>
                    </a:lnTo>
                    <a:lnTo>
                      <a:pt x="0" y="15"/>
                    </a:lnTo>
                    <a:lnTo>
                      <a:pt x="0" y="12"/>
                    </a:lnTo>
                    <a:lnTo>
                      <a:pt x="1" y="10"/>
                    </a:lnTo>
                    <a:lnTo>
                      <a:pt x="3" y="7"/>
                    </a:lnTo>
                    <a:lnTo>
                      <a:pt x="5" y="5"/>
                    </a:lnTo>
                    <a:lnTo>
                      <a:pt x="7" y="3"/>
                    </a:lnTo>
                    <a:lnTo>
                      <a:pt x="10" y="2"/>
                    </a:lnTo>
                    <a:lnTo>
                      <a:pt x="13" y="0"/>
                    </a:lnTo>
                    <a:lnTo>
                      <a:pt x="15" y="0"/>
                    </a:lnTo>
                    <a:lnTo>
                      <a:pt x="18"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grpSp>
      </p:grpSp>
      <p:sp>
        <p:nvSpPr>
          <p:cNvPr id="286" name="Text Box 305"/>
          <p:cNvSpPr txBox="1"/>
          <p:nvPr/>
        </p:nvSpPr>
        <p:spPr>
          <a:xfrm>
            <a:off x="2286000" y="1147763"/>
            <a:ext cx="4495800" cy="528637"/>
          </a:xfrm>
          <a:prstGeom prst="rect">
            <a:avLst/>
          </a:prstGeom>
          <a:solidFill>
            <a:srgbClr val="3366FF"/>
          </a:solidFill>
          <a:ln w="9525" cap="flat" cmpd="sng">
            <a:solidFill>
              <a:srgbClr val="FF0000"/>
            </a:solidFill>
            <a:prstDash val="solid"/>
            <a:miter/>
            <a:headEnd type="none" w="med" len="med"/>
            <a:tailEnd type="none" w="med" len="med"/>
          </a:ln>
        </p:spPr>
        <p:txBody>
          <a:bodyPr>
            <a:spAutoFit/>
          </a:bodyPr>
          <a:p>
            <a:pPr algn="ctr">
              <a:spcBef>
                <a:spcPct val="50000"/>
              </a:spcBef>
            </a:pPr>
            <a:r>
              <a:rPr sz="2800" b="1" dirty="0">
                <a:solidFill>
                  <a:srgbClr val="FFFF00"/>
                </a:solidFill>
                <a:latin typeface="Arial" panose="020B0604020202020204" pitchFamily="34" charset="0"/>
                <a:cs typeface="Arial" panose="020B0604020202020204" pitchFamily="34" charset="0"/>
              </a:rPr>
              <a:t>THẢO LUẬN NHÓM BÀN</a:t>
            </a:r>
            <a:endParaRPr sz="2800" b="1" dirty="0">
              <a:solidFill>
                <a:srgbClr val="FFFF00"/>
              </a:solidFill>
              <a:latin typeface="Arial" panose="020B0604020202020204" pitchFamily="34" charset="0"/>
              <a:ea typeface="Arial" panose="020B0604020202020204" pitchFamily="34" charset="0"/>
            </a:endParaRPr>
          </a:p>
        </p:txBody>
      </p:sp>
      <p:sp>
        <p:nvSpPr>
          <p:cNvPr id="287" name="Rectangle 304" descr="Parchment"/>
          <p:cNvSpPr>
            <a:spLocks noChangeArrowheads="1"/>
          </p:cNvSpPr>
          <p:nvPr/>
        </p:nvSpPr>
        <p:spPr bwMode="auto">
          <a:xfrm>
            <a:off x="555625" y="1828800"/>
            <a:ext cx="8072438" cy="3429000"/>
          </a:xfrm>
          <a:prstGeom prst="rect">
            <a:avLst/>
          </a:prstGeom>
          <a:blipFill dpi="0" rotWithShape="0">
            <a:blip r:embed="rId2"/>
            <a:srcRect/>
            <a:tile tx="0" ty="0" sx="100000" sy="100000" flip="none" algn="tl"/>
          </a:blipFill>
          <a:ln w="38100" cmpd="dbl">
            <a:solidFill>
              <a:srgbClr val="FF0000"/>
            </a:solidFill>
            <a:miter lim="800000"/>
          </a:ln>
        </p:spPr>
        <p:txBody>
          <a:bodyPr/>
          <a:p>
            <a:pPr marL="342900" indent="-342900" eaLnBrk="0" hangingPunct="0">
              <a:lnSpc>
                <a:spcPct val="90000"/>
              </a:lnSpc>
              <a:spcBef>
                <a:spcPct val="20000"/>
              </a:spcBef>
              <a:buNone/>
            </a:pPr>
            <a:r>
              <a:rPr sz="2400" b="1" dirty="0">
                <a:latin typeface="Times New Roman" panose="02020603050405020304" pitchFamily="18" charset="0"/>
                <a:cs typeface="Times New Roman" panose="02020603050405020304" pitchFamily="18" charset="0"/>
              </a:rPr>
              <a:t>- Hoạt động nhóm b</a:t>
            </a:r>
            <a:r>
              <a:rPr sz="2400" b="1" dirty="0">
                <a:latin typeface="Times New Roman" panose="02020603050405020304" pitchFamily="18" charset="0"/>
                <a:ea typeface="Times New Roman" panose="02020603050405020304" pitchFamily="18" charset="0"/>
              </a:rPr>
              <a:t>à</a:t>
            </a:r>
            <a:r>
              <a:rPr sz="2400" b="1" dirty="0">
                <a:latin typeface="Times New Roman" panose="02020603050405020304" pitchFamily="18" charset="0"/>
                <a:cs typeface="Times New Roman" panose="02020603050405020304" pitchFamily="18" charset="0"/>
              </a:rPr>
              <a:t>n.</a:t>
            </a:r>
            <a:endParaRPr sz="2400" b="1" dirty="0">
              <a:latin typeface="Times New Roman" panose="02020603050405020304" pitchFamily="18" charset="0"/>
              <a:cs typeface="Times New Roman" panose="02020603050405020304" pitchFamily="18" charset="0"/>
            </a:endParaRPr>
          </a:p>
          <a:p>
            <a:pPr marL="342900" indent="-342900" eaLnBrk="0" hangingPunct="0">
              <a:lnSpc>
                <a:spcPct val="90000"/>
              </a:lnSpc>
              <a:spcBef>
                <a:spcPct val="20000"/>
              </a:spcBef>
              <a:buNone/>
            </a:pPr>
            <a:r>
              <a:rPr sz="2400" b="1" dirty="0">
                <a:latin typeface="Times New Roman" panose="02020603050405020304" pitchFamily="18" charset="0"/>
                <a:cs typeface="Times New Roman" panose="02020603050405020304" pitchFamily="18" charset="0"/>
              </a:rPr>
              <a:t>- Thời gian: 7 phút.</a:t>
            </a:r>
            <a:r>
              <a:rPr lang="vi-VN" altLang="x-none" sz="2400" b="1" dirty="0">
                <a:latin typeface="Times New Roman" panose="02020603050405020304" pitchFamily="18" charset="0"/>
                <a:cs typeface="Times New Roman" panose="02020603050405020304" pitchFamily="18" charset="0"/>
              </a:rPr>
              <a:t> </a:t>
            </a:r>
            <a:endParaRPr sz="2400" b="1" dirty="0">
              <a:latin typeface="Times New Roman" panose="02020603050405020304" pitchFamily="18" charset="0"/>
              <a:cs typeface="Times New Roman" panose="02020603050405020304" pitchFamily="18" charset="0"/>
            </a:endParaRPr>
          </a:p>
          <a:p>
            <a:pPr marL="342900" indent="-342900" eaLnBrk="0" hangingPunct="0">
              <a:lnSpc>
                <a:spcPct val="90000"/>
              </a:lnSpc>
              <a:spcBef>
                <a:spcPct val="20000"/>
              </a:spcBef>
              <a:buNone/>
            </a:pPr>
            <a:r>
              <a:rPr sz="2400" b="1" dirty="0">
                <a:latin typeface="Times New Roman" panose="02020603050405020304" pitchFamily="18" charset="0"/>
                <a:cs typeface="Times New Roman" panose="02020603050405020304" pitchFamily="18" charset="0"/>
              </a:rPr>
              <a:t>- Sản phẩm hoạt động: ghi v</a:t>
            </a:r>
            <a:r>
              <a:rPr sz="2400" b="1" dirty="0">
                <a:latin typeface="Times New Roman" panose="02020603050405020304" pitchFamily="18" charset="0"/>
                <a:ea typeface="Times New Roman" panose="02020603050405020304" pitchFamily="18" charset="0"/>
              </a:rPr>
              <a:t>à</a:t>
            </a:r>
            <a:r>
              <a:rPr sz="2400" b="1" dirty="0">
                <a:latin typeface="Times New Roman" panose="02020603050405020304" pitchFamily="18" charset="0"/>
                <a:cs typeface="Times New Roman" panose="02020603050405020304" pitchFamily="18" charset="0"/>
              </a:rPr>
              <a:t>o </a:t>
            </a:r>
            <a:r>
              <a:rPr sz="2400" b="1" dirty="0">
                <a:solidFill>
                  <a:srgbClr val="FF0000"/>
                </a:solidFill>
                <a:latin typeface="Times New Roman" panose="02020603050405020304" pitchFamily="18" charset="0"/>
                <a:cs typeface="Times New Roman" panose="02020603050405020304" pitchFamily="18" charset="0"/>
              </a:rPr>
              <a:t>phiếu học tập số 2</a:t>
            </a:r>
            <a:r>
              <a:rPr sz="2400" b="1" dirty="0">
                <a:latin typeface="Times New Roman" panose="02020603050405020304" pitchFamily="18" charset="0"/>
                <a:cs typeface="Times New Roman" panose="02020603050405020304" pitchFamily="18" charset="0"/>
              </a:rPr>
              <a:t>.</a:t>
            </a:r>
            <a:endParaRPr sz="2400" b="1" dirty="0">
              <a:latin typeface="Times New Roman" panose="02020603050405020304" pitchFamily="18" charset="0"/>
              <a:cs typeface="Times New Roman" panose="02020603050405020304" pitchFamily="18" charset="0"/>
            </a:endParaRPr>
          </a:p>
          <a:p>
            <a:pPr marL="342900" indent="-342900" eaLnBrk="0" hangingPunct="0">
              <a:lnSpc>
                <a:spcPct val="90000"/>
              </a:lnSpc>
              <a:spcBef>
                <a:spcPct val="20000"/>
              </a:spcBef>
              <a:buNone/>
            </a:pPr>
            <a:r>
              <a:rPr sz="2400" b="1" dirty="0">
                <a:latin typeface="Times New Roman" panose="02020603050405020304" pitchFamily="18" charset="0"/>
                <a:cs typeface="Times New Roman" panose="02020603050405020304" pitchFamily="18" charset="0"/>
              </a:rPr>
              <a:t>- Nội dung thảo luận:</a:t>
            </a:r>
            <a:endParaRPr sz="2400" b="1" dirty="0">
              <a:latin typeface="Times New Roman" panose="02020603050405020304" pitchFamily="18" charset="0"/>
              <a:cs typeface="Times New Roman" panose="02020603050405020304" pitchFamily="18" charset="0"/>
            </a:endParaRPr>
          </a:p>
          <a:p>
            <a:pPr marL="342900" indent="-342900">
              <a:buNone/>
            </a:pPr>
            <a:r>
              <a:rPr sz="2000" dirty="0">
                <a:latin typeface="Times New Roman" panose="02020603050405020304" pitchFamily="18" charset="0"/>
              </a:rPr>
              <a:t>   </a:t>
            </a:r>
            <a:r>
              <a:rPr sz="2400" b="1" dirty="0">
                <a:solidFill>
                  <a:srgbClr val="0000FF"/>
                </a:solidFill>
                <a:latin typeface="Times New Roman" panose="02020603050405020304" pitchFamily="18" charset="0"/>
              </a:rPr>
              <a:t>1.  Những lễ hội như hội thổi cơm thi ở làng Đồng Vân cho em biết thêm điều gì về lịch sử, văn hóa dân tộc? </a:t>
            </a:r>
            <a:endParaRPr sz="2400" b="1" dirty="0">
              <a:solidFill>
                <a:srgbClr val="0000FF"/>
              </a:solidFill>
              <a:latin typeface="Times New Roman" panose="02020603050405020304" pitchFamily="18" charset="0"/>
            </a:endParaRPr>
          </a:p>
          <a:p>
            <a:pPr marL="342900" indent="-342900">
              <a:buNone/>
            </a:pPr>
            <a:r>
              <a:rPr sz="2400" b="1" dirty="0">
                <a:solidFill>
                  <a:srgbClr val="0000FF"/>
                </a:solidFill>
                <a:latin typeface="Times New Roman" panose="02020603050405020304" pitchFamily="18" charset="0"/>
              </a:rPr>
              <a:t>  2. Liên hệ với văn bản Thánh Gióng và Sự tích Hồ Gươm.</a:t>
            </a:r>
            <a:endParaRPr sz="2400" b="1" dirty="0">
              <a:solidFill>
                <a:srgbClr val="0000FF"/>
              </a:solidFill>
              <a:latin typeface="Times New Roman" panose="02020603050405020304" pitchFamily="18" charset="0"/>
            </a:endParaRPr>
          </a:p>
          <a:p>
            <a:pPr marL="342900" indent="-342900" eaLnBrk="0" hangingPunct="0">
              <a:buNone/>
            </a:pPr>
            <a:endParaRPr sz="2400" b="1" dirty="0">
              <a:solidFill>
                <a:srgbClr val="0000FF"/>
              </a:solidFill>
              <a:latin typeface="Times New Roman" panose="02020603050405020304" pitchFamily="18" charset="0"/>
              <a:cs typeface="Times New Roman" panose="02020603050405020304" pitchFamily="18" charset="0"/>
            </a:endParaRPr>
          </a:p>
          <a:p>
            <a:pPr marL="342900" indent="-342900" eaLnBrk="0" hangingPunct="0">
              <a:buNone/>
            </a:pPr>
            <a:endParaRPr dirty="0">
              <a:solidFill>
                <a:srgbClr val="0000FF"/>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lt">
                                    <p:tmAbs val="75"/>
                                  </p:iterate>
                                  <p:childTnLst>
                                    <p:set>
                                      <p:cBhvr>
                                        <p:cTn id="6" dur="1" fill="hold">
                                          <p:stCondLst>
                                            <p:cond delay="74"/>
                                          </p:stCondLst>
                                        </p:cTn>
                                        <p:tgtEl>
                                          <p:spTgt spid="286"/>
                                        </p:tgtEl>
                                        <p:attrNameLst>
                                          <p:attrName>style.visibility</p:attrName>
                                        </p:attrNameLst>
                                      </p:cBhvr>
                                      <p:to>
                                        <p:strVal val="visible"/>
                                      </p:to>
                                    </p:set>
                                  </p:childTnLst>
                                </p:cTn>
                              </p:par>
                            </p:childTnLst>
                          </p:cTn>
                        </p:par>
                        <p:par>
                          <p:cTn id="7" fill="hold">
                            <p:stCondLst>
                              <p:cond delay="1350"/>
                            </p:stCondLst>
                            <p:childTnLst>
                              <p:par>
                                <p:cTn id="8" presetID="8" presetClass="entr" presetSubtype="16" fill="hold" grpId="0" nodeType="afterEffect">
                                  <p:stCondLst>
                                    <p:cond delay="0"/>
                                  </p:stCondLst>
                                  <p:childTnLst>
                                    <p:set>
                                      <p:cBhvr>
                                        <p:cTn id="9" dur="1" fill="hold">
                                          <p:stCondLst>
                                            <p:cond delay="0"/>
                                          </p:stCondLst>
                                        </p:cTn>
                                        <p:tgtEl>
                                          <p:spTgt spid="287"/>
                                        </p:tgtEl>
                                        <p:attrNameLst>
                                          <p:attrName>style.visibility</p:attrName>
                                        </p:attrNameLst>
                                      </p:cBhvr>
                                      <p:to>
                                        <p:strVal val="visible"/>
                                      </p:to>
                                    </p:set>
                                    <p:animEffect transition="in" filter="diamond(in)">
                                      <p:cBhvr>
                                        <p:cTn id="10" dur="2000"/>
                                        <p:tgtEl>
                                          <p:spTgt spid="2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 grpId="0" animBg="1"/>
      <p:bldP spid="28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9218" name="Group 4"/>
          <p:cNvGrpSpPr/>
          <p:nvPr/>
        </p:nvGrpSpPr>
        <p:grpSpPr>
          <a:xfrm>
            <a:off x="-38100" y="-38100"/>
            <a:ext cx="9220200" cy="6934200"/>
            <a:chOff x="0" y="0"/>
            <a:chExt cx="5760" cy="4320"/>
          </a:xfrm>
        </p:grpSpPr>
        <p:pic>
          <p:nvPicPr>
            <p:cNvPr id="9221" name="Picture 5"/>
            <p:cNvPicPr>
              <a:picLocks noChangeAspect="1"/>
            </p:cNvPicPr>
            <p:nvPr/>
          </p:nvPicPr>
          <p:blipFill>
            <a:blip r:embed="rId1"/>
            <a:stretch>
              <a:fillRect/>
            </a:stretch>
          </p:blipFill>
          <p:spPr>
            <a:xfrm>
              <a:off x="0" y="0"/>
              <a:ext cx="5760" cy="4320"/>
            </a:xfrm>
            <a:prstGeom prst="rect">
              <a:avLst/>
            </a:prstGeom>
            <a:noFill/>
            <a:ln w="9525">
              <a:noFill/>
            </a:ln>
          </p:spPr>
        </p:pic>
        <p:grpSp>
          <p:nvGrpSpPr>
            <p:cNvPr id="9222" name="Group 6"/>
            <p:cNvGrpSpPr/>
            <p:nvPr/>
          </p:nvGrpSpPr>
          <p:grpSpPr>
            <a:xfrm>
              <a:off x="94" y="3272"/>
              <a:ext cx="859" cy="952"/>
              <a:chOff x="2794" y="2160"/>
              <a:chExt cx="1154" cy="1279"/>
            </a:xfrm>
          </p:grpSpPr>
          <p:sp>
            <p:nvSpPr>
              <p:cNvPr id="9364" name="AutoShape 7"/>
              <p:cNvSpPr>
                <a:spLocks noChangeAspect="1" noTextEdit="1"/>
              </p:cNvSpPr>
              <p:nvPr/>
            </p:nvSpPr>
            <p:spPr>
              <a:xfrm>
                <a:off x="2832" y="2160"/>
                <a:ext cx="1116" cy="1237"/>
              </a:xfrm>
              <a:prstGeom prst="rect">
                <a:avLst/>
              </a:prstGeom>
              <a:noFill/>
              <a:ln w="9525">
                <a:noFill/>
              </a:ln>
            </p:spPr>
            <p:txBody>
              <a:bodyPr/>
              <a:p>
                <a:endParaRPr lang="en-US"/>
              </a:p>
            </p:txBody>
          </p:sp>
          <p:sp>
            <p:nvSpPr>
              <p:cNvPr id="9365" name="Freeform 8"/>
              <p:cNvSpPr/>
              <p:nvPr/>
            </p:nvSpPr>
            <p:spPr>
              <a:xfrm>
                <a:off x="2912" y="2780"/>
                <a:ext cx="30" cy="30"/>
              </a:xfrm>
              <a:custGeom>
                <a:avLst/>
                <a:gdLst>
                  <a:gd name="txL" fmla="*/ 0 w 61"/>
                  <a:gd name="txT" fmla="*/ 0 h 60"/>
                  <a:gd name="txR" fmla="*/ 61 w 61"/>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61" h="60">
                    <a:moveTo>
                      <a:pt x="31" y="60"/>
                    </a:moveTo>
                    <a:lnTo>
                      <a:pt x="18" y="57"/>
                    </a:lnTo>
                    <a:lnTo>
                      <a:pt x="9" y="50"/>
                    </a:lnTo>
                    <a:lnTo>
                      <a:pt x="2" y="41"/>
                    </a:lnTo>
                    <a:lnTo>
                      <a:pt x="0" y="30"/>
                    </a:lnTo>
                    <a:lnTo>
                      <a:pt x="2" y="18"/>
                    </a:lnTo>
                    <a:lnTo>
                      <a:pt x="9" y="8"/>
                    </a:lnTo>
                    <a:lnTo>
                      <a:pt x="18" y="2"/>
                    </a:lnTo>
                    <a:lnTo>
                      <a:pt x="31" y="0"/>
                    </a:lnTo>
                    <a:lnTo>
                      <a:pt x="42" y="2"/>
                    </a:lnTo>
                    <a:lnTo>
                      <a:pt x="52" y="8"/>
                    </a:lnTo>
                    <a:lnTo>
                      <a:pt x="58" y="18"/>
                    </a:lnTo>
                    <a:lnTo>
                      <a:pt x="61" y="30"/>
                    </a:lnTo>
                    <a:lnTo>
                      <a:pt x="58" y="41"/>
                    </a:lnTo>
                    <a:lnTo>
                      <a:pt x="52" y="50"/>
                    </a:lnTo>
                    <a:lnTo>
                      <a:pt x="42" y="57"/>
                    </a:lnTo>
                    <a:lnTo>
                      <a:pt x="31" y="60"/>
                    </a:lnTo>
                    <a:close/>
                  </a:path>
                </a:pathLst>
              </a:custGeom>
              <a:solidFill>
                <a:srgbClr val="FFFF93">
                  <a:alpha val="100000"/>
                </a:srgbClr>
              </a:solidFill>
              <a:ln w="9525">
                <a:noFill/>
              </a:ln>
            </p:spPr>
            <p:txBody>
              <a:bodyPr/>
              <a:p>
                <a:endParaRPr lang="en-US"/>
              </a:p>
            </p:txBody>
          </p:sp>
          <p:sp>
            <p:nvSpPr>
              <p:cNvPr id="9366" name="Freeform 9"/>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9367" name="Freeform 10"/>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9368" name="Freeform 11"/>
              <p:cNvSpPr/>
              <p:nvPr/>
            </p:nvSpPr>
            <p:spPr>
              <a:xfrm>
                <a:off x="2821" y="2718"/>
                <a:ext cx="89" cy="73"/>
              </a:xfrm>
              <a:custGeom>
                <a:avLst/>
                <a:gdLst>
                  <a:gd name="txL" fmla="*/ 0 w 177"/>
                  <a:gd name="txT" fmla="*/ 0 h 146"/>
                  <a:gd name="txR" fmla="*/ 177 w 177"/>
                  <a:gd name="txB" fmla="*/ 146 h 146"/>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77" h="146">
                    <a:moveTo>
                      <a:pt x="163" y="144"/>
                    </a:moveTo>
                    <a:lnTo>
                      <a:pt x="177" y="118"/>
                    </a:lnTo>
                    <a:lnTo>
                      <a:pt x="172" y="110"/>
                    </a:lnTo>
                    <a:lnTo>
                      <a:pt x="161" y="89"/>
                    </a:lnTo>
                    <a:lnTo>
                      <a:pt x="144" y="62"/>
                    </a:lnTo>
                    <a:lnTo>
                      <a:pt x="122" y="33"/>
                    </a:lnTo>
                    <a:lnTo>
                      <a:pt x="95" y="11"/>
                    </a:lnTo>
                    <a:lnTo>
                      <a:pt x="69" y="0"/>
                    </a:lnTo>
                    <a:lnTo>
                      <a:pt x="40" y="7"/>
                    </a:lnTo>
                    <a:lnTo>
                      <a:pt x="14" y="38"/>
                    </a:lnTo>
                    <a:lnTo>
                      <a:pt x="3" y="60"/>
                    </a:lnTo>
                    <a:lnTo>
                      <a:pt x="0" y="78"/>
                    </a:lnTo>
                    <a:lnTo>
                      <a:pt x="1" y="94"/>
                    </a:lnTo>
                    <a:lnTo>
                      <a:pt x="8" y="106"/>
                    </a:lnTo>
                    <a:lnTo>
                      <a:pt x="17" y="117"/>
                    </a:lnTo>
                    <a:lnTo>
                      <a:pt x="30" y="126"/>
                    </a:lnTo>
                    <a:lnTo>
                      <a:pt x="46" y="132"/>
                    </a:lnTo>
                    <a:lnTo>
                      <a:pt x="62" y="138"/>
                    </a:lnTo>
                    <a:lnTo>
                      <a:pt x="79" y="141"/>
                    </a:lnTo>
                    <a:lnTo>
                      <a:pt x="98" y="143"/>
                    </a:lnTo>
                    <a:lnTo>
                      <a:pt x="115" y="144"/>
                    </a:lnTo>
                    <a:lnTo>
                      <a:pt x="130" y="146"/>
                    </a:lnTo>
                    <a:lnTo>
                      <a:pt x="144" y="146"/>
                    </a:lnTo>
                    <a:lnTo>
                      <a:pt x="154" y="144"/>
                    </a:lnTo>
                    <a:lnTo>
                      <a:pt x="161" y="144"/>
                    </a:lnTo>
                    <a:lnTo>
                      <a:pt x="163" y="144"/>
                    </a:lnTo>
                    <a:close/>
                  </a:path>
                </a:pathLst>
              </a:custGeom>
              <a:solidFill>
                <a:srgbClr val="6800E0">
                  <a:alpha val="100000"/>
                </a:srgbClr>
              </a:solidFill>
              <a:ln w="9525">
                <a:noFill/>
              </a:ln>
            </p:spPr>
            <p:txBody>
              <a:bodyPr/>
              <a:p>
                <a:endParaRPr lang="en-US"/>
              </a:p>
            </p:txBody>
          </p:sp>
          <p:sp>
            <p:nvSpPr>
              <p:cNvPr id="9369" name="Freeform 12"/>
              <p:cNvSpPr/>
              <p:nvPr/>
            </p:nvSpPr>
            <p:spPr>
              <a:xfrm>
                <a:off x="2821" y="2800"/>
                <a:ext cx="89" cy="71"/>
              </a:xfrm>
              <a:custGeom>
                <a:avLst/>
                <a:gdLst>
                  <a:gd name="txL" fmla="*/ 0 w 178"/>
                  <a:gd name="txT" fmla="*/ 0 h 143"/>
                  <a:gd name="txR" fmla="*/ 178 w 178"/>
                  <a:gd name="txB" fmla="*/ 143 h 14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78" h="143">
                    <a:moveTo>
                      <a:pt x="178" y="27"/>
                    </a:moveTo>
                    <a:lnTo>
                      <a:pt x="164" y="1"/>
                    </a:lnTo>
                    <a:lnTo>
                      <a:pt x="162" y="1"/>
                    </a:lnTo>
                    <a:lnTo>
                      <a:pt x="155" y="1"/>
                    </a:lnTo>
                    <a:lnTo>
                      <a:pt x="145" y="0"/>
                    </a:lnTo>
                    <a:lnTo>
                      <a:pt x="131" y="0"/>
                    </a:lnTo>
                    <a:lnTo>
                      <a:pt x="116" y="1"/>
                    </a:lnTo>
                    <a:lnTo>
                      <a:pt x="99" y="2"/>
                    </a:lnTo>
                    <a:lnTo>
                      <a:pt x="80" y="5"/>
                    </a:lnTo>
                    <a:lnTo>
                      <a:pt x="63" y="7"/>
                    </a:lnTo>
                    <a:lnTo>
                      <a:pt x="46" y="13"/>
                    </a:lnTo>
                    <a:lnTo>
                      <a:pt x="31" y="18"/>
                    </a:lnTo>
                    <a:lnTo>
                      <a:pt x="18" y="27"/>
                    </a:lnTo>
                    <a:lnTo>
                      <a:pt x="8" y="37"/>
                    </a:lnTo>
                    <a:lnTo>
                      <a:pt x="2" y="50"/>
                    </a:lnTo>
                    <a:lnTo>
                      <a:pt x="0" y="65"/>
                    </a:lnTo>
                    <a:lnTo>
                      <a:pt x="4" y="83"/>
                    </a:lnTo>
                    <a:lnTo>
                      <a:pt x="14" y="104"/>
                    </a:lnTo>
                    <a:lnTo>
                      <a:pt x="41" y="135"/>
                    </a:lnTo>
                    <a:lnTo>
                      <a:pt x="69" y="143"/>
                    </a:lnTo>
                    <a:lnTo>
                      <a:pt x="96" y="132"/>
                    </a:lnTo>
                    <a:lnTo>
                      <a:pt x="122" y="111"/>
                    </a:lnTo>
                    <a:lnTo>
                      <a:pt x="145" y="83"/>
                    </a:lnTo>
                    <a:lnTo>
                      <a:pt x="162" y="55"/>
                    </a:lnTo>
                    <a:lnTo>
                      <a:pt x="174" y="35"/>
                    </a:lnTo>
                    <a:lnTo>
                      <a:pt x="178" y="27"/>
                    </a:lnTo>
                    <a:close/>
                  </a:path>
                </a:pathLst>
              </a:custGeom>
              <a:solidFill>
                <a:srgbClr val="6800E0">
                  <a:alpha val="100000"/>
                </a:srgbClr>
              </a:solidFill>
              <a:ln w="9525">
                <a:noFill/>
              </a:ln>
            </p:spPr>
            <p:txBody>
              <a:bodyPr/>
              <a:p>
                <a:endParaRPr lang="en-US"/>
              </a:p>
            </p:txBody>
          </p:sp>
          <p:sp>
            <p:nvSpPr>
              <p:cNvPr id="9370" name="Freeform 13"/>
              <p:cNvSpPr/>
              <p:nvPr/>
            </p:nvSpPr>
            <p:spPr>
              <a:xfrm>
                <a:off x="2894" y="2818"/>
                <a:ext cx="66" cy="90"/>
              </a:xfrm>
              <a:custGeom>
                <a:avLst/>
                <a:gdLst>
                  <a:gd name="txL" fmla="*/ 0 w 132"/>
                  <a:gd name="txT" fmla="*/ 0 h 181"/>
                  <a:gd name="txR" fmla="*/ 132 w 132"/>
                  <a:gd name="txB" fmla="*/ 181 h 181"/>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2" h="181">
                    <a:moveTo>
                      <a:pt x="82" y="0"/>
                    </a:moveTo>
                    <a:lnTo>
                      <a:pt x="52" y="0"/>
                    </a:lnTo>
                    <a:lnTo>
                      <a:pt x="47" y="8"/>
                    </a:lnTo>
                    <a:lnTo>
                      <a:pt x="35" y="29"/>
                    </a:lnTo>
                    <a:lnTo>
                      <a:pt x="20" y="57"/>
                    </a:lnTo>
                    <a:lnTo>
                      <a:pt x="7" y="90"/>
                    </a:lnTo>
                    <a:lnTo>
                      <a:pt x="0" y="123"/>
                    </a:lnTo>
                    <a:lnTo>
                      <a:pt x="5" y="152"/>
                    </a:lnTo>
                    <a:lnTo>
                      <a:pt x="24" y="172"/>
                    </a:lnTo>
                    <a:lnTo>
                      <a:pt x="64" y="181"/>
                    </a:lnTo>
                    <a:lnTo>
                      <a:pt x="106" y="172"/>
                    </a:lnTo>
                    <a:lnTo>
                      <a:pt x="127" y="152"/>
                    </a:lnTo>
                    <a:lnTo>
                      <a:pt x="132" y="123"/>
                    </a:lnTo>
                    <a:lnTo>
                      <a:pt x="127" y="90"/>
                    </a:lnTo>
                    <a:lnTo>
                      <a:pt x="114" y="57"/>
                    </a:lnTo>
                    <a:lnTo>
                      <a:pt x="99" y="29"/>
                    </a:lnTo>
                    <a:lnTo>
                      <a:pt x="86" y="8"/>
                    </a:lnTo>
                    <a:lnTo>
                      <a:pt x="82" y="0"/>
                    </a:lnTo>
                    <a:close/>
                  </a:path>
                </a:pathLst>
              </a:custGeom>
              <a:solidFill>
                <a:srgbClr val="6800E0">
                  <a:alpha val="100000"/>
                </a:srgbClr>
              </a:solidFill>
              <a:ln w="9525">
                <a:noFill/>
              </a:ln>
            </p:spPr>
            <p:txBody>
              <a:bodyPr/>
              <a:p>
                <a:endParaRPr lang="en-US"/>
              </a:p>
            </p:txBody>
          </p:sp>
          <p:sp>
            <p:nvSpPr>
              <p:cNvPr id="9371" name="Freeform 14"/>
              <p:cNvSpPr/>
              <p:nvPr/>
            </p:nvSpPr>
            <p:spPr>
              <a:xfrm>
                <a:off x="2944" y="2799"/>
                <a:ext cx="88" cy="72"/>
              </a:xfrm>
              <a:custGeom>
                <a:avLst/>
                <a:gdLst>
                  <a:gd name="txL" fmla="*/ 0 w 177"/>
                  <a:gd name="txT" fmla="*/ 0 h 144"/>
                  <a:gd name="txR" fmla="*/ 177 w 177"/>
                  <a:gd name="txB" fmla="*/ 144 h 144"/>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77" h="144">
                    <a:moveTo>
                      <a:pt x="15" y="1"/>
                    </a:moveTo>
                    <a:lnTo>
                      <a:pt x="0" y="26"/>
                    </a:lnTo>
                    <a:lnTo>
                      <a:pt x="5" y="34"/>
                    </a:lnTo>
                    <a:lnTo>
                      <a:pt x="16" y="55"/>
                    </a:lnTo>
                    <a:lnTo>
                      <a:pt x="33" y="83"/>
                    </a:lnTo>
                    <a:lnTo>
                      <a:pt x="56" y="110"/>
                    </a:lnTo>
                    <a:lnTo>
                      <a:pt x="82" y="132"/>
                    </a:lnTo>
                    <a:lnTo>
                      <a:pt x="109" y="144"/>
                    </a:lnTo>
                    <a:lnTo>
                      <a:pt x="137" y="137"/>
                    </a:lnTo>
                    <a:lnTo>
                      <a:pt x="164" y="106"/>
                    </a:lnTo>
                    <a:lnTo>
                      <a:pt x="174" y="85"/>
                    </a:lnTo>
                    <a:lnTo>
                      <a:pt x="177" y="67"/>
                    </a:lnTo>
                    <a:lnTo>
                      <a:pt x="176" y="50"/>
                    </a:lnTo>
                    <a:lnTo>
                      <a:pt x="170" y="38"/>
                    </a:lnTo>
                    <a:lnTo>
                      <a:pt x="161" y="27"/>
                    </a:lnTo>
                    <a:lnTo>
                      <a:pt x="147" y="19"/>
                    </a:lnTo>
                    <a:lnTo>
                      <a:pt x="132" y="12"/>
                    </a:lnTo>
                    <a:lnTo>
                      <a:pt x="116" y="8"/>
                    </a:lnTo>
                    <a:lnTo>
                      <a:pt x="98" y="4"/>
                    </a:lnTo>
                    <a:lnTo>
                      <a:pt x="81" y="2"/>
                    </a:lnTo>
                    <a:lnTo>
                      <a:pt x="63" y="1"/>
                    </a:lnTo>
                    <a:lnTo>
                      <a:pt x="48" y="0"/>
                    </a:lnTo>
                    <a:lnTo>
                      <a:pt x="35" y="0"/>
                    </a:lnTo>
                    <a:lnTo>
                      <a:pt x="24" y="1"/>
                    </a:lnTo>
                    <a:lnTo>
                      <a:pt x="17" y="1"/>
                    </a:lnTo>
                    <a:lnTo>
                      <a:pt x="15" y="1"/>
                    </a:lnTo>
                    <a:close/>
                  </a:path>
                </a:pathLst>
              </a:custGeom>
              <a:solidFill>
                <a:srgbClr val="6800E0">
                  <a:alpha val="100000"/>
                </a:srgbClr>
              </a:solidFill>
              <a:ln w="9525">
                <a:noFill/>
              </a:ln>
            </p:spPr>
            <p:txBody>
              <a:bodyPr/>
              <a:p>
                <a:endParaRPr lang="en-US"/>
              </a:p>
            </p:txBody>
          </p:sp>
          <p:sp>
            <p:nvSpPr>
              <p:cNvPr id="9372" name="Freeform 15"/>
              <p:cNvSpPr/>
              <p:nvPr/>
            </p:nvSpPr>
            <p:spPr>
              <a:xfrm>
                <a:off x="2943" y="2718"/>
                <a:ext cx="90" cy="72"/>
              </a:xfrm>
              <a:custGeom>
                <a:avLst/>
                <a:gdLst>
                  <a:gd name="txL" fmla="*/ 0 w 180"/>
                  <a:gd name="txT" fmla="*/ 0 h 143"/>
                  <a:gd name="txR" fmla="*/ 180 w 180"/>
                  <a:gd name="txB" fmla="*/ 143 h 143"/>
                </a:gdLst>
                <a:ahLst/>
                <a:cxnLst>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0" y="1"/>
                  </a:cxn>
                </a:cxnLst>
                <a:rect l="txL" t="txT" r="txR" b="txB"/>
                <a:pathLst>
                  <a:path w="180" h="143">
                    <a:moveTo>
                      <a:pt x="0" y="116"/>
                    </a:moveTo>
                    <a:lnTo>
                      <a:pt x="15" y="142"/>
                    </a:lnTo>
                    <a:lnTo>
                      <a:pt x="17" y="142"/>
                    </a:lnTo>
                    <a:lnTo>
                      <a:pt x="24" y="142"/>
                    </a:lnTo>
                    <a:lnTo>
                      <a:pt x="34" y="143"/>
                    </a:lnTo>
                    <a:lnTo>
                      <a:pt x="48" y="143"/>
                    </a:lnTo>
                    <a:lnTo>
                      <a:pt x="63" y="142"/>
                    </a:lnTo>
                    <a:lnTo>
                      <a:pt x="80" y="141"/>
                    </a:lnTo>
                    <a:lnTo>
                      <a:pt x="99" y="139"/>
                    </a:lnTo>
                    <a:lnTo>
                      <a:pt x="116" y="135"/>
                    </a:lnTo>
                    <a:lnTo>
                      <a:pt x="133" y="131"/>
                    </a:lnTo>
                    <a:lnTo>
                      <a:pt x="148" y="125"/>
                    </a:lnTo>
                    <a:lnTo>
                      <a:pt x="161" y="117"/>
                    </a:lnTo>
                    <a:lnTo>
                      <a:pt x="171" y="106"/>
                    </a:lnTo>
                    <a:lnTo>
                      <a:pt x="177" y="94"/>
                    </a:lnTo>
                    <a:lnTo>
                      <a:pt x="180" y="79"/>
                    </a:lnTo>
                    <a:lnTo>
                      <a:pt x="175" y="60"/>
                    </a:lnTo>
                    <a:lnTo>
                      <a:pt x="166" y="40"/>
                    </a:lnTo>
                    <a:lnTo>
                      <a:pt x="138" y="7"/>
                    </a:lnTo>
                    <a:lnTo>
                      <a:pt x="109" y="0"/>
                    </a:lnTo>
                    <a:lnTo>
                      <a:pt x="82" y="10"/>
                    </a:lnTo>
                    <a:lnTo>
                      <a:pt x="56" y="32"/>
                    </a:lnTo>
                    <a:lnTo>
                      <a:pt x="33" y="59"/>
                    </a:lnTo>
                    <a:lnTo>
                      <a:pt x="16" y="87"/>
                    </a:lnTo>
                    <a:lnTo>
                      <a:pt x="4" y="108"/>
                    </a:lnTo>
                    <a:lnTo>
                      <a:pt x="0" y="116"/>
                    </a:lnTo>
                    <a:close/>
                  </a:path>
                </a:pathLst>
              </a:custGeom>
              <a:solidFill>
                <a:srgbClr val="6800E0">
                  <a:alpha val="100000"/>
                </a:srgbClr>
              </a:solidFill>
              <a:ln w="9525">
                <a:noFill/>
              </a:ln>
            </p:spPr>
            <p:txBody>
              <a:bodyPr/>
              <a:p>
                <a:endParaRPr lang="en-US"/>
              </a:p>
            </p:txBody>
          </p:sp>
          <p:sp>
            <p:nvSpPr>
              <p:cNvPr id="9373" name="Freeform 16"/>
              <p:cNvSpPr/>
              <p:nvPr/>
            </p:nvSpPr>
            <p:spPr>
              <a:xfrm>
                <a:off x="3116" y="2261"/>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2" y="24"/>
                    </a:moveTo>
                    <a:lnTo>
                      <a:pt x="8" y="23"/>
                    </a:lnTo>
                    <a:lnTo>
                      <a:pt x="3" y="21"/>
                    </a:lnTo>
                    <a:lnTo>
                      <a:pt x="1" y="16"/>
                    </a:lnTo>
                    <a:lnTo>
                      <a:pt x="0" y="11"/>
                    </a:lnTo>
                    <a:lnTo>
                      <a:pt x="1" y="7"/>
                    </a:lnTo>
                    <a:lnTo>
                      <a:pt x="3" y="3"/>
                    </a:lnTo>
                    <a:lnTo>
                      <a:pt x="8" y="1"/>
                    </a:lnTo>
                    <a:lnTo>
                      <a:pt x="12" y="0"/>
                    </a:lnTo>
                    <a:lnTo>
                      <a:pt x="17" y="1"/>
                    </a:lnTo>
                    <a:lnTo>
                      <a:pt x="20" y="3"/>
                    </a:lnTo>
                    <a:lnTo>
                      <a:pt x="23" y="7"/>
                    </a:lnTo>
                    <a:lnTo>
                      <a:pt x="24" y="11"/>
                    </a:lnTo>
                    <a:lnTo>
                      <a:pt x="23" y="16"/>
                    </a:lnTo>
                    <a:lnTo>
                      <a:pt x="20" y="21"/>
                    </a:lnTo>
                    <a:lnTo>
                      <a:pt x="17" y="23"/>
                    </a:lnTo>
                    <a:lnTo>
                      <a:pt x="12" y="24"/>
                    </a:lnTo>
                    <a:close/>
                  </a:path>
                </a:pathLst>
              </a:custGeom>
              <a:solidFill>
                <a:srgbClr val="FFFF93">
                  <a:alpha val="100000"/>
                </a:srgbClr>
              </a:solidFill>
              <a:ln w="9525">
                <a:noFill/>
              </a:ln>
            </p:spPr>
            <p:txBody>
              <a:bodyPr/>
              <a:p>
                <a:endParaRPr lang="en-US"/>
              </a:p>
            </p:txBody>
          </p:sp>
          <p:sp>
            <p:nvSpPr>
              <p:cNvPr id="9374" name="Freeform 17"/>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9375" name="Freeform 18"/>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9376" name="Freeform 19"/>
              <p:cNvSpPr/>
              <p:nvPr/>
            </p:nvSpPr>
            <p:spPr>
              <a:xfrm>
                <a:off x="3080" y="2236"/>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8"/>
                    </a:lnTo>
                    <a:lnTo>
                      <a:pt x="70" y="44"/>
                    </a:lnTo>
                    <a:lnTo>
                      <a:pt x="64" y="36"/>
                    </a:lnTo>
                    <a:lnTo>
                      <a:pt x="58" y="25"/>
                    </a:lnTo>
                    <a:lnTo>
                      <a:pt x="49" y="14"/>
                    </a:lnTo>
                    <a:lnTo>
                      <a:pt x="39" y="5"/>
                    </a:lnTo>
                    <a:lnTo>
                      <a:pt x="28" y="0"/>
                    </a:lnTo>
                    <a:lnTo>
                      <a:pt x="16" y="4"/>
                    </a:lnTo>
                    <a:lnTo>
                      <a:pt x="6" y="17"/>
                    </a:lnTo>
                    <a:lnTo>
                      <a:pt x="0" y="33"/>
                    </a:lnTo>
                    <a:lnTo>
                      <a:pt x="3" y="43"/>
                    </a:lnTo>
                    <a:lnTo>
                      <a:pt x="11" y="51"/>
                    </a:lnTo>
                    <a:lnTo>
                      <a:pt x="25" y="56"/>
                    </a:lnTo>
                    <a:lnTo>
                      <a:pt x="39" y="58"/>
                    </a:lnTo>
                    <a:lnTo>
                      <a:pt x="52" y="58"/>
                    </a:lnTo>
                    <a:lnTo>
                      <a:pt x="62" y="58"/>
                    </a:lnTo>
                    <a:lnTo>
                      <a:pt x="66" y="58"/>
                    </a:lnTo>
                    <a:close/>
                  </a:path>
                </a:pathLst>
              </a:custGeom>
              <a:solidFill>
                <a:srgbClr val="6800E0">
                  <a:alpha val="100000"/>
                </a:srgbClr>
              </a:solidFill>
              <a:ln w="9525">
                <a:noFill/>
              </a:ln>
            </p:spPr>
            <p:txBody>
              <a:bodyPr/>
              <a:p>
                <a:endParaRPr lang="en-US"/>
              </a:p>
            </p:txBody>
          </p:sp>
          <p:sp>
            <p:nvSpPr>
              <p:cNvPr id="9377" name="Freeform 20"/>
              <p:cNvSpPr/>
              <p:nvPr/>
            </p:nvSpPr>
            <p:spPr>
              <a:xfrm>
                <a:off x="3080" y="2269"/>
                <a:ext cx="36" cy="28"/>
              </a:xfrm>
              <a:custGeom>
                <a:avLst/>
                <a:gdLst>
                  <a:gd name="txL" fmla="*/ 0 w 71"/>
                  <a:gd name="txT" fmla="*/ 0 h 57"/>
                  <a:gd name="txR" fmla="*/ 71 w 71"/>
                  <a:gd name="txB" fmla="*/ 57 h 57"/>
                </a:gdLst>
                <a:ahLst/>
                <a:cxnLst>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71" y="10"/>
                    </a:moveTo>
                    <a:lnTo>
                      <a:pt x="66" y="0"/>
                    </a:lnTo>
                    <a:lnTo>
                      <a:pt x="62" y="0"/>
                    </a:lnTo>
                    <a:lnTo>
                      <a:pt x="53" y="0"/>
                    </a:lnTo>
                    <a:lnTo>
                      <a:pt x="39" y="0"/>
                    </a:lnTo>
                    <a:lnTo>
                      <a:pt x="25" y="2"/>
                    </a:lnTo>
                    <a:lnTo>
                      <a:pt x="13" y="7"/>
                    </a:lnTo>
                    <a:lnTo>
                      <a:pt x="3" y="15"/>
                    </a:lnTo>
                    <a:lnTo>
                      <a:pt x="0" y="25"/>
                    </a:lnTo>
                    <a:lnTo>
                      <a:pt x="6" y="42"/>
                    </a:lnTo>
                    <a:lnTo>
                      <a:pt x="16" y="54"/>
                    </a:lnTo>
                    <a:lnTo>
                      <a:pt x="28" y="57"/>
                    </a:lnTo>
                    <a:lnTo>
                      <a:pt x="39" y="53"/>
                    </a:lnTo>
                    <a:lnTo>
                      <a:pt x="49" y="44"/>
                    </a:lnTo>
                    <a:lnTo>
                      <a:pt x="58" y="33"/>
                    </a:lnTo>
                    <a:lnTo>
                      <a:pt x="64" y="22"/>
                    </a:lnTo>
                    <a:lnTo>
                      <a:pt x="70" y="14"/>
                    </a:lnTo>
                    <a:lnTo>
                      <a:pt x="71" y="10"/>
                    </a:lnTo>
                    <a:close/>
                  </a:path>
                </a:pathLst>
              </a:custGeom>
              <a:solidFill>
                <a:srgbClr val="6800E0">
                  <a:alpha val="100000"/>
                </a:srgbClr>
              </a:solidFill>
              <a:ln w="9525">
                <a:noFill/>
              </a:ln>
            </p:spPr>
            <p:txBody>
              <a:bodyPr/>
              <a:p>
                <a:endParaRPr lang="en-US"/>
              </a:p>
            </p:txBody>
          </p:sp>
          <p:sp>
            <p:nvSpPr>
              <p:cNvPr id="9378" name="Freeform 21"/>
              <p:cNvSpPr/>
              <p:nvPr/>
            </p:nvSpPr>
            <p:spPr>
              <a:xfrm>
                <a:off x="3109" y="2277"/>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2" h="73">
                    <a:moveTo>
                      <a:pt x="32" y="0"/>
                    </a:moveTo>
                    <a:lnTo>
                      <a:pt x="20" y="0"/>
                    </a:lnTo>
                    <a:lnTo>
                      <a:pt x="18" y="4"/>
                    </a:lnTo>
                    <a:lnTo>
                      <a:pt x="14" y="12"/>
                    </a:lnTo>
                    <a:lnTo>
                      <a:pt x="8" y="23"/>
                    </a:lnTo>
                    <a:lnTo>
                      <a:pt x="2" y="36"/>
                    </a:lnTo>
                    <a:lnTo>
                      <a:pt x="0" y="50"/>
                    </a:lnTo>
                    <a:lnTo>
                      <a:pt x="1" y="61"/>
                    </a:lnTo>
                    <a:lnTo>
                      <a:pt x="9" y="69"/>
                    </a:lnTo>
                    <a:lnTo>
                      <a:pt x="25" y="73"/>
                    </a:lnTo>
                    <a:lnTo>
                      <a:pt x="41" y="69"/>
                    </a:lnTo>
                    <a:lnTo>
                      <a:pt x="50" y="61"/>
                    </a:lnTo>
                    <a:lnTo>
                      <a:pt x="52" y="50"/>
                    </a:lnTo>
                    <a:lnTo>
                      <a:pt x="49" y="36"/>
                    </a:lnTo>
                    <a:lnTo>
                      <a:pt x="45" y="23"/>
                    </a:lnTo>
                    <a:lnTo>
                      <a:pt x="39" y="12"/>
                    </a:lnTo>
                    <a:lnTo>
                      <a:pt x="34" y="4"/>
                    </a:lnTo>
                    <a:lnTo>
                      <a:pt x="32" y="0"/>
                    </a:lnTo>
                    <a:close/>
                  </a:path>
                </a:pathLst>
              </a:custGeom>
              <a:solidFill>
                <a:srgbClr val="6800E0">
                  <a:alpha val="100000"/>
                </a:srgbClr>
              </a:solidFill>
              <a:ln w="9525">
                <a:noFill/>
              </a:ln>
            </p:spPr>
            <p:txBody>
              <a:bodyPr/>
              <a:p>
                <a:endParaRPr lang="en-US"/>
              </a:p>
            </p:txBody>
          </p:sp>
          <p:sp>
            <p:nvSpPr>
              <p:cNvPr id="9379" name="Freeform 22"/>
              <p:cNvSpPr/>
              <p:nvPr/>
            </p:nvSpPr>
            <p:spPr>
              <a:xfrm>
                <a:off x="3129" y="2269"/>
                <a:ext cx="36" cy="28"/>
              </a:xfrm>
              <a:custGeom>
                <a:avLst/>
                <a:gdLst>
                  <a:gd name="txL" fmla="*/ 0 w 71"/>
                  <a:gd name="txT" fmla="*/ 0 h 57"/>
                  <a:gd name="txR" fmla="*/ 71 w 71"/>
                  <a:gd name="txB" fmla="*/ 57 h 57"/>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6" y="0"/>
                    </a:moveTo>
                    <a:lnTo>
                      <a:pt x="0" y="10"/>
                    </a:lnTo>
                    <a:lnTo>
                      <a:pt x="1" y="14"/>
                    </a:lnTo>
                    <a:lnTo>
                      <a:pt x="7" y="22"/>
                    </a:lnTo>
                    <a:lnTo>
                      <a:pt x="14" y="33"/>
                    </a:lnTo>
                    <a:lnTo>
                      <a:pt x="23" y="44"/>
                    </a:lnTo>
                    <a:lnTo>
                      <a:pt x="32" y="53"/>
                    </a:lnTo>
                    <a:lnTo>
                      <a:pt x="44" y="57"/>
                    </a:lnTo>
                    <a:lnTo>
                      <a:pt x="55" y="54"/>
                    </a:lnTo>
                    <a:lnTo>
                      <a:pt x="66" y="42"/>
                    </a:lnTo>
                    <a:lnTo>
                      <a:pt x="71" y="25"/>
                    </a:lnTo>
                    <a:lnTo>
                      <a:pt x="68" y="15"/>
                    </a:lnTo>
                    <a:lnTo>
                      <a:pt x="60" y="7"/>
                    </a:lnTo>
                    <a:lnTo>
                      <a:pt x="46" y="2"/>
                    </a:lnTo>
                    <a:lnTo>
                      <a:pt x="32" y="0"/>
                    </a:lnTo>
                    <a:lnTo>
                      <a:pt x="19" y="0"/>
                    </a:lnTo>
                    <a:lnTo>
                      <a:pt x="9" y="0"/>
                    </a:lnTo>
                    <a:lnTo>
                      <a:pt x="6" y="0"/>
                    </a:lnTo>
                    <a:close/>
                  </a:path>
                </a:pathLst>
              </a:custGeom>
              <a:solidFill>
                <a:srgbClr val="6800E0">
                  <a:alpha val="100000"/>
                </a:srgbClr>
              </a:solidFill>
              <a:ln w="9525">
                <a:noFill/>
              </a:ln>
            </p:spPr>
            <p:txBody>
              <a:bodyPr/>
              <a:p>
                <a:endParaRPr lang="en-US"/>
              </a:p>
            </p:txBody>
          </p:sp>
          <p:sp>
            <p:nvSpPr>
              <p:cNvPr id="9380" name="Freeform 23"/>
              <p:cNvSpPr/>
              <p:nvPr/>
            </p:nvSpPr>
            <p:spPr>
              <a:xfrm>
                <a:off x="3129" y="2236"/>
                <a:ext cx="36" cy="28"/>
              </a:xfrm>
              <a:custGeom>
                <a:avLst/>
                <a:gdLst>
                  <a:gd name="txL" fmla="*/ 0 w 71"/>
                  <a:gd name="txT" fmla="*/ 0 h 57"/>
                  <a:gd name="txR" fmla="*/ 71 w 71"/>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1" h="57">
                    <a:moveTo>
                      <a:pt x="0" y="47"/>
                    </a:moveTo>
                    <a:lnTo>
                      <a:pt x="6" y="57"/>
                    </a:lnTo>
                    <a:lnTo>
                      <a:pt x="9" y="57"/>
                    </a:lnTo>
                    <a:lnTo>
                      <a:pt x="19" y="57"/>
                    </a:lnTo>
                    <a:lnTo>
                      <a:pt x="32" y="57"/>
                    </a:lnTo>
                    <a:lnTo>
                      <a:pt x="46" y="55"/>
                    </a:lnTo>
                    <a:lnTo>
                      <a:pt x="59" y="50"/>
                    </a:lnTo>
                    <a:lnTo>
                      <a:pt x="68" y="43"/>
                    </a:lnTo>
                    <a:lnTo>
                      <a:pt x="71" y="32"/>
                    </a:lnTo>
                    <a:lnTo>
                      <a:pt x="66" y="17"/>
                    </a:lnTo>
                    <a:lnTo>
                      <a:pt x="55" y="4"/>
                    </a:lnTo>
                    <a:lnTo>
                      <a:pt x="44" y="0"/>
                    </a:lnTo>
                    <a:lnTo>
                      <a:pt x="32" y="4"/>
                    </a:lnTo>
                    <a:lnTo>
                      <a:pt x="23" y="13"/>
                    </a:lnTo>
                    <a:lnTo>
                      <a:pt x="14" y="23"/>
                    </a:lnTo>
                    <a:lnTo>
                      <a:pt x="7" y="35"/>
                    </a:lnTo>
                    <a:lnTo>
                      <a:pt x="1" y="43"/>
                    </a:lnTo>
                    <a:lnTo>
                      <a:pt x="0" y="47"/>
                    </a:lnTo>
                    <a:close/>
                  </a:path>
                </a:pathLst>
              </a:custGeom>
              <a:solidFill>
                <a:srgbClr val="6800E0">
                  <a:alpha val="100000"/>
                </a:srgbClr>
              </a:solidFill>
              <a:ln w="9525">
                <a:noFill/>
              </a:ln>
            </p:spPr>
            <p:txBody>
              <a:bodyPr/>
              <a:p>
                <a:endParaRPr lang="en-US"/>
              </a:p>
            </p:txBody>
          </p:sp>
          <p:sp>
            <p:nvSpPr>
              <p:cNvPr id="9381" name="Freeform 24"/>
              <p:cNvSpPr/>
              <p:nvPr/>
            </p:nvSpPr>
            <p:spPr>
              <a:xfrm>
                <a:off x="3830" y="3106"/>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1" y="24"/>
                    </a:moveTo>
                    <a:lnTo>
                      <a:pt x="7" y="23"/>
                    </a:lnTo>
                    <a:lnTo>
                      <a:pt x="3" y="20"/>
                    </a:lnTo>
                    <a:lnTo>
                      <a:pt x="1" y="16"/>
                    </a:lnTo>
                    <a:lnTo>
                      <a:pt x="0" y="11"/>
                    </a:lnTo>
                    <a:lnTo>
                      <a:pt x="1" y="7"/>
                    </a:lnTo>
                    <a:lnTo>
                      <a:pt x="3" y="3"/>
                    </a:lnTo>
                    <a:lnTo>
                      <a:pt x="7" y="1"/>
                    </a:lnTo>
                    <a:lnTo>
                      <a:pt x="11" y="0"/>
                    </a:lnTo>
                    <a:lnTo>
                      <a:pt x="16" y="1"/>
                    </a:lnTo>
                    <a:lnTo>
                      <a:pt x="20" y="3"/>
                    </a:lnTo>
                    <a:lnTo>
                      <a:pt x="23" y="7"/>
                    </a:lnTo>
                    <a:lnTo>
                      <a:pt x="24" y="11"/>
                    </a:lnTo>
                    <a:lnTo>
                      <a:pt x="23" y="16"/>
                    </a:lnTo>
                    <a:lnTo>
                      <a:pt x="20" y="20"/>
                    </a:lnTo>
                    <a:lnTo>
                      <a:pt x="16" y="23"/>
                    </a:lnTo>
                    <a:lnTo>
                      <a:pt x="11" y="24"/>
                    </a:lnTo>
                    <a:close/>
                  </a:path>
                </a:pathLst>
              </a:custGeom>
              <a:solidFill>
                <a:srgbClr val="FFFF93">
                  <a:alpha val="100000"/>
                </a:srgbClr>
              </a:solidFill>
              <a:ln w="9525">
                <a:noFill/>
              </a:ln>
            </p:spPr>
            <p:txBody>
              <a:bodyPr/>
              <a:p>
                <a:endParaRPr lang="en-US"/>
              </a:p>
            </p:txBody>
          </p:sp>
          <p:sp>
            <p:nvSpPr>
              <p:cNvPr id="9382" name="Freeform 25"/>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9383" name="Freeform 26"/>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9384" name="Freeform 27"/>
              <p:cNvSpPr/>
              <p:nvPr/>
            </p:nvSpPr>
            <p:spPr>
              <a:xfrm>
                <a:off x="3793" y="3081"/>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7"/>
                    </a:lnTo>
                    <a:lnTo>
                      <a:pt x="70" y="44"/>
                    </a:lnTo>
                    <a:lnTo>
                      <a:pt x="64" y="36"/>
                    </a:lnTo>
                    <a:lnTo>
                      <a:pt x="58" y="24"/>
                    </a:lnTo>
                    <a:lnTo>
                      <a:pt x="49" y="14"/>
                    </a:lnTo>
                    <a:lnTo>
                      <a:pt x="39" y="5"/>
                    </a:lnTo>
                    <a:lnTo>
                      <a:pt x="28" y="0"/>
                    </a:lnTo>
                    <a:lnTo>
                      <a:pt x="16" y="4"/>
                    </a:lnTo>
                    <a:lnTo>
                      <a:pt x="6" y="16"/>
                    </a:lnTo>
                    <a:lnTo>
                      <a:pt x="0" y="32"/>
                    </a:lnTo>
                    <a:lnTo>
                      <a:pt x="3" y="43"/>
                    </a:lnTo>
                    <a:lnTo>
                      <a:pt x="13" y="51"/>
                    </a:lnTo>
                    <a:lnTo>
                      <a:pt x="25" y="55"/>
                    </a:lnTo>
                    <a:lnTo>
                      <a:pt x="39" y="58"/>
                    </a:lnTo>
                    <a:lnTo>
                      <a:pt x="53" y="58"/>
                    </a:lnTo>
                    <a:lnTo>
                      <a:pt x="62" y="58"/>
                    </a:lnTo>
                    <a:lnTo>
                      <a:pt x="66" y="58"/>
                    </a:lnTo>
                    <a:close/>
                  </a:path>
                </a:pathLst>
              </a:custGeom>
              <a:solidFill>
                <a:srgbClr val="6800E0">
                  <a:alpha val="100000"/>
                </a:srgbClr>
              </a:solidFill>
              <a:ln w="9525">
                <a:noFill/>
              </a:ln>
            </p:spPr>
            <p:txBody>
              <a:bodyPr/>
              <a:p>
                <a:endParaRPr lang="en-US"/>
              </a:p>
            </p:txBody>
          </p:sp>
          <p:sp>
            <p:nvSpPr>
              <p:cNvPr id="9385" name="Freeform 28"/>
              <p:cNvSpPr/>
              <p:nvPr/>
            </p:nvSpPr>
            <p:spPr>
              <a:xfrm>
                <a:off x="3793" y="3114"/>
                <a:ext cx="37" cy="28"/>
              </a:xfrm>
              <a:custGeom>
                <a:avLst/>
                <a:gdLst>
                  <a:gd name="txL" fmla="*/ 0 w 72"/>
                  <a:gd name="txT" fmla="*/ 0 h 56"/>
                  <a:gd name="txR" fmla="*/ 72 w 72"/>
                  <a:gd name="txB" fmla="*/ 56 h 56"/>
                </a:gdLst>
                <a:ahLst/>
                <a:cxnLst>
                  <a:cxn ang="0">
                    <a:pos x="1" y="1"/>
                  </a:cxn>
                  <a:cxn ang="0">
                    <a:pos x="1" y="0"/>
                  </a:cxn>
                  <a:cxn ang="0">
                    <a:pos x="1" y="0"/>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2" h="56">
                    <a:moveTo>
                      <a:pt x="72" y="10"/>
                    </a:moveTo>
                    <a:lnTo>
                      <a:pt x="67" y="0"/>
                    </a:lnTo>
                    <a:lnTo>
                      <a:pt x="63" y="0"/>
                    </a:lnTo>
                    <a:lnTo>
                      <a:pt x="53" y="0"/>
                    </a:lnTo>
                    <a:lnTo>
                      <a:pt x="40" y="0"/>
                    </a:lnTo>
                    <a:lnTo>
                      <a:pt x="26" y="2"/>
                    </a:lnTo>
                    <a:lnTo>
                      <a:pt x="13" y="7"/>
                    </a:lnTo>
                    <a:lnTo>
                      <a:pt x="3" y="15"/>
                    </a:lnTo>
                    <a:lnTo>
                      <a:pt x="0" y="25"/>
                    </a:lnTo>
                    <a:lnTo>
                      <a:pt x="6" y="41"/>
                    </a:lnTo>
                    <a:lnTo>
                      <a:pt x="17" y="54"/>
                    </a:lnTo>
                    <a:lnTo>
                      <a:pt x="29" y="56"/>
                    </a:lnTo>
                    <a:lnTo>
                      <a:pt x="39" y="53"/>
                    </a:lnTo>
                    <a:lnTo>
                      <a:pt x="49" y="44"/>
                    </a:lnTo>
                    <a:lnTo>
                      <a:pt x="59" y="33"/>
                    </a:lnTo>
                    <a:lnTo>
                      <a:pt x="66" y="22"/>
                    </a:lnTo>
                    <a:lnTo>
                      <a:pt x="71" y="14"/>
                    </a:lnTo>
                    <a:lnTo>
                      <a:pt x="72" y="10"/>
                    </a:lnTo>
                    <a:close/>
                  </a:path>
                </a:pathLst>
              </a:custGeom>
              <a:solidFill>
                <a:srgbClr val="6800E0">
                  <a:alpha val="100000"/>
                </a:srgbClr>
              </a:solidFill>
              <a:ln w="9525">
                <a:noFill/>
              </a:ln>
            </p:spPr>
            <p:txBody>
              <a:bodyPr/>
              <a:p>
                <a:endParaRPr lang="en-US"/>
              </a:p>
            </p:txBody>
          </p:sp>
          <p:sp>
            <p:nvSpPr>
              <p:cNvPr id="9386" name="Freeform 29"/>
              <p:cNvSpPr/>
              <p:nvPr/>
            </p:nvSpPr>
            <p:spPr>
              <a:xfrm>
                <a:off x="3823" y="3121"/>
                <a:ext cx="26" cy="37"/>
              </a:xfrm>
              <a:custGeom>
                <a:avLst/>
                <a:gdLst>
                  <a:gd name="txL" fmla="*/ 0 w 53"/>
                  <a:gd name="txT" fmla="*/ 0 h 72"/>
                  <a:gd name="txR" fmla="*/ 53 w 53"/>
                  <a:gd name="txB" fmla="*/ 72 h 72"/>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53" h="72">
                    <a:moveTo>
                      <a:pt x="33" y="0"/>
                    </a:moveTo>
                    <a:lnTo>
                      <a:pt x="20" y="0"/>
                    </a:lnTo>
                    <a:lnTo>
                      <a:pt x="18" y="3"/>
                    </a:lnTo>
                    <a:lnTo>
                      <a:pt x="13" y="11"/>
                    </a:lnTo>
                    <a:lnTo>
                      <a:pt x="8" y="23"/>
                    </a:lnTo>
                    <a:lnTo>
                      <a:pt x="3" y="35"/>
                    </a:lnTo>
                    <a:lnTo>
                      <a:pt x="0" y="49"/>
                    </a:lnTo>
                    <a:lnTo>
                      <a:pt x="2" y="61"/>
                    </a:lnTo>
                    <a:lnTo>
                      <a:pt x="10" y="69"/>
                    </a:lnTo>
                    <a:lnTo>
                      <a:pt x="26" y="72"/>
                    </a:lnTo>
                    <a:lnTo>
                      <a:pt x="42" y="69"/>
                    </a:lnTo>
                    <a:lnTo>
                      <a:pt x="51" y="61"/>
                    </a:lnTo>
                    <a:lnTo>
                      <a:pt x="53" y="49"/>
                    </a:lnTo>
                    <a:lnTo>
                      <a:pt x="50" y="35"/>
                    </a:lnTo>
                    <a:lnTo>
                      <a:pt x="46" y="23"/>
                    </a:lnTo>
                    <a:lnTo>
                      <a:pt x="40" y="11"/>
                    </a:lnTo>
                    <a:lnTo>
                      <a:pt x="35" y="3"/>
                    </a:lnTo>
                    <a:lnTo>
                      <a:pt x="33" y="0"/>
                    </a:lnTo>
                    <a:close/>
                  </a:path>
                </a:pathLst>
              </a:custGeom>
              <a:solidFill>
                <a:srgbClr val="6800E0">
                  <a:alpha val="100000"/>
                </a:srgbClr>
              </a:solidFill>
              <a:ln w="9525">
                <a:noFill/>
              </a:ln>
            </p:spPr>
            <p:txBody>
              <a:bodyPr/>
              <a:p>
                <a:endParaRPr lang="en-US"/>
              </a:p>
            </p:txBody>
          </p:sp>
          <p:sp>
            <p:nvSpPr>
              <p:cNvPr id="9387" name="Freeform 30"/>
              <p:cNvSpPr/>
              <p:nvPr/>
            </p:nvSpPr>
            <p:spPr>
              <a:xfrm>
                <a:off x="3843" y="3114"/>
                <a:ext cx="36" cy="28"/>
              </a:xfrm>
              <a:custGeom>
                <a:avLst/>
                <a:gdLst>
                  <a:gd name="txL" fmla="*/ 0 w 71"/>
                  <a:gd name="txT" fmla="*/ 0 h 56"/>
                  <a:gd name="txR" fmla="*/ 71 w 71"/>
                  <a:gd name="txB" fmla="*/ 56 h 56"/>
                </a:gdLst>
                <a:ahLst/>
                <a:cxnLst>
                  <a:cxn ang="0">
                    <a:pos x="1"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Lst>
                <a:rect l="txL" t="txT" r="txR" b="txB"/>
                <a:pathLst>
                  <a:path w="71" h="56">
                    <a:moveTo>
                      <a:pt x="6" y="0"/>
                    </a:moveTo>
                    <a:lnTo>
                      <a:pt x="0" y="10"/>
                    </a:lnTo>
                    <a:lnTo>
                      <a:pt x="1" y="14"/>
                    </a:lnTo>
                    <a:lnTo>
                      <a:pt x="7" y="22"/>
                    </a:lnTo>
                    <a:lnTo>
                      <a:pt x="14" y="33"/>
                    </a:lnTo>
                    <a:lnTo>
                      <a:pt x="23" y="44"/>
                    </a:lnTo>
                    <a:lnTo>
                      <a:pt x="32" y="53"/>
                    </a:lnTo>
                    <a:lnTo>
                      <a:pt x="44" y="56"/>
                    </a:lnTo>
                    <a:lnTo>
                      <a:pt x="55" y="54"/>
                    </a:lnTo>
                    <a:lnTo>
                      <a:pt x="66" y="41"/>
                    </a:lnTo>
                    <a:lnTo>
                      <a:pt x="71" y="25"/>
                    </a:lnTo>
                    <a:lnTo>
                      <a:pt x="68" y="15"/>
                    </a:lnTo>
                    <a:lnTo>
                      <a:pt x="59" y="7"/>
                    </a:lnTo>
                    <a:lnTo>
                      <a:pt x="46" y="2"/>
                    </a:lnTo>
                    <a:lnTo>
                      <a:pt x="32"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9388" name="Freeform 31"/>
              <p:cNvSpPr/>
              <p:nvPr/>
            </p:nvSpPr>
            <p:spPr>
              <a:xfrm>
                <a:off x="3842" y="3081"/>
                <a:ext cx="37" cy="28"/>
              </a:xfrm>
              <a:custGeom>
                <a:avLst/>
                <a:gdLst>
                  <a:gd name="txL" fmla="*/ 0 w 72"/>
                  <a:gd name="txT" fmla="*/ 0 h 57"/>
                  <a:gd name="txR" fmla="*/ 72 w 72"/>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2" h="57">
                    <a:moveTo>
                      <a:pt x="0" y="46"/>
                    </a:moveTo>
                    <a:lnTo>
                      <a:pt x="6" y="57"/>
                    </a:lnTo>
                    <a:lnTo>
                      <a:pt x="9" y="57"/>
                    </a:lnTo>
                    <a:lnTo>
                      <a:pt x="19" y="57"/>
                    </a:lnTo>
                    <a:lnTo>
                      <a:pt x="32" y="57"/>
                    </a:lnTo>
                    <a:lnTo>
                      <a:pt x="47" y="54"/>
                    </a:lnTo>
                    <a:lnTo>
                      <a:pt x="60" y="50"/>
                    </a:lnTo>
                    <a:lnTo>
                      <a:pt x="69" y="43"/>
                    </a:lnTo>
                    <a:lnTo>
                      <a:pt x="72" y="31"/>
                    </a:lnTo>
                    <a:lnTo>
                      <a:pt x="67" y="16"/>
                    </a:lnTo>
                    <a:lnTo>
                      <a:pt x="55" y="4"/>
                    </a:lnTo>
                    <a:lnTo>
                      <a:pt x="44" y="0"/>
                    </a:lnTo>
                    <a:lnTo>
                      <a:pt x="33" y="4"/>
                    </a:lnTo>
                    <a:lnTo>
                      <a:pt x="23" y="13"/>
                    </a:lnTo>
                    <a:lnTo>
                      <a:pt x="14" y="23"/>
                    </a:lnTo>
                    <a:lnTo>
                      <a:pt x="7" y="35"/>
                    </a:lnTo>
                    <a:lnTo>
                      <a:pt x="1" y="43"/>
                    </a:lnTo>
                    <a:lnTo>
                      <a:pt x="0" y="46"/>
                    </a:lnTo>
                    <a:close/>
                  </a:path>
                </a:pathLst>
              </a:custGeom>
              <a:solidFill>
                <a:srgbClr val="6800E0">
                  <a:alpha val="100000"/>
                </a:srgbClr>
              </a:solidFill>
              <a:ln w="9525">
                <a:noFill/>
              </a:ln>
            </p:spPr>
            <p:txBody>
              <a:bodyPr/>
              <a:p>
                <a:endParaRPr lang="en-US"/>
              </a:p>
            </p:txBody>
          </p:sp>
          <p:sp>
            <p:nvSpPr>
              <p:cNvPr id="9389" name="Freeform 32"/>
              <p:cNvSpPr/>
              <p:nvPr/>
            </p:nvSpPr>
            <p:spPr>
              <a:xfrm>
                <a:off x="3134" y="3087"/>
                <a:ext cx="11" cy="12"/>
              </a:xfrm>
              <a:custGeom>
                <a:avLst/>
                <a:gdLst>
                  <a:gd name="txL" fmla="*/ 0 w 23"/>
                  <a:gd name="txT" fmla="*/ 0 h 24"/>
                  <a:gd name="txR" fmla="*/ 23 w 23"/>
                  <a:gd name="txB" fmla="*/ 24 h 24"/>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23" h="24">
                    <a:moveTo>
                      <a:pt x="12" y="24"/>
                    </a:moveTo>
                    <a:lnTo>
                      <a:pt x="7" y="23"/>
                    </a:lnTo>
                    <a:lnTo>
                      <a:pt x="4" y="20"/>
                    </a:lnTo>
                    <a:lnTo>
                      <a:pt x="1" y="17"/>
                    </a:lnTo>
                    <a:lnTo>
                      <a:pt x="0" y="12"/>
                    </a:lnTo>
                    <a:lnTo>
                      <a:pt x="1" y="8"/>
                    </a:lnTo>
                    <a:lnTo>
                      <a:pt x="4" y="3"/>
                    </a:lnTo>
                    <a:lnTo>
                      <a:pt x="7" y="1"/>
                    </a:lnTo>
                    <a:lnTo>
                      <a:pt x="12" y="0"/>
                    </a:lnTo>
                    <a:lnTo>
                      <a:pt x="16" y="1"/>
                    </a:lnTo>
                    <a:lnTo>
                      <a:pt x="20" y="3"/>
                    </a:lnTo>
                    <a:lnTo>
                      <a:pt x="22" y="8"/>
                    </a:lnTo>
                    <a:lnTo>
                      <a:pt x="23" y="12"/>
                    </a:lnTo>
                    <a:lnTo>
                      <a:pt x="22" y="17"/>
                    </a:lnTo>
                    <a:lnTo>
                      <a:pt x="20" y="20"/>
                    </a:lnTo>
                    <a:lnTo>
                      <a:pt x="16" y="23"/>
                    </a:lnTo>
                    <a:lnTo>
                      <a:pt x="12" y="24"/>
                    </a:lnTo>
                    <a:close/>
                  </a:path>
                </a:pathLst>
              </a:custGeom>
              <a:solidFill>
                <a:srgbClr val="FFFF93">
                  <a:alpha val="100000"/>
                </a:srgbClr>
              </a:solidFill>
              <a:ln w="9525">
                <a:noFill/>
              </a:ln>
            </p:spPr>
            <p:txBody>
              <a:bodyPr/>
              <a:p>
                <a:endParaRPr lang="en-US"/>
              </a:p>
            </p:txBody>
          </p:sp>
          <p:sp>
            <p:nvSpPr>
              <p:cNvPr id="9390" name="Freeform 33"/>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9391" name="Freeform 34"/>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9392" name="Freeform 35"/>
              <p:cNvSpPr/>
              <p:nvPr/>
            </p:nvSpPr>
            <p:spPr>
              <a:xfrm>
                <a:off x="3097" y="3063"/>
                <a:ext cx="35" cy="28"/>
              </a:xfrm>
              <a:custGeom>
                <a:avLst/>
                <a:gdLst>
                  <a:gd name="txL" fmla="*/ 0 w 72"/>
                  <a:gd name="txT" fmla="*/ 0 h 58"/>
                  <a:gd name="txR" fmla="*/ 72 w 72"/>
                  <a:gd name="txB" fmla="*/ 58 h 58"/>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72" h="58">
                    <a:moveTo>
                      <a:pt x="66" y="58"/>
                    </a:moveTo>
                    <a:lnTo>
                      <a:pt x="72" y="47"/>
                    </a:lnTo>
                    <a:lnTo>
                      <a:pt x="71" y="44"/>
                    </a:lnTo>
                    <a:lnTo>
                      <a:pt x="65" y="36"/>
                    </a:lnTo>
                    <a:lnTo>
                      <a:pt x="58" y="24"/>
                    </a:lnTo>
                    <a:lnTo>
                      <a:pt x="50" y="14"/>
                    </a:lnTo>
                    <a:lnTo>
                      <a:pt x="40" y="5"/>
                    </a:lnTo>
                    <a:lnTo>
                      <a:pt x="28" y="0"/>
                    </a:lnTo>
                    <a:lnTo>
                      <a:pt x="16" y="3"/>
                    </a:lnTo>
                    <a:lnTo>
                      <a:pt x="6" y="15"/>
                    </a:lnTo>
                    <a:lnTo>
                      <a:pt x="0" y="31"/>
                    </a:lnTo>
                    <a:lnTo>
                      <a:pt x="4" y="43"/>
                    </a:lnTo>
                    <a:lnTo>
                      <a:pt x="12" y="51"/>
                    </a:lnTo>
                    <a:lnTo>
                      <a:pt x="26" y="56"/>
                    </a:lnTo>
                    <a:lnTo>
                      <a:pt x="40" y="58"/>
                    </a:lnTo>
                    <a:lnTo>
                      <a:pt x="52" y="58"/>
                    </a:lnTo>
                    <a:lnTo>
                      <a:pt x="63" y="58"/>
                    </a:lnTo>
                    <a:lnTo>
                      <a:pt x="66" y="58"/>
                    </a:lnTo>
                    <a:close/>
                  </a:path>
                </a:pathLst>
              </a:custGeom>
              <a:solidFill>
                <a:srgbClr val="6800E0">
                  <a:alpha val="100000"/>
                </a:srgbClr>
              </a:solidFill>
              <a:ln w="9525">
                <a:noFill/>
              </a:ln>
            </p:spPr>
            <p:txBody>
              <a:bodyPr/>
              <a:p>
                <a:endParaRPr lang="en-US"/>
              </a:p>
            </p:txBody>
          </p:sp>
          <p:sp>
            <p:nvSpPr>
              <p:cNvPr id="9393" name="Freeform 36"/>
              <p:cNvSpPr/>
              <p:nvPr/>
            </p:nvSpPr>
            <p:spPr>
              <a:xfrm>
                <a:off x="3097" y="3095"/>
                <a:ext cx="35" cy="29"/>
              </a:xfrm>
              <a:custGeom>
                <a:avLst/>
                <a:gdLst>
                  <a:gd name="txL" fmla="*/ 0 w 72"/>
                  <a:gd name="txT" fmla="*/ 0 h 56"/>
                  <a:gd name="txR" fmla="*/ 72 w 72"/>
                  <a:gd name="txB" fmla="*/ 56 h 56"/>
                </a:gdLst>
                <a:ahLst/>
                <a:cxnLst>
                  <a:cxn ang="0">
                    <a:pos x="0" y="1"/>
                  </a:cxn>
                  <a:cxn ang="0">
                    <a:pos x="0" y="0"/>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72" h="56">
                    <a:moveTo>
                      <a:pt x="72" y="10"/>
                    </a:moveTo>
                    <a:lnTo>
                      <a:pt x="66" y="0"/>
                    </a:lnTo>
                    <a:lnTo>
                      <a:pt x="63" y="0"/>
                    </a:lnTo>
                    <a:lnTo>
                      <a:pt x="53" y="0"/>
                    </a:lnTo>
                    <a:lnTo>
                      <a:pt x="40" y="0"/>
                    </a:lnTo>
                    <a:lnTo>
                      <a:pt x="26" y="2"/>
                    </a:lnTo>
                    <a:lnTo>
                      <a:pt x="13" y="7"/>
                    </a:lnTo>
                    <a:lnTo>
                      <a:pt x="4" y="14"/>
                    </a:lnTo>
                    <a:lnTo>
                      <a:pt x="0" y="25"/>
                    </a:lnTo>
                    <a:lnTo>
                      <a:pt x="6" y="40"/>
                    </a:lnTo>
                    <a:lnTo>
                      <a:pt x="16" y="53"/>
                    </a:lnTo>
                    <a:lnTo>
                      <a:pt x="28" y="56"/>
                    </a:lnTo>
                    <a:lnTo>
                      <a:pt x="40" y="53"/>
                    </a:lnTo>
                    <a:lnTo>
                      <a:pt x="50" y="44"/>
                    </a:lnTo>
                    <a:lnTo>
                      <a:pt x="58" y="33"/>
                    </a:lnTo>
                    <a:lnTo>
                      <a:pt x="65" y="22"/>
                    </a:lnTo>
                    <a:lnTo>
                      <a:pt x="71" y="14"/>
                    </a:lnTo>
                    <a:lnTo>
                      <a:pt x="72" y="10"/>
                    </a:lnTo>
                    <a:close/>
                  </a:path>
                </a:pathLst>
              </a:custGeom>
              <a:solidFill>
                <a:srgbClr val="6800E0">
                  <a:alpha val="100000"/>
                </a:srgbClr>
              </a:solidFill>
              <a:ln w="9525">
                <a:noFill/>
              </a:ln>
            </p:spPr>
            <p:txBody>
              <a:bodyPr/>
              <a:p>
                <a:endParaRPr lang="en-US"/>
              </a:p>
            </p:txBody>
          </p:sp>
          <p:sp>
            <p:nvSpPr>
              <p:cNvPr id="9394" name="Freeform 37"/>
              <p:cNvSpPr/>
              <p:nvPr/>
            </p:nvSpPr>
            <p:spPr>
              <a:xfrm>
                <a:off x="3126" y="3102"/>
                <a:ext cx="27" cy="37"/>
              </a:xfrm>
              <a:custGeom>
                <a:avLst/>
                <a:gdLst>
                  <a:gd name="txL" fmla="*/ 0 w 53"/>
                  <a:gd name="txT" fmla="*/ 0 h 72"/>
                  <a:gd name="txR" fmla="*/ 53 w 53"/>
                  <a:gd name="txB" fmla="*/ 72 h 72"/>
                </a:gdLst>
                <a:ahLst/>
                <a:cxnLst>
                  <a:cxn ang="0">
                    <a:pos x="1" y="0"/>
                  </a:cxn>
                  <a:cxn ang="0">
                    <a:pos x="1" y="0"/>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53" h="72">
                    <a:moveTo>
                      <a:pt x="32" y="0"/>
                    </a:moveTo>
                    <a:lnTo>
                      <a:pt x="21" y="0"/>
                    </a:lnTo>
                    <a:lnTo>
                      <a:pt x="19" y="3"/>
                    </a:lnTo>
                    <a:lnTo>
                      <a:pt x="14" y="11"/>
                    </a:lnTo>
                    <a:lnTo>
                      <a:pt x="8" y="23"/>
                    </a:lnTo>
                    <a:lnTo>
                      <a:pt x="2" y="35"/>
                    </a:lnTo>
                    <a:lnTo>
                      <a:pt x="0" y="49"/>
                    </a:lnTo>
                    <a:lnTo>
                      <a:pt x="2" y="61"/>
                    </a:lnTo>
                    <a:lnTo>
                      <a:pt x="10" y="69"/>
                    </a:lnTo>
                    <a:lnTo>
                      <a:pt x="27" y="72"/>
                    </a:lnTo>
                    <a:lnTo>
                      <a:pt x="43" y="69"/>
                    </a:lnTo>
                    <a:lnTo>
                      <a:pt x="51" y="61"/>
                    </a:lnTo>
                    <a:lnTo>
                      <a:pt x="53" y="49"/>
                    </a:lnTo>
                    <a:lnTo>
                      <a:pt x="51" y="35"/>
                    </a:lnTo>
                    <a:lnTo>
                      <a:pt x="45" y="23"/>
                    </a:lnTo>
                    <a:lnTo>
                      <a:pt x="39" y="11"/>
                    </a:lnTo>
                    <a:lnTo>
                      <a:pt x="35" y="3"/>
                    </a:lnTo>
                    <a:lnTo>
                      <a:pt x="32" y="0"/>
                    </a:lnTo>
                    <a:close/>
                  </a:path>
                </a:pathLst>
              </a:custGeom>
              <a:solidFill>
                <a:srgbClr val="6800E0">
                  <a:alpha val="100000"/>
                </a:srgbClr>
              </a:solidFill>
              <a:ln w="9525">
                <a:noFill/>
              </a:ln>
            </p:spPr>
            <p:txBody>
              <a:bodyPr/>
              <a:p>
                <a:endParaRPr lang="en-US"/>
              </a:p>
            </p:txBody>
          </p:sp>
          <p:sp>
            <p:nvSpPr>
              <p:cNvPr id="9395" name="Freeform 38"/>
              <p:cNvSpPr/>
              <p:nvPr/>
            </p:nvSpPr>
            <p:spPr>
              <a:xfrm>
                <a:off x="3146" y="3095"/>
                <a:ext cx="35" cy="29"/>
              </a:xfrm>
              <a:custGeom>
                <a:avLst/>
                <a:gdLst>
                  <a:gd name="txL" fmla="*/ 0 w 72"/>
                  <a:gd name="txT" fmla="*/ 0 h 57"/>
                  <a:gd name="txR" fmla="*/ 72 w 72"/>
                  <a:gd name="txB" fmla="*/ 57 h 57"/>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0"/>
                  </a:cxn>
                </a:cxnLst>
                <a:rect l="txL" t="txT" r="txR" b="txB"/>
                <a:pathLst>
                  <a:path w="72" h="57">
                    <a:moveTo>
                      <a:pt x="6" y="0"/>
                    </a:moveTo>
                    <a:lnTo>
                      <a:pt x="0" y="10"/>
                    </a:lnTo>
                    <a:lnTo>
                      <a:pt x="1" y="14"/>
                    </a:lnTo>
                    <a:lnTo>
                      <a:pt x="7" y="22"/>
                    </a:lnTo>
                    <a:lnTo>
                      <a:pt x="14" y="33"/>
                    </a:lnTo>
                    <a:lnTo>
                      <a:pt x="23" y="43"/>
                    </a:lnTo>
                    <a:lnTo>
                      <a:pt x="33" y="53"/>
                    </a:lnTo>
                    <a:lnTo>
                      <a:pt x="44" y="57"/>
                    </a:lnTo>
                    <a:lnTo>
                      <a:pt x="56" y="55"/>
                    </a:lnTo>
                    <a:lnTo>
                      <a:pt x="66" y="42"/>
                    </a:lnTo>
                    <a:lnTo>
                      <a:pt x="72" y="26"/>
                    </a:lnTo>
                    <a:lnTo>
                      <a:pt x="68" y="15"/>
                    </a:lnTo>
                    <a:lnTo>
                      <a:pt x="60" y="7"/>
                    </a:lnTo>
                    <a:lnTo>
                      <a:pt x="46" y="2"/>
                    </a:lnTo>
                    <a:lnTo>
                      <a:pt x="33"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9396" name="Freeform 39"/>
              <p:cNvSpPr/>
              <p:nvPr/>
            </p:nvSpPr>
            <p:spPr>
              <a:xfrm>
                <a:off x="3146" y="3062"/>
                <a:ext cx="35" cy="29"/>
              </a:xfrm>
              <a:custGeom>
                <a:avLst/>
                <a:gdLst>
                  <a:gd name="txL" fmla="*/ 0 w 72"/>
                  <a:gd name="txT" fmla="*/ 0 h 58"/>
                  <a:gd name="txR" fmla="*/ 72 w 72"/>
                  <a:gd name="txB" fmla="*/ 58 h 5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Lst>
                <a:rect l="txL" t="txT" r="txR" b="txB"/>
                <a:pathLst>
                  <a:path w="72" h="58">
                    <a:moveTo>
                      <a:pt x="0" y="47"/>
                    </a:moveTo>
                    <a:lnTo>
                      <a:pt x="6" y="58"/>
                    </a:lnTo>
                    <a:lnTo>
                      <a:pt x="9" y="58"/>
                    </a:lnTo>
                    <a:lnTo>
                      <a:pt x="20" y="58"/>
                    </a:lnTo>
                    <a:lnTo>
                      <a:pt x="33" y="58"/>
                    </a:lnTo>
                    <a:lnTo>
                      <a:pt x="46" y="55"/>
                    </a:lnTo>
                    <a:lnTo>
                      <a:pt x="59" y="51"/>
                    </a:lnTo>
                    <a:lnTo>
                      <a:pt x="68" y="43"/>
                    </a:lnTo>
                    <a:lnTo>
                      <a:pt x="72" y="32"/>
                    </a:lnTo>
                    <a:lnTo>
                      <a:pt x="66" y="16"/>
                    </a:lnTo>
                    <a:lnTo>
                      <a:pt x="56" y="4"/>
                    </a:lnTo>
                    <a:lnTo>
                      <a:pt x="44" y="0"/>
                    </a:lnTo>
                    <a:lnTo>
                      <a:pt x="33" y="5"/>
                    </a:lnTo>
                    <a:lnTo>
                      <a:pt x="23" y="14"/>
                    </a:lnTo>
                    <a:lnTo>
                      <a:pt x="14" y="24"/>
                    </a:lnTo>
                    <a:lnTo>
                      <a:pt x="7" y="36"/>
                    </a:lnTo>
                    <a:lnTo>
                      <a:pt x="1" y="44"/>
                    </a:lnTo>
                    <a:lnTo>
                      <a:pt x="0" y="47"/>
                    </a:lnTo>
                    <a:close/>
                  </a:path>
                </a:pathLst>
              </a:custGeom>
              <a:solidFill>
                <a:srgbClr val="6800E0">
                  <a:alpha val="100000"/>
                </a:srgbClr>
              </a:solidFill>
              <a:ln w="9525">
                <a:noFill/>
              </a:ln>
            </p:spPr>
            <p:txBody>
              <a:bodyPr/>
              <a:p>
                <a:endParaRPr lang="en-US"/>
              </a:p>
            </p:txBody>
          </p:sp>
          <p:sp>
            <p:nvSpPr>
              <p:cNvPr id="9397" name="Freeform 40"/>
              <p:cNvSpPr/>
              <p:nvPr/>
            </p:nvSpPr>
            <p:spPr>
              <a:xfrm>
                <a:off x="2933" y="2482"/>
                <a:ext cx="72" cy="84"/>
              </a:xfrm>
              <a:custGeom>
                <a:avLst/>
                <a:gdLst>
                  <a:gd name="txL" fmla="*/ 0 w 144"/>
                  <a:gd name="txT" fmla="*/ 0 h 167"/>
                  <a:gd name="txR" fmla="*/ 144 w 144"/>
                  <a:gd name="txB" fmla="*/ 167 h 167"/>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144" h="167">
                    <a:moveTo>
                      <a:pt x="144" y="0"/>
                    </a:moveTo>
                    <a:lnTo>
                      <a:pt x="143" y="28"/>
                    </a:lnTo>
                    <a:lnTo>
                      <a:pt x="138" y="57"/>
                    </a:lnTo>
                    <a:lnTo>
                      <a:pt x="129" y="84"/>
                    </a:lnTo>
                    <a:lnTo>
                      <a:pt x="116" y="111"/>
                    </a:lnTo>
                    <a:lnTo>
                      <a:pt x="100" y="135"/>
                    </a:lnTo>
                    <a:lnTo>
                      <a:pt x="82" y="152"/>
                    </a:lnTo>
                    <a:lnTo>
                      <a:pt x="60" y="164"/>
                    </a:lnTo>
                    <a:lnTo>
                      <a:pt x="36" y="167"/>
                    </a:lnTo>
                    <a:lnTo>
                      <a:pt x="16" y="163"/>
                    </a:lnTo>
                    <a:lnTo>
                      <a:pt x="5" y="152"/>
                    </a:lnTo>
                    <a:lnTo>
                      <a:pt x="0" y="140"/>
                    </a:lnTo>
                    <a:lnTo>
                      <a:pt x="2" y="123"/>
                    </a:lnTo>
                    <a:lnTo>
                      <a:pt x="12" y="109"/>
                    </a:lnTo>
                    <a:lnTo>
                      <a:pt x="24" y="96"/>
                    </a:lnTo>
                    <a:lnTo>
                      <a:pt x="42" y="85"/>
                    </a:lnTo>
                    <a:lnTo>
                      <a:pt x="62" y="82"/>
                    </a:lnTo>
                    <a:lnTo>
                      <a:pt x="80" y="79"/>
                    </a:lnTo>
                    <a:lnTo>
                      <a:pt x="95" y="69"/>
                    </a:lnTo>
                    <a:lnTo>
                      <a:pt x="108" y="57"/>
                    </a:lnTo>
                    <a:lnTo>
                      <a:pt x="121" y="41"/>
                    </a:lnTo>
                    <a:lnTo>
                      <a:pt x="130" y="26"/>
                    </a:lnTo>
                    <a:lnTo>
                      <a:pt x="138" y="13"/>
                    </a:lnTo>
                    <a:lnTo>
                      <a:pt x="143" y="4"/>
                    </a:lnTo>
                    <a:lnTo>
                      <a:pt x="144" y="0"/>
                    </a:lnTo>
                    <a:close/>
                  </a:path>
                </a:pathLst>
              </a:custGeom>
              <a:solidFill>
                <a:srgbClr val="6800E0">
                  <a:alpha val="100000"/>
                </a:srgbClr>
              </a:solidFill>
              <a:ln w="9525">
                <a:noFill/>
              </a:ln>
            </p:spPr>
            <p:txBody>
              <a:bodyPr/>
              <a:p>
                <a:endParaRPr lang="en-US"/>
              </a:p>
            </p:txBody>
          </p:sp>
          <p:sp>
            <p:nvSpPr>
              <p:cNvPr id="9398" name="Freeform 41"/>
              <p:cNvSpPr/>
              <p:nvPr/>
            </p:nvSpPr>
            <p:spPr>
              <a:xfrm>
                <a:off x="2898" y="2478"/>
                <a:ext cx="102" cy="40"/>
              </a:xfrm>
              <a:custGeom>
                <a:avLst/>
                <a:gdLst>
                  <a:gd name="txL" fmla="*/ 0 w 204"/>
                  <a:gd name="txT" fmla="*/ 0 h 82"/>
                  <a:gd name="txR" fmla="*/ 204 w 204"/>
                  <a:gd name="txB" fmla="*/ 82 h 82"/>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04" h="82">
                    <a:moveTo>
                      <a:pt x="204" y="0"/>
                    </a:moveTo>
                    <a:lnTo>
                      <a:pt x="196" y="10"/>
                    </a:lnTo>
                    <a:lnTo>
                      <a:pt x="187" y="21"/>
                    </a:lnTo>
                    <a:lnTo>
                      <a:pt x="175" y="31"/>
                    </a:lnTo>
                    <a:lnTo>
                      <a:pt x="165" y="40"/>
                    </a:lnTo>
                    <a:lnTo>
                      <a:pt x="152" y="50"/>
                    </a:lnTo>
                    <a:lnTo>
                      <a:pt x="139" y="58"/>
                    </a:lnTo>
                    <a:lnTo>
                      <a:pt x="127" y="65"/>
                    </a:lnTo>
                    <a:lnTo>
                      <a:pt x="114" y="70"/>
                    </a:lnTo>
                    <a:lnTo>
                      <a:pt x="100" y="76"/>
                    </a:lnTo>
                    <a:lnTo>
                      <a:pt x="88" y="80"/>
                    </a:lnTo>
                    <a:lnTo>
                      <a:pt x="74" y="81"/>
                    </a:lnTo>
                    <a:lnTo>
                      <a:pt x="61" y="82"/>
                    </a:lnTo>
                    <a:lnTo>
                      <a:pt x="48" y="81"/>
                    </a:lnTo>
                    <a:lnTo>
                      <a:pt x="37" y="77"/>
                    </a:lnTo>
                    <a:lnTo>
                      <a:pt x="25" y="71"/>
                    </a:lnTo>
                    <a:lnTo>
                      <a:pt x="15" y="65"/>
                    </a:lnTo>
                    <a:lnTo>
                      <a:pt x="2" y="48"/>
                    </a:lnTo>
                    <a:lnTo>
                      <a:pt x="0" y="33"/>
                    </a:lnTo>
                    <a:lnTo>
                      <a:pt x="6" y="21"/>
                    </a:lnTo>
                    <a:lnTo>
                      <a:pt x="17" y="10"/>
                    </a:lnTo>
                    <a:lnTo>
                      <a:pt x="33" y="3"/>
                    </a:lnTo>
                    <a:lnTo>
                      <a:pt x="52" y="1"/>
                    </a:lnTo>
                    <a:lnTo>
                      <a:pt x="71" y="5"/>
                    </a:lnTo>
                    <a:lnTo>
                      <a:pt x="90" y="15"/>
                    </a:lnTo>
                    <a:lnTo>
                      <a:pt x="105" y="22"/>
                    </a:lnTo>
                    <a:lnTo>
                      <a:pt x="123" y="24"/>
                    </a:lnTo>
                    <a:lnTo>
                      <a:pt x="142" y="22"/>
                    </a:lnTo>
                    <a:lnTo>
                      <a:pt x="160" y="17"/>
                    </a:lnTo>
                    <a:lnTo>
                      <a:pt x="177" y="12"/>
                    </a:lnTo>
                    <a:lnTo>
                      <a:pt x="191" y="6"/>
                    </a:lnTo>
                    <a:lnTo>
                      <a:pt x="200" y="2"/>
                    </a:lnTo>
                    <a:lnTo>
                      <a:pt x="204" y="0"/>
                    </a:lnTo>
                    <a:close/>
                  </a:path>
                </a:pathLst>
              </a:custGeom>
              <a:solidFill>
                <a:srgbClr val="6800E0">
                  <a:alpha val="100000"/>
                </a:srgbClr>
              </a:solidFill>
              <a:ln w="9525">
                <a:noFill/>
              </a:ln>
            </p:spPr>
            <p:txBody>
              <a:bodyPr/>
              <a:p>
                <a:endParaRPr lang="en-US"/>
              </a:p>
            </p:txBody>
          </p:sp>
          <p:sp>
            <p:nvSpPr>
              <p:cNvPr id="9399" name="Freeform 42"/>
              <p:cNvSpPr/>
              <p:nvPr/>
            </p:nvSpPr>
            <p:spPr>
              <a:xfrm>
                <a:off x="2996" y="2482"/>
                <a:ext cx="42" cy="104"/>
              </a:xfrm>
              <a:custGeom>
                <a:avLst/>
                <a:gdLst>
                  <a:gd name="txL" fmla="*/ 0 w 84"/>
                  <a:gd name="txT" fmla="*/ 0 h 208"/>
                  <a:gd name="txR" fmla="*/ 84 w 84"/>
                  <a:gd name="txB" fmla="*/ 208 h 208"/>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0"/>
                  </a:cxn>
                </a:cxnLst>
                <a:rect l="txL" t="txT" r="txR" b="txB"/>
                <a:pathLst>
                  <a:path w="84" h="208">
                    <a:moveTo>
                      <a:pt x="24" y="0"/>
                    </a:moveTo>
                    <a:lnTo>
                      <a:pt x="42" y="21"/>
                    </a:lnTo>
                    <a:lnTo>
                      <a:pt x="59" y="45"/>
                    </a:lnTo>
                    <a:lnTo>
                      <a:pt x="71" y="73"/>
                    </a:lnTo>
                    <a:lnTo>
                      <a:pt x="79" y="100"/>
                    </a:lnTo>
                    <a:lnTo>
                      <a:pt x="84" y="128"/>
                    </a:lnTo>
                    <a:lnTo>
                      <a:pt x="82" y="155"/>
                    </a:lnTo>
                    <a:lnTo>
                      <a:pt x="74" y="178"/>
                    </a:lnTo>
                    <a:lnTo>
                      <a:pt x="57" y="197"/>
                    </a:lnTo>
                    <a:lnTo>
                      <a:pt x="40" y="208"/>
                    </a:lnTo>
                    <a:lnTo>
                      <a:pt x="25" y="208"/>
                    </a:lnTo>
                    <a:lnTo>
                      <a:pt x="12" y="201"/>
                    </a:lnTo>
                    <a:lnTo>
                      <a:pt x="4" y="187"/>
                    </a:lnTo>
                    <a:lnTo>
                      <a:pt x="0" y="170"/>
                    </a:lnTo>
                    <a:lnTo>
                      <a:pt x="1" y="151"/>
                    </a:lnTo>
                    <a:lnTo>
                      <a:pt x="7" y="133"/>
                    </a:lnTo>
                    <a:lnTo>
                      <a:pt x="19" y="115"/>
                    </a:lnTo>
                    <a:lnTo>
                      <a:pt x="34" y="84"/>
                    </a:lnTo>
                    <a:lnTo>
                      <a:pt x="34" y="46"/>
                    </a:lnTo>
                    <a:lnTo>
                      <a:pt x="27" y="14"/>
                    </a:lnTo>
                    <a:lnTo>
                      <a:pt x="24" y="0"/>
                    </a:lnTo>
                    <a:close/>
                  </a:path>
                </a:pathLst>
              </a:custGeom>
              <a:solidFill>
                <a:srgbClr val="6800E0">
                  <a:alpha val="100000"/>
                </a:srgbClr>
              </a:solidFill>
              <a:ln w="9525">
                <a:noFill/>
              </a:ln>
            </p:spPr>
            <p:txBody>
              <a:bodyPr/>
              <a:p>
                <a:endParaRPr lang="en-US"/>
              </a:p>
            </p:txBody>
          </p:sp>
          <p:sp>
            <p:nvSpPr>
              <p:cNvPr id="9400" name="Freeform 43"/>
              <p:cNvSpPr/>
              <p:nvPr/>
            </p:nvSpPr>
            <p:spPr>
              <a:xfrm>
                <a:off x="3013" y="2479"/>
                <a:ext cx="72" cy="84"/>
              </a:xfrm>
              <a:custGeom>
                <a:avLst/>
                <a:gdLst>
                  <a:gd name="txL" fmla="*/ 0 w 144"/>
                  <a:gd name="txT" fmla="*/ 0 h 170"/>
                  <a:gd name="txR" fmla="*/ 144 w 144"/>
                  <a:gd name="txB" fmla="*/ 170 h 170"/>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4" h="170">
                    <a:moveTo>
                      <a:pt x="0" y="0"/>
                    </a:moveTo>
                    <a:lnTo>
                      <a:pt x="27" y="7"/>
                    </a:lnTo>
                    <a:lnTo>
                      <a:pt x="54" y="18"/>
                    </a:lnTo>
                    <a:lnTo>
                      <a:pt x="81" y="33"/>
                    </a:lnTo>
                    <a:lnTo>
                      <a:pt x="104" y="50"/>
                    </a:lnTo>
                    <a:lnTo>
                      <a:pt x="123" y="71"/>
                    </a:lnTo>
                    <a:lnTo>
                      <a:pt x="137" y="92"/>
                    </a:lnTo>
                    <a:lnTo>
                      <a:pt x="144" y="117"/>
                    </a:lnTo>
                    <a:lnTo>
                      <a:pt x="142" y="141"/>
                    </a:lnTo>
                    <a:lnTo>
                      <a:pt x="134" y="159"/>
                    </a:lnTo>
                    <a:lnTo>
                      <a:pt x="121" y="168"/>
                    </a:lnTo>
                    <a:lnTo>
                      <a:pt x="107" y="170"/>
                    </a:lnTo>
                    <a:lnTo>
                      <a:pt x="94" y="164"/>
                    </a:lnTo>
                    <a:lnTo>
                      <a:pt x="80" y="152"/>
                    </a:lnTo>
                    <a:lnTo>
                      <a:pt x="69" y="136"/>
                    </a:lnTo>
                    <a:lnTo>
                      <a:pt x="64" y="118"/>
                    </a:lnTo>
                    <a:lnTo>
                      <a:pt x="65" y="97"/>
                    </a:lnTo>
                    <a:lnTo>
                      <a:pt x="65" y="80"/>
                    </a:lnTo>
                    <a:lnTo>
                      <a:pt x="59" y="63"/>
                    </a:lnTo>
                    <a:lnTo>
                      <a:pt x="49" y="46"/>
                    </a:lnTo>
                    <a:lnTo>
                      <a:pt x="36" y="31"/>
                    </a:lnTo>
                    <a:lnTo>
                      <a:pt x="23" y="19"/>
                    </a:lnTo>
                    <a:lnTo>
                      <a:pt x="12" y="10"/>
                    </a:lnTo>
                    <a:lnTo>
                      <a:pt x="4" y="3"/>
                    </a:lnTo>
                    <a:lnTo>
                      <a:pt x="0" y="0"/>
                    </a:lnTo>
                    <a:close/>
                  </a:path>
                </a:pathLst>
              </a:custGeom>
              <a:solidFill>
                <a:srgbClr val="6800E0">
                  <a:alpha val="100000"/>
                </a:srgbClr>
              </a:solidFill>
              <a:ln w="9525">
                <a:noFill/>
              </a:ln>
            </p:spPr>
            <p:txBody>
              <a:bodyPr/>
              <a:p>
                <a:endParaRPr lang="en-US"/>
              </a:p>
            </p:txBody>
          </p:sp>
          <p:sp>
            <p:nvSpPr>
              <p:cNvPr id="9401" name="Freeform 44"/>
              <p:cNvSpPr/>
              <p:nvPr/>
            </p:nvSpPr>
            <p:spPr>
              <a:xfrm>
                <a:off x="3020" y="2460"/>
                <a:ext cx="99" cy="51"/>
              </a:xfrm>
              <a:custGeom>
                <a:avLst/>
                <a:gdLst>
                  <a:gd name="txL" fmla="*/ 0 w 199"/>
                  <a:gd name="txT" fmla="*/ 0 h 103"/>
                  <a:gd name="txR" fmla="*/ 199 w 199"/>
                  <a:gd name="txB" fmla="*/ 103 h 10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99" h="103">
                    <a:moveTo>
                      <a:pt x="0" y="18"/>
                    </a:moveTo>
                    <a:lnTo>
                      <a:pt x="13" y="13"/>
                    </a:lnTo>
                    <a:lnTo>
                      <a:pt x="27" y="8"/>
                    </a:lnTo>
                    <a:lnTo>
                      <a:pt x="40" y="5"/>
                    </a:lnTo>
                    <a:lnTo>
                      <a:pt x="54" y="3"/>
                    </a:lnTo>
                    <a:lnTo>
                      <a:pt x="69" y="0"/>
                    </a:lnTo>
                    <a:lnTo>
                      <a:pt x="84" y="0"/>
                    </a:lnTo>
                    <a:lnTo>
                      <a:pt x="99" y="0"/>
                    </a:lnTo>
                    <a:lnTo>
                      <a:pt x="114" y="1"/>
                    </a:lnTo>
                    <a:lnTo>
                      <a:pt x="128" y="4"/>
                    </a:lnTo>
                    <a:lnTo>
                      <a:pt x="141" y="8"/>
                    </a:lnTo>
                    <a:lnTo>
                      <a:pt x="153" y="13"/>
                    </a:lnTo>
                    <a:lnTo>
                      <a:pt x="165" y="19"/>
                    </a:lnTo>
                    <a:lnTo>
                      <a:pt x="175" y="27"/>
                    </a:lnTo>
                    <a:lnTo>
                      <a:pt x="183" y="35"/>
                    </a:lnTo>
                    <a:lnTo>
                      <a:pt x="190" y="45"/>
                    </a:lnTo>
                    <a:lnTo>
                      <a:pt x="196" y="57"/>
                    </a:lnTo>
                    <a:lnTo>
                      <a:pt x="199" y="76"/>
                    </a:lnTo>
                    <a:lnTo>
                      <a:pt x="194" y="91"/>
                    </a:lnTo>
                    <a:lnTo>
                      <a:pt x="182" y="99"/>
                    </a:lnTo>
                    <a:lnTo>
                      <a:pt x="167" y="103"/>
                    </a:lnTo>
                    <a:lnTo>
                      <a:pt x="150" y="101"/>
                    </a:lnTo>
                    <a:lnTo>
                      <a:pt x="132" y="92"/>
                    </a:lnTo>
                    <a:lnTo>
                      <a:pt x="118" y="80"/>
                    </a:lnTo>
                    <a:lnTo>
                      <a:pt x="106" y="63"/>
                    </a:lnTo>
                    <a:lnTo>
                      <a:pt x="97" y="49"/>
                    </a:lnTo>
                    <a:lnTo>
                      <a:pt x="82" y="37"/>
                    </a:lnTo>
                    <a:lnTo>
                      <a:pt x="65" y="29"/>
                    </a:lnTo>
                    <a:lnTo>
                      <a:pt x="46" y="25"/>
                    </a:lnTo>
                    <a:lnTo>
                      <a:pt x="29" y="21"/>
                    </a:lnTo>
                    <a:lnTo>
                      <a:pt x="14" y="19"/>
                    </a:lnTo>
                    <a:lnTo>
                      <a:pt x="4" y="18"/>
                    </a:lnTo>
                    <a:lnTo>
                      <a:pt x="0" y="18"/>
                    </a:lnTo>
                    <a:close/>
                  </a:path>
                </a:pathLst>
              </a:custGeom>
              <a:solidFill>
                <a:srgbClr val="6800E0">
                  <a:alpha val="100000"/>
                </a:srgbClr>
              </a:solidFill>
              <a:ln w="9525">
                <a:noFill/>
              </a:ln>
            </p:spPr>
            <p:txBody>
              <a:bodyPr/>
              <a:p>
                <a:endParaRPr lang="en-US"/>
              </a:p>
            </p:txBody>
          </p:sp>
          <p:sp>
            <p:nvSpPr>
              <p:cNvPr id="9402" name="Freeform 45"/>
              <p:cNvSpPr/>
              <p:nvPr/>
            </p:nvSpPr>
            <p:spPr>
              <a:xfrm>
                <a:off x="3093" y="3326"/>
                <a:ext cx="53" cy="98"/>
              </a:xfrm>
              <a:custGeom>
                <a:avLst/>
                <a:gdLst>
                  <a:gd name="txL" fmla="*/ 0 w 107"/>
                  <a:gd name="txT" fmla="*/ 0 h 195"/>
                  <a:gd name="txR" fmla="*/ 107 w 107"/>
                  <a:gd name="txB" fmla="*/ 195 h 195"/>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07" h="195">
                    <a:moveTo>
                      <a:pt x="95" y="0"/>
                    </a:moveTo>
                    <a:lnTo>
                      <a:pt x="103" y="26"/>
                    </a:lnTo>
                    <a:lnTo>
                      <a:pt x="107" y="55"/>
                    </a:lnTo>
                    <a:lnTo>
                      <a:pt x="107" y="85"/>
                    </a:lnTo>
                    <a:lnTo>
                      <a:pt x="104" y="114"/>
                    </a:lnTo>
                    <a:lnTo>
                      <a:pt x="96" y="141"/>
                    </a:lnTo>
                    <a:lnTo>
                      <a:pt x="83" y="164"/>
                    </a:lnTo>
                    <a:lnTo>
                      <a:pt x="66" y="183"/>
                    </a:lnTo>
                    <a:lnTo>
                      <a:pt x="44" y="193"/>
                    </a:lnTo>
                    <a:lnTo>
                      <a:pt x="24" y="195"/>
                    </a:lnTo>
                    <a:lnTo>
                      <a:pt x="10" y="190"/>
                    </a:lnTo>
                    <a:lnTo>
                      <a:pt x="3" y="177"/>
                    </a:lnTo>
                    <a:lnTo>
                      <a:pt x="0" y="162"/>
                    </a:lnTo>
                    <a:lnTo>
                      <a:pt x="3" y="145"/>
                    </a:lnTo>
                    <a:lnTo>
                      <a:pt x="12" y="127"/>
                    </a:lnTo>
                    <a:lnTo>
                      <a:pt x="24" y="114"/>
                    </a:lnTo>
                    <a:lnTo>
                      <a:pt x="43" y="103"/>
                    </a:lnTo>
                    <a:lnTo>
                      <a:pt x="58" y="94"/>
                    </a:lnTo>
                    <a:lnTo>
                      <a:pt x="69" y="80"/>
                    </a:lnTo>
                    <a:lnTo>
                      <a:pt x="79" y="64"/>
                    </a:lnTo>
                    <a:lnTo>
                      <a:pt x="86" y="46"/>
                    </a:lnTo>
                    <a:lnTo>
                      <a:pt x="90" y="28"/>
                    </a:lnTo>
                    <a:lnTo>
                      <a:pt x="92" y="13"/>
                    </a:lnTo>
                    <a:lnTo>
                      <a:pt x="95" y="3"/>
                    </a:lnTo>
                    <a:lnTo>
                      <a:pt x="95" y="0"/>
                    </a:lnTo>
                    <a:close/>
                  </a:path>
                </a:pathLst>
              </a:custGeom>
              <a:solidFill>
                <a:srgbClr val="6800E0">
                  <a:alpha val="100000"/>
                </a:srgbClr>
              </a:solidFill>
              <a:ln w="9525">
                <a:noFill/>
              </a:ln>
            </p:spPr>
            <p:txBody>
              <a:bodyPr/>
              <a:p>
                <a:endParaRPr lang="en-US"/>
              </a:p>
            </p:txBody>
          </p:sp>
          <p:sp>
            <p:nvSpPr>
              <p:cNvPr id="9403" name="Freeform 46"/>
              <p:cNvSpPr/>
              <p:nvPr/>
            </p:nvSpPr>
            <p:spPr>
              <a:xfrm>
                <a:off x="3043" y="3323"/>
                <a:ext cx="91" cy="63"/>
              </a:xfrm>
              <a:custGeom>
                <a:avLst/>
                <a:gdLst>
                  <a:gd name="txL" fmla="*/ 0 w 183"/>
                  <a:gd name="txT" fmla="*/ 0 h 126"/>
                  <a:gd name="txR" fmla="*/ 183 w 183"/>
                  <a:gd name="txB" fmla="*/ 126 h 126"/>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83" h="126">
                    <a:moveTo>
                      <a:pt x="183" y="0"/>
                    </a:moveTo>
                    <a:lnTo>
                      <a:pt x="173" y="25"/>
                    </a:lnTo>
                    <a:lnTo>
                      <a:pt x="159" y="51"/>
                    </a:lnTo>
                    <a:lnTo>
                      <a:pt x="141" y="74"/>
                    </a:lnTo>
                    <a:lnTo>
                      <a:pt x="120" y="94"/>
                    </a:lnTo>
                    <a:lnTo>
                      <a:pt x="97" y="111"/>
                    </a:lnTo>
                    <a:lnTo>
                      <a:pt x="73" y="122"/>
                    </a:lnTo>
                    <a:lnTo>
                      <a:pt x="48" y="126"/>
                    </a:lnTo>
                    <a:lnTo>
                      <a:pt x="24" y="120"/>
                    </a:lnTo>
                    <a:lnTo>
                      <a:pt x="7" y="109"/>
                    </a:lnTo>
                    <a:lnTo>
                      <a:pt x="0" y="96"/>
                    </a:lnTo>
                    <a:lnTo>
                      <a:pt x="1" y="82"/>
                    </a:lnTo>
                    <a:lnTo>
                      <a:pt x="8" y="69"/>
                    </a:lnTo>
                    <a:lnTo>
                      <a:pt x="22" y="58"/>
                    </a:lnTo>
                    <a:lnTo>
                      <a:pt x="39" y="50"/>
                    </a:lnTo>
                    <a:lnTo>
                      <a:pt x="58" y="46"/>
                    </a:lnTo>
                    <a:lnTo>
                      <a:pt x="78" y="50"/>
                    </a:lnTo>
                    <a:lnTo>
                      <a:pt x="96" y="52"/>
                    </a:lnTo>
                    <a:lnTo>
                      <a:pt x="113" y="48"/>
                    </a:lnTo>
                    <a:lnTo>
                      <a:pt x="130" y="40"/>
                    </a:lnTo>
                    <a:lnTo>
                      <a:pt x="148" y="30"/>
                    </a:lnTo>
                    <a:lnTo>
                      <a:pt x="161" y="20"/>
                    </a:lnTo>
                    <a:lnTo>
                      <a:pt x="173" y="10"/>
                    </a:lnTo>
                    <a:lnTo>
                      <a:pt x="181" y="2"/>
                    </a:lnTo>
                    <a:lnTo>
                      <a:pt x="183" y="0"/>
                    </a:lnTo>
                    <a:close/>
                  </a:path>
                </a:pathLst>
              </a:custGeom>
              <a:solidFill>
                <a:srgbClr val="6800E0">
                  <a:alpha val="100000"/>
                </a:srgbClr>
              </a:solidFill>
              <a:ln w="9525">
                <a:noFill/>
              </a:ln>
            </p:spPr>
            <p:txBody>
              <a:bodyPr/>
              <a:p>
                <a:endParaRPr lang="en-US"/>
              </a:p>
            </p:txBody>
          </p:sp>
          <p:sp>
            <p:nvSpPr>
              <p:cNvPr id="9404" name="Freeform 47"/>
              <p:cNvSpPr/>
              <p:nvPr/>
            </p:nvSpPr>
            <p:spPr>
              <a:xfrm>
                <a:off x="3143" y="3325"/>
                <a:ext cx="52" cy="98"/>
              </a:xfrm>
              <a:custGeom>
                <a:avLst/>
                <a:gdLst>
                  <a:gd name="txL" fmla="*/ 0 w 102"/>
                  <a:gd name="txT" fmla="*/ 0 h 197"/>
                  <a:gd name="txR" fmla="*/ 102 w 102"/>
                  <a:gd name="txB" fmla="*/ 197 h 19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02" h="197">
                    <a:moveTo>
                      <a:pt x="0" y="0"/>
                    </a:moveTo>
                    <a:lnTo>
                      <a:pt x="23" y="14"/>
                    </a:lnTo>
                    <a:lnTo>
                      <a:pt x="46" y="33"/>
                    </a:lnTo>
                    <a:lnTo>
                      <a:pt x="66" y="54"/>
                    </a:lnTo>
                    <a:lnTo>
                      <a:pt x="83" y="77"/>
                    </a:lnTo>
                    <a:lnTo>
                      <a:pt x="95" y="103"/>
                    </a:lnTo>
                    <a:lnTo>
                      <a:pt x="102" y="128"/>
                    </a:lnTo>
                    <a:lnTo>
                      <a:pt x="102" y="153"/>
                    </a:lnTo>
                    <a:lnTo>
                      <a:pt x="93" y="177"/>
                    </a:lnTo>
                    <a:lnTo>
                      <a:pt x="79" y="191"/>
                    </a:lnTo>
                    <a:lnTo>
                      <a:pt x="65" y="197"/>
                    </a:lnTo>
                    <a:lnTo>
                      <a:pt x="51" y="194"/>
                    </a:lnTo>
                    <a:lnTo>
                      <a:pt x="39" y="183"/>
                    </a:lnTo>
                    <a:lnTo>
                      <a:pt x="30" y="170"/>
                    </a:lnTo>
                    <a:lnTo>
                      <a:pt x="25" y="151"/>
                    </a:lnTo>
                    <a:lnTo>
                      <a:pt x="25" y="132"/>
                    </a:lnTo>
                    <a:lnTo>
                      <a:pt x="32" y="112"/>
                    </a:lnTo>
                    <a:lnTo>
                      <a:pt x="37" y="96"/>
                    </a:lnTo>
                    <a:lnTo>
                      <a:pt x="35" y="77"/>
                    </a:lnTo>
                    <a:lnTo>
                      <a:pt x="31" y="59"/>
                    </a:lnTo>
                    <a:lnTo>
                      <a:pt x="24" y="41"/>
                    </a:lnTo>
                    <a:lnTo>
                      <a:pt x="16" y="24"/>
                    </a:lnTo>
                    <a:lnTo>
                      <a:pt x="8" y="12"/>
                    </a:lnTo>
                    <a:lnTo>
                      <a:pt x="2" y="4"/>
                    </a:lnTo>
                    <a:lnTo>
                      <a:pt x="0" y="0"/>
                    </a:lnTo>
                    <a:close/>
                  </a:path>
                </a:pathLst>
              </a:custGeom>
              <a:solidFill>
                <a:srgbClr val="6800E0">
                  <a:alpha val="100000"/>
                </a:srgbClr>
              </a:solidFill>
              <a:ln w="9525">
                <a:noFill/>
              </a:ln>
            </p:spPr>
            <p:txBody>
              <a:bodyPr/>
              <a:p>
                <a:endParaRPr lang="en-US"/>
              </a:p>
            </p:txBody>
          </p:sp>
          <p:sp>
            <p:nvSpPr>
              <p:cNvPr id="9405" name="Freeform 48"/>
              <p:cNvSpPr/>
              <p:nvPr/>
            </p:nvSpPr>
            <p:spPr>
              <a:xfrm>
                <a:off x="3146" y="3319"/>
                <a:ext cx="90" cy="64"/>
              </a:xfrm>
              <a:custGeom>
                <a:avLst/>
                <a:gdLst>
                  <a:gd name="txL" fmla="*/ 0 w 180"/>
                  <a:gd name="txT" fmla="*/ 0 h 129"/>
                  <a:gd name="txR" fmla="*/ 180 w 180"/>
                  <a:gd name="txB" fmla="*/ 129 h 12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80" h="129">
                    <a:moveTo>
                      <a:pt x="0" y="2"/>
                    </a:moveTo>
                    <a:lnTo>
                      <a:pt x="28" y="0"/>
                    </a:lnTo>
                    <a:lnTo>
                      <a:pt x="57" y="1"/>
                    </a:lnTo>
                    <a:lnTo>
                      <a:pt x="87" y="7"/>
                    </a:lnTo>
                    <a:lnTo>
                      <a:pt x="114" y="16"/>
                    </a:lnTo>
                    <a:lnTo>
                      <a:pt x="140" y="30"/>
                    </a:lnTo>
                    <a:lnTo>
                      <a:pt x="159" y="46"/>
                    </a:lnTo>
                    <a:lnTo>
                      <a:pt x="173" y="67"/>
                    </a:lnTo>
                    <a:lnTo>
                      <a:pt x="180" y="91"/>
                    </a:lnTo>
                    <a:lnTo>
                      <a:pt x="178" y="110"/>
                    </a:lnTo>
                    <a:lnTo>
                      <a:pt x="170" y="123"/>
                    </a:lnTo>
                    <a:lnTo>
                      <a:pt x="156" y="129"/>
                    </a:lnTo>
                    <a:lnTo>
                      <a:pt x="141" y="128"/>
                    </a:lnTo>
                    <a:lnTo>
                      <a:pt x="125" y="121"/>
                    </a:lnTo>
                    <a:lnTo>
                      <a:pt x="110" y="109"/>
                    </a:lnTo>
                    <a:lnTo>
                      <a:pt x="98" y="93"/>
                    </a:lnTo>
                    <a:lnTo>
                      <a:pt x="93" y="73"/>
                    </a:lnTo>
                    <a:lnTo>
                      <a:pt x="87" y="57"/>
                    </a:lnTo>
                    <a:lnTo>
                      <a:pt x="75" y="44"/>
                    </a:lnTo>
                    <a:lnTo>
                      <a:pt x="60" y="31"/>
                    </a:lnTo>
                    <a:lnTo>
                      <a:pt x="44" y="20"/>
                    </a:lnTo>
                    <a:lnTo>
                      <a:pt x="28" y="12"/>
                    </a:lnTo>
                    <a:lnTo>
                      <a:pt x="14" y="7"/>
                    </a:lnTo>
                    <a:lnTo>
                      <a:pt x="4" y="3"/>
                    </a:lnTo>
                    <a:lnTo>
                      <a:pt x="0" y="2"/>
                    </a:lnTo>
                    <a:close/>
                  </a:path>
                </a:pathLst>
              </a:custGeom>
              <a:solidFill>
                <a:srgbClr val="6800E0">
                  <a:alpha val="100000"/>
                </a:srgbClr>
              </a:solidFill>
              <a:ln w="9525">
                <a:noFill/>
              </a:ln>
            </p:spPr>
            <p:txBody>
              <a:bodyPr/>
              <a:p>
                <a:endParaRPr lang="en-US"/>
              </a:p>
            </p:txBody>
          </p:sp>
          <p:sp>
            <p:nvSpPr>
              <p:cNvPr id="9406" name="Freeform 49"/>
              <p:cNvSpPr/>
              <p:nvPr/>
            </p:nvSpPr>
            <p:spPr>
              <a:xfrm>
                <a:off x="3150" y="3281"/>
                <a:ext cx="103" cy="42"/>
              </a:xfrm>
              <a:custGeom>
                <a:avLst/>
                <a:gdLst>
                  <a:gd name="txL" fmla="*/ 0 w 206"/>
                  <a:gd name="txT" fmla="*/ 0 h 85"/>
                  <a:gd name="txR" fmla="*/ 206 w 206"/>
                  <a:gd name="txB" fmla="*/ 85 h 8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206" h="85">
                    <a:moveTo>
                      <a:pt x="0" y="54"/>
                    </a:moveTo>
                    <a:lnTo>
                      <a:pt x="11" y="45"/>
                    </a:lnTo>
                    <a:lnTo>
                      <a:pt x="22" y="37"/>
                    </a:lnTo>
                    <a:lnTo>
                      <a:pt x="34" y="30"/>
                    </a:lnTo>
                    <a:lnTo>
                      <a:pt x="46" y="23"/>
                    </a:lnTo>
                    <a:lnTo>
                      <a:pt x="60" y="16"/>
                    </a:lnTo>
                    <a:lnTo>
                      <a:pt x="74" y="11"/>
                    </a:lnTo>
                    <a:lnTo>
                      <a:pt x="88" y="7"/>
                    </a:lnTo>
                    <a:lnTo>
                      <a:pt x="103" y="3"/>
                    </a:lnTo>
                    <a:lnTo>
                      <a:pt x="117" y="1"/>
                    </a:lnTo>
                    <a:lnTo>
                      <a:pt x="130" y="0"/>
                    </a:lnTo>
                    <a:lnTo>
                      <a:pt x="143" y="1"/>
                    </a:lnTo>
                    <a:lnTo>
                      <a:pt x="156" y="3"/>
                    </a:lnTo>
                    <a:lnTo>
                      <a:pt x="168" y="7"/>
                    </a:lnTo>
                    <a:lnTo>
                      <a:pt x="179" y="12"/>
                    </a:lnTo>
                    <a:lnTo>
                      <a:pt x="189" y="19"/>
                    </a:lnTo>
                    <a:lnTo>
                      <a:pt x="197" y="29"/>
                    </a:lnTo>
                    <a:lnTo>
                      <a:pt x="206" y="47"/>
                    </a:lnTo>
                    <a:lnTo>
                      <a:pt x="206" y="62"/>
                    </a:lnTo>
                    <a:lnTo>
                      <a:pt x="198" y="73"/>
                    </a:lnTo>
                    <a:lnTo>
                      <a:pt x="185" y="82"/>
                    </a:lnTo>
                    <a:lnTo>
                      <a:pt x="167" y="85"/>
                    </a:lnTo>
                    <a:lnTo>
                      <a:pt x="149" y="84"/>
                    </a:lnTo>
                    <a:lnTo>
                      <a:pt x="132" y="76"/>
                    </a:lnTo>
                    <a:lnTo>
                      <a:pt x="116" y="63"/>
                    </a:lnTo>
                    <a:lnTo>
                      <a:pt x="102" y="53"/>
                    </a:lnTo>
                    <a:lnTo>
                      <a:pt x="84" y="47"/>
                    </a:lnTo>
                    <a:lnTo>
                      <a:pt x="66" y="45"/>
                    </a:lnTo>
                    <a:lnTo>
                      <a:pt x="46" y="46"/>
                    </a:lnTo>
                    <a:lnTo>
                      <a:pt x="29" y="48"/>
                    </a:lnTo>
                    <a:lnTo>
                      <a:pt x="14" y="50"/>
                    </a:lnTo>
                    <a:lnTo>
                      <a:pt x="4" y="53"/>
                    </a:lnTo>
                    <a:lnTo>
                      <a:pt x="0" y="54"/>
                    </a:lnTo>
                    <a:close/>
                  </a:path>
                </a:pathLst>
              </a:custGeom>
              <a:solidFill>
                <a:srgbClr val="6800E0">
                  <a:alpha val="100000"/>
                </a:srgbClr>
              </a:solidFill>
              <a:ln w="9525">
                <a:noFill/>
              </a:ln>
            </p:spPr>
            <p:txBody>
              <a:bodyPr/>
              <a:p>
                <a:endParaRPr lang="en-US"/>
              </a:p>
            </p:txBody>
          </p:sp>
          <p:sp>
            <p:nvSpPr>
              <p:cNvPr id="9407" name="Freeform 50"/>
              <p:cNvSpPr/>
              <p:nvPr/>
            </p:nvSpPr>
            <p:spPr>
              <a:xfrm>
                <a:off x="2822" y="3075"/>
                <a:ext cx="74" cy="47"/>
              </a:xfrm>
              <a:custGeom>
                <a:avLst/>
                <a:gdLst>
                  <a:gd name="txL" fmla="*/ 0 w 147"/>
                  <a:gd name="txT" fmla="*/ 0 h 95"/>
                  <a:gd name="txR" fmla="*/ 147 w 147"/>
                  <a:gd name="txB" fmla="*/ 95 h 9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7" h="95">
                    <a:moveTo>
                      <a:pt x="0" y="5"/>
                    </a:moveTo>
                    <a:lnTo>
                      <a:pt x="22" y="2"/>
                    </a:lnTo>
                    <a:lnTo>
                      <a:pt x="45" y="0"/>
                    </a:lnTo>
                    <a:lnTo>
                      <a:pt x="68" y="3"/>
                    </a:lnTo>
                    <a:lnTo>
                      <a:pt x="91" y="8"/>
                    </a:lnTo>
                    <a:lnTo>
                      <a:pt x="111" y="17"/>
                    </a:lnTo>
                    <a:lnTo>
                      <a:pt x="128" y="29"/>
                    </a:lnTo>
                    <a:lnTo>
                      <a:pt x="141" y="44"/>
                    </a:lnTo>
                    <a:lnTo>
                      <a:pt x="147" y="63"/>
                    </a:lnTo>
                    <a:lnTo>
                      <a:pt x="146" y="79"/>
                    </a:lnTo>
                    <a:lnTo>
                      <a:pt x="141" y="89"/>
                    </a:lnTo>
                    <a:lnTo>
                      <a:pt x="130" y="94"/>
                    </a:lnTo>
                    <a:lnTo>
                      <a:pt x="119" y="95"/>
                    </a:lnTo>
                    <a:lnTo>
                      <a:pt x="105" y="90"/>
                    </a:lnTo>
                    <a:lnTo>
                      <a:pt x="93" y="82"/>
                    </a:lnTo>
                    <a:lnTo>
                      <a:pt x="83" y="70"/>
                    </a:lnTo>
                    <a:lnTo>
                      <a:pt x="77" y="55"/>
                    </a:lnTo>
                    <a:lnTo>
                      <a:pt x="71" y="43"/>
                    </a:lnTo>
                    <a:lnTo>
                      <a:pt x="62" y="33"/>
                    </a:lnTo>
                    <a:lnTo>
                      <a:pt x="50" y="23"/>
                    </a:lnTo>
                    <a:lnTo>
                      <a:pt x="36" y="17"/>
                    </a:lnTo>
                    <a:lnTo>
                      <a:pt x="22" y="12"/>
                    </a:lnTo>
                    <a:lnTo>
                      <a:pt x="10" y="7"/>
                    </a:lnTo>
                    <a:lnTo>
                      <a:pt x="3" y="6"/>
                    </a:lnTo>
                    <a:lnTo>
                      <a:pt x="0" y="5"/>
                    </a:lnTo>
                    <a:close/>
                  </a:path>
                </a:pathLst>
              </a:custGeom>
              <a:solidFill>
                <a:srgbClr val="6800E0">
                  <a:alpha val="100000"/>
                </a:srgbClr>
              </a:solidFill>
              <a:ln w="9525">
                <a:noFill/>
              </a:ln>
            </p:spPr>
            <p:txBody>
              <a:bodyPr/>
              <a:p>
                <a:endParaRPr lang="en-US"/>
              </a:p>
            </p:txBody>
          </p:sp>
          <p:sp>
            <p:nvSpPr>
              <p:cNvPr id="9408" name="Freeform 51"/>
              <p:cNvSpPr/>
              <p:nvPr/>
            </p:nvSpPr>
            <p:spPr>
              <a:xfrm>
                <a:off x="2819" y="3081"/>
                <a:ext cx="43" cy="77"/>
              </a:xfrm>
              <a:custGeom>
                <a:avLst/>
                <a:gdLst>
                  <a:gd name="txL" fmla="*/ 0 w 87"/>
                  <a:gd name="txT" fmla="*/ 0 h 154"/>
                  <a:gd name="txR" fmla="*/ 87 w 87"/>
                  <a:gd name="txB" fmla="*/ 154 h 154"/>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87" h="154">
                    <a:moveTo>
                      <a:pt x="0" y="0"/>
                    </a:moveTo>
                    <a:lnTo>
                      <a:pt x="20" y="10"/>
                    </a:lnTo>
                    <a:lnTo>
                      <a:pt x="38" y="24"/>
                    </a:lnTo>
                    <a:lnTo>
                      <a:pt x="56" y="40"/>
                    </a:lnTo>
                    <a:lnTo>
                      <a:pt x="69" y="59"/>
                    </a:lnTo>
                    <a:lnTo>
                      <a:pt x="81" y="78"/>
                    </a:lnTo>
                    <a:lnTo>
                      <a:pt x="87" y="98"/>
                    </a:lnTo>
                    <a:lnTo>
                      <a:pt x="87" y="119"/>
                    </a:lnTo>
                    <a:lnTo>
                      <a:pt x="81" y="137"/>
                    </a:lnTo>
                    <a:lnTo>
                      <a:pt x="71" y="150"/>
                    </a:lnTo>
                    <a:lnTo>
                      <a:pt x="59" y="154"/>
                    </a:lnTo>
                    <a:lnTo>
                      <a:pt x="49" y="152"/>
                    </a:lnTo>
                    <a:lnTo>
                      <a:pt x="38" y="144"/>
                    </a:lnTo>
                    <a:lnTo>
                      <a:pt x="30" y="133"/>
                    </a:lnTo>
                    <a:lnTo>
                      <a:pt x="26" y="119"/>
                    </a:lnTo>
                    <a:lnTo>
                      <a:pt x="26" y="103"/>
                    </a:lnTo>
                    <a:lnTo>
                      <a:pt x="30" y="88"/>
                    </a:lnTo>
                    <a:lnTo>
                      <a:pt x="34" y="74"/>
                    </a:lnTo>
                    <a:lnTo>
                      <a:pt x="31" y="60"/>
                    </a:lnTo>
                    <a:lnTo>
                      <a:pt x="27" y="45"/>
                    </a:lnTo>
                    <a:lnTo>
                      <a:pt x="21" y="31"/>
                    </a:lnTo>
                    <a:lnTo>
                      <a:pt x="14" y="19"/>
                    </a:lnTo>
                    <a:lnTo>
                      <a:pt x="7" y="9"/>
                    </a:lnTo>
                    <a:lnTo>
                      <a:pt x="3" y="2"/>
                    </a:lnTo>
                    <a:lnTo>
                      <a:pt x="0" y="0"/>
                    </a:lnTo>
                    <a:close/>
                  </a:path>
                </a:pathLst>
              </a:custGeom>
              <a:solidFill>
                <a:srgbClr val="6800E0">
                  <a:alpha val="100000"/>
                </a:srgbClr>
              </a:solidFill>
              <a:ln w="9525">
                <a:noFill/>
              </a:ln>
            </p:spPr>
            <p:txBody>
              <a:bodyPr/>
              <a:p>
                <a:endParaRPr lang="en-US"/>
              </a:p>
            </p:txBody>
          </p:sp>
          <p:sp>
            <p:nvSpPr>
              <p:cNvPr id="9409" name="Freeform 52"/>
              <p:cNvSpPr/>
              <p:nvPr/>
            </p:nvSpPr>
            <p:spPr>
              <a:xfrm>
                <a:off x="2821" y="3040"/>
                <a:ext cx="81" cy="34"/>
              </a:xfrm>
              <a:custGeom>
                <a:avLst/>
                <a:gdLst>
                  <a:gd name="txL" fmla="*/ 0 w 161"/>
                  <a:gd name="txT" fmla="*/ 0 h 69"/>
                  <a:gd name="txR" fmla="*/ 161 w 161"/>
                  <a:gd name="txB" fmla="*/ 69 h 6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61" h="69">
                    <a:moveTo>
                      <a:pt x="0" y="69"/>
                    </a:moveTo>
                    <a:lnTo>
                      <a:pt x="14" y="52"/>
                    </a:lnTo>
                    <a:lnTo>
                      <a:pt x="30" y="36"/>
                    </a:lnTo>
                    <a:lnTo>
                      <a:pt x="49" y="22"/>
                    </a:lnTo>
                    <a:lnTo>
                      <a:pt x="69" y="11"/>
                    </a:lnTo>
                    <a:lnTo>
                      <a:pt x="90" y="4"/>
                    </a:lnTo>
                    <a:lnTo>
                      <a:pt x="110" y="0"/>
                    </a:lnTo>
                    <a:lnTo>
                      <a:pt x="130" y="4"/>
                    </a:lnTo>
                    <a:lnTo>
                      <a:pt x="147" y="13"/>
                    </a:lnTo>
                    <a:lnTo>
                      <a:pt x="158" y="25"/>
                    </a:lnTo>
                    <a:lnTo>
                      <a:pt x="161" y="37"/>
                    </a:lnTo>
                    <a:lnTo>
                      <a:pt x="156" y="47"/>
                    </a:lnTo>
                    <a:lnTo>
                      <a:pt x="148" y="55"/>
                    </a:lnTo>
                    <a:lnTo>
                      <a:pt x="136" y="61"/>
                    </a:lnTo>
                    <a:lnTo>
                      <a:pt x="121" y="64"/>
                    </a:lnTo>
                    <a:lnTo>
                      <a:pt x="105" y="61"/>
                    </a:lnTo>
                    <a:lnTo>
                      <a:pt x="90" y="54"/>
                    </a:lnTo>
                    <a:lnTo>
                      <a:pt x="77" y="49"/>
                    </a:lnTo>
                    <a:lnTo>
                      <a:pt x="63" y="47"/>
                    </a:lnTo>
                    <a:lnTo>
                      <a:pt x="48" y="50"/>
                    </a:lnTo>
                    <a:lnTo>
                      <a:pt x="34" y="54"/>
                    </a:lnTo>
                    <a:lnTo>
                      <a:pt x="21" y="59"/>
                    </a:lnTo>
                    <a:lnTo>
                      <a:pt x="10" y="64"/>
                    </a:lnTo>
                    <a:lnTo>
                      <a:pt x="2" y="68"/>
                    </a:lnTo>
                    <a:lnTo>
                      <a:pt x="0" y="69"/>
                    </a:lnTo>
                    <a:close/>
                  </a:path>
                </a:pathLst>
              </a:custGeom>
              <a:solidFill>
                <a:srgbClr val="6800E0">
                  <a:alpha val="100000"/>
                </a:srgbClr>
              </a:solidFill>
              <a:ln w="9525">
                <a:noFill/>
              </a:ln>
            </p:spPr>
            <p:txBody>
              <a:bodyPr/>
              <a:p>
                <a:endParaRPr lang="en-US"/>
              </a:p>
            </p:txBody>
          </p:sp>
          <p:sp>
            <p:nvSpPr>
              <p:cNvPr id="9410" name="Freeform 53"/>
              <p:cNvSpPr/>
              <p:nvPr/>
            </p:nvSpPr>
            <p:spPr>
              <a:xfrm>
                <a:off x="2818" y="3005"/>
                <a:ext cx="57" cy="66"/>
              </a:xfrm>
              <a:custGeom>
                <a:avLst/>
                <a:gdLst>
                  <a:gd name="txL" fmla="*/ 0 w 114"/>
                  <a:gd name="txT" fmla="*/ 0 h 133"/>
                  <a:gd name="txR" fmla="*/ 114 w 114"/>
                  <a:gd name="txB" fmla="*/ 133 h 133"/>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14" h="133">
                    <a:moveTo>
                      <a:pt x="0" y="133"/>
                    </a:moveTo>
                    <a:lnTo>
                      <a:pt x="1" y="111"/>
                    </a:lnTo>
                    <a:lnTo>
                      <a:pt x="5" y="88"/>
                    </a:lnTo>
                    <a:lnTo>
                      <a:pt x="11" y="65"/>
                    </a:lnTo>
                    <a:lnTo>
                      <a:pt x="22" y="44"/>
                    </a:lnTo>
                    <a:lnTo>
                      <a:pt x="35" y="25"/>
                    </a:lnTo>
                    <a:lnTo>
                      <a:pt x="49" y="12"/>
                    </a:lnTo>
                    <a:lnTo>
                      <a:pt x="67" y="2"/>
                    </a:lnTo>
                    <a:lnTo>
                      <a:pt x="86" y="0"/>
                    </a:lnTo>
                    <a:lnTo>
                      <a:pt x="102" y="4"/>
                    </a:lnTo>
                    <a:lnTo>
                      <a:pt x="112" y="12"/>
                    </a:lnTo>
                    <a:lnTo>
                      <a:pt x="114" y="22"/>
                    </a:lnTo>
                    <a:lnTo>
                      <a:pt x="112" y="35"/>
                    </a:lnTo>
                    <a:lnTo>
                      <a:pt x="105" y="46"/>
                    </a:lnTo>
                    <a:lnTo>
                      <a:pt x="94" y="56"/>
                    </a:lnTo>
                    <a:lnTo>
                      <a:pt x="81" y="65"/>
                    </a:lnTo>
                    <a:lnTo>
                      <a:pt x="64" y="67"/>
                    </a:lnTo>
                    <a:lnTo>
                      <a:pt x="52" y="69"/>
                    </a:lnTo>
                    <a:lnTo>
                      <a:pt x="39" y="77"/>
                    </a:lnTo>
                    <a:lnTo>
                      <a:pt x="29" y="88"/>
                    </a:lnTo>
                    <a:lnTo>
                      <a:pt x="18" y="99"/>
                    </a:lnTo>
                    <a:lnTo>
                      <a:pt x="11" y="112"/>
                    </a:lnTo>
                    <a:lnTo>
                      <a:pt x="5" y="122"/>
                    </a:lnTo>
                    <a:lnTo>
                      <a:pt x="1" y="130"/>
                    </a:lnTo>
                    <a:lnTo>
                      <a:pt x="0" y="133"/>
                    </a:lnTo>
                    <a:close/>
                  </a:path>
                </a:pathLst>
              </a:custGeom>
              <a:solidFill>
                <a:srgbClr val="6800E0">
                  <a:alpha val="100000"/>
                </a:srgbClr>
              </a:solidFill>
              <a:ln w="9525">
                <a:noFill/>
              </a:ln>
            </p:spPr>
            <p:txBody>
              <a:bodyPr/>
              <a:p>
                <a:endParaRPr lang="en-US"/>
              </a:p>
            </p:txBody>
          </p:sp>
          <p:sp>
            <p:nvSpPr>
              <p:cNvPr id="9411" name="Freeform 54"/>
              <p:cNvSpPr/>
              <p:nvPr/>
            </p:nvSpPr>
            <p:spPr>
              <a:xfrm>
                <a:off x="2794" y="2985"/>
                <a:ext cx="35" cy="82"/>
              </a:xfrm>
              <a:custGeom>
                <a:avLst/>
                <a:gdLst>
                  <a:gd name="txL" fmla="*/ 0 w 70"/>
                  <a:gd name="txT" fmla="*/ 0 h 163"/>
                  <a:gd name="txR" fmla="*/ 70 w 70"/>
                  <a:gd name="txB" fmla="*/ 163 h 163"/>
                </a:gdLst>
                <a:ahLst/>
                <a:cxnLst>
                  <a:cxn ang="0">
                    <a:pos x="1" y="1"/>
                  </a:cxn>
                  <a:cxn ang="0">
                    <a:pos x="1" y="1"/>
                  </a:cxn>
                  <a:cxn ang="0">
                    <a:pos x="1" y="1"/>
                  </a:cxn>
                  <a:cxn ang="0">
                    <a:pos x="1" y="1"/>
                  </a:cxn>
                  <a:cxn ang="0">
                    <a:pos x="0"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0" h="163">
                    <a:moveTo>
                      <a:pt x="30" y="163"/>
                    </a:moveTo>
                    <a:lnTo>
                      <a:pt x="18" y="145"/>
                    </a:lnTo>
                    <a:lnTo>
                      <a:pt x="9" y="124"/>
                    </a:lnTo>
                    <a:lnTo>
                      <a:pt x="3" y="101"/>
                    </a:lnTo>
                    <a:lnTo>
                      <a:pt x="0" y="78"/>
                    </a:lnTo>
                    <a:lnTo>
                      <a:pt x="0" y="56"/>
                    </a:lnTo>
                    <a:lnTo>
                      <a:pt x="4" y="36"/>
                    </a:lnTo>
                    <a:lnTo>
                      <a:pt x="13" y="18"/>
                    </a:lnTo>
                    <a:lnTo>
                      <a:pt x="28" y="6"/>
                    </a:lnTo>
                    <a:lnTo>
                      <a:pt x="43" y="0"/>
                    </a:lnTo>
                    <a:lnTo>
                      <a:pt x="56" y="2"/>
                    </a:lnTo>
                    <a:lnTo>
                      <a:pt x="64" y="9"/>
                    </a:lnTo>
                    <a:lnTo>
                      <a:pt x="70" y="21"/>
                    </a:lnTo>
                    <a:lnTo>
                      <a:pt x="70" y="34"/>
                    </a:lnTo>
                    <a:lnTo>
                      <a:pt x="68" y="48"/>
                    </a:lnTo>
                    <a:lnTo>
                      <a:pt x="59" y="62"/>
                    </a:lnTo>
                    <a:lnTo>
                      <a:pt x="48" y="74"/>
                    </a:lnTo>
                    <a:lnTo>
                      <a:pt x="33" y="97"/>
                    </a:lnTo>
                    <a:lnTo>
                      <a:pt x="27" y="127"/>
                    </a:lnTo>
                    <a:lnTo>
                      <a:pt x="28" y="152"/>
                    </a:lnTo>
                    <a:lnTo>
                      <a:pt x="30" y="163"/>
                    </a:lnTo>
                    <a:close/>
                  </a:path>
                </a:pathLst>
              </a:custGeom>
              <a:solidFill>
                <a:srgbClr val="6800E0">
                  <a:alpha val="100000"/>
                </a:srgbClr>
              </a:solidFill>
              <a:ln w="9525">
                <a:noFill/>
              </a:ln>
            </p:spPr>
            <p:txBody>
              <a:bodyPr/>
              <a:p>
                <a:endParaRPr lang="en-US"/>
              </a:p>
            </p:txBody>
          </p:sp>
          <p:sp>
            <p:nvSpPr>
              <p:cNvPr id="9412" name="Freeform 55"/>
              <p:cNvSpPr/>
              <p:nvPr/>
            </p:nvSpPr>
            <p:spPr>
              <a:xfrm>
                <a:off x="2838" y="2266"/>
                <a:ext cx="180" cy="174"/>
              </a:xfrm>
              <a:custGeom>
                <a:avLst/>
                <a:gdLst>
                  <a:gd name="txL" fmla="*/ 0 w 361"/>
                  <a:gd name="txT" fmla="*/ 0 h 348"/>
                  <a:gd name="txR" fmla="*/ 361 w 361"/>
                  <a:gd name="txB" fmla="*/ 348 h 348"/>
                </a:gdLst>
                <a:ahLst/>
                <a:cxnLst>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61" h="348">
                    <a:moveTo>
                      <a:pt x="8" y="6"/>
                    </a:moveTo>
                    <a:lnTo>
                      <a:pt x="0" y="1"/>
                    </a:lnTo>
                    <a:lnTo>
                      <a:pt x="0" y="0"/>
                    </a:lnTo>
                    <a:lnTo>
                      <a:pt x="8" y="0"/>
                    </a:lnTo>
                    <a:lnTo>
                      <a:pt x="23" y="4"/>
                    </a:lnTo>
                    <a:lnTo>
                      <a:pt x="44" y="8"/>
                    </a:lnTo>
                    <a:lnTo>
                      <a:pt x="69" y="16"/>
                    </a:lnTo>
                    <a:lnTo>
                      <a:pt x="98" y="27"/>
                    </a:lnTo>
                    <a:lnTo>
                      <a:pt x="129" y="39"/>
                    </a:lnTo>
                    <a:lnTo>
                      <a:pt x="162" y="55"/>
                    </a:lnTo>
                    <a:lnTo>
                      <a:pt x="196" y="74"/>
                    </a:lnTo>
                    <a:lnTo>
                      <a:pt x="229" y="96"/>
                    </a:lnTo>
                    <a:lnTo>
                      <a:pt x="262" y="120"/>
                    </a:lnTo>
                    <a:lnTo>
                      <a:pt x="291" y="146"/>
                    </a:lnTo>
                    <a:lnTo>
                      <a:pt x="317" y="178"/>
                    </a:lnTo>
                    <a:lnTo>
                      <a:pt x="340" y="210"/>
                    </a:lnTo>
                    <a:lnTo>
                      <a:pt x="356" y="247"/>
                    </a:lnTo>
                    <a:lnTo>
                      <a:pt x="361" y="267"/>
                    </a:lnTo>
                    <a:lnTo>
                      <a:pt x="358" y="287"/>
                    </a:lnTo>
                    <a:lnTo>
                      <a:pt x="354" y="304"/>
                    </a:lnTo>
                    <a:lnTo>
                      <a:pt x="346" y="319"/>
                    </a:lnTo>
                    <a:lnTo>
                      <a:pt x="336" y="331"/>
                    </a:lnTo>
                    <a:lnTo>
                      <a:pt x="328" y="340"/>
                    </a:lnTo>
                    <a:lnTo>
                      <a:pt x="323" y="346"/>
                    </a:lnTo>
                    <a:lnTo>
                      <a:pt x="320" y="348"/>
                    </a:lnTo>
                    <a:lnTo>
                      <a:pt x="321" y="346"/>
                    </a:lnTo>
                    <a:lnTo>
                      <a:pt x="326" y="341"/>
                    </a:lnTo>
                    <a:lnTo>
                      <a:pt x="331" y="332"/>
                    </a:lnTo>
                    <a:lnTo>
                      <a:pt x="336" y="320"/>
                    </a:lnTo>
                    <a:lnTo>
                      <a:pt x="340" y="305"/>
                    </a:lnTo>
                    <a:lnTo>
                      <a:pt x="342" y="287"/>
                    </a:lnTo>
                    <a:lnTo>
                      <a:pt x="341" y="267"/>
                    </a:lnTo>
                    <a:lnTo>
                      <a:pt x="336" y="244"/>
                    </a:lnTo>
                    <a:lnTo>
                      <a:pt x="326" y="220"/>
                    </a:lnTo>
                    <a:lnTo>
                      <a:pt x="309" y="194"/>
                    </a:lnTo>
                    <a:lnTo>
                      <a:pt x="283" y="165"/>
                    </a:lnTo>
                    <a:lnTo>
                      <a:pt x="250" y="136"/>
                    </a:lnTo>
                    <a:lnTo>
                      <a:pt x="207" y="105"/>
                    </a:lnTo>
                    <a:lnTo>
                      <a:pt x="153" y="73"/>
                    </a:lnTo>
                    <a:lnTo>
                      <a:pt x="88" y="39"/>
                    </a:lnTo>
                    <a:lnTo>
                      <a:pt x="8" y="6"/>
                    </a:lnTo>
                    <a:close/>
                  </a:path>
                </a:pathLst>
              </a:custGeom>
              <a:solidFill>
                <a:srgbClr val="6800E0">
                  <a:alpha val="100000"/>
                </a:srgbClr>
              </a:solidFill>
              <a:ln w="9525">
                <a:noFill/>
              </a:ln>
            </p:spPr>
            <p:txBody>
              <a:bodyPr/>
              <a:p>
                <a:endParaRPr lang="en-US"/>
              </a:p>
            </p:txBody>
          </p:sp>
          <p:sp>
            <p:nvSpPr>
              <p:cNvPr id="9413" name="Freeform 56"/>
              <p:cNvSpPr/>
              <p:nvPr/>
            </p:nvSpPr>
            <p:spPr>
              <a:xfrm>
                <a:off x="2794" y="3106"/>
                <a:ext cx="63" cy="171"/>
              </a:xfrm>
              <a:custGeom>
                <a:avLst/>
                <a:gdLst>
                  <a:gd name="txL" fmla="*/ 0 w 126"/>
                  <a:gd name="txT" fmla="*/ 0 h 343"/>
                  <a:gd name="txR" fmla="*/ 126 w 126"/>
                  <a:gd name="txB" fmla="*/ 343 h 343"/>
                </a:gdLst>
                <a:ahLst/>
                <a:cxnLst>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26" h="343">
                    <a:moveTo>
                      <a:pt x="25" y="0"/>
                    </a:moveTo>
                    <a:lnTo>
                      <a:pt x="10" y="30"/>
                    </a:lnTo>
                    <a:lnTo>
                      <a:pt x="2" y="71"/>
                    </a:lnTo>
                    <a:lnTo>
                      <a:pt x="0" y="121"/>
                    </a:lnTo>
                    <a:lnTo>
                      <a:pt x="5" y="175"/>
                    </a:lnTo>
                    <a:lnTo>
                      <a:pt x="19" y="228"/>
                    </a:lnTo>
                    <a:lnTo>
                      <a:pt x="43" y="276"/>
                    </a:lnTo>
                    <a:lnTo>
                      <a:pt x="79" y="316"/>
                    </a:lnTo>
                    <a:lnTo>
                      <a:pt x="126" y="343"/>
                    </a:lnTo>
                    <a:lnTo>
                      <a:pt x="123" y="341"/>
                    </a:lnTo>
                    <a:lnTo>
                      <a:pt x="115" y="332"/>
                    </a:lnTo>
                    <a:lnTo>
                      <a:pt x="102" y="321"/>
                    </a:lnTo>
                    <a:lnTo>
                      <a:pt x="87" y="306"/>
                    </a:lnTo>
                    <a:lnTo>
                      <a:pt x="71" y="288"/>
                    </a:lnTo>
                    <a:lnTo>
                      <a:pt x="55" y="267"/>
                    </a:lnTo>
                    <a:lnTo>
                      <a:pt x="41" y="245"/>
                    </a:lnTo>
                    <a:lnTo>
                      <a:pt x="30" y="221"/>
                    </a:lnTo>
                    <a:lnTo>
                      <a:pt x="19" y="183"/>
                    </a:lnTo>
                    <a:lnTo>
                      <a:pt x="13" y="145"/>
                    </a:lnTo>
                    <a:lnTo>
                      <a:pt x="12" y="108"/>
                    </a:lnTo>
                    <a:lnTo>
                      <a:pt x="13" y="73"/>
                    </a:lnTo>
                    <a:lnTo>
                      <a:pt x="17" y="43"/>
                    </a:lnTo>
                    <a:lnTo>
                      <a:pt x="20" y="20"/>
                    </a:lnTo>
                    <a:lnTo>
                      <a:pt x="24" y="5"/>
                    </a:lnTo>
                    <a:lnTo>
                      <a:pt x="25" y="0"/>
                    </a:lnTo>
                    <a:close/>
                  </a:path>
                </a:pathLst>
              </a:custGeom>
              <a:solidFill>
                <a:srgbClr val="6800E0">
                  <a:alpha val="100000"/>
                </a:srgbClr>
              </a:solidFill>
              <a:ln w="9525">
                <a:noFill/>
              </a:ln>
            </p:spPr>
            <p:txBody>
              <a:bodyPr/>
              <a:p>
                <a:endParaRPr lang="en-US"/>
              </a:p>
            </p:txBody>
          </p:sp>
          <p:sp>
            <p:nvSpPr>
              <p:cNvPr id="9414" name="Freeform 57"/>
              <p:cNvSpPr/>
              <p:nvPr/>
            </p:nvSpPr>
            <p:spPr>
              <a:xfrm>
                <a:off x="3146" y="3147"/>
                <a:ext cx="165" cy="80"/>
              </a:xfrm>
              <a:custGeom>
                <a:avLst/>
                <a:gdLst>
                  <a:gd name="txL" fmla="*/ 0 w 332"/>
                  <a:gd name="txT" fmla="*/ 0 h 160"/>
                  <a:gd name="txR" fmla="*/ 332 w 332"/>
                  <a:gd name="txB" fmla="*/ 160 h 16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32" h="160">
                    <a:moveTo>
                      <a:pt x="332" y="160"/>
                    </a:moveTo>
                    <a:lnTo>
                      <a:pt x="326" y="146"/>
                    </a:lnTo>
                    <a:lnTo>
                      <a:pt x="318" y="130"/>
                    </a:lnTo>
                    <a:lnTo>
                      <a:pt x="305" y="114"/>
                    </a:lnTo>
                    <a:lnTo>
                      <a:pt x="290" y="96"/>
                    </a:lnTo>
                    <a:lnTo>
                      <a:pt x="273" y="79"/>
                    </a:lnTo>
                    <a:lnTo>
                      <a:pt x="254" y="63"/>
                    </a:lnTo>
                    <a:lnTo>
                      <a:pt x="232" y="48"/>
                    </a:lnTo>
                    <a:lnTo>
                      <a:pt x="208" y="34"/>
                    </a:lnTo>
                    <a:lnTo>
                      <a:pt x="183" y="21"/>
                    </a:lnTo>
                    <a:lnTo>
                      <a:pt x="158" y="11"/>
                    </a:lnTo>
                    <a:lnTo>
                      <a:pt x="132" y="4"/>
                    </a:lnTo>
                    <a:lnTo>
                      <a:pt x="104" y="0"/>
                    </a:lnTo>
                    <a:lnTo>
                      <a:pt x="77" y="0"/>
                    </a:lnTo>
                    <a:lnTo>
                      <a:pt x="51" y="2"/>
                    </a:lnTo>
                    <a:lnTo>
                      <a:pt x="26" y="10"/>
                    </a:lnTo>
                    <a:lnTo>
                      <a:pt x="0" y="23"/>
                    </a:lnTo>
                    <a:lnTo>
                      <a:pt x="5" y="21"/>
                    </a:lnTo>
                    <a:lnTo>
                      <a:pt x="15" y="19"/>
                    </a:lnTo>
                    <a:lnTo>
                      <a:pt x="33" y="17"/>
                    </a:lnTo>
                    <a:lnTo>
                      <a:pt x="54" y="15"/>
                    </a:lnTo>
                    <a:lnTo>
                      <a:pt x="79" y="13"/>
                    </a:lnTo>
                    <a:lnTo>
                      <a:pt x="105" y="15"/>
                    </a:lnTo>
                    <a:lnTo>
                      <a:pt x="132" y="18"/>
                    </a:lnTo>
                    <a:lnTo>
                      <a:pt x="157" y="24"/>
                    </a:lnTo>
                    <a:lnTo>
                      <a:pt x="194" y="39"/>
                    </a:lnTo>
                    <a:lnTo>
                      <a:pt x="226" y="59"/>
                    </a:lnTo>
                    <a:lnTo>
                      <a:pt x="256" y="81"/>
                    </a:lnTo>
                    <a:lnTo>
                      <a:pt x="282" y="104"/>
                    </a:lnTo>
                    <a:lnTo>
                      <a:pt x="303" y="125"/>
                    </a:lnTo>
                    <a:lnTo>
                      <a:pt x="318" y="144"/>
                    </a:lnTo>
                    <a:lnTo>
                      <a:pt x="329" y="155"/>
                    </a:lnTo>
                    <a:lnTo>
                      <a:pt x="332" y="160"/>
                    </a:lnTo>
                    <a:close/>
                  </a:path>
                </a:pathLst>
              </a:custGeom>
              <a:solidFill>
                <a:srgbClr val="6800E0">
                  <a:alpha val="100000"/>
                </a:srgbClr>
              </a:solidFill>
              <a:ln w="9525">
                <a:noFill/>
              </a:ln>
            </p:spPr>
            <p:txBody>
              <a:bodyPr/>
              <a:p>
                <a:endParaRPr lang="en-US"/>
              </a:p>
            </p:txBody>
          </p:sp>
          <p:sp>
            <p:nvSpPr>
              <p:cNvPr id="9415" name="Freeform 58"/>
              <p:cNvSpPr/>
              <p:nvPr/>
            </p:nvSpPr>
            <p:spPr>
              <a:xfrm>
                <a:off x="2926" y="2651"/>
                <a:ext cx="186" cy="670"/>
              </a:xfrm>
              <a:custGeom>
                <a:avLst/>
                <a:gdLst>
                  <a:gd name="txL" fmla="*/ 0 w 373"/>
                  <a:gd name="txT" fmla="*/ 0 h 1340"/>
                  <a:gd name="txR" fmla="*/ 373 w 373"/>
                  <a:gd name="txB" fmla="*/ 1340 h 134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73" h="1340">
                    <a:moveTo>
                      <a:pt x="373" y="1336"/>
                    </a:moveTo>
                    <a:lnTo>
                      <a:pt x="330" y="1333"/>
                    </a:lnTo>
                    <a:lnTo>
                      <a:pt x="286" y="1329"/>
                    </a:lnTo>
                    <a:lnTo>
                      <a:pt x="242" y="1323"/>
                    </a:lnTo>
                    <a:lnTo>
                      <a:pt x="201" y="1315"/>
                    </a:lnTo>
                    <a:lnTo>
                      <a:pt x="162" y="1304"/>
                    </a:lnTo>
                    <a:lnTo>
                      <a:pt x="127" y="1287"/>
                    </a:lnTo>
                    <a:lnTo>
                      <a:pt x="96" y="1268"/>
                    </a:lnTo>
                    <a:lnTo>
                      <a:pt x="72" y="1242"/>
                    </a:lnTo>
                    <a:lnTo>
                      <a:pt x="53" y="1211"/>
                    </a:lnTo>
                    <a:lnTo>
                      <a:pt x="43" y="1175"/>
                    </a:lnTo>
                    <a:lnTo>
                      <a:pt x="42" y="1130"/>
                    </a:lnTo>
                    <a:lnTo>
                      <a:pt x="50" y="1077"/>
                    </a:lnTo>
                    <a:lnTo>
                      <a:pt x="68" y="1017"/>
                    </a:lnTo>
                    <a:lnTo>
                      <a:pt x="99" y="946"/>
                    </a:lnTo>
                    <a:lnTo>
                      <a:pt x="142" y="867"/>
                    </a:lnTo>
                    <a:lnTo>
                      <a:pt x="200" y="777"/>
                    </a:lnTo>
                    <a:lnTo>
                      <a:pt x="248" y="700"/>
                    </a:lnTo>
                    <a:lnTo>
                      <a:pt x="287" y="626"/>
                    </a:lnTo>
                    <a:lnTo>
                      <a:pt x="318" y="556"/>
                    </a:lnTo>
                    <a:lnTo>
                      <a:pt x="341" y="489"/>
                    </a:lnTo>
                    <a:lnTo>
                      <a:pt x="357" y="426"/>
                    </a:lnTo>
                    <a:lnTo>
                      <a:pt x="365" y="366"/>
                    </a:lnTo>
                    <a:lnTo>
                      <a:pt x="368" y="310"/>
                    </a:lnTo>
                    <a:lnTo>
                      <a:pt x="364" y="258"/>
                    </a:lnTo>
                    <a:lnTo>
                      <a:pt x="355" y="210"/>
                    </a:lnTo>
                    <a:lnTo>
                      <a:pt x="341" y="167"/>
                    </a:lnTo>
                    <a:lnTo>
                      <a:pt x="323" y="129"/>
                    </a:lnTo>
                    <a:lnTo>
                      <a:pt x="301" y="94"/>
                    </a:lnTo>
                    <a:lnTo>
                      <a:pt x="276" y="65"/>
                    </a:lnTo>
                    <a:lnTo>
                      <a:pt x="248" y="41"/>
                    </a:lnTo>
                    <a:lnTo>
                      <a:pt x="218" y="22"/>
                    </a:lnTo>
                    <a:lnTo>
                      <a:pt x="186" y="8"/>
                    </a:lnTo>
                    <a:lnTo>
                      <a:pt x="162" y="2"/>
                    </a:lnTo>
                    <a:lnTo>
                      <a:pt x="140" y="0"/>
                    </a:lnTo>
                    <a:lnTo>
                      <a:pt x="119" y="2"/>
                    </a:lnTo>
                    <a:lnTo>
                      <a:pt x="101" y="7"/>
                    </a:lnTo>
                    <a:lnTo>
                      <a:pt x="84" y="15"/>
                    </a:lnTo>
                    <a:lnTo>
                      <a:pt x="69" y="25"/>
                    </a:lnTo>
                    <a:lnTo>
                      <a:pt x="56" y="35"/>
                    </a:lnTo>
                    <a:lnTo>
                      <a:pt x="43" y="48"/>
                    </a:lnTo>
                    <a:lnTo>
                      <a:pt x="33" y="62"/>
                    </a:lnTo>
                    <a:lnTo>
                      <a:pt x="25" y="75"/>
                    </a:lnTo>
                    <a:lnTo>
                      <a:pt x="16" y="87"/>
                    </a:lnTo>
                    <a:lnTo>
                      <a:pt x="11" y="99"/>
                    </a:lnTo>
                    <a:lnTo>
                      <a:pt x="6" y="108"/>
                    </a:lnTo>
                    <a:lnTo>
                      <a:pt x="3" y="116"/>
                    </a:lnTo>
                    <a:lnTo>
                      <a:pt x="1" y="121"/>
                    </a:lnTo>
                    <a:lnTo>
                      <a:pt x="0" y="123"/>
                    </a:lnTo>
                    <a:lnTo>
                      <a:pt x="1" y="122"/>
                    </a:lnTo>
                    <a:lnTo>
                      <a:pt x="4" y="117"/>
                    </a:lnTo>
                    <a:lnTo>
                      <a:pt x="8" y="111"/>
                    </a:lnTo>
                    <a:lnTo>
                      <a:pt x="15" y="103"/>
                    </a:lnTo>
                    <a:lnTo>
                      <a:pt x="23" y="94"/>
                    </a:lnTo>
                    <a:lnTo>
                      <a:pt x="33" y="85"/>
                    </a:lnTo>
                    <a:lnTo>
                      <a:pt x="44" y="75"/>
                    </a:lnTo>
                    <a:lnTo>
                      <a:pt x="56" y="64"/>
                    </a:lnTo>
                    <a:lnTo>
                      <a:pt x="69" y="54"/>
                    </a:lnTo>
                    <a:lnTo>
                      <a:pt x="84" y="45"/>
                    </a:lnTo>
                    <a:lnTo>
                      <a:pt x="99" y="37"/>
                    </a:lnTo>
                    <a:lnTo>
                      <a:pt x="115" y="31"/>
                    </a:lnTo>
                    <a:lnTo>
                      <a:pt x="133" y="27"/>
                    </a:lnTo>
                    <a:lnTo>
                      <a:pt x="151" y="26"/>
                    </a:lnTo>
                    <a:lnTo>
                      <a:pt x="170" y="27"/>
                    </a:lnTo>
                    <a:lnTo>
                      <a:pt x="189" y="33"/>
                    </a:lnTo>
                    <a:lnTo>
                      <a:pt x="210" y="42"/>
                    </a:lnTo>
                    <a:lnTo>
                      <a:pt x="232" y="55"/>
                    </a:lnTo>
                    <a:lnTo>
                      <a:pt x="253" y="72"/>
                    </a:lnTo>
                    <a:lnTo>
                      <a:pt x="273" y="92"/>
                    </a:lnTo>
                    <a:lnTo>
                      <a:pt x="293" y="114"/>
                    </a:lnTo>
                    <a:lnTo>
                      <a:pt x="311" y="140"/>
                    </a:lnTo>
                    <a:lnTo>
                      <a:pt x="327" y="169"/>
                    </a:lnTo>
                    <a:lnTo>
                      <a:pt x="340" y="200"/>
                    </a:lnTo>
                    <a:lnTo>
                      <a:pt x="350" y="236"/>
                    </a:lnTo>
                    <a:lnTo>
                      <a:pt x="357" y="273"/>
                    </a:lnTo>
                    <a:lnTo>
                      <a:pt x="361" y="313"/>
                    </a:lnTo>
                    <a:lnTo>
                      <a:pt x="360" y="357"/>
                    </a:lnTo>
                    <a:lnTo>
                      <a:pt x="353" y="402"/>
                    </a:lnTo>
                    <a:lnTo>
                      <a:pt x="340" y="450"/>
                    </a:lnTo>
                    <a:lnTo>
                      <a:pt x="322" y="501"/>
                    </a:lnTo>
                    <a:lnTo>
                      <a:pt x="297" y="554"/>
                    </a:lnTo>
                    <a:lnTo>
                      <a:pt x="268" y="610"/>
                    </a:lnTo>
                    <a:lnTo>
                      <a:pt x="236" y="663"/>
                    </a:lnTo>
                    <a:lnTo>
                      <a:pt x="205" y="715"/>
                    </a:lnTo>
                    <a:lnTo>
                      <a:pt x="175" y="764"/>
                    </a:lnTo>
                    <a:lnTo>
                      <a:pt x="145" y="813"/>
                    </a:lnTo>
                    <a:lnTo>
                      <a:pt x="118" y="858"/>
                    </a:lnTo>
                    <a:lnTo>
                      <a:pt x="92" y="902"/>
                    </a:lnTo>
                    <a:lnTo>
                      <a:pt x="68" y="944"/>
                    </a:lnTo>
                    <a:lnTo>
                      <a:pt x="49" y="984"/>
                    </a:lnTo>
                    <a:lnTo>
                      <a:pt x="31" y="1022"/>
                    </a:lnTo>
                    <a:lnTo>
                      <a:pt x="19" y="1060"/>
                    </a:lnTo>
                    <a:lnTo>
                      <a:pt x="11" y="1095"/>
                    </a:lnTo>
                    <a:lnTo>
                      <a:pt x="7" y="1130"/>
                    </a:lnTo>
                    <a:lnTo>
                      <a:pt x="11" y="1162"/>
                    </a:lnTo>
                    <a:lnTo>
                      <a:pt x="19" y="1193"/>
                    </a:lnTo>
                    <a:lnTo>
                      <a:pt x="35" y="1223"/>
                    </a:lnTo>
                    <a:lnTo>
                      <a:pt x="56" y="1249"/>
                    </a:lnTo>
                    <a:lnTo>
                      <a:pt x="79" y="1271"/>
                    </a:lnTo>
                    <a:lnTo>
                      <a:pt x="104" y="1290"/>
                    </a:lnTo>
                    <a:lnTo>
                      <a:pt x="130" y="1305"/>
                    </a:lnTo>
                    <a:lnTo>
                      <a:pt x="158" y="1317"/>
                    </a:lnTo>
                    <a:lnTo>
                      <a:pt x="187" y="1325"/>
                    </a:lnTo>
                    <a:lnTo>
                      <a:pt x="215" y="1332"/>
                    </a:lnTo>
                    <a:lnTo>
                      <a:pt x="242" y="1337"/>
                    </a:lnTo>
                    <a:lnTo>
                      <a:pt x="269" y="1339"/>
                    </a:lnTo>
                    <a:lnTo>
                      <a:pt x="293" y="1340"/>
                    </a:lnTo>
                    <a:lnTo>
                      <a:pt x="316" y="1340"/>
                    </a:lnTo>
                    <a:lnTo>
                      <a:pt x="334" y="1339"/>
                    </a:lnTo>
                    <a:lnTo>
                      <a:pt x="350" y="1338"/>
                    </a:lnTo>
                    <a:lnTo>
                      <a:pt x="363" y="1337"/>
                    </a:lnTo>
                    <a:lnTo>
                      <a:pt x="371" y="1336"/>
                    </a:lnTo>
                    <a:lnTo>
                      <a:pt x="373" y="1336"/>
                    </a:lnTo>
                    <a:close/>
                  </a:path>
                </a:pathLst>
              </a:custGeom>
              <a:solidFill>
                <a:srgbClr val="6800E0">
                  <a:alpha val="100000"/>
                </a:srgbClr>
              </a:solidFill>
              <a:ln w="9525">
                <a:noFill/>
              </a:ln>
            </p:spPr>
            <p:txBody>
              <a:bodyPr/>
              <a:p>
                <a:endParaRPr lang="en-US"/>
              </a:p>
            </p:txBody>
          </p:sp>
          <p:sp>
            <p:nvSpPr>
              <p:cNvPr id="9416" name="Freeform 59"/>
              <p:cNvSpPr/>
              <p:nvPr/>
            </p:nvSpPr>
            <p:spPr>
              <a:xfrm>
                <a:off x="3348" y="3352"/>
                <a:ext cx="55" cy="62"/>
              </a:xfrm>
              <a:custGeom>
                <a:avLst/>
                <a:gdLst>
                  <a:gd name="txL" fmla="*/ 0 w 110"/>
                  <a:gd name="txT" fmla="*/ 0 h 123"/>
                  <a:gd name="txR" fmla="*/ 110 w 110"/>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0" h="123">
                    <a:moveTo>
                      <a:pt x="99" y="62"/>
                    </a:moveTo>
                    <a:lnTo>
                      <a:pt x="105" y="56"/>
                    </a:lnTo>
                    <a:lnTo>
                      <a:pt x="110" y="48"/>
                    </a:lnTo>
                    <a:lnTo>
                      <a:pt x="110" y="39"/>
                    </a:lnTo>
                    <a:lnTo>
                      <a:pt x="108" y="31"/>
                    </a:lnTo>
                    <a:lnTo>
                      <a:pt x="102" y="25"/>
                    </a:lnTo>
                    <a:lnTo>
                      <a:pt x="94" y="21"/>
                    </a:lnTo>
                    <a:lnTo>
                      <a:pt x="86" y="20"/>
                    </a:lnTo>
                    <a:lnTo>
                      <a:pt x="77" y="23"/>
                    </a:lnTo>
                    <a:lnTo>
                      <a:pt x="74" y="13"/>
                    </a:lnTo>
                    <a:lnTo>
                      <a:pt x="70" y="6"/>
                    </a:lnTo>
                    <a:lnTo>
                      <a:pt x="63" y="2"/>
                    </a:lnTo>
                    <a:lnTo>
                      <a:pt x="55" y="0"/>
                    </a:lnTo>
                    <a:lnTo>
                      <a:pt x="48" y="2"/>
                    </a:lnTo>
                    <a:lnTo>
                      <a:pt x="41" y="6"/>
                    </a:lnTo>
                    <a:lnTo>
                      <a:pt x="36" y="13"/>
                    </a:lnTo>
                    <a:lnTo>
                      <a:pt x="34" y="23"/>
                    </a:lnTo>
                    <a:lnTo>
                      <a:pt x="25" y="20"/>
                    </a:lnTo>
                    <a:lnTo>
                      <a:pt x="17" y="20"/>
                    </a:lnTo>
                    <a:lnTo>
                      <a:pt x="9" y="24"/>
                    </a:lnTo>
                    <a:lnTo>
                      <a:pt x="3" y="31"/>
                    </a:lnTo>
                    <a:lnTo>
                      <a:pt x="1" y="39"/>
                    </a:lnTo>
                    <a:lnTo>
                      <a:pt x="1" y="47"/>
                    </a:lnTo>
                    <a:lnTo>
                      <a:pt x="4" y="55"/>
                    </a:lnTo>
                    <a:lnTo>
                      <a:pt x="11" y="61"/>
                    </a:lnTo>
                    <a:lnTo>
                      <a:pt x="4" y="66"/>
                    </a:lnTo>
                    <a:lnTo>
                      <a:pt x="0" y="74"/>
                    </a:lnTo>
                    <a:lnTo>
                      <a:pt x="0" y="84"/>
                    </a:lnTo>
                    <a:lnTo>
                      <a:pt x="2" y="92"/>
                    </a:lnTo>
                    <a:lnTo>
                      <a:pt x="8" y="97"/>
                    </a:lnTo>
                    <a:lnTo>
                      <a:pt x="16" y="101"/>
                    </a:lnTo>
                    <a:lnTo>
                      <a:pt x="24" y="102"/>
                    </a:lnTo>
                    <a:lnTo>
                      <a:pt x="33" y="100"/>
                    </a:lnTo>
                    <a:lnTo>
                      <a:pt x="35" y="109"/>
                    </a:lnTo>
                    <a:lnTo>
                      <a:pt x="40" y="116"/>
                    </a:lnTo>
                    <a:lnTo>
                      <a:pt x="46" y="121"/>
                    </a:lnTo>
                    <a:lnTo>
                      <a:pt x="54" y="123"/>
                    </a:lnTo>
                    <a:lnTo>
                      <a:pt x="62" y="121"/>
                    </a:lnTo>
                    <a:lnTo>
                      <a:pt x="69" y="116"/>
                    </a:lnTo>
                    <a:lnTo>
                      <a:pt x="73" y="109"/>
                    </a:lnTo>
                    <a:lnTo>
                      <a:pt x="76" y="101"/>
                    </a:lnTo>
                    <a:lnTo>
                      <a:pt x="85" y="103"/>
                    </a:lnTo>
                    <a:lnTo>
                      <a:pt x="93" y="102"/>
                    </a:lnTo>
                    <a:lnTo>
                      <a:pt x="101" y="99"/>
                    </a:lnTo>
                    <a:lnTo>
                      <a:pt x="107" y="93"/>
                    </a:lnTo>
                    <a:lnTo>
                      <a:pt x="109" y="85"/>
                    </a:lnTo>
                    <a:lnTo>
                      <a:pt x="109" y="77"/>
                    </a:lnTo>
                    <a:lnTo>
                      <a:pt x="105" y="69"/>
                    </a:lnTo>
                    <a:lnTo>
                      <a:pt x="99" y="62"/>
                    </a:lnTo>
                    <a:close/>
                  </a:path>
                </a:pathLst>
              </a:custGeom>
              <a:solidFill>
                <a:srgbClr val="6800E0">
                  <a:alpha val="100000"/>
                </a:srgbClr>
              </a:solidFill>
              <a:ln w="9525">
                <a:noFill/>
              </a:ln>
            </p:spPr>
            <p:txBody>
              <a:bodyPr/>
              <a:p>
                <a:endParaRPr lang="en-US"/>
              </a:p>
            </p:txBody>
          </p:sp>
          <p:sp>
            <p:nvSpPr>
              <p:cNvPr id="9417" name="Freeform 60"/>
              <p:cNvSpPr/>
              <p:nvPr/>
            </p:nvSpPr>
            <p:spPr>
              <a:xfrm>
                <a:off x="3367" y="3375"/>
                <a:ext cx="16" cy="16"/>
              </a:xfrm>
              <a:custGeom>
                <a:avLst/>
                <a:gdLst>
                  <a:gd name="txL" fmla="*/ 0 w 31"/>
                  <a:gd name="txT" fmla="*/ 0 h 33"/>
                  <a:gd name="txR" fmla="*/ 31 w 31"/>
                  <a:gd name="txB" fmla="*/ 33 h 33"/>
                </a:gdLst>
                <a:ahLst/>
                <a:cxnLst>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1" h="33">
                    <a:moveTo>
                      <a:pt x="15" y="33"/>
                    </a:moveTo>
                    <a:lnTo>
                      <a:pt x="9" y="32"/>
                    </a:lnTo>
                    <a:lnTo>
                      <a:pt x="4" y="28"/>
                    </a:lnTo>
                    <a:lnTo>
                      <a:pt x="1" y="24"/>
                    </a:lnTo>
                    <a:lnTo>
                      <a:pt x="0" y="17"/>
                    </a:lnTo>
                    <a:lnTo>
                      <a:pt x="1" y="10"/>
                    </a:lnTo>
                    <a:lnTo>
                      <a:pt x="4" y="5"/>
                    </a:lnTo>
                    <a:lnTo>
                      <a:pt x="9" y="2"/>
                    </a:lnTo>
                    <a:lnTo>
                      <a:pt x="15" y="0"/>
                    </a:lnTo>
                    <a:lnTo>
                      <a:pt x="22" y="2"/>
                    </a:lnTo>
                    <a:lnTo>
                      <a:pt x="26" y="5"/>
                    </a:lnTo>
                    <a:lnTo>
                      <a:pt x="30" y="10"/>
                    </a:lnTo>
                    <a:lnTo>
                      <a:pt x="31" y="17"/>
                    </a:lnTo>
                    <a:lnTo>
                      <a:pt x="30" y="24"/>
                    </a:lnTo>
                    <a:lnTo>
                      <a:pt x="26" y="28"/>
                    </a:lnTo>
                    <a:lnTo>
                      <a:pt x="22" y="32"/>
                    </a:lnTo>
                    <a:lnTo>
                      <a:pt x="15" y="33"/>
                    </a:lnTo>
                    <a:close/>
                  </a:path>
                </a:pathLst>
              </a:custGeom>
              <a:solidFill>
                <a:srgbClr val="FFFF93">
                  <a:alpha val="100000"/>
                </a:srgbClr>
              </a:solidFill>
              <a:ln w="9525">
                <a:noFill/>
              </a:ln>
            </p:spPr>
            <p:txBody>
              <a:bodyPr/>
              <a:p>
                <a:endParaRPr lang="en-US"/>
              </a:p>
            </p:txBody>
          </p:sp>
          <p:sp>
            <p:nvSpPr>
              <p:cNvPr id="9418" name="Freeform 61"/>
              <p:cNvSpPr/>
              <p:nvPr/>
            </p:nvSpPr>
            <p:spPr>
              <a:xfrm>
                <a:off x="2828" y="3366"/>
                <a:ext cx="56" cy="61"/>
              </a:xfrm>
              <a:custGeom>
                <a:avLst/>
                <a:gdLst>
                  <a:gd name="txL" fmla="*/ 0 w 111"/>
                  <a:gd name="txT" fmla="*/ 0 h 122"/>
                  <a:gd name="txR" fmla="*/ 111 w 111"/>
                  <a:gd name="txB" fmla="*/ 122 h 122"/>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1" h="122">
                    <a:moveTo>
                      <a:pt x="101" y="61"/>
                    </a:moveTo>
                    <a:lnTo>
                      <a:pt x="108" y="55"/>
                    </a:lnTo>
                    <a:lnTo>
                      <a:pt x="111" y="47"/>
                    </a:lnTo>
                    <a:lnTo>
                      <a:pt x="111" y="39"/>
                    </a:lnTo>
                    <a:lnTo>
                      <a:pt x="109" y="31"/>
                    </a:lnTo>
                    <a:lnTo>
                      <a:pt x="103" y="24"/>
                    </a:lnTo>
                    <a:lnTo>
                      <a:pt x="96" y="21"/>
                    </a:lnTo>
                    <a:lnTo>
                      <a:pt x="88" y="20"/>
                    </a:lnTo>
                    <a:lnTo>
                      <a:pt x="79" y="22"/>
                    </a:lnTo>
                    <a:lnTo>
                      <a:pt x="77" y="13"/>
                    </a:lnTo>
                    <a:lnTo>
                      <a:pt x="71" y="6"/>
                    </a:lnTo>
                    <a:lnTo>
                      <a:pt x="64" y="1"/>
                    </a:lnTo>
                    <a:lnTo>
                      <a:pt x="56" y="0"/>
                    </a:lnTo>
                    <a:lnTo>
                      <a:pt x="48" y="1"/>
                    </a:lnTo>
                    <a:lnTo>
                      <a:pt x="41" y="6"/>
                    </a:lnTo>
                    <a:lnTo>
                      <a:pt x="36" y="13"/>
                    </a:lnTo>
                    <a:lnTo>
                      <a:pt x="34" y="22"/>
                    </a:lnTo>
                    <a:lnTo>
                      <a:pt x="25" y="20"/>
                    </a:lnTo>
                    <a:lnTo>
                      <a:pt x="17" y="20"/>
                    </a:lnTo>
                    <a:lnTo>
                      <a:pt x="9" y="23"/>
                    </a:lnTo>
                    <a:lnTo>
                      <a:pt x="3" y="30"/>
                    </a:lnTo>
                    <a:lnTo>
                      <a:pt x="1" y="38"/>
                    </a:lnTo>
                    <a:lnTo>
                      <a:pt x="1" y="46"/>
                    </a:lnTo>
                    <a:lnTo>
                      <a:pt x="4" y="54"/>
                    </a:lnTo>
                    <a:lnTo>
                      <a:pt x="11" y="60"/>
                    </a:lnTo>
                    <a:lnTo>
                      <a:pt x="4" y="66"/>
                    </a:lnTo>
                    <a:lnTo>
                      <a:pt x="1" y="74"/>
                    </a:lnTo>
                    <a:lnTo>
                      <a:pt x="0" y="83"/>
                    </a:lnTo>
                    <a:lnTo>
                      <a:pt x="2" y="91"/>
                    </a:lnTo>
                    <a:lnTo>
                      <a:pt x="8" y="98"/>
                    </a:lnTo>
                    <a:lnTo>
                      <a:pt x="16" y="102"/>
                    </a:lnTo>
                    <a:lnTo>
                      <a:pt x="24" y="102"/>
                    </a:lnTo>
                    <a:lnTo>
                      <a:pt x="33" y="99"/>
                    </a:lnTo>
                    <a:lnTo>
                      <a:pt x="35" y="108"/>
                    </a:lnTo>
                    <a:lnTo>
                      <a:pt x="40" y="115"/>
                    </a:lnTo>
                    <a:lnTo>
                      <a:pt x="47" y="120"/>
                    </a:lnTo>
                    <a:lnTo>
                      <a:pt x="55" y="122"/>
                    </a:lnTo>
                    <a:lnTo>
                      <a:pt x="63" y="120"/>
                    </a:lnTo>
                    <a:lnTo>
                      <a:pt x="70" y="115"/>
                    </a:lnTo>
                    <a:lnTo>
                      <a:pt x="76" y="108"/>
                    </a:lnTo>
                    <a:lnTo>
                      <a:pt x="78" y="100"/>
                    </a:lnTo>
                    <a:lnTo>
                      <a:pt x="87" y="103"/>
                    </a:lnTo>
                    <a:lnTo>
                      <a:pt x="95" y="102"/>
                    </a:lnTo>
                    <a:lnTo>
                      <a:pt x="103" y="98"/>
                    </a:lnTo>
                    <a:lnTo>
                      <a:pt x="109" y="92"/>
                    </a:lnTo>
                    <a:lnTo>
                      <a:pt x="111" y="84"/>
                    </a:lnTo>
                    <a:lnTo>
                      <a:pt x="110" y="76"/>
                    </a:lnTo>
                    <a:lnTo>
                      <a:pt x="107" y="68"/>
                    </a:lnTo>
                    <a:lnTo>
                      <a:pt x="101" y="61"/>
                    </a:lnTo>
                    <a:close/>
                  </a:path>
                </a:pathLst>
              </a:custGeom>
              <a:solidFill>
                <a:srgbClr val="6800E0">
                  <a:alpha val="100000"/>
                </a:srgbClr>
              </a:solidFill>
              <a:ln w="9525">
                <a:noFill/>
              </a:ln>
            </p:spPr>
            <p:txBody>
              <a:bodyPr/>
              <a:p>
                <a:endParaRPr lang="en-US"/>
              </a:p>
            </p:txBody>
          </p:sp>
          <p:sp>
            <p:nvSpPr>
              <p:cNvPr id="9419" name="Freeform 62"/>
              <p:cNvSpPr/>
              <p:nvPr/>
            </p:nvSpPr>
            <p:spPr>
              <a:xfrm>
                <a:off x="2847" y="3388"/>
                <a:ext cx="16" cy="16"/>
              </a:xfrm>
              <a:custGeom>
                <a:avLst/>
                <a:gdLst>
                  <a:gd name="txL" fmla="*/ 0 w 32"/>
                  <a:gd name="txT" fmla="*/ 0 h 32"/>
                  <a:gd name="txR" fmla="*/ 32 w 32"/>
                  <a:gd name="txB" fmla="*/ 32 h 32"/>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2" h="32">
                    <a:moveTo>
                      <a:pt x="16" y="32"/>
                    </a:moveTo>
                    <a:lnTo>
                      <a:pt x="9" y="31"/>
                    </a:lnTo>
                    <a:lnTo>
                      <a:pt x="4" y="28"/>
                    </a:lnTo>
                    <a:lnTo>
                      <a:pt x="1" y="23"/>
                    </a:lnTo>
                    <a:lnTo>
                      <a:pt x="0" y="16"/>
                    </a:lnTo>
                    <a:lnTo>
                      <a:pt x="1" y="9"/>
                    </a:lnTo>
                    <a:lnTo>
                      <a:pt x="4" y="5"/>
                    </a:lnTo>
                    <a:lnTo>
                      <a:pt x="9" y="1"/>
                    </a:lnTo>
                    <a:lnTo>
                      <a:pt x="16" y="0"/>
                    </a:lnTo>
                    <a:lnTo>
                      <a:pt x="23" y="1"/>
                    </a:lnTo>
                    <a:lnTo>
                      <a:pt x="27" y="5"/>
                    </a:lnTo>
                    <a:lnTo>
                      <a:pt x="31" y="9"/>
                    </a:lnTo>
                    <a:lnTo>
                      <a:pt x="32" y="16"/>
                    </a:lnTo>
                    <a:lnTo>
                      <a:pt x="31" y="23"/>
                    </a:lnTo>
                    <a:lnTo>
                      <a:pt x="27" y="28"/>
                    </a:lnTo>
                    <a:lnTo>
                      <a:pt x="23" y="31"/>
                    </a:lnTo>
                    <a:lnTo>
                      <a:pt x="16" y="32"/>
                    </a:lnTo>
                    <a:close/>
                  </a:path>
                </a:pathLst>
              </a:custGeom>
              <a:solidFill>
                <a:srgbClr val="FFFF93">
                  <a:alpha val="100000"/>
                </a:srgbClr>
              </a:solidFill>
              <a:ln w="9525">
                <a:noFill/>
              </a:ln>
            </p:spPr>
            <p:txBody>
              <a:bodyPr/>
              <a:p>
                <a:endParaRPr lang="en-US"/>
              </a:p>
            </p:txBody>
          </p:sp>
          <p:sp>
            <p:nvSpPr>
              <p:cNvPr id="9420" name="Freeform 63"/>
              <p:cNvSpPr/>
              <p:nvPr/>
            </p:nvSpPr>
            <p:spPr>
              <a:xfrm>
                <a:off x="2862" y="2353"/>
                <a:ext cx="68" cy="74"/>
              </a:xfrm>
              <a:custGeom>
                <a:avLst/>
                <a:gdLst>
                  <a:gd name="txL" fmla="*/ 0 w 136"/>
                  <a:gd name="txT" fmla="*/ 0 h 149"/>
                  <a:gd name="txR" fmla="*/ 136 w 136"/>
                  <a:gd name="txB" fmla="*/ 149 h 14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6" h="149">
                    <a:moveTo>
                      <a:pt x="123" y="75"/>
                    </a:moveTo>
                    <a:lnTo>
                      <a:pt x="131" y="67"/>
                    </a:lnTo>
                    <a:lnTo>
                      <a:pt x="135" y="58"/>
                    </a:lnTo>
                    <a:lnTo>
                      <a:pt x="136" y="47"/>
                    </a:lnTo>
                    <a:lnTo>
                      <a:pt x="133" y="38"/>
                    </a:lnTo>
                    <a:lnTo>
                      <a:pt x="129" y="34"/>
                    </a:lnTo>
                    <a:lnTo>
                      <a:pt x="126" y="30"/>
                    </a:lnTo>
                    <a:lnTo>
                      <a:pt x="121" y="28"/>
                    </a:lnTo>
                    <a:lnTo>
                      <a:pt x="117" y="26"/>
                    </a:lnTo>
                    <a:lnTo>
                      <a:pt x="112" y="26"/>
                    </a:lnTo>
                    <a:lnTo>
                      <a:pt x="106" y="26"/>
                    </a:lnTo>
                    <a:lnTo>
                      <a:pt x="102" y="26"/>
                    </a:lnTo>
                    <a:lnTo>
                      <a:pt x="96" y="28"/>
                    </a:lnTo>
                    <a:lnTo>
                      <a:pt x="94" y="18"/>
                    </a:lnTo>
                    <a:lnTo>
                      <a:pt x="88" y="8"/>
                    </a:lnTo>
                    <a:lnTo>
                      <a:pt x="79" y="3"/>
                    </a:lnTo>
                    <a:lnTo>
                      <a:pt x="68" y="0"/>
                    </a:lnTo>
                    <a:lnTo>
                      <a:pt x="58" y="3"/>
                    </a:lnTo>
                    <a:lnTo>
                      <a:pt x="50" y="8"/>
                    </a:lnTo>
                    <a:lnTo>
                      <a:pt x="44" y="16"/>
                    </a:lnTo>
                    <a:lnTo>
                      <a:pt x="42" y="27"/>
                    </a:lnTo>
                    <a:lnTo>
                      <a:pt x="36" y="24"/>
                    </a:lnTo>
                    <a:lnTo>
                      <a:pt x="30" y="24"/>
                    </a:lnTo>
                    <a:lnTo>
                      <a:pt x="25" y="24"/>
                    </a:lnTo>
                    <a:lnTo>
                      <a:pt x="20" y="24"/>
                    </a:lnTo>
                    <a:lnTo>
                      <a:pt x="15" y="27"/>
                    </a:lnTo>
                    <a:lnTo>
                      <a:pt x="11" y="29"/>
                    </a:lnTo>
                    <a:lnTo>
                      <a:pt x="7" y="32"/>
                    </a:lnTo>
                    <a:lnTo>
                      <a:pt x="4" y="37"/>
                    </a:lnTo>
                    <a:lnTo>
                      <a:pt x="0" y="46"/>
                    </a:lnTo>
                    <a:lnTo>
                      <a:pt x="2" y="57"/>
                    </a:lnTo>
                    <a:lnTo>
                      <a:pt x="6" y="66"/>
                    </a:lnTo>
                    <a:lnTo>
                      <a:pt x="13" y="74"/>
                    </a:lnTo>
                    <a:lnTo>
                      <a:pt x="5" y="81"/>
                    </a:lnTo>
                    <a:lnTo>
                      <a:pt x="0" y="90"/>
                    </a:lnTo>
                    <a:lnTo>
                      <a:pt x="0" y="100"/>
                    </a:lnTo>
                    <a:lnTo>
                      <a:pt x="4" y="111"/>
                    </a:lnTo>
                    <a:lnTo>
                      <a:pt x="7" y="115"/>
                    </a:lnTo>
                    <a:lnTo>
                      <a:pt x="11" y="119"/>
                    </a:lnTo>
                    <a:lnTo>
                      <a:pt x="14" y="121"/>
                    </a:lnTo>
                    <a:lnTo>
                      <a:pt x="19" y="122"/>
                    </a:lnTo>
                    <a:lnTo>
                      <a:pt x="25" y="123"/>
                    </a:lnTo>
                    <a:lnTo>
                      <a:pt x="29" y="123"/>
                    </a:lnTo>
                    <a:lnTo>
                      <a:pt x="34" y="122"/>
                    </a:lnTo>
                    <a:lnTo>
                      <a:pt x="40" y="121"/>
                    </a:lnTo>
                    <a:lnTo>
                      <a:pt x="42" y="132"/>
                    </a:lnTo>
                    <a:lnTo>
                      <a:pt x="49" y="141"/>
                    </a:lnTo>
                    <a:lnTo>
                      <a:pt x="57" y="147"/>
                    </a:lnTo>
                    <a:lnTo>
                      <a:pt x="67" y="149"/>
                    </a:lnTo>
                    <a:lnTo>
                      <a:pt x="78" y="147"/>
                    </a:lnTo>
                    <a:lnTo>
                      <a:pt x="86" y="141"/>
                    </a:lnTo>
                    <a:lnTo>
                      <a:pt x="91" y="133"/>
                    </a:lnTo>
                    <a:lnTo>
                      <a:pt x="94" y="122"/>
                    </a:lnTo>
                    <a:lnTo>
                      <a:pt x="100" y="123"/>
                    </a:lnTo>
                    <a:lnTo>
                      <a:pt x="105" y="125"/>
                    </a:lnTo>
                    <a:lnTo>
                      <a:pt x="111" y="125"/>
                    </a:lnTo>
                    <a:lnTo>
                      <a:pt x="116" y="123"/>
                    </a:lnTo>
                    <a:lnTo>
                      <a:pt x="120" y="122"/>
                    </a:lnTo>
                    <a:lnTo>
                      <a:pt x="125" y="120"/>
                    </a:lnTo>
                    <a:lnTo>
                      <a:pt x="128" y="117"/>
                    </a:lnTo>
                    <a:lnTo>
                      <a:pt x="132" y="112"/>
                    </a:lnTo>
                    <a:lnTo>
                      <a:pt x="135" y="103"/>
                    </a:lnTo>
                    <a:lnTo>
                      <a:pt x="134" y="92"/>
                    </a:lnTo>
                    <a:lnTo>
                      <a:pt x="129" y="83"/>
                    </a:lnTo>
                    <a:lnTo>
                      <a:pt x="123" y="75"/>
                    </a:lnTo>
                    <a:close/>
                  </a:path>
                </a:pathLst>
              </a:custGeom>
              <a:solidFill>
                <a:srgbClr val="6800E0">
                  <a:alpha val="100000"/>
                </a:srgbClr>
              </a:solidFill>
              <a:ln w="9525">
                <a:noFill/>
              </a:ln>
            </p:spPr>
            <p:txBody>
              <a:bodyPr/>
              <a:p>
                <a:endParaRPr lang="en-US"/>
              </a:p>
            </p:txBody>
          </p:sp>
          <p:sp>
            <p:nvSpPr>
              <p:cNvPr id="9421" name="Freeform 64"/>
              <p:cNvSpPr/>
              <p:nvPr/>
            </p:nvSpPr>
            <p:spPr>
              <a:xfrm>
                <a:off x="2885" y="2380"/>
                <a:ext cx="20" cy="20"/>
              </a:xfrm>
              <a:custGeom>
                <a:avLst/>
                <a:gdLst>
                  <a:gd name="txL" fmla="*/ 0 w 39"/>
                  <a:gd name="txT" fmla="*/ 0 h 40"/>
                  <a:gd name="txR" fmla="*/ 39 w 39"/>
                  <a:gd name="txB" fmla="*/ 40 h 40"/>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9" h="40">
                    <a:moveTo>
                      <a:pt x="19" y="40"/>
                    </a:moveTo>
                    <a:lnTo>
                      <a:pt x="11" y="38"/>
                    </a:lnTo>
                    <a:lnTo>
                      <a:pt x="5" y="34"/>
                    </a:lnTo>
                    <a:lnTo>
                      <a:pt x="1" y="27"/>
                    </a:lnTo>
                    <a:lnTo>
                      <a:pt x="0" y="20"/>
                    </a:lnTo>
                    <a:lnTo>
                      <a:pt x="1" y="12"/>
                    </a:lnTo>
                    <a:lnTo>
                      <a:pt x="5" y="6"/>
                    </a:lnTo>
                    <a:lnTo>
                      <a:pt x="11" y="2"/>
                    </a:lnTo>
                    <a:lnTo>
                      <a:pt x="19" y="0"/>
                    </a:lnTo>
                    <a:lnTo>
                      <a:pt x="26" y="2"/>
                    </a:lnTo>
                    <a:lnTo>
                      <a:pt x="33" y="6"/>
                    </a:lnTo>
                    <a:lnTo>
                      <a:pt x="38" y="12"/>
                    </a:lnTo>
                    <a:lnTo>
                      <a:pt x="39" y="20"/>
                    </a:lnTo>
                    <a:lnTo>
                      <a:pt x="38" y="27"/>
                    </a:lnTo>
                    <a:lnTo>
                      <a:pt x="33" y="34"/>
                    </a:lnTo>
                    <a:lnTo>
                      <a:pt x="26" y="38"/>
                    </a:lnTo>
                    <a:lnTo>
                      <a:pt x="19" y="40"/>
                    </a:lnTo>
                    <a:close/>
                  </a:path>
                </a:pathLst>
              </a:custGeom>
              <a:solidFill>
                <a:srgbClr val="FFFF93">
                  <a:alpha val="100000"/>
                </a:srgbClr>
              </a:solidFill>
              <a:ln w="9525">
                <a:noFill/>
              </a:ln>
            </p:spPr>
            <p:txBody>
              <a:bodyPr/>
              <a:p>
                <a:endParaRPr lang="en-US"/>
              </a:p>
            </p:txBody>
          </p:sp>
          <p:sp>
            <p:nvSpPr>
              <p:cNvPr id="9422" name="Freeform 65"/>
              <p:cNvSpPr/>
              <p:nvPr/>
            </p:nvSpPr>
            <p:spPr>
              <a:xfrm>
                <a:off x="3744" y="3196"/>
                <a:ext cx="64" cy="90"/>
              </a:xfrm>
              <a:custGeom>
                <a:avLst/>
                <a:gdLst>
                  <a:gd name="txL" fmla="*/ 0 w 129"/>
                  <a:gd name="txT" fmla="*/ 0 h 181"/>
                  <a:gd name="txR" fmla="*/ 129 w 129"/>
                  <a:gd name="txB" fmla="*/ 181 h 181"/>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29" h="181">
                    <a:moveTo>
                      <a:pt x="0" y="181"/>
                    </a:moveTo>
                    <a:lnTo>
                      <a:pt x="25" y="172"/>
                    </a:lnTo>
                    <a:lnTo>
                      <a:pt x="52" y="158"/>
                    </a:lnTo>
                    <a:lnTo>
                      <a:pt x="76" y="141"/>
                    </a:lnTo>
                    <a:lnTo>
                      <a:pt x="97" y="120"/>
                    </a:lnTo>
                    <a:lnTo>
                      <a:pt x="114" y="98"/>
                    </a:lnTo>
                    <a:lnTo>
                      <a:pt x="124" y="74"/>
                    </a:lnTo>
                    <a:lnTo>
                      <a:pt x="129" y="50"/>
                    </a:lnTo>
                    <a:lnTo>
                      <a:pt x="124" y="26"/>
                    </a:lnTo>
                    <a:lnTo>
                      <a:pt x="114" y="8"/>
                    </a:lnTo>
                    <a:lnTo>
                      <a:pt x="100" y="0"/>
                    </a:lnTo>
                    <a:lnTo>
                      <a:pt x="86" y="1"/>
                    </a:lnTo>
                    <a:lnTo>
                      <a:pt x="72" y="8"/>
                    </a:lnTo>
                    <a:lnTo>
                      <a:pt x="61" y="21"/>
                    </a:lnTo>
                    <a:lnTo>
                      <a:pt x="53" y="38"/>
                    </a:lnTo>
                    <a:lnTo>
                      <a:pt x="49" y="58"/>
                    </a:lnTo>
                    <a:lnTo>
                      <a:pt x="52" y="79"/>
                    </a:lnTo>
                    <a:lnTo>
                      <a:pt x="54" y="95"/>
                    </a:lnTo>
                    <a:lnTo>
                      <a:pt x="49" y="113"/>
                    </a:lnTo>
                    <a:lnTo>
                      <a:pt x="41" y="129"/>
                    </a:lnTo>
                    <a:lnTo>
                      <a:pt x="31" y="145"/>
                    </a:lnTo>
                    <a:lnTo>
                      <a:pt x="19" y="160"/>
                    </a:lnTo>
                    <a:lnTo>
                      <a:pt x="10" y="171"/>
                    </a:lnTo>
                    <a:lnTo>
                      <a:pt x="2" y="179"/>
                    </a:lnTo>
                    <a:lnTo>
                      <a:pt x="0" y="181"/>
                    </a:lnTo>
                    <a:close/>
                  </a:path>
                </a:pathLst>
              </a:custGeom>
              <a:solidFill>
                <a:srgbClr val="6800E0">
                  <a:alpha val="100000"/>
                </a:srgbClr>
              </a:solidFill>
              <a:ln w="9525">
                <a:noFill/>
              </a:ln>
            </p:spPr>
            <p:txBody>
              <a:bodyPr/>
              <a:p>
                <a:endParaRPr lang="en-US"/>
              </a:p>
            </p:txBody>
          </p:sp>
          <p:sp>
            <p:nvSpPr>
              <p:cNvPr id="9423" name="Freeform 66"/>
              <p:cNvSpPr/>
              <p:nvPr/>
            </p:nvSpPr>
            <p:spPr>
              <a:xfrm>
                <a:off x="3713" y="3180"/>
                <a:ext cx="45" cy="103"/>
              </a:xfrm>
              <a:custGeom>
                <a:avLst/>
                <a:gdLst>
                  <a:gd name="txL" fmla="*/ 0 w 90"/>
                  <a:gd name="txT" fmla="*/ 0 h 206"/>
                  <a:gd name="txR" fmla="*/ 90 w 90"/>
                  <a:gd name="txB" fmla="*/ 206 h 206"/>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90" h="206">
                    <a:moveTo>
                      <a:pt x="50" y="206"/>
                    </a:moveTo>
                    <a:lnTo>
                      <a:pt x="65" y="183"/>
                    </a:lnTo>
                    <a:lnTo>
                      <a:pt x="77" y="157"/>
                    </a:lnTo>
                    <a:lnTo>
                      <a:pt x="85" y="128"/>
                    </a:lnTo>
                    <a:lnTo>
                      <a:pt x="90" y="99"/>
                    </a:lnTo>
                    <a:lnTo>
                      <a:pt x="88" y="70"/>
                    </a:lnTo>
                    <a:lnTo>
                      <a:pt x="83" y="45"/>
                    </a:lnTo>
                    <a:lnTo>
                      <a:pt x="70" y="23"/>
                    </a:lnTo>
                    <a:lnTo>
                      <a:pt x="52" y="7"/>
                    </a:lnTo>
                    <a:lnTo>
                      <a:pt x="33" y="0"/>
                    </a:lnTo>
                    <a:lnTo>
                      <a:pt x="18" y="2"/>
                    </a:lnTo>
                    <a:lnTo>
                      <a:pt x="7" y="12"/>
                    </a:lnTo>
                    <a:lnTo>
                      <a:pt x="1" y="26"/>
                    </a:lnTo>
                    <a:lnTo>
                      <a:pt x="0" y="43"/>
                    </a:lnTo>
                    <a:lnTo>
                      <a:pt x="3" y="61"/>
                    </a:lnTo>
                    <a:lnTo>
                      <a:pt x="12" y="80"/>
                    </a:lnTo>
                    <a:lnTo>
                      <a:pt x="27" y="93"/>
                    </a:lnTo>
                    <a:lnTo>
                      <a:pt x="39" y="106"/>
                    </a:lnTo>
                    <a:lnTo>
                      <a:pt x="47" y="122"/>
                    </a:lnTo>
                    <a:lnTo>
                      <a:pt x="52" y="141"/>
                    </a:lnTo>
                    <a:lnTo>
                      <a:pt x="53" y="159"/>
                    </a:lnTo>
                    <a:lnTo>
                      <a:pt x="53" y="178"/>
                    </a:lnTo>
                    <a:lnTo>
                      <a:pt x="53" y="193"/>
                    </a:lnTo>
                    <a:lnTo>
                      <a:pt x="50" y="203"/>
                    </a:lnTo>
                    <a:lnTo>
                      <a:pt x="50" y="206"/>
                    </a:lnTo>
                    <a:close/>
                  </a:path>
                </a:pathLst>
              </a:custGeom>
              <a:solidFill>
                <a:srgbClr val="6800E0">
                  <a:alpha val="100000"/>
                </a:srgbClr>
              </a:solidFill>
              <a:ln w="9525">
                <a:noFill/>
              </a:ln>
            </p:spPr>
            <p:txBody>
              <a:bodyPr/>
              <a:p>
                <a:endParaRPr lang="en-US"/>
              </a:p>
            </p:txBody>
          </p:sp>
          <p:sp>
            <p:nvSpPr>
              <p:cNvPr id="9424" name="Freeform 67"/>
              <p:cNvSpPr/>
              <p:nvPr/>
            </p:nvSpPr>
            <p:spPr>
              <a:xfrm>
                <a:off x="3745" y="3250"/>
                <a:ext cx="100" cy="50"/>
              </a:xfrm>
              <a:custGeom>
                <a:avLst/>
                <a:gdLst>
                  <a:gd name="txL" fmla="*/ 0 w 201"/>
                  <a:gd name="txT" fmla="*/ 0 h 99"/>
                  <a:gd name="txR" fmla="*/ 201 w 201"/>
                  <a:gd name="txB" fmla="*/ 99 h 99"/>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01" h="99">
                    <a:moveTo>
                      <a:pt x="0" y="78"/>
                    </a:moveTo>
                    <a:lnTo>
                      <a:pt x="13" y="84"/>
                    </a:lnTo>
                    <a:lnTo>
                      <a:pt x="26" y="88"/>
                    </a:lnTo>
                    <a:lnTo>
                      <a:pt x="39" y="92"/>
                    </a:lnTo>
                    <a:lnTo>
                      <a:pt x="53" y="95"/>
                    </a:lnTo>
                    <a:lnTo>
                      <a:pt x="68" y="98"/>
                    </a:lnTo>
                    <a:lnTo>
                      <a:pt x="83" y="99"/>
                    </a:lnTo>
                    <a:lnTo>
                      <a:pt x="98" y="99"/>
                    </a:lnTo>
                    <a:lnTo>
                      <a:pt x="113" y="99"/>
                    </a:lnTo>
                    <a:lnTo>
                      <a:pt x="127" y="96"/>
                    </a:lnTo>
                    <a:lnTo>
                      <a:pt x="140" y="93"/>
                    </a:lnTo>
                    <a:lnTo>
                      <a:pt x="152" y="90"/>
                    </a:lnTo>
                    <a:lnTo>
                      <a:pt x="165" y="84"/>
                    </a:lnTo>
                    <a:lnTo>
                      <a:pt x="175" y="77"/>
                    </a:lnTo>
                    <a:lnTo>
                      <a:pt x="184" y="68"/>
                    </a:lnTo>
                    <a:lnTo>
                      <a:pt x="191" y="58"/>
                    </a:lnTo>
                    <a:lnTo>
                      <a:pt x="197" y="47"/>
                    </a:lnTo>
                    <a:lnTo>
                      <a:pt x="201" y="27"/>
                    </a:lnTo>
                    <a:lnTo>
                      <a:pt x="196" y="12"/>
                    </a:lnTo>
                    <a:lnTo>
                      <a:pt x="186" y="3"/>
                    </a:lnTo>
                    <a:lnTo>
                      <a:pt x="171" y="0"/>
                    </a:lnTo>
                    <a:lnTo>
                      <a:pt x="153" y="2"/>
                    </a:lnTo>
                    <a:lnTo>
                      <a:pt x="136" y="9"/>
                    </a:lnTo>
                    <a:lnTo>
                      <a:pt x="120" y="20"/>
                    </a:lnTo>
                    <a:lnTo>
                      <a:pt x="108" y="38"/>
                    </a:lnTo>
                    <a:lnTo>
                      <a:pt x="98" y="52"/>
                    </a:lnTo>
                    <a:lnTo>
                      <a:pt x="83" y="62"/>
                    </a:lnTo>
                    <a:lnTo>
                      <a:pt x="66" y="69"/>
                    </a:lnTo>
                    <a:lnTo>
                      <a:pt x="47" y="73"/>
                    </a:lnTo>
                    <a:lnTo>
                      <a:pt x="29" y="76"/>
                    </a:lnTo>
                    <a:lnTo>
                      <a:pt x="14" y="78"/>
                    </a:lnTo>
                    <a:lnTo>
                      <a:pt x="4" y="78"/>
                    </a:lnTo>
                    <a:lnTo>
                      <a:pt x="0" y="78"/>
                    </a:lnTo>
                    <a:close/>
                  </a:path>
                </a:pathLst>
              </a:custGeom>
              <a:solidFill>
                <a:srgbClr val="6800E0">
                  <a:alpha val="100000"/>
                </a:srgbClr>
              </a:solidFill>
              <a:ln w="9525">
                <a:noFill/>
              </a:ln>
            </p:spPr>
            <p:txBody>
              <a:bodyPr/>
              <a:p>
                <a:endParaRPr lang="en-US"/>
              </a:p>
            </p:txBody>
          </p:sp>
          <p:sp>
            <p:nvSpPr>
              <p:cNvPr id="9425" name="Freeform 68"/>
              <p:cNvSpPr/>
              <p:nvPr/>
            </p:nvSpPr>
            <p:spPr>
              <a:xfrm>
                <a:off x="3743" y="3295"/>
                <a:ext cx="99" cy="50"/>
              </a:xfrm>
              <a:custGeom>
                <a:avLst/>
                <a:gdLst>
                  <a:gd name="txL" fmla="*/ 0 w 198"/>
                  <a:gd name="txT" fmla="*/ 0 h 100"/>
                  <a:gd name="txR" fmla="*/ 198 w 198"/>
                  <a:gd name="txB" fmla="*/ 100 h 100"/>
                </a:gdLst>
                <a:ahLst/>
                <a:cxnLst>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98" h="100">
                    <a:moveTo>
                      <a:pt x="0" y="0"/>
                    </a:moveTo>
                    <a:lnTo>
                      <a:pt x="15" y="23"/>
                    </a:lnTo>
                    <a:lnTo>
                      <a:pt x="33" y="44"/>
                    </a:lnTo>
                    <a:lnTo>
                      <a:pt x="55" y="65"/>
                    </a:lnTo>
                    <a:lnTo>
                      <a:pt x="79" y="81"/>
                    </a:lnTo>
                    <a:lnTo>
                      <a:pt x="105" y="94"/>
                    </a:lnTo>
                    <a:lnTo>
                      <a:pt x="130" y="100"/>
                    </a:lnTo>
                    <a:lnTo>
                      <a:pt x="154" y="99"/>
                    </a:lnTo>
                    <a:lnTo>
                      <a:pt x="177" y="89"/>
                    </a:lnTo>
                    <a:lnTo>
                      <a:pt x="192" y="76"/>
                    </a:lnTo>
                    <a:lnTo>
                      <a:pt x="198" y="61"/>
                    </a:lnTo>
                    <a:lnTo>
                      <a:pt x="194" y="47"/>
                    </a:lnTo>
                    <a:lnTo>
                      <a:pt x="184" y="35"/>
                    </a:lnTo>
                    <a:lnTo>
                      <a:pt x="169" y="26"/>
                    </a:lnTo>
                    <a:lnTo>
                      <a:pt x="151" y="21"/>
                    </a:lnTo>
                    <a:lnTo>
                      <a:pt x="131" y="23"/>
                    </a:lnTo>
                    <a:lnTo>
                      <a:pt x="111" y="29"/>
                    </a:lnTo>
                    <a:lnTo>
                      <a:pt x="95" y="34"/>
                    </a:lnTo>
                    <a:lnTo>
                      <a:pt x="78" y="34"/>
                    </a:lnTo>
                    <a:lnTo>
                      <a:pt x="58" y="29"/>
                    </a:lnTo>
                    <a:lnTo>
                      <a:pt x="41" y="23"/>
                    </a:lnTo>
                    <a:lnTo>
                      <a:pt x="25" y="15"/>
                    </a:lnTo>
                    <a:lnTo>
                      <a:pt x="11" y="8"/>
                    </a:lnTo>
                    <a:lnTo>
                      <a:pt x="3" y="2"/>
                    </a:lnTo>
                    <a:lnTo>
                      <a:pt x="0" y="0"/>
                    </a:lnTo>
                    <a:close/>
                  </a:path>
                </a:pathLst>
              </a:custGeom>
              <a:solidFill>
                <a:srgbClr val="6800E0">
                  <a:alpha val="100000"/>
                </a:srgbClr>
              </a:solidFill>
              <a:ln w="9525">
                <a:noFill/>
              </a:ln>
            </p:spPr>
            <p:txBody>
              <a:bodyPr/>
              <a:p>
                <a:endParaRPr lang="en-US"/>
              </a:p>
            </p:txBody>
          </p:sp>
          <p:sp>
            <p:nvSpPr>
              <p:cNvPr id="9426" name="Freeform 69"/>
              <p:cNvSpPr/>
              <p:nvPr/>
            </p:nvSpPr>
            <p:spPr>
              <a:xfrm>
                <a:off x="3735" y="3304"/>
                <a:ext cx="68" cy="87"/>
              </a:xfrm>
              <a:custGeom>
                <a:avLst/>
                <a:gdLst>
                  <a:gd name="txL" fmla="*/ 0 w 136"/>
                  <a:gd name="txT" fmla="*/ 0 h 174"/>
                  <a:gd name="txR" fmla="*/ 136 w 136"/>
                  <a:gd name="txB" fmla="*/ 174 h 174"/>
                </a:gdLst>
                <a:ahLst/>
                <a:cxnLst>
                  <a:cxn ang="0">
                    <a:pos x="0"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36" h="174">
                    <a:moveTo>
                      <a:pt x="0" y="0"/>
                    </a:moveTo>
                    <a:lnTo>
                      <a:pt x="0" y="28"/>
                    </a:lnTo>
                    <a:lnTo>
                      <a:pt x="2" y="56"/>
                    </a:lnTo>
                    <a:lnTo>
                      <a:pt x="10" y="85"/>
                    </a:lnTo>
                    <a:lnTo>
                      <a:pt x="20" y="113"/>
                    </a:lnTo>
                    <a:lnTo>
                      <a:pt x="35" y="137"/>
                    </a:lnTo>
                    <a:lnTo>
                      <a:pt x="53" y="157"/>
                    </a:lnTo>
                    <a:lnTo>
                      <a:pt x="74" y="169"/>
                    </a:lnTo>
                    <a:lnTo>
                      <a:pt x="99" y="174"/>
                    </a:lnTo>
                    <a:lnTo>
                      <a:pt x="118" y="170"/>
                    </a:lnTo>
                    <a:lnTo>
                      <a:pt x="131" y="161"/>
                    </a:lnTo>
                    <a:lnTo>
                      <a:pt x="136" y="147"/>
                    </a:lnTo>
                    <a:lnTo>
                      <a:pt x="133" y="132"/>
                    </a:lnTo>
                    <a:lnTo>
                      <a:pt x="126" y="116"/>
                    </a:lnTo>
                    <a:lnTo>
                      <a:pt x="114" y="102"/>
                    </a:lnTo>
                    <a:lnTo>
                      <a:pt x="96" y="92"/>
                    </a:lnTo>
                    <a:lnTo>
                      <a:pt x="77" y="88"/>
                    </a:lnTo>
                    <a:lnTo>
                      <a:pt x="61" y="83"/>
                    </a:lnTo>
                    <a:lnTo>
                      <a:pt x="46" y="73"/>
                    </a:lnTo>
                    <a:lnTo>
                      <a:pt x="32" y="59"/>
                    </a:lnTo>
                    <a:lnTo>
                      <a:pt x="21" y="43"/>
                    </a:lnTo>
                    <a:lnTo>
                      <a:pt x="12" y="26"/>
                    </a:lnTo>
                    <a:lnTo>
                      <a:pt x="5" y="13"/>
                    </a:lnTo>
                    <a:lnTo>
                      <a:pt x="1" y="3"/>
                    </a:lnTo>
                    <a:lnTo>
                      <a:pt x="0" y="0"/>
                    </a:lnTo>
                    <a:close/>
                  </a:path>
                </a:pathLst>
              </a:custGeom>
              <a:solidFill>
                <a:srgbClr val="6800E0">
                  <a:alpha val="100000"/>
                </a:srgbClr>
              </a:solidFill>
              <a:ln w="9525">
                <a:noFill/>
              </a:ln>
            </p:spPr>
            <p:txBody>
              <a:bodyPr/>
              <a:p>
                <a:endParaRPr lang="en-US"/>
              </a:p>
            </p:txBody>
          </p:sp>
          <p:sp>
            <p:nvSpPr>
              <p:cNvPr id="9427" name="Freeform 70"/>
              <p:cNvSpPr/>
              <p:nvPr/>
            </p:nvSpPr>
            <p:spPr>
              <a:xfrm>
                <a:off x="3490" y="3260"/>
                <a:ext cx="234" cy="81"/>
              </a:xfrm>
              <a:custGeom>
                <a:avLst/>
                <a:gdLst>
                  <a:gd name="txL" fmla="*/ 0 w 469"/>
                  <a:gd name="txT" fmla="*/ 0 h 163"/>
                  <a:gd name="txR" fmla="*/ 469 w 469"/>
                  <a:gd name="txB" fmla="*/ 163 h 16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469" h="163">
                    <a:moveTo>
                      <a:pt x="9" y="5"/>
                    </a:moveTo>
                    <a:lnTo>
                      <a:pt x="1" y="0"/>
                    </a:lnTo>
                    <a:lnTo>
                      <a:pt x="0" y="2"/>
                    </a:lnTo>
                    <a:lnTo>
                      <a:pt x="6" y="8"/>
                    </a:lnTo>
                    <a:lnTo>
                      <a:pt x="16" y="19"/>
                    </a:lnTo>
                    <a:lnTo>
                      <a:pt x="32" y="34"/>
                    </a:lnTo>
                    <a:lnTo>
                      <a:pt x="53" y="50"/>
                    </a:lnTo>
                    <a:lnTo>
                      <a:pt x="78" y="67"/>
                    </a:lnTo>
                    <a:lnTo>
                      <a:pt x="107" y="85"/>
                    </a:lnTo>
                    <a:lnTo>
                      <a:pt x="138" y="104"/>
                    </a:lnTo>
                    <a:lnTo>
                      <a:pt x="173" y="121"/>
                    </a:lnTo>
                    <a:lnTo>
                      <a:pt x="210" y="137"/>
                    </a:lnTo>
                    <a:lnTo>
                      <a:pt x="248" y="149"/>
                    </a:lnTo>
                    <a:lnTo>
                      <a:pt x="287" y="158"/>
                    </a:lnTo>
                    <a:lnTo>
                      <a:pt x="326" y="163"/>
                    </a:lnTo>
                    <a:lnTo>
                      <a:pt x="366" y="161"/>
                    </a:lnTo>
                    <a:lnTo>
                      <a:pt x="405" y="154"/>
                    </a:lnTo>
                    <a:lnTo>
                      <a:pt x="425" y="146"/>
                    </a:lnTo>
                    <a:lnTo>
                      <a:pt x="440" y="135"/>
                    </a:lnTo>
                    <a:lnTo>
                      <a:pt x="451" y="121"/>
                    </a:lnTo>
                    <a:lnTo>
                      <a:pt x="460" y="106"/>
                    </a:lnTo>
                    <a:lnTo>
                      <a:pt x="464" y="91"/>
                    </a:lnTo>
                    <a:lnTo>
                      <a:pt x="468" y="80"/>
                    </a:lnTo>
                    <a:lnTo>
                      <a:pt x="469" y="72"/>
                    </a:lnTo>
                    <a:lnTo>
                      <a:pt x="469" y="68"/>
                    </a:lnTo>
                    <a:lnTo>
                      <a:pt x="468" y="70"/>
                    </a:lnTo>
                    <a:lnTo>
                      <a:pt x="465" y="76"/>
                    </a:lnTo>
                    <a:lnTo>
                      <a:pt x="462" y="85"/>
                    </a:lnTo>
                    <a:lnTo>
                      <a:pt x="455" y="97"/>
                    </a:lnTo>
                    <a:lnTo>
                      <a:pt x="445" y="108"/>
                    </a:lnTo>
                    <a:lnTo>
                      <a:pt x="432" y="121"/>
                    </a:lnTo>
                    <a:lnTo>
                      <a:pt x="415" y="131"/>
                    </a:lnTo>
                    <a:lnTo>
                      <a:pt x="393" y="139"/>
                    </a:lnTo>
                    <a:lnTo>
                      <a:pt x="366" y="145"/>
                    </a:lnTo>
                    <a:lnTo>
                      <a:pt x="335" y="145"/>
                    </a:lnTo>
                    <a:lnTo>
                      <a:pt x="297" y="142"/>
                    </a:lnTo>
                    <a:lnTo>
                      <a:pt x="255" y="130"/>
                    </a:lnTo>
                    <a:lnTo>
                      <a:pt x="204" y="113"/>
                    </a:lnTo>
                    <a:lnTo>
                      <a:pt x="146" y="87"/>
                    </a:lnTo>
                    <a:lnTo>
                      <a:pt x="82" y="51"/>
                    </a:lnTo>
                    <a:lnTo>
                      <a:pt x="9" y="5"/>
                    </a:lnTo>
                    <a:close/>
                  </a:path>
                </a:pathLst>
              </a:custGeom>
              <a:solidFill>
                <a:srgbClr val="6800E0">
                  <a:alpha val="100000"/>
                </a:srgbClr>
              </a:solidFill>
              <a:ln w="9525">
                <a:noFill/>
              </a:ln>
            </p:spPr>
            <p:txBody>
              <a:bodyPr/>
              <a:p>
                <a:endParaRPr lang="en-US"/>
              </a:p>
            </p:txBody>
          </p:sp>
          <p:sp>
            <p:nvSpPr>
              <p:cNvPr id="9428" name="Freeform 71"/>
              <p:cNvSpPr/>
              <p:nvPr/>
            </p:nvSpPr>
            <p:spPr>
              <a:xfrm>
                <a:off x="3587" y="3175"/>
                <a:ext cx="71" cy="73"/>
              </a:xfrm>
              <a:custGeom>
                <a:avLst/>
                <a:gdLst>
                  <a:gd name="txL" fmla="*/ 0 w 142"/>
                  <a:gd name="txT" fmla="*/ 0 h 145"/>
                  <a:gd name="txR" fmla="*/ 142 w 142"/>
                  <a:gd name="txB" fmla="*/ 145 h 145"/>
                </a:gdLst>
                <a:ahLst/>
                <a:cxnLst>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42" h="145">
                    <a:moveTo>
                      <a:pt x="89" y="123"/>
                    </a:moveTo>
                    <a:lnTo>
                      <a:pt x="85" y="134"/>
                    </a:lnTo>
                    <a:lnTo>
                      <a:pt x="76" y="140"/>
                    </a:lnTo>
                    <a:lnTo>
                      <a:pt x="67" y="145"/>
                    </a:lnTo>
                    <a:lnTo>
                      <a:pt x="57" y="145"/>
                    </a:lnTo>
                    <a:lnTo>
                      <a:pt x="48" y="140"/>
                    </a:lnTo>
                    <a:lnTo>
                      <a:pt x="41" y="134"/>
                    </a:lnTo>
                    <a:lnTo>
                      <a:pt x="37" y="124"/>
                    </a:lnTo>
                    <a:lnTo>
                      <a:pt x="36" y="113"/>
                    </a:lnTo>
                    <a:lnTo>
                      <a:pt x="30" y="114"/>
                    </a:lnTo>
                    <a:lnTo>
                      <a:pt x="25" y="114"/>
                    </a:lnTo>
                    <a:lnTo>
                      <a:pt x="20" y="113"/>
                    </a:lnTo>
                    <a:lnTo>
                      <a:pt x="15" y="112"/>
                    </a:lnTo>
                    <a:lnTo>
                      <a:pt x="11" y="108"/>
                    </a:lnTo>
                    <a:lnTo>
                      <a:pt x="7" y="105"/>
                    </a:lnTo>
                    <a:lnTo>
                      <a:pt x="4" y="101"/>
                    </a:lnTo>
                    <a:lnTo>
                      <a:pt x="2" y="97"/>
                    </a:lnTo>
                    <a:lnTo>
                      <a:pt x="0" y="86"/>
                    </a:lnTo>
                    <a:lnTo>
                      <a:pt x="3" y="76"/>
                    </a:lnTo>
                    <a:lnTo>
                      <a:pt x="9" y="68"/>
                    </a:lnTo>
                    <a:lnTo>
                      <a:pt x="18" y="62"/>
                    </a:lnTo>
                    <a:lnTo>
                      <a:pt x="12" y="53"/>
                    </a:lnTo>
                    <a:lnTo>
                      <a:pt x="10" y="43"/>
                    </a:lnTo>
                    <a:lnTo>
                      <a:pt x="11" y="32"/>
                    </a:lnTo>
                    <a:lnTo>
                      <a:pt x="15" y="23"/>
                    </a:lnTo>
                    <a:lnTo>
                      <a:pt x="19" y="20"/>
                    </a:lnTo>
                    <a:lnTo>
                      <a:pt x="24" y="17"/>
                    </a:lnTo>
                    <a:lnTo>
                      <a:pt x="28" y="16"/>
                    </a:lnTo>
                    <a:lnTo>
                      <a:pt x="33" y="15"/>
                    </a:lnTo>
                    <a:lnTo>
                      <a:pt x="38" y="15"/>
                    </a:lnTo>
                    <a:lnTo>
                      <a:pt x="43" y="16"/>
                    </a:lnTo>
                    <a:lnTo>
                      <a:pt x="49" y="18"/>
                    </a:lnTo>
                    <a:lnTo>
                      <a:pt x="53" y="21"/>
                    </a:lnTo>
                    <a:lnTo>
                      <a:pt x="58" y="10"/>
                    </a:lnTo>
                    <a:lnTo>
                      <a:pt x="66" y="3"/>
                    </a:lnTo>
                    <a:lnTo>
                      <a:pt x="75" y="0"/>
                    </a:lnTo>
                    <a:lnTo>
                      <a:pt x="86" y="0"/>
                    </a:lnTo>
                    <a:lnTo>
                      <a:pt x="95" y="3"/>
                    </a:lnTo>
                    <a:lnTo>
                      <a:pt x="102" y="10"/>
                    </a:lnTo>
                    <a:lnTo>
                      <a:pt x="106" y="21"/>
                    </a:lnTo>
                    <a:lnTo>
                      <a:pt x="106" y="31"/>
                    </a:lnTo>
                    <a:lnTo>
                      <a:pt x="112" y="30"/>
                    </a:lnTo>
                    <a:lnTo>
                      <a:pt x="118" y="30"/>
                    </a:lnTo>
                    <a:lnTo>
                      <a:pt x="123" y="31"/>
                    </a:lnTo>
                    <a:lnTo>
                      <a:pt x="128" y="33"/>
                    </a:lnTo>
                    <a:lnTo>
                      <a:pt x="133" y="36"/>
                    </a:lnTo>
                    <a:lnTo>
                      <a:pt x="136" y="39"/>
                    </a:lnTo>
                    <a:lnTo>
                      <a:pt x="139" y="44"/>
                    </a:lnTo>
                    <a:lnTo>
                      <a:pt x="141" y="48"/>
                    </a:lnTo>
                    <a:lnTo>
                      <a:pt x="142" y="58"/>
                    </a:lnTo>
                    <a:lnTo>
                      <a:pt x="140" y="68"/>
                    </a:lnTo>
                    <a:lnTo>
                      <a:pt x="134" y="76"/>
                    </a:lnTo>
                    <a:lnTo>
                      <a:pt x="125" y="83"/>
                    </a:lnTo>
                    <a:lnTo>
                      <a:pt x="131" y="92"/>
                    </a:lnTo>
                    <a:lnTo>
                      <a:pt x="133" y="101"/>
                    </a:lnTo>
                    <a:lnTo>
                      <a:pt x="132" y="112"/>
                    </a:lnTo>
                    <a:lnTo>
                      <a:pt x="127" y="121"/>
                    </a:lnTo>
                    <a:lnTo>
                      <a:pt x="124" y="124"/>
                    </a:lnTo>
                    <a:lnTo>
                      <a:pt x="119" y="127"/>
                    </a:lnTo>
                    <a:lnTo>
                      <a:pt x="114" y="129"/>
                    </a:lnTo>
                    <a:lnTo>
                      <a:pt x="110" y="129"/>
                    </a:lnTo>
                    <a:lnTo>
                      <a:pt x="104" y="129"/>
                    </a:lnTo>
                    <a:lnTo>
                      <a:pt x="100" y="128"/>
                    </a:lnTo>
                    <a:lnTo>
                      <a:pt x="94" y="127"/>
                    </a:lnTo>
                    <a:lnTo>
                      <a:pt x="89" y="123"/>
                    </a:lnTo>
                    <a:close/>
                  </a:path>
                </a:pathLst>
              </a:custGeom>
              <a:solidFill>
                <a:srgbClr val="6800E0">
                  <a:alpha val="100000"/>
                </a:srgbClr>
              </a:solidFill>
              <a:ln w="9525">
                <a:noFill/>
              </a:ln>
            </p:spPr>
            <p:txBody>
              <a:bodyPr/>
              <a:p>
                <a:endParaRPr lang="en-US"/>
              </a:p>
            </p:txBody>
          </p:sp>
          <p:sp>
            <p:nvSpPr>
              <p:cNvPr id="9429" name="Freeform 72"/>
              <p:cNvSpPr/>
              <p:nvPr/>
            </p:nvSpPr>
            <p:spPr>
              <a:xfrm>
                <a:off x="3611" y="3201"/>
                <a:ext cx="21" cy="20"/>
              </a:xfrm>
              <a:custGeom>
                <a:avLst/>
                <a:gdLst>
                  <a:gd name="txL" fmla="*/ 0 w 40"/>
                  <a:gd name="txT" fmla="*/ 0 h 39"/>
                  <a:gd name="txR" fmla="*/ 40 w 40"/>
                  <a:gd name="txB" fmla="*/ 39 h 39"/>
                </a:gdLst>
                <a:ahLst/>
                <a:cxnLst>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40" h="39">
                    <a:moveTo>
                      <a:pt x="39" y="14"/>
                    </a:moveTo>
                    <a:lnTo>
                      <a:pt x="36" y="7"/>
                    </a:lnTo>
                    <a:lnTo>
                      <a:pt x="29" y="2"/>
                    </a:lnTo>
                    <a:lnTo>
                      <a:pt x="22" y="0"/>
                    </a:lnTo>
                    <a:lnTo>
                      <a:pt x="14" y="1"/>
                    </a:lnTo>
                    <a:lnTo>
                      <a:pt x="7" y="4"/>
                    </a:lnTo>
                    <a:lnTo>
                      <a:pt x="2" y="11"/>
                    </a:lnTo>
                    <a:lnTo>
                      <a:pt x="0" y="18"/>
                    </a:lnTo>
                    <a:lnTo>
                      <a:pt x="1" y="26"/>
                    </a:lnTo>
                    <a:lnTo>
                      <a:pt x="5" y="32"/>
                    </a:lnTo>
                    <a:lnTo>
                      <a:pt x="12" y="37"/>
                    </a:lnTo>
                    <a:lnTo>
                      <a:pt x="18" y="39"/>
                    </a:lnTo>
                    <a:lnTo>
                      <a:pt x="26" y="38"/>
                    </a:lnTo>
                    <a:lnTo>
                      <a:pt x="33" y="34"/>
                    </a:lnTo>
                    <a:lnTo>
                      <a:pt x="38" y="29"/>
                    </a:lnTo>
                    <a:lnTo>
                      <a:pt x="40" y="22"/>
                    </a:lnTo>
                    <a:lnTo>
                      <a:pt x="39" y="14"/>
                    </a:lnTo>
                    <a:close/>
                  </a:path>
                </a:pathLst>
              </a:custGeom>
              <a:solidFill>
                <a:srgbClr val="FFFF93">
                  <a:alpha val="100000"/>
                </a:srgbClr>
              </a:solidFill>
              <a:ln w="9525">
                <a:noFill/>
              </a:ln>
            </p:spPr>
            <p:txBody>
              <a:bodyPr/>
              <a:p>
                <a:endParaRPr lang="en-US"/>
              </a:p>
            </p:txBody>
          </p:sp>
          <p:sp>
            <p:nvSpPr>
              <p:cNvPr id="9430" name="Freeform 73"/>
              <p:cNvSpPr/>
              <p:nvPr/>
            </p:nvSpPr>
            <p:spPr>
              <a:xfrm>
                <a:off x="3406" y="3166"/>
                <a:ext cx="26" cy="26"/>
              </a:xfrm>
              <a:custGeom>
                <a:avLst/>
                <a:gdLst>
                  <a:gd name="txL" fmla="*/ 0 w 52"/>
                  <a:gd name="txT" fmla="*/ 0 h 50"/>
                  <a:gd name="txR" fmla="*/ 52 w 52"/>
                  <a:gd name="txB" fmla="*/ 50 h 5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52" h="50">
                    <a:moveTo>
                      <a:pt x="26" y="50"/>
                    </a:moveTo>
                    <a:lnTo>
                      <a:pt x="37" y="48"/>
                    </a:lnTo>
                    <a:lnTo>
                      <a:pt x="45" y="42"/>
                    </a:lnTo>
                    <a:lnTo>
                      <a:pt x="49" y="34"/>
                    </a:lnTo>
                    <a:lnTo>
                      <a:pt x="52" y="25"/>
                    </a:lnTo>
                    <a:lnTo>
                      <a:pt x="49" y="15"/>
                    </a:lnTo>
                    <a:lnTo>
                      <a:pt x="45" y="6"/>
                    </a:lnTo>
                    <a:lnTo>
                      <a:pt x="37" y="2"/>
                    </a:lnTo>
                    <a:lnTo>
                      <a:pt x="26" y="0"/>
                    </a:lnTo>
                    <a:lnTo>
                      <a:pt x="16" y="2"/>
                    </a:lnTo>
                    <a:lnTo>
                      <a:pt x="8" y="6"/>
                    </a:lnTo>
                    <a:lnTo>
                      <a:pt x="2" y="15"/>
                    </a:lnTo>
                    <a:lnTo>
                      <a:pt x="0" y="25"/>
                    </a:lnTo>
                    <a:lnTo>
                      <a:pt x="2" y="34"/>
                    </a:lnTo>
                    <a:lnTo>
                      <a:pt x="8" y="42"/>
                    </a:lnTo>
                    <a:lnTo>
                      <a:pt x="16" y="48"/>
                    </a:lnTo>
                    <a:lnTo>
                      <a:pt x="26" y="50"/>
                    </a:lnTo>
                    <a:close/>
                  </a:path>
                </a:pathLst>
              </a:custGeom>
              <a:solidFill>
                <a:srgbClr val="FFFF93">
                  <a:alpha val="100000"/>
                </a:srgbClr>
              </a:solidFill>
              <a:ln w="9525">
                <a:noFill/>
              </a:ln>
            </p:spPr>
            <p:txBody>
              <a:bodyPr/>
              <a:p>
                <a:endParaRPr lang="en-US"/>
              </a:p>
            </p:txBody>
          </p:sp>
          <p:sp>
            <p:nvSpPr>
              <p:cNvPr id="9431" name="Freeform 74"/>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9432" name="Freeform 75"/>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9433" name="Freeform 76"/>
              <p:cNvSpPr/>
              <p:nvPr/>
            </p:nvSpPr>
            <p:spPr>
              <a:xfrm>
                <a:off x="3434" y="3114"/>
                <a:ext cx="76" cy="61"/>
              </a:xfrm>
              <a:custGeom>
                <a:avLst/>
                <a:gdLst>
                  <a:gd name="txL" fmla="*/ 0 w 152"/>
                  <a:gd name="txT" fmla="*/ 0 h 123"/>
                  <a:gd name="txR" fmla="*/ 152 w 152"/>
                  <a:gd name="txB" fmla="*/ 123 h 123"/>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52" h="123">
                    <a:moveTo>
                      <a:pt x="13" y="122"/>
                    </a:moveTo>
                    <a:lnTo>
                      <a:pt x="0" y="100"/>
                    </a:lnTo>
                    <a:lnTo>
                      <a:pt x="4" y="93"/>
                    </a:lnTo>
                    <a:lnTo>
                      <a:pt x="14" y="75"/>
                    </a:lnTo>
                    <a:lnTo>
                      <a:pt x="29" y="52"/>
                    </a:lnTo>
                    <a:lnTo>
                      <a:pt x="48" y="27"/>
                    </a:lnTo>
                    <a:lnTo>
                      <a:pt x="70" y="9"/>
                    </a:lnTo>
                    <a:lnTo>
                      <a:pt x="93" y="0"/>
                    </a:lnTo>
                    <a:lnTo>
                      <a:pt x="118" y="5"/>
                    </a:lnTo>
                    <a:lnTo>
                      <a:pt x="141" y="32"/>
                    </a:lnTo>
                    <a:lnTo>
                      <a:pt x="149" y="50"/>
                    </a:lnTo>
                    <a:lnTo>
                      <a:pt x="152" y="65"/>
                    </a:lnTo>
                    <a:lnTo>
                      <a:pt x="151" y="79"/>
                    </a:lnTo>
                    <a:lnTo>
                      <a:pt x="146" y="91"/>
                    </a:lnTo>
                    <a:lnTo>
                      <a:pt x="138" y="99"/>
                    </a:lnTo>
                    <a:lnTo>
                      <a:pt x="127" y="107"/>
                    </a:lnTo>
                    <a:lnTo>
                      <a:pt x="114" y="113"/>
                    </a:lnTo>
                    <a:lnTo>
                      <a:pt x="99" y="116"/>
                    </a:lnTo>
                    <a:lnTo>
                      <a:pt x="84" y="120"/>
                    </a:lnTo>
                    <a:lnTo>
                      <a:pt x="69" y="121"/>
                    </a:lnTo>
                    <a:lnTo>
                      <a:pt x="54" y="122"/>
                    </a:lnTo>
                    <a:lnTo>
                      <a:pt x="42" y="123"/>
                    </a:lnTo>
                    <a:lnTo>
                      <a:pt x="30" y="123"/>
                    </a:lnTo>
                    <a:lnTo>
                      <a:pt x="21" y="122"/>
                    </a:lnTo>
                    <a:lnTo>
                      <a:pt x="15" y="122"/>
                    </a:lnTo>
                    <a:lnTo>
                      <a:pt x="13" y="122"/>
                    </a:lnTo>
                    <a:close/>
                  </a:path>
                </a:pathLst>
              </a:custGeom>
              <a:solidFill>
                <a:srgbClr val="6800E0">
                  <a:alpha val="100000"/>
                </a:srgbClr>
              </a:solidFill>
              <a:ln w="9525">
                <a:noFill/>
              </a:ln>
            </p:spPr>
            <p:txBody>
              <a:bodyPr/>
              <a:p>
                <a:endParaRPr lang="en-US"/>
              </a:p>
            </p:txBody>
          </p:sp>
          <p:sp>
            <p:nvSpPr>
              <p:cNvPr id="9434" name="Freeform 77"/>
              <p:cNvSpPr/>
              <p:nvPr/>
            </p:nvSpPr>
            <p:spPr>
              <a:xfrm>
                <a:off x="3434" y="3184"/>
                <a:ext cx="76" cy="61"/>
              </a:xfrm>
              <a:custGeom>
                <a:avLst/>
                <a:gdLst>
                  <a:gd name="txL" fmla="*/ 0 w 153"/>
                  <a:gd name="txT" fmla="*/ 0 h 122"/>
                  <a:gd name="txR" fmla="*/ 153 w 153"/>
                  <a:gd name="txB" fmla="*/ 122 h 122"/>
                </a:gdLst>
                <a:ahLst/>
                <a:cxnLst>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153" h="122">
                    <a:moveTo>
                      <a:pt x="0" y="23"/>
                    </a:moveTo>
                    <a:lnTo>
                      <a:pt x="13" y="1"/>
                    </a:lnTo>
                    <a:lnTo>
                      <a:pt x="15" y="1"/>
                    </a:lnTo>
                    <a:lnTo>
                      <a:pt x="21" y="1"/>
                    </a:lnTo>
                    <a:lnTo>
                      <a:pt x="30" y="0"/>
                    </a:lnTo>
                    <a:lnTo>
                      <a:pt x="42" y="0"/>
                    </a:lnTo>
                    <a:lnTo>
                      <a:pt x="54" y="1"/>
                    </a:lnTo>
                    <a:lnTo>
                      <a:pt x="69" y="2"/>
                    </a:lnTo>
                    <a:lnTo>
                      <a:pt x="84" y="4"/>
                    </a:lnTo>
                    <a:lnTo>
                      <a:pt x="99" y="7"/>
                    </a:lnTo>
                    <a:lnTo>
                      <a:pt x="114" y="10"/>
                    </a:lnTo>
                    <a:lnTo>
                      <a:pt x="127" y="16"/>
                    </a:lnTo>
                    <a:lnTo>
                      <a:pt x="138" y="23"/>
                    </a:lnTo>
                    <a:lnTo>
                      <a:pt x="146" y="32"/>
                    </a:lnTo>
                    <a:lnTo>
                      <a:pt x="152" y="43"/>
                    </a:lnTo>
                    <a:lnTo>
                      <a:pt x="153" y="55"/>
                    </a:lnTo>
                    <a:lnTo>
                      <a:pt x="150" y="70"/>
                    </a:lnTo>
                    <a:lnTo>
                      <a:pt x="142" y="89"/>
                    </a:lnTo>
                    <a:lnTo>
                      <a:pt x="118" y="115"/>
                    </a:lnTo>
                    <a:lnTo>
                      <a:pt x="93" y="122"/>
                    </a:lnTo>
                    <a:lnTo>
                      <a:pt x="70" y="114"/>
                    </a:lnTo>
                    <a:lnTo>
                      <a:pt x="48" y="95"/>
                    </a:lnTo>
                    <a:lnTo>
                      <a:pt x="29" y="72"/>
                    </a:lnTo>
                    <a:lnTo>
                      <a:pt x="14" y="48"/>
                    </a:lnTo>
                    <a:lnTo>
                      <a:pt x="4" y="30"/>
                    </a:lnTo>
                    <a:lnTo>
                      <a:pt x="0" y="23"/>
                    </a:lnTo>
                    <a:close/>
                  </a:path>
                </a:pathLst>
              </a:custGeom>
              <a:solidFill>
                <a:srgbClr val="6800E0">
                  <a:alpha val="100000"/>
                </a:srgbClr>
              </a:solidFill>
              <a:ln w="9525">
                <a:noFill/>
              </a:ln>
            </p:spPr>
            <p:txBody>
              <a:bodyPr/>
              <a:p>
                <a:endParaRPr lang="en-US"/>
              </a:p>
            </p:txBody>
          </p:sp>
          <p:sp>
            <p:nvSpPr>
              <p:cNvPr id="9435" name="Freeform 78"/>
              <p:cNvSpPr/>
              <p:nvPr/>
            </p:nvSpPr>
            <p:spPr>
              <a:xfrm>
                <a:off x="3392" y="3199"/>
                <a:ext cx="55" cy="78"/>
              </a:xfrm>
              <a:custGeom>
                <a:avLst/>
                <a:gdLst>
                  <a:gd name="txL" fmla="*/ 0 w 112"/>
                  <a:gd name="txT" fmla="*/ 0 h 156"/>
                  <a:gd name="txR" fmla="*/ 112 w 112"/>
                  <a:gd name="txB" fmla="*/ 156 h 156"/>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12" h="156">
                    <a:moveTo>
                      <a:pt x="43" y="0"/>
                    </a:moveTo>
                    <a:lnTo>
                      <a:pt x="68" y="0"/>
                    </a:lnTo>
                    <a:lnTo>
                      <a:pt x="73" y="7"/>
                    </a:lnTo>
                    <a:lnTo>
                      <a:pt x="83" y="24"/>
                    </a:lnTo>
                    <a:lnTo>
                      <a:pt x="96" y="50"/>
                    </a:lnTo>
                    <a:lnTo>
                      <a:pt x="106" y="77"/>
                    </a:lnTo>
                    <a:lnTo>
                      <a:pt x="112" y="106"/>
                    </a:lnTo>
                    <a:lnTo>
                      <a:pt x="108" y="131"/>
                    </a:lnTo>
                    <a:lnTo>
                      <a:pt x="91" y="149"/>
                    </a:lnTo>
                    <a:lnTo>
                      <a:pt x="56" y="156"/>
                    </a:lnTo>
                    <a:lnTo>
                      <a:pt x="22" y="149"/>
                    </a:lnTo>
                    <a:lnTo>
                      <a:pt x="4" y="131"/>
                    </a:lnTo>
                    <a:lnTo>
                      <a:pt x="0" y="106"/>
                    </a:lnTo>
                    <a:lnTo>
                      <a:pt x="5" y="77"/>
                    </a:lnTo>
                    <a:lnTo>
                      <a:pt x="15" y="50"/>
                    </a:lnTo>
                    <a:lnTo>
                      <a:pt x="28" y="24"/>
                    </a:lnTo>
                    <a:lnTo>
                      <a:pt x="38" y="7"/>
                    </a:lnTo>
                    <a:lnTo>
                      <a:pt x="43" y="0"/>
                    </a:lnTo>
                    <a:close/>
                  </a:path>
                </a:pathLst>
              </a:custGeom>
              <a:solidFill>
                <a:srgbClr val="6800E0">
                  <a:alpha val="100000"/>
                </a:srgbClr>
              </a:solidFill>
              <a:ln w="9525">
                <a:noFill/>
              </a:ln>
            </p:spPr>
            <p:txBody>
              <a:bodyPr/>
              <a:p>
                <a:endParaRPr lang="en-US"/>
              </a:p>
            </p:txBody>
          </p:sp>
          <p:sp>
            <p:nvSpPr>
              <p:cNvPr id="9436" name="Freeform 79"/>
              <p:cNvSpPr/>
              <p:nvPr/>
            </p:nvSpPr>
            <p:spPr>
              <a:xfrm>
                <a:off x="3330" y="3182"/>
                <a:ext cx="75" cy="62"/>
              </a:xfrm>
              <a:custGeom>
                <a:avLst/>
                <a:gdLst>
                  <a:gd name="txL" fmla="*/ 0 w 151"/>
                  <a:gd name="txT" fmla="*/ 0 h 123"/>
                  <a:gd name="txR" fmla="*/ 151 w 151"/>
                  <a:gd name="txB" fmla="*/ 123 h 123"/>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51" h="123">
                    <a:moveTo>
                      <a:pt x="138" y="1"/>
                    </a:moveTo>
                    <a:lnTo>
                      <a:pt x="151" y="23"/>
                    </a:lnTo>
                    <a:lnTo>
                      <a:pt x="147" y="30"/>
                    </a:lnTo>
                    <a:lnTo>
                      <a:pt x="137" y="48"/>
                    </a:lnTo>
                    <a:lnTo>
                      <a:pt x="122" y="71"/>
                    </a:lnTo>
                    <a:lnTo>
                      <a:pt x="103" y="95"/>
                    </a:lnTo>
                    <a:lnTo>
                      <a:pt x="82" y="114"/>
                    </a:lnTo>
                    <a:lnTo>
                      <a:pt x="57" y="123"/>
                    </a:lnTo>
                    <a:lnTo>
                      <a:pt x="34" y="117"/>
                    </a:lnTo>
                    <a:lnTo>
                      <a:pt x="11" y="91"/>
                    </a:lnTo>
                    <a:lnTo>
                      <a:pt x="3" y="72"/>
                    </a:lnTo>
                    <a:lnTo>
                      <a:pt x="0" y="57"/>
                    </a:lnTo>
                    <a:lnTo>
                      <a:pt x="0" y="44"/>
                    </a:lnTo>
                    <a:lnTo>
                      <a:pt x="6" y="32"/>
                    </a:lnTo>
                    <a:lnTo>
                      <a:pt x="14" y="24"/>
                    </a:lnTo>
                    <a:lnTo>
                      <a:pt x="25" y="16"/>
                    </a:lnTo>
                    <a:lnTo>
                      <a:pt x="38" y="10"/>
                    </a:lnTo>
                    <a:lnTo>
                      <a:pt x="52" y="7"/>
                    </a:lnTo>
                    <a:lnTo>
                      <a:pt x="67" y="3"/>
                    </a:lnTo>
                    <a:lnTo>
                      <a:pt x="82" y="2"/>
                    </a:lnTo>
                    <a:lnTo>
                      <a:pt x="97" y="1"/>
                    </a:lnTo>
                    <a:lnTo>
                      <a:pt x="109" y="0"/>
                    </a:lnTo>
                    <a:lnTo>
                      <a:pt x="121" y="0"/>
                    </a:lnTo>
                    <a:lnTo>
                      <a:pt x="130" y="1"/>
                    </a:lnTo>
                    <a:lnTo>
                      <a:pt x="136" y="1"/>
                    </a:lnTo>
                    <a:lnTo>
                      <a:pt x="138" y="1"/>
                    </a:lnTo>
                    <a:close/>
                  </a:path>
                </a:pathLst>
              </a:custGeom>
              <a:solidFill>
                <a:srgbClr val="6800E0">
                  <a:alpha val="100000"/>
                </a:srgbClr>
              </a:solidFill>
              <a:ln w="9525">
                <a:noFill/>
              </a:ln>
            </p:spPr>
            <p:txBody>
              <a:bodyPr/>
              <a:p>
                <a:endParaRPr lang="en-US"/>
              </a:p>
            </p:txBody>
          </p:sp>
          <p:sp>
            <p:nvSpPr>
              <p:cNvPr id="9437" name="Freeform 80"/>
              <p:cNvSpPr/>
              <p:nvPr/>
            </p:nvSpPr>
            <p:spPr>
              <a:xfrm>
                <a:off x="3329" y="3113"/>
                <a:ext cx="76" cy="62"/>
              </a:xfrm>
              <a:custGeom>
                <a:avLst/>
                <a:gdLst>
                  <a:gd name="txL" fmla="*/ 0 w 152"/>
                  <a:gd name="txT" fmla="*/ 0 h 123"/>
                  <a:gd name="txR" fmla="*/ 152 w 152"/>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Lst>
                <a:rect l="txL" t="txT" r="txR" b="txB"/>
                <a:pathLst>
                  <a:path w="152" h="123">
                    <a:moveTo>
                      <a:pt x="152" y="99"/>
                    </a:moveTo>
                    <a:lnTo>
                      <a:pt x="139" y="122"/>
                    </a:lnTo>
                    <a:lnTo>
                      <a:pt x="137" y="122"/>
                    </a:lnTo>
                    <a:lnTo>
                      <a:pt x="131" y="122"/>
                    </a:lnTo>
                    <a:lnTo>
                      <a:pt x="122" y="123"/>
                    </a:lnTo>
                    <a:lnTo>
                      <a:pt x="110" y="122"/>
                    </a:lnTo>
                    <a:lnTo>
                      <a:pt x="98" y="122"/>
                    </a:lnTo>
                    <a:lnTo>
                      <a:pt x="83" y="121"/>
                    </a:lnTo>
                    <a:lnTo>
                      <a:pt x="68" y="118"/>
                    </a:lnTo>
                    <a:lnTo>
                      <a:pt x="53" y="116"/>
                    </a:lnTo>
                    <a:lnTo>
                      <a:pt x="39" y="111"/>
                    </a:lnTo>
                    <a:lnTo>
                      <a:pt x="26" y="106"/>
                    </a:lnTo>
                    <a:lnTo>
                      <a:pt x="15" y="99"/>
                    </a:lnTo>
                    <a:lnTo>
                      <a:pt x="7" y="91"/>
                    </a:lnTo>
                    <a:lnTo>
                      <a:pt x="1" y="79"/>
                    </a:lnTo>
                    <a:lnTo>
                      <a:pt x="0" y="66"/>
                    </a:lnTo>
                    <a:lnTo>
                      <a:pt x="3" y="51"/>
                    </a:lnTo>
                    <a:lnTo>
                      <a:pt x="11" y="33"/>
                    </a:lnTo>
                    <a:lnTo>
                      <a:pt x="34" y="6"/>
                    </a:lnTo>
                    <a:lnTo>
                      <a:pt x="58" y="0"/>
                    </a:lnTo>
                    <a:lnTo>
                      <a:pt x="83" y="8"/>
                    </a:lnTo>
                    <a:lnTo>
                      <a:pt x="104" y="27"/>
                    </a:lnTo>
                    <a:lnTo>
                      <a:pt x="123" y="50"/>
                    </a:lnTo>
                    <a:lnTo>
                      <a:pt x="138" y="73"/>
                    </a:lnTo>
                    <a:lnTo>
                      <a:pt x="148" y="92"/>
                    </a:lnTo>
                    <a:lnTo>
                      <a:pt x="152" y="99"/>
                    </a:lnTo>
                    <a:close/>
                  </a:path>
                </a:pathLst>
              </a:custGeom>
              <a:solidFill>
                <a:srgbClr val="6800E0">
                  <a:alpha val="100000"/>
                </a:srgbClr>
              </a:solidFill>
              <a:ln w="9525">
                <a:noFill/>
              </a:ln>
            </p:spPr>
            <p:txBody>
              <a:bodyPr/>
              <a:p>
                <a:endParaRPr lang="en-US"/>
              </a:p>
            </p:txBody>
          </p:sp>
          <p:sp>
            <p:nvSpPr>
              <p:cNvPr id="9438" name="Freeform 81"/>
              <p:cNvSpPr/>
              <p:nvPr/>
            </p:nvSpPr>
            <p:spPr>
              <a:xfrm>
                <a:off x="3017" y="3114"/>
                <a:ext cx="68" cy="74"/>
              </a:xfrm>
              <a:custGeom>
                <a:avLst/>
                <a:gdLst>
                  <a:gd name="txL" fmla="*/ 0 w 136"/>
                  <a:gd name="txT" fmla="*/ 0 h 148"/>
                  <a:gd name="txR" fmla="*/ 136 w 136"/>
                  <a:gd name="txB" fmla="*/ 148 h 148"/>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8">
                    <a:moveTo>
                      <a:pt x="14" y="75"/>
                    </a:moveTo>
                    <a:lnTo>
                      <a:pt x="6" y="67"/>
                    </a:lnTo>
                    <a:lnTo>
                      <a:pt x="1" y="57"/>
                    </a:lnTo>
                    <a:lnTo>
                      <a:pt x="0" y="47"/>
                    </a:lnTo>
                    <a:lnTo>
                      <a:pt x="4" y="38"/>
                    </a:lnTo>
                    <a:lnTo>
                      <a:pt x="7" y="33"/>
                    </a:lnTo>
                    <a:lnTo>
                      <a:pt x="11" y="30"/>
                    </a:lnTo>
                    <a:lnTo>
                      <a:pt x="15" y="27"/>
                    </a:lnTo>
                    <a:lnTo>
                      <a:pt x="20" y="25"/>
                    </a:lnTo>
                    <a:lnTo>
                      <a:pt x="24" y="25"/>
                    </a:lnTo>
                    <a:lnTo>
                      <a:pt x="30" y="25"/>
                    </a:lnTo>
                    <a:lnTo>
                      <a:pt x="35" y="25"/>
                    </a:lnTo>
                    <a:lnTo>
                      <a:pt x="41" y="27"/>
                    </a:lnTo>
                    <a:lnTo>
                      <a:pt x="43" y="16"/>
                    </a:lnTo>
                    <a:lnTo>
                      <a:pt x="50" y="8"/>
                    </a:lnTo>
                    <a:lnTo>
                      <a:pt x="58" y="2"/>
                    </a:lnTo>
                    <a:lnTo>
                      <a:pt x="68" y="0"/>
                    </a:lnTo>
                    <a:lnTo>
                      <a:pt x="79" y="2"/>
                    </a:lnTo>
                    <a:lnTo>
                      <a:pt x="87" y="8"/>
                    </a:lnTo>
                    <a:lnTo>
                      <a:pt x="92" y="16"/>
                    </a:lnTo>
                    <a:lnTo>
                      <a:pt x="95" y="26"/>
                    </a:lnTo>
                    <a:lnTo>
                      <a:pt x="100" y="24"/>
                    </a:lnTo>
                    <a:lnTo>
                      <a:pt x="105" y="23"/>
                    </a:lnTo>
                    <a:lnTo>
                      <a:pt x="111" y="23"/>
                    </a:lnTo>
                    <a:lnTo>
                      <a:pt x="117" y="24"/>
                    </a:lnTo>
                    <a:lnTo>
                      <a:pt x="121" y="26"/>
                    </a:lnTo>
                    <a:lnTo>
                      <a:pt x="126" y="29"/>
                    </a:lnTo>
                    <a:lnTo>
                      <a:pt x="129" y="32"/>
                    </a:lnTo>
                    <a:lnTo>
                      <a:pt x="133" y="37"/>
                    </a:lnTo>
                    <a:lnTo>
                      <a:pt x="136" y="46"/>
                    </a:lnTo>
                    <a:lnTo>
                      <a:pt x="135" y="56"/>
                    </a:lnTo>
                    <a:lnTo>
                      <a:pt x="130" y="65"/>
                    </a:lnTo>
                    <a:lnTo>
                      <a:pt x="122" y="73"/>
                    </a:lnTo>
                    <a:lnTo>
                      <a:pt x="130" y="80"/>
                    </a:lnTo>
                    <a:lnTo>
                      <a:pt x="135" y="90"/>
                    </a:lnTo>
                    <a:lnTo>
                      <a:pt x="136" y="100"/>
                    </a:lnTo>
                    <a:lnTo>
                      <a:pt x="133" y="110"/>
                    </a:lnTo>
                    <a:lnTo>
                      <a:pt x="129" y="115"/>
                    </a:lnTo>
                    <a:lnTo>
                      <a:pt x="126" y="118"/>
                    </a:lnTo>
                    <a:lnTo>
                      <a:pt x="121" y="121"/>
                    </a:lnTo>
                    <a:lnTo>
                      <a:pt x="117" y="122"/>
                    </a:lnTo>
                    <a:lnTo>
                      <a:pt x="112" y="123"/>
                    </a:lnTo>
                    <a:lnTo>
                      <a:pt x="106" y="123"/>
                    </a:lnTo>
                    <a:lnTo>
                      <a:pt x="102" y="122"/>
                    </a:lnTo>
                    <a:lnTo>
                      <a:pt x="96" y="121"/>
                    </a:lnTo>
                    <a:lnTo>
                      <a:pt x="94" y="131"/>
                    </a:lnTo>
                    <a:lnTo>
                      <a:pt x="88" y="140"/>
                    </a:lnTo>
                    <a:lnTo>
                      <a:pt x="80" y="146"/>
                    </a:lnTo>
                    <a:lnTo>
                      <a:pt x="69" y="148"/>
                    </a:lnTo>
                    <a:lnTo>
                      <a:pt x="59" y="146"/>
                    </a:lnTo>
                    <a:lnTo>
                      <a:pt x="51" y="140"/>
                    </a:lnTo>
                    <a:lnTo>
                      <a:pt x="45" y="131"/>
                    </a:lnTo>
                    <a:lnTo>
                      <a:pt x="42" y="121"/>
                    </a:lnTo>
                    <a:lnTo>
                      <a:pt x="36" y="123"/>
                    </a:lnTo>
                    <a:lnTo>
                      <a:pt x="31" y="124"/>
                    </a:lnTo>
                    <a:lnTo>
                      <a:pt x="26" y="124"/>
                    </a:lnTo>
                    <a:lnTo>
                      <a:pt x="21" y="123"/>
                    </a:lnTo>
                    <a:lnTo>
                      <a:pt x="16" y="122"/>
                    </a:lnTo>
                    <a:lnTo>
                      <a:pt x="12" y="120"/>
                    </a:lnTo>
                    <a:lnTo>
                      <a:pt x="8" y="116"/>
                    </a:lnTo>
                    <a:lnTo>
                      <a:pt x="5" y="111"/>
                    </a:lnTo>
                    <a:lnTo>
                      <a:pt x="1" y="101"/>
                    </a:lnTo>
                    <a:lnTo>
                      <a:pt x="3" y="92"/>
                    </a:lnTo>
                    <a:lnTo>
                      <a:pt x="7" y="83"/>
                    </a:lnTo>
                    <a:lnTo>
                      <a:pt x="14" y="75"/>
                    </a:lnTo>
                    <a:close/>
                  </a:path>
                </a:pathLst>
              </a:custGeom>
              <a:solidFill>
                <a:srgbClr val="6800E0">
                  <a:alpha val="100000"/>
                </a:srgbClr>
              </a:solidFill>
              <a:ln w="9525">
                <a:noFill/>
              </a:ln>
            </p:spPr>
            <p:txBody>
              <a:bodyPr/>
              <a:p>
                <a:endParaRPr lang="en-US"/>
              </a:p>
            </p:txBody>
          </p:sp>
          <p:sp>
            <p:nvSpPr>
              <p:cNvPr id="9439" name="Freeform 82"/>
              <p:cNvSpPr/>
              <p:nvPr/>
            </p:nvSpPr>
            <p:spPr>
              <a:xfrm>
                <a:off x="3041" y="3140"/>
                <a:ext cx="20" cy="21"/>
              </a:xfrm>
              <a:custGeom>
                <a:avLst/>
                <a:gdLst>
                  <a:gd name="txL" fmla="*/ 0 w 39"/>
                  <a:gd name="txT" fmla="*/ 0 h 40"/>
                  <a:gd name="txR" fmla="*/ 39 w 39"/>
                  <a:gd name="txB" fmla="*/ 40 h 4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40">
                    <a:moveTo>
                      <a:pt x="19" y="40"/>
                    </a:moveTo>
                    <a:lnTo>
                      <a:pt x="27" y="39"/>
                    </a:lnTo>
                    <a:lnTo>
                      <a:pt x="33" y="34"/>
                    </a:lnTo>
                    <a:lnTo>
                      <a:pt x="38" y="27"/>
                    </a:lnTo>
                    <a:lnTo>
                      <a:pt x="39" y="20"/>
                    </a:lnTo>
                    <a:lnTo>
                      <a:pt x="38" y="12"/>
                    </a:lnTo>
                    <a:lnTo>
                      <a:pt x="33" y="5"/>
                    </a:lnTo>
                    <a:lnTo>
                      <a:pt x="27" y="1"/>
                    </a:lnTo>
                    <a:lnTo>
                      <a:pt x="19" y="0"/>
                    </a:lnTo>
                    <a:lnTo>
                      <a:pt x="12" y="1"/>
                    </a:lnTo>
                    <a:lnTo>
                      <a:pt x="6" y="5"/>
                    </a:lnTo>
                    <a:lnTo>
                      <a:pt x="1" y="12"/>
                    </a:lnTo>
                    <a:lnTo>
                      <a:pt x="0" y="20"/>
                    </a:lnTo>
                    <a:lnTo>
                      <a:pt x="1" y="27"/>
                    </a:lnTo>
                    <a:lnTo>
                      <a:pt x="6" y="34"/>
                    </a:lnTo>
                    <a:lnTo>
                      <a:pt x="12" y="39"/>
                    </a:lnTo>
                    <a:lnTo>
                      <a:pt x="19" y="40"/>
                    </a:lnTo>
                    <a:close/>
                  </a:path>
                </a:pathLst>
              </a:custGeom>
              <a:solidFill>
                <a:srgbClr val="FFFF93">
                  <a:alpha val="100000"/>
                </a:srgbClr>
              </a:solidFill>
              <a:ln w="9525">
                <a:noFill/>
              </a:ln>
            </p:spPr>
            <p:txBody>
              <a:bodyPr/>
              <a:p>
                <a:endParaRPr lang="en-US"/>
              </a:p>
            </p:txBody>
          </p:sp>
          <p:sp>
            <p:nvSpPr>
              <p:cNvPr id="9440" name="Freeform 83"/>
              <p:cNvSpPr/>
              <p:nvPr/>
            </p:nvSpPr>
            <p:spPr>
              <a:xfrm>
                <a:off x="3104" y="2590"/>
                <a:ext cx="68" cy="74"/>
              </a:xfrm>
              <a:custGeom>
                <a:avLst/>
                <a:gdLst>
                  <a:gd name="txL" fmla="*/ 0 w 136"/>
                  <a:gd name="txT" fmla="*/ 0 h 147"/>
                  <a:gd name="txR" fmla="*/ 136 w 136"/>
                  <a:gd name="txB" fmla="*/ 147 h 147"/>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7">
                    <a:moveTo>
                      <a:pt x="14" y="74"/>
                    </a:moveTo>
                    <a:lnTo>
                      <a:pt x="6" y="66"/>
                    </a:lnTo>
                    <a:lnTo>
                      <a:pt x="1" y="57"/>
                    </a:lnTo>
                    <a:lnTo>
                      <a:pt x="0" y="47"/>
                    </a:lnTo>
                    <a:lnTo>
                      <a:pt x="4" y="36"/>
                    </a:lnTo>
                    <a:lnTo>
                      <a:pt x="7" y="33"/>
                    </a:lnTo>
                    <a:lnTo>
                      <a:pt x="11" y="30"/>
                    </a:lnTo>
                    <a:lnTo>
                      <a:pt x="15" y="26"/>
                    </a:lnTo>
                    <a:lnTo>
                      <a:pt x="20" y="25"/>
                    </a:lnTo>
                    <a:lnTo>
                      <a:pt x="25" y="24"/>
                    </a:lnTo>
                    <a:lnTo>
                      <a:pt x="30" y="24"/>
                    </a:lnTo>
                    <a:lnTo>
                      <a:pt x="35" y="25"/>
                    </a:lnTo>
                    <a:lnTo>
                      <a:pt x="41" y="27"/>
                    </a:lnTo>
                    <a:lnTo>
                      <a:pt x="43" y="16"/>
                    </a:lnTo>
                    <a:lnTo>
                      <a:pt x="50" y="8"/>
                    </a:lnTo>
                    <a:lnTo>
                      <a:pt x="58" y="2"/>
                    </a:lnTo>
                    <a:lnTo>
                      <a:pt x="68" y="0"/>
                    </a:lnTo>
                    <a:lnTo>
                      <a:pt x="79" y="2"/>
                    </a:lnTo>
                    <a:lnTo>
                      <a:pt x="87" y="8"/>
                    </a:lnTo>
                    <a:lnTo>
                      <a:pt x="92" y="16"/>
                    </a:lnTo>
                    <a:lnTo>
                      <a:pt x="95" y="26"/>
                    </a:lnTo>
                    <a:lnTo>
                      <a:pt x="101" y="24"/>
                    </a:lnTo>
                    <a:lnTo>
                      <a:pt x="105" y="23"/>
                    </a:lnTo>
                    <a:lnTo>
                      <a:pt x="111" y="23"/>
                    </a:lnTo>
                    <a:lnTo>
                      <a:pt x="116" y="24"/>
                    </a:lnTo>
                    <a:lnTo>
                      <a:pt x="121" y="25"/>
                    </a:lnTo>
                    <a:lnTo>
                      <a:pt x="126" y="28"/>
                    </a:lnTo>
                    <a:lnTo>
                      <a:pt x="129" y="32"/>
                    </a:lnTo>
                    <a:lnTo>
                      <a:pt x="133" y="35"/>
                    </a:lnTo>
                    <a:lnTo>
                      <a:pt x="136" y="46"/>
                    </a:lnTo>
                    <a:lnTo>
                      <a:pt x="135" y="55"/>
                    </a:lnTo>
                    <a:lnTo>
                      <a:pt x="130" y="65"/>
                    </a:lnTo>
                    <a:lnTo>
                      <a:pt x="122" y="72"/>
                    </a:lnTo>
                    <a:lnTo>
                      <a:pt x="130" y="80"/>
                    </a:lnTo>
                    <a:lnTo>
                      <a:pt x="135" y="89"/>
                    </a:lnTo>
                    <a:lnTo>
                      <a:pt x="136" y="100"/>
                    </a:lnTo>
                    <a:lnTo>
                      <a:pt x="133" y="110"/>
                    </a:lnTo>
                    <a:lnTo>
                      <a:pt x="129" y="114"/>
                    </a:lnTo>
                    <a:lnTo>
                      <a:pt x="126" y="117"/>
                    </a:lnTo>
                    <a:lnTo>
                      <a:pt x="121" y="121"/>
                    </a:lnTo>
                    <a:lnTo>
                      <a:pt x="117" y="122"/>
                    </a:lnTo>
                    <a:lnTo>
                      <a:pt x="112" y="123"/>
                    </a:lnTo>
                    <a:lnTo>
                      <a:pt x="106" y="123"/>
                    </a:lnTo>
                    <a:lnTo>
                      <a:pt x="102" y="122"/>
                    </a:lnTo>
                    <a:lnTo>
                      <a:pt x="96" y="121"/>
                    </a:lnTo>
                    <a:lnTo>
                      <a:pt x="94" y="131"/>
                    </a:lnTo>
                    <a:lnTo>
                      <a:pt x="88" y="139"/>
                    </a:lnTo>
                    <a:lnTo>
                      <a:pt x="80" y="145"/>
                    </a:lnTo>
                    <a:lnTo>
                      <a:pt x="69" y="147"/>
                    </a:lnTo>
                    <a:lnTo>
                      <a:pt x="59" y="145"/>
                    </a:lnTo>
                    <a:lnTo>
                      <a:pt x="51" y="139"/>
                    </a:lnTo>
                    <a:lnTo>
                      <a:pt x="45" y="131"/>
                    </a:lnTo>
                    <a:lnTo>
                      <a:pt x="42" y="121"/>
                    </a:lnTo>
                    <a:lnTo>
                      <a:pt x="36" y="123"/>
                    </a:lnTo>
                    <a:lnTo>
                      <a:pt x="31" y="124"/>
                    </a:lnTo>
                    <a:lnTo>
                      <a:pt x="26" y="124"/>
                    </a:lnTo>
                    <a:lnTo>
                      <a:pt x="21" y="123"/>
                    </a:lnTo>
                    <a:lnTo>
                      <a:pt x="16" y="122"/>
                    </a:lnTo>
                    <a:lnTo>
                      <a:pt x="12" y="119"/>
                    </a:lnTo>
                    <a:lnTo>
                      <a:pt x="8" y="116"/>
                    </a:lnTo>
                    <a:lnTo>
                      <a:pt x="5" y="111"/>
                    </a:lnTo>
                    <a:lnTo>
                      <a:pt x="1" y="101"/>
                    </a:lnTo>
                    <a:lnTo>
                      <a:pt x="3" y="92"/>
                    </a:lnTo>
                    <a:lnTo>
                      <a:pt x="7" y="83"/>
                    </a:lnTo>
                    <a:lnTo>
                      <a:pt x="14" y="74"/>
                    </a:lnTo>
                    <a:close/>
                  </a:path>
                </a:pathLst>
              </a:custGeom>
              <a:solidFill>
                <a:srgbClr val="6800E0">
                  <a:alpha val="100000"/>
                </a:srgbClr>
              </a:solidFill>
              <a:ln w="9525">
                <a:noFill/>
              </a:ln>
            </p:spPr>
            <p:txBody>
              <a:bodyPr/>
              <a:p>
                <a:endParaRPr lang="en-US"/>
              </a:p>
            </p:txBody>
          </p:sp>
          <p:sp>
            <p:nvSpPr>
              <p:cNvPr id="9441" name="Freeform 84"/>
              <p:cNvSpPr/>
              <p:nvPr/>
            </p:nvSpPr>
            <p:spPr>
              <a:xfrm>
                <a:off x="3129" y="2616"/>
                <a:ext cx="20" cy="20"/>
              </a:xfrm>
              <a:custGeom>
                <a:avLst/>
                <a:gdLst>
                  <a:gd name="txL" fmla="*/ 0 w 39"/>
                  <a:gd name="txT" fmla="*/ 0 h 39"/>
                  <a:gd name="txR" fmla="*/ 39 w 39"/>
                  <a:gd name="txB" fmla="*/ 39 h 3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39">
                    <a:moveTo>
                      <a:pt x="19" y="39"/>
                    </a:moveTo>
                    <a:lnTo>
                      <a:pt x="28" y="38"/>
                    </a:lnTo>
                    <a:lnTo>
                      <a:pt x="33" y="33"/>
                    </a:lnTo>
                    <a:lnTo>
                      <a:pt x="38" y="27"/>
                    </a:lnTo>
                    <a:lnTo>
                      <a:pt x="39" y="19"/>
                    </a:lnTo>
                    <a:lnTo>
                      <a:pt x="38" y="12"/>
                    </a:lnTo>
                    <a:lnTo>
                      <a:pt x="33" y="5"/>
                    </a:lnTo>
                    <a:lnTo>
                      <a:pt x="28" y="1"/>
                    </a:lnTo>
                    <a:lnTo>
                      <a:pt x="19" y="0"/>
                    </a:lnTo>
                    <a:lnTo>
                      <a:pt x="13" y="1"/>
                    </a:lnTo>
                    <a:lnTo>
                      <a:pt x="6" y="5"/>
                    </a:lnTo>
                    <a:lnTo>
                      <a:pt x="1" y="12"/>
                    </a:lnTo>
                    <a:lnTo>
                      <a:pt x="0" y="19"/>
                    </a:lnTo>
                    <a:lnTo>
                      <a:pt x="1" y="27"/>
                    </a:lnTo>
                    <a:lnTo>
                      <a:pt x="6" y="33"/>
                    </a:lnTo>
                    <a:lnTo>
                      <a:pt x="13" y="38"/>
                    </a:lnTo>
                    <a:lnTo>
                      <a:pt x="19" y="39"/>
                    </a:lnTo>
                    <a:close/>
                  </a:path>
                </a:pathLst>
              </a:custGeom>
              <a:solidFill>
                <a:srgbClr val="FFFF93">
                  <a:alpha val="100000"/>
                </a:srgbClr>
              </a:solidFill>
              <a:ln w="9525">
                <a:noFill/>
              </a:ln>
            </p:spPr>
            <p:txBody>
              <a:bodyPr/>
              <a:p>
                <a:endParaRPr lang="en-US"/>
              </a:p>
            </p:txBody>
          </p:sp>
          <p:sp>
            <p:nvSpPr>
              <p:cNvPr id="9442" name="Freeform 85"/>
              <p:cNvSpPr/>
              <p:nvPr/>
            </p:nvSpPr>
            <p:spPr>
              <a:xfrm>
                <a:off x="3055" y="2362"/>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5" y="13"/>
                    </a:lnTo>
                    <a:lnTo>
                      <a:pt x="51" y="9"/>
                    </a:lnTo>
                    <a:lnTo>
                      <a:pt x="47" y="5"/>
                    </a:lnTo>
                    <a:lnTo>
                      <a:pt x="42" y="2"/>
                    </a:lnTo>
                    <a:lnTo>
                      <a:pt x="36" y="1"/>
                    </a:lnTo>
                    <a:lnTo>
                      <a:pt x="30" y="0"/>
                    </a:lnTo>
                    <a:lnTo>
                      <a:pt x="19" y="2"/>
                    </a:lnTo>
                    <a:lnTo>
                      <a:pt x="10" y="9"/>
                    </a:lnTo>
                    <a:lnTo>
                      <a:pt x="3" y="18"/>
                    </a:lnTo>
                    <a:lnTo>
                      <a:pt x="0" y="29"/>
                    </a:lnTo>
                    <a:lnTo>
                      <a:pt x="2" y="35"/>
                    </a:lnTo>
                    <a:lnTo>
                      <a:pt x="3" y="41"/>
                    </a:lnTo>
                    <a:lnTo>
                      <a:pt x="6" y="46"/>
                    </a:lnTo>
                    <a:lnTo>
                      <a:pt x="10" y="50"/>
                    </a:lnTo>
                    <a:lnTo>
                      <a:pt x="14" y="54"/>
                    </a:lnTo>
                    <a:lnTo>
                      <a:pt x="19" y="57"/>
                    </a:lnTo>
                    <a:lnTo>
                      <a:pt x="25" y="58"/>
                    </a:lnTo>
                    <a:lnTo>
                      <a:pt x="30" y="59"/>
                    </a:lnTo>
                    <a:lnTo>
                      <a:pt x="36" y="58"/>
                    </a:lnTo>
                    <a:lnTo>
                      <a:pt x="42" y="57"/>
                    </a:lnTo>
                    <a:lnTo>
                      <a:pt x="47" y="54"/>
                    </a:lnTo>
                    <a:lnTo>
                      <a:pt x="51" y="50"/>
                    </a:lnTo>
                    <a:lnTo>
                      <a:pt x="55"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9443" name="Freeform 86"/>
              <p:cNvSpPr/>
              <p:nvPr/>
            </p:nvSpPr>
            <p:spPr>
              <a:xfrm>
                <a:off x="3063" y="236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4"/>
                    </a:lnTo>
                    <a:lnTo>
                      <a:pt x="2" y="20"/>
                    </a:lnTo>
                    <a:lnTo>
                      <a:pt x="0" y="18"/>
                    </a:lnTo>
                    <a:lnTo>
                      <a:pt x="0" y="15"/>
                    </a:lnTo>
                    <a:lnTo>
                      <a:pt x="0" y="12"/>
                    </a:lnTo>
                    <a:lnTo>
                      <a:pt x="2" y="10"/>
                    </a:lnTo>
                    <a:lnTo>
                      <a:pt x="4" y="7"/>
                    </a:lnTo>
                    <a:lnTo>
                      <a:pt x="5" y="5"/>
                    </a:lnTo>
                    <a:lnTo>
                      <a:pt x="7" y="3"/>
                    </a:lnTo>
                    <a:lnTo>
                      <a:pt x="11" y="2"/>
                    </a:lnTo>
                    <a:lnTo>
                      <a:pt x="13" y="0"/>
                    </a:lnTo>
                    <a:lnTo>
                      <a:pt x="15" y="0"/>
                    </a:lnTo>
                    <a:lnTo>
                      <a:pt x="19" y="0"/>
                    </a:lnTo>
                    <a:lnTo>
                      <a:pt x="21" y="2"/>
                    </a:lnTo>
                    <a:lnTo>
                      <a:pt x="23" y="3"/>
                    </a:lnTo>
                    <a:lnTo>
                      <a:pt x="26" y="5"/>
                    </a:lnTo>
                    <a:lnTo>
                      <a:pt x="28" y="7"/>
                    </a:lnTo>
                    <a:lnTo>
                      <a:pt x="29" y="10"/>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9444" name="Freeform 87"/>
              <p:cNvSpPr/>
              <p:nvPr/>
            </p:nvSpPr>
            <p:spPr>
              <a:xfrm>
                <a:off x="2814" y="247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7" y="19"/>
                    </a:lnTo>
                    <a:lnTo>
                      <a:pt x="54" y="14"/>
                    </a:lnTo>
                    <a:lnTo>
                      <a:pt x="51" y="10"/>
                    </a:lnTo>
                    <a:lnTo>
                      <a:pt x="46" y="6"/>
                    </a:lnTo>
                    <a:lnTo>
                      <a:pt x="41" y="3"/>
                    </a:lnTo>
                    <a:lnTo>
                      <a:pt x="36" y="1"/>
                    </a:lnTo>
                    <a:lnTo>
                      <a:pt x="30" y="0"/>
                    </a:lnTo>
                    <a:lnTo>
                      <a:pt x="18" y="3"/>
                    </a:lnTo>
                    <a:lnTo>
                      <a:pt x="8" y="10"/>
                    </a:lnTo>
                    <a:lnTo>
                      <a:pt x="2" y="19"/>
                    </a:lnTo>
                    <a:lnTo>
                      <a:pt x="0" y="30"/>
                    </a:lnTo>
                    <a:lnTo>
                      <a:pt x="0" y="36"/>
                    </a:lnTo>
                    <a:lnTo>
                      <a:pt x="2" y="42"/>
                    </a:lnTo>
                    <a:lnTo>
                      <a:pt x="4" y="46"/>
                    </a:lnTo>
                    <a:lnTo>
                      <a:pt x="8" y="51"/>
                    </a:lnTo>
                    <a:lnTo>
                      <a:pt x="13" y="54"/>
                    </a:lnTo>
                    <a:lnTo>
                      <a:pt x="18" y="58"/>
                    </a:lnTo>
                    <a:lnTo>
                      <a:pt x="24" y="59"/>
                    </a:lnTo>
                    <a:lnTo>
                      <a:pt x="30" y="60"/>
                    </a:lnTo>
                    <a:lnTo>
                      <a:pt x="36" y="59"/>
                    </a:lnTo>
                    <a:lnTo>
                      <a:pt x="41" y="58"/>
                    </a:lnTo>
                    <a:lnTo>
                      <a:pt x="46" y="54"/>
                    </a:lnTo>
                    <a:lnTo>
                      <a:pt x="51" y="51"/>
                    </a:lnTo>
                    <a:lnTo>
                      <a:pt x="54" y="46"/>
                    </a:lnTo>
                    <a:lnTo>
                      <a:pt x="57" y="42"/>
                    </a:lnTo>
                    <a:lnTo>
                      <a:pt x="59" y="36"/>
                    </a:lnTo>
                    <a:lnTo>
                      <a:pt x="60" y="30"/>
                    </a:lnTo>
                    <a:close/>
                  </a:path>
                </a:pathLst>
              </a:custGeom>
              <a:solidFill>
                <a:srgbClr val="5900BC">
                  <a:alpha val="100000"/>
                </a:srgbClr>
              </a:solidFill>
              <a:ln w="9525">
                <a:noFill/>
              </a:ln>
            </p:spPr>
            <p:txBody>
              <a:bodyPr/>
              <a:p>
                <a:endParaRPr lang="en-US"/>
              </a:p>
            </p:txBody>
          </p:sp>
          <p:sp>
            <p:nvSpPr>
              <p:cNvPr id="9445" name="Freeform 88"/>
              <p:cNvSpPr/>
              <p:nvPr/>
            </p:nvSpPr>
            <p:spPr>
              <a:xfrm>
                <a:off x="2821" y="2486"/>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1" y="30"/>
                    </a:lnTo>
                    <a:lnTo>
                      <a:pt x="9" y="29"/>
                    </a:lnTo>
                    <a:lnTo>
                      <a:pt x="7" y="27"/>
                    </a:lnTo>
                    <a:lnTo>
                      <a:pt x="4" y="26"/>
                    </a:lnTo>
                    <a:lnTo>
                      <a:pt x="2" y="23"/>
                    </a:lnTo>
                    <a:lnTo>
                      <a:pt x="1" y="21"/>
                    </a:lnTo>
                    <a:lnTo>
                      <a:pt x="0" y="18"/>
                    </a:lnTo>
                    <a:lnTo>
                      <a:pt x="0" y="15"/>
                    </a:lnTo>
                    <a:lnTo>
                      <a:pt x="0" y="13"/>
                    </a:lnTo>
                    <a:lnTo>
                      <a:pt x="1" y="10"/>
                    </a:lnTo>
                    <a:lnTo>
                      <a:pt x="2" y="7"/>
                    </a:lnTo>
                    <a:lnTo>
                      <a:pt x="4" y="5"/>
                    </a:lnTo>
                    <a:lnTo>
                      <a:pt x="7" y="3"/>
                    </a:lnTo>
                    <a:lnTo>
                      <a:pt x="9" y="1"/>
                    </a:lnTo>
                    <a:lnTo>
                      <a:pt x="11" y="0"/>
                    </a:lnTo>
                    <a:lnTo>
                      <a:pt x="15" y="0"/>
                    </a:lnTo>
                    <a:lnTo>
                      <a:pt x="17" y="0"/>
                    </a:lnTo>
                    <a:lnTo>
                      <a:pt x="21" y="1"/>
                    </a:lnTo>
                    <a:lnTo>
                      <a:pt x="23" y="3"/>
                    </a:lnTo>
                    <a:lnTo>
                      <a:pt x="25" y="5"/>
                    </a:lnTo>
                    <a:lnTo>
                      <a:pt x="26" y="7"/>
                    </a:lnTo>
                    <a:lnTo>
                      <a:pt x="28" y="10"/>
                    </a:lnTo>
                    <a:lnTo>
                      <a:pt x="29" y="13"/>
                    </a:lnTo>
                    <a:lnTo>
                      <a:pt x="29" y="15"/>
                    </a:lnTo>
                    <a:lnTo>
                      <a:pt x="28"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9446" name="Freeform 89"/>
              <p:cNvSpPr/>
              <p:nvPr/>
            </p:nvSpPr>
            <p:spPr>
              <a:xfrm>
                <a:off x="2798" y="2274"/>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8" y="24"/>
                    </a:lnTo>
                    <a:lnTo>
                      <a:pt x="57" y="19"/>
                    </a:lnTo>
                    <a:lnTo>
                      <a:pt x="54" y="13"/>
                    </a:lnTo>
                    <a:lnTo>
                      <a:pt x="50" y="8"/>
                    </a:lnTo>
                    <a:lnTo>
                      <a:pt x="46" y="5"/>
                    </a:lnTo>
                    <a:lnTo>
                      <a:pt x="41" y="3"/>
                    </a:lnTo>
                    <a:lnTo>
                      <a:pt x="35" y="0"/>
                    </a:lnTo>
                    <a:lnTo>
                      <a:pt x="30" y="0"/>
                    </a:lnTo>
                    <a:lnTo>
                      <a:pt x="18" y="3"/>
                    </a:lnTo>
                    <a:lnTo>
                      <a:pt x="9" y="8"/>
                    </a:lnTo>
                    <a:lnTo>
                      <a:pt x="2" y="19"/>
                    </a:lnTo>
                    <a:lnTo>
                      <a:pt x="0" y="30"/>
                    </a:lnTo>
                    <a:lnTo>
                      <a:pt x="1" y="36"/>
                    </a:lnTo>
                    <a:lnTo>
                      <a:pt x="2" y="41"/>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9447" name="Freeform 90"/>
              <p:cNvSpPr/>
              <p:nvPr/>
            </p:nvSpPr>
            <p:spPr>
              <a:xfrm>
                <a:off x="2805" y="2281"/>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1" y="29"/>
                    </a:lnTo>
                    <a:lnTo>
                      <a:pt x="9" y="28"/>
                    </a:lnTo>
                    <a:lnTo>
                      <a:pt x="7" y="27"/>
                    </a:lnTo>
                    <a:lnTo>
                      <a:pt x="4" y="26"/>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1"/>
                    </a:lnTo>
                    <a:lnTo>
                      <a:pt x="25" y="26"/>
                    </a:lnTo>
                    <a:lnTo>
                      <a:pt x="20" y="28"/>
                    </a:lnTo>
                    <a:lnTo>
                      <a:pt x="15" y="29"/>
                    </a:lnTo>
                    <a:close/>
                  </a:path>
                </a:pathLst>
              </a:custGeom>
              <a:solidFill>
                <a:srgbClr val="FFFF93">
                  <a:alpha val="100000"/>
                </a:srgbClr>
              </a:solidFill>
              <a:ln w="9525">
                <a:noFill/>
              </a:ln>
            </p:spPr>
            <p:txBody>
              <a:bodyPr/>
              <a:p>
                <a:endParaRPr lang="en-US"/>
              </a:p>
            </p:txBody>
          </p:sp>
          <p:sp>
            <p:nvSpPr>
              <p:cNvPr id="9448" name="Freeform 91"/>
              <p:cNvSpPr/>
              <p:nvPr/>
            </p:nvSpPr>
            <p:spPr>
              <a:xfrm>
                <a:off x="2918" y="259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5" y="13"/>
                    </a:lnTo>
                    <a:lnTo>
                      <a:pt x="52" y="8"/>
                    </a:lnTo>
                    <a:lnTo>
                      <a:pt x="47" y="5"/>
                    </a:lnTo>
                    <a:lnTo>
                      <a:pt x="42" y="3"/>
                    </a:lnTo>
                    <a:lnTo>
                      <a:pt x="36" y="0"/>
                    </a:lnTo>
                    <a:lnTo>
                      <a:pt x="30" y="0"/>
                    </a:lnTo>
                    <a:lnTo>
                      <a:pt x="19" y="3"/>
                    </a:lnTo>
                    <a:lnTo>
                      <a:pt x="9" y="8"/>
                    </a:lnTo>
                    <a:lnTo>
                      <a:pt x="2" y="19"/>
                    </a:lnTo>
                    <a:lnTo>
                      <a:pt x="0" y="30"/>
                    </a:lnTo>
                    <a:lnTo>
                      <a:pt x="1" y="36"/>
                    </a:lnTo>
                    <a:lnTo>
                      <a:pt x="2" y="42"/>
                    </a:lnTo>
                    <a:lnTo>
                      <a:pt x="6" y="46"/>
                    </a:lnTo>
                    <a:lnTo>
                      <a:pt x="9" y="51"/>
                    </a:lnTo>
                    <a:lnTo>
                      <a:pt x="14" y="54"/>
                    </a:lnTo>
                    <a:lnTo>
                      <a:pt x="19" y="58"/>
                    </a:lnTo>
                    <a:lnTo>
                      <a:pt x="24" y="59"/>
                    </a:lnTo>
                    <a:lnTo>
                      <a:pt x="30" y="60"/>
                    </a:lnTo>
                    <a:lnTo>
                      <a:pt x="36" y="59"/>
                    </a:lnTo>
                    <a:lnTo>
                      <a:pt x="42" y="58"/>
                    </a:lnTo>
                    <a:lnTo>
                      <a:pt x="47" y="54"/>
                    </a:lnTo>
                    <a:lnTo>
                      <a:pt x="52" y="51"/>
                    </a:lnTo>
                    <a:lnTo>
                      <a:pt x="55"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9449" name="Freeform 92"/>
              <p:cNvSpPr/>
              <p:nvPr/>
            </p:nvSpPr>
            <p:spPr>
              <a:xfrm>
                <a:off x="2925" y="260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3"/>
                    </a:lnTo>
                    <a:lnTo>
                      <a:pt x="1" y="20"/>
                    </a:lnTo>
                    <a:lnTo>
                      <a:pt x="0" y="18"/>
                    </a:lnTo>
                    <a:lnTo>
                      <a:pt x="0" y="15"/>
                    </a:lnTo>
                    <a:lnTo>
                      <a:pt x="0" y="12"/>
                    </a:lnTo>
                    <a:lnTo>
                      <a:pt x="1" y="9"/>
                    </a:lnTo>
                    <a:lnTo>
                      <a:pt x="4" y="7"/>
                    </a:lnTo>
                    <a:lnTo>
                      <a:pt x="5" y="5"/>
                    </a:lnTo>
                    <a:lnTo>
                      <a:pt x="7" y="3"/>
                    </a:lnTo>
                    <a:lnTo>
                      <a:pt x="11" y="1"/>
                    </a:lnTo>
                    <a:lnTo>
                      <a:pt x="13" y="0"/>
                    </a:lnTo>
                    <a:lnTo>
                      <a:pt x="15" y="0"/>
                    </a:lnTo>
                    <a:lnTo>
                      <a:pt x="19" y="0"/>
                    </a:lnTo>
                    <a:lnTo>
                      <a:pt x="21" y="1"/>
                    </a:lnTo>
                    <a:lnTo>
                      <a:pt x="23" y="3"/>
                    </a:lnTo>
                    <a:lnTo>
                      <a:pt x="26" y="5"/>
                    </a:lnTo>
                    <a:lnTo>
                      <a:pt x="28" y="7"/>
                    </a:lnTo>
                    <a:lnTo>
                      <a:pt x="29" y="9"/>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9450" name="Freeform 93"/>
              <p:cNvSpPr/>
              <p:nvPr/>
            </p:nvSpPr>
            <p:spPr>
              <a:xfrm>
                <a:off x="2819" y="2655"/>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4" y="12"/>
                    </a:lnTo>
                    <a:lnTo>
                      <a:pt x="51" y="8"/>
                    </a:lnTo>
                    <a:lnTo>
                      <a:pt x="46" y="4"/>
                    </a:lnTo>
                    <a:lnTo>
                      <a:pt x="42" y="2"/>
                    </a:lnTo>
                    <a:lnTo>
                      <a:pt x="36" y="0"/>
                    </a:lnTo>
                    <a:lnTo>
                      <a:pt x="30" y="0"/>
                    </a:lnTo>
                    <a:lnTo>
                      <a:pt x="19" y="2"/>
                    </a:lnTo>
                    <a:lnTo>
                      <a:pt x="9" y="8"/>
                    </a:lnTo>
                    <a:lnTo>
                      <a:pt x="3" y="18"/>
                    </a:lnTo>
                    <a:lnTo>
                      <a:pt x="0" y="30"/>
                    </a:lnTo>
                    <a:lnTo>
                      <a:pt x="1" y="35"/>
                    </a:lnTo>
                    <a:lnTo>
                      <a:pt x="3" y="40"/>
                    </a:lnTo>
                    <a:lnTo>
                      <a:pt x="6" y="46"/>
                    </a:lnTo>
                    <a:lnTo>
                      <a:pt x="9" y="50"/>
                    </a:lnTo>
                    <a:lnTo>
                      <a:pt x="14" y="54"/>
                    </a:lnTo>
                    <a:lnTo>
                      <a:pt x="19" y="56"/>
                    </a:lnTo>
                    <a:lnTo>
                      <a:pt x="24" y="59"/>
                    </a:lnTo>
                    <a:lnTo>
                      <a:pt x="30" y="59"/>
                    </a:lnTo>
                    <a:lnTo>
                      <a:pt x="36" y="59"/>
                    </a:lnTo>
                    <a:lnTo>
                      <a:pt x="42" y="56"/>
                    </a:lnTo>
                    <a:lnTo>
                      <a:pt x="46" y="54"/>
                    </a:lnTo>
                    <a:lnTo>
                      <a:pt x="51" y="50"/>
                    </a:lnTo>
                    <a:lnTo>
                      <a:pt x="54" y="46"/>
                    </a:lnTo>
                    <a:lnTo>
                      <a:pt x="58" y="40"/>
                    </a:lnTo>
                    <a:lnTo>
                      <a:pt x="59" y="35"/>
                    </a:lnTo>
                    <a:lnTo>
                      <a:pt x="60" y="30"/>
                    </a:lnTo>
                    <a:close/>
                  </a:path>
                </a:pathLst>
              </a:custGeom>
              <a:solidFill>
                <a:srgbClr val="5900BC">
                  <a:alpha val="100000"/>
                </a:srgbClr>
              </a:solidFill>
              <a:ln w="9525">
                <a:noFill/>
              </a:ln>
            </p:spPr>
            <p:txBody>
              <a:bodyPr/>
              <a:p>
                <a:endParaRPr lang="en-US"/>
              </a:p>
            </p:txBody>
          </p:sp>
          <p:sp>
            <p:nvSpPr>
              <p:cNvPr id="9451" name="Freeform 94"/>
              <p:cNvSpPr/>
              <p:nvPr/>
            </p:nvSpPr>
            <p:spPr>
              <a:xfrm>
                <a:off x="2827" y="2662"/>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9" y="27"/>
                    </a:lnTo>
                    <a:lnTo>
                      <a:pt x="7" y="26"/>
                    </a:lnTo>
                    <a:lnTo>
                      <a:pt x="5" y="25"/>
                    </a:lnTo>
                    <a:lnTo>
                      <a:pt x="3" y="23"/>
                    </a:lnTo>
                    <a:lnTo>
                      <a:pt x="1" y="19"/>
                    </a:lnTo>
                    <a:lnTo>
                      <a:pt x="0" y="17"/>
                    </a:lnTo>
                    <a:lnTo>
                      <a:pt x="0" y="15"/>
                    </a:lnTo>
                    <a:lnTo>
                      <a:pt x="0" y="11"/>
                    </a:lnTo>
                    <a:lnTo>
                      <a:pt x="1" y="9"/>
                    </a:lnTo>
                    <a:lnTo>
                      <a:pt x="3" y="6"/>
                    </a:lnTo>
                    <a:lnTo>
                      <a:pt x="5" y="3"/>
                    </a:lnTo>
                    <a:lnTo>
                      <a:pt x="7" y="2"/>
                    </a:lnTo>
                    <a:lnTo>
                      <a:pt x="9" y="1"/>
                    </a:lnTo>
                    <a:lnTo>
                      <a:pt x="13" y="0"/>
                    </a:lnTo>
                    <a:lnTo>
                      <a:pt x="15" y="0"/>
                    </a:lnTo>
                    <a:lnTo>
                      <a:pt x="18" y="0"/>
                    </a:lnTo>
                    <a:lnTo>
                      <a:pt x="21" y="1"/>
                    </a:lnTo>
                    <a:lnTo>
                      <a:pt x="23" y="2"/>
                    </a:lnTo>
                    <a:lnTo>
                      <a:pt x="26" y="3"/>
                    </a:lnTo>
                    <a:lnTo>
                      <a:pt x="27" y="6"/>
                    </a:lnTo>
                    <a:lnTo>
                      <a:pt x="29" y="9"/>
                    </a:lnTo>
                    <a:lnTo>
                      <a:pt x="30" y="11"/>
                    </a:lnTo>
                    <a:lnTo>
                      <a:pt x="30" y="15"/>
                    </a:lnTo>
                    <a:lnTo>
                      <a:pt x="29" y="20"/>
                    </a:lnTo>
                    <a:lnTo>
                      <a:pt x="26" y="25"/>
                    </a:lnTo>
                    <a:lnTo>
                      <a:pt x="21" y="27"/>
                    </a:lnTo>
                    <a:lnTo>
                      <a:pt x="15" y="29"/>
                    </a:lnTo>
                    <a:close/>
                  </a:path>
                </a:pathLst>
              </a:custGeom>
              <a:solidFill>
                <a:srgbClr val="FFFF93">
                  <a:alpha val="100000"/>
                </a:srgbClr>
              </a:solidFill>
              <a:ln w="9525">
                <a:noFill/>
              </a:ln>
            </p:spPr>
            <p:txBody>
              <a:bodyPr/>
              <a:p>
                <a:endParaRPr lang="en-US"/>
              </a:p>
            </p:txBody>
          </p:sp>
          <p:sp>
            <p:nvSpPr>
              <p:cNvPr id="9452" name="Freeform 95"/>
              <p:cNvSpPr/>
              <p:nvPr/>
            </p:nvSpPr>
            <p:spPr>
              <a:xfrm>
                <a:off x="3120" y="2711"/>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3"/>
                    </a:lnTo>
                    <a:lnTo>
                      <a:pt x="50" y="9"/>
                    </a:lnTo>
                    <a:lnTo>
                      <a:pt x="46" y="5"/>
                    </a:lnTo>
                    <a:lnTo>
                      <a:pt x="41" y="3"/>
                    </a:lnTo>
                    <a:lnTo>
                      <a:pt x="35" y="2"/>
                    </a:lnTo>
                    <a:lnTo>
                      <a:pt x="30" y="0"/>
                    </a:lnTo>
                    <a:lnTo>
                      <a:pt x="18" y="3"/>
                    </a:lnTo>
                    <a:lnTo>
                      <a:pt x="9" y="9"/>
                    </a:lnTo>
                    <a:lnTo>
                      <a:pt x="2" y="19"/>
                    </a:lnTo>
                    <a:lnTo>
                      <a:pt x="0" y="30"/>
                    </a:lnTo>
                    <a:lnTo>
                      <a:pt x="1" y="36"/>
                    </a:lnTo>
                    <a:lnTo>
                      <a:pt x="2" y="42"/>
                    </a:lnTo>
                    <a:lnTo>
                      <a:pt x="5" y="47"/>
                    </a:lnTo>
                    <a:lnTo>
                      <a:pt x="9" y="51"/>
                    </a:lnTo>
                    <a:lnTo>
                      <a:pt x="13" y="55"/>
                    </a:lnTo>
                    <a:lnTo>
                      <a:pt x="18" y="58"/>
                    </a:lnTo>
                    <a:lnTo>
                      <a:pt x="24" y="59"/>
                    </a:lnTo>
                    <a:lnTo>
                      <a:pt x="30" y="60"/>
                    </a:lnTo>
                    <a:lnTo>
                      <a:pt x="35" y="59"/>
                    </a:lnTo>
                    <a:lnTo>
                      <a:pt x="41" y="58"/>
                    </a:lnTo>
                    <a:lnTo>
                      <a:pt x="46" y="55"/>
                    </a:lnTo>
                    <a:lnTo>
                      <a:pt x="50" y="51"/>
                    </a:lnTo>
                    <a:lnTo>
                      <a:pt x="54" y="47"/>
                    </a:lnTo>
                    <a:lnTo>
                      <a:pt x="57" y="42"/>
                    </a:lnTo>
                    <a:lnTo>
                      <a:pt x="58" y="36"/>
                    </a:lnTo>
                    <a:lnTo>
                      <a:pt x="59" y="30"/>
                    </a:lnTo>
                    <a:close/>
                  </a:path>
                </a:pathLst>
              </a:custGeom>
              <a:solidFill>
                <a:srgbClr val="6800E0">
                  <a:alpha val="100000"/>
                </a:srgbClr>
              </a:solidFill>
              <a:ln w="9525">
                <a:noFill/>
              </a:ln>
            </p:spPr>
            <p:txBody>
              <a:bodyPr/>
              <a:p>
                <a:endParaRPr lang="en-US"/>
              </a:p>
            </p:txBody>
          </p:sp>
          <p:sp>
            <p:nvSpPr>
              <p:cNvPr id="9453" name="Freeform 96"/>
              <p:cNvSpPr/>
              <p:nvPr/>
            </p:nvSpPr>
            <p:spPr>
              <a:xfrm>
                <a:off x="3128" y="271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6" y="27"/>
                    </a:lnTo>
                    <a:lnTo>
                      <a:pt x="4" y="26"/>
                    </a:lnTo>
                    <a:lnTo>
                      <a:pt x="3" y="24"/>
                    </a:lnTo>
                    <a:lnTo>
                      <a:pt x="1" y="20"/>
                    </a:lnTo>
                    <a:lnTo>
                      <a:pt x="0" y="18"/>
                    </a:lnTo>
                    <a:lnTo>
                      <a:pt x="0" y="15"/>
                    </a:lnTo>
                    <a:lnTo>
                      <a:pt x="0" y="12"/>
                    </a:lnTo>
                    <a:lnTo>
                      <a:pt x="1" y="10"/>
                    </a:lnTo>
                    <a:lnTo>
                      <a:pt x="3" y="7"/>
                    </a:lnTo>
                    <a:lnTo>
                      <a:pt x="4" y="5"/>
                    </a:lnTo>
                    <a:lnTo>
                      <a:pt x="6" y="3"/>
                    </a:lnTo>
                    <a:lnTo>
                      <a:pt x="9" y="2"/>
                    </a:lnTo>
                    <a:lnTo>
                      <a:pt x="12" y="0"/>
                    </a:lnTo>
                    <a:lnTo>
                      <a:pt x="15" y="0"/>
                    </a:lnTo>
                    <a:lnTo>
                      <a:pt x="18" y="0"/>
                    </a:lnTo>
                    <a:lnTo>
                      <a:pt x="20" y="2"/>
                    </a:lnTo>
                    <a:lnTo>
                      <a:pt x="23" y="3"/>
                    </a:lnTo>
                    <a:lnTo>
                      <a:pt x="25" y="5"/>
                    </a:lnTo>
                    <a:lnTo>
                      <a:pt x="27" y="7"/>
                    </a:lnTo>
                    <a:lnTo>
                      <a:pt x="28" y="10"/>
                    </a:lnTo>
                    <a:lnTo>
                      <a:pt x="30" y="12"/>
                    </a:lnTo>
                    <a:lnTo>
                      <a:pt x="30" y="15"/>
                    </a:lnTo>
                    <a:lnTo>
                      <a:pt x="28" y="21"/>
                    </a:lnTo>
                    <a:lnTo>
                      <a:pt x="25" y="26"/>
                    </a:lnTo>
                    <a:lnTo>
                      <a:pt x="20" y="29"/>
                    </a:lnTo>
                    <a:lnTo>
                      <a:pt x="15" y="30"/>
                    </a:lnTo>
                    <a:close/>
                  </a:path>
                </a:pathLst>
              </a:custGeom>
              <a:solidFill>
                <a:srgbClr val="FFFF93">
                  <a:alpha val="100000"/>
                </a:srgbClr>
              </a:solidFill>
              <a:ln w="9525">
                <a:noFill/>
              </a:ln>
            </p:spPr>
            <p:txBody>
              <a:bodyPr/>
              <a:p>
                <a:endParaRPr lang="en-US"/>
              </a:p>
            </p:txBody>
          </p:sp>
          <p:sp>
            <p:nvSpPr>
              <p:cNvPr id="9454" name="Freeform 97"/>
              <p:cNvSpPr/>
              <p:nvPr/>
            </p:nvSpPr>
            <p:spPr>
              <a:xfrm>
                <a:off x="3136" y="2454"/>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4"/>
                    </a:lnTo>
                    <a:lnTo>
                      <a:pt x="51" y="9"/>
                    </a:lnTo>
                    <a:lnTo>
                      <a:pt x="46" y="6"/>
                    </a:lnTo>
                    <a:lnTo>
                      <a:pt x="41" y="2"/>
                    </a:lnTo>
                    <a:lnTo>
                      <a:pt x="36" y="1"/>
                    </a:lnTo>
                    <a:lnTo>
                      <a:pt x="30" y="0"/>
                    </a:lnTo>
                    <a:lnTo>
                      <a:pt x="18" y="2"/>
                    </a:lnTo>
                    <a:lnTo>
                      <a:pt x="9" y="9"/>
                    </a:lnTo>
                    <a:lnTo>
                      <a:pt x="2" y="18"/>
                    </a:lnTo>
                    <a:lnTo>
                      <a:pt x="0" y="30"/>
                    </a:lnTo>
                    <a:lnTo>
                      <a:pt x="1" y="36"/>
                    </a:lnTo>
                    <a:lnTo>
                      <a:pt x="2" y="41"/>
                    </a:lnTo>
                    <a:lnTo>
                      <a:pt x="6" y="47"/>
                    </a:lnTo>
                    <a:lnTo>
                      <a:pt x="9" y="52"/>
                    </a:lnTo>
                    <a:lnTo>
                      <a:pt x="14" y="55"/>
                    </a:lnTo>
                    <a:lnTo>
                      <a:pt x="18" y="58"/>
                    </a:lnTo>
                    <a:lnTo>
                      <a:pt x="24" y="60"/>
                    </a:lnTo>
                    <a:lnTo>
                      <a:pt x="30" y="60"/>
                    </a:lnTo>
                    <a:lnTo>
                      <a:pt x="36" y="60"/>
                    </a:lnTo>
                    <a:lnTo>
                      <a:pt x="41" y="58"/>
                    </a:lnTo>
                    <a:lnTo>
                      <a:pt x="46" y="55"/>
                    </a:lnTo>
                    <a:lnTo>
                      <a:pt x="51" y="52"/>
                    </a:lnTo>
                    <a:lnTo>
                      <a:pt x="54" y="47"/>
                    </a:lnTo>
                    <a:lnTo>
                      <a:pt x="57" y="41"/>
                    </a:lnTo>
                    <a:lnTo>
                      <a:pt x="59" y="36"/>
                    </a:lnTo>
                    <a:lnTo>
                      <a:pt x="60" y="30"/>
                    </a:lnTo>
                    <a:close/>
                  </a:path>
                </a:pathLst>
              </a:custGeom>
              <a:solidFill>
                <a:srgbClr val="5900BC">
                  <a:alpha val="100000"/>
                </a:srgbClr>
              </a:solidFill>
              <a:ln w="9525">
                <a:noFill/>
              </a:ln>
            </p:spPr>
            <p:txBody>
              <a:bodyPr/>
              <a:p>
                <a:endParaRPr lang="en-US"/>
              </a:p>
            </p:txBody>
          </p:sp>
          <p:sp>
            <p:nvSpPr>
              <p:cNvPr id="9455" name="Freeform 98"/>
              <p:cNvSpPr/>
              <p:nvPr/>
            </p:nvSpPr>
            <p:spPr>
              <a:xfrm>
                <a:off x="3144" y="2462"/>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8"/>
                    </a:lnTo>
                    <a:lnTo>
                      <a:pt x="4" y="25"/>
                    </a:lnTo>
                    <a:lnTo>
                      <a:pt x="2" y="23"/>
                    </a:lnTo>
                    <a:lnTo>
                      <a:pt x="1" y="21"/>
                    </a:lnTo>
                    <a:lnTo>
                      <a:pt x="0" y="18"/>
                    </a:lnTo>
                    <a:lnTo>
                      <a:pt x="0" y="15"/>
                    </a:lnTo>
                    <a:lnTo>
                      <a:pt x="0" y="13"/>
                    </a:lnTo>
                    <a:lnTo>
                      <a:pt x="1" y="9"/>
                    </a:lnTo>
                    <a:lnTo>
                      <a:pt x="2" y="7"/>
                    </a:lnTo>
                    <a:lnTo>
                      <a:pt x="4" y="5"/>
                    </a:lnTo>
                    <a:lnTo>
                      <a:pt x="7" y="3"/>
                    </a:lnTo>
                    <a:lnTo>
                      <a:pt x="9" y="1"/>
                    </a:lnTo>
                    <a:lnTo>
                      <a:pt x="11" y="0"/>
                    </a:lnTo>
                    <a:lnTo>
                      <a:pt x="15" y="0"/>
                    </a:lnTo>
                    <a:lnTo>
                      <a:pt x="17" y="0"/>
                    </a:lnTo>
                    <a:lnTo>
                      <a:pt x="21" y="1"/>
                    </a:lnTo>
                    <a:lnTo>
                      <a:pt x="23" y="3"/>
                    </a:lnTo>
                    <a:lnTo>
                      <a:pt x="25" y="5"/>
                    </a:lnTo>
                    <a:lnTo>
                      <a:pt x="26" y="7"/>
                    </a:lnTo>
                    <a:lnTo>
                      <a:pt x="29" y="9"/>
                    </a:lnTo>
                    <a:lnTo>
                      <a:pt x="30" y="13"/>
                    </a:lnTo>
                    <a:lnTo>
                      <a:pt x="30" y="15"/>
                    </a:lnTo>
                    <a:lnTo>
                      <a:pt x="29" y="21"/>
                    </a:lnTo>
                    <a:lnTo>
                      <a:pt x="25" y="25"/>
                    </a:lnTo>
                    <a:lnTo>
                      <a:pt x="21" y="29"/>
                    </a:lnTo>
                    <a:lnTo>
                      <a:pt x="15" y="30"/>
                    </a:lnTo>
                    <a:close/>
                  </a:path>
                </a:pathLst>
              </a:custGeom>
              <a:solidFill>
                <a:srgbClr val="FFFF93">
                  <a:alpha val="100000"/>
                </a:srgbClr>
              </a:solidFill>
              <a:ln w="9525">
                <a:noFill/>
              </a:ln>
            </p:spPr>
            <p:txBody>
              <a:bodyPr/>
              <a:p>
                <a:endParaRPr lang="en-US"/>
              </a:p>
            </p:txBody>
          </p:sp>
          <p:sp>
            <p:nvSpPr>
              <p:cNvPr id="9456" name="Freeform 99"/>
              <p:cNvSpPr/>
              <p:nvPr/>
            </p:nvSpPr>
            <p:spPr>
              <a:xfrm>
                <a:off x="3139" y="2831"/>
                <a:ext cx="30" cy="29"/>
              </a:xfrm>
              <a:custGeom>
                <a:avLst/>
                <a:gdLst>
                  <a:gd name="txL" fmla="*/ 0 w 58"/>
                  <a:gd name="txT" fmla="*/ 0 h 60"/>
                  <a:gd name="txR" fmla="*/ 58 w 58"/>
                  <a:gd name="txB" fmla="*/ 60 h 60"/>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8" h="60">
                    <a:moveTo>
                      <a:pt x="58" y="30"/>
                    </a:moveTo>
                    <a:lnTo>
                      <a:pt x="58" y="24"/>
                    </a:lnTo>
                    <a:lnTo>
                      <a:pt x="56" y="18"/>
                    </a:lnTo>
                    <a:lnTo>
                      <a:pt x="54" y="14"/>
                    </a:lnTo>
                    <a:lnTo>
                      <a:pt x="50" y="9"/>
                    </a:lnTo>
                    <a:lnTo>
                      <a:pt x="46" y="6"/>
                    </a:lnTo>
                    <a:lnTo>
                      <a:pt x="40" y="2"/>
                    </a:lnTo>
                    <a:lnTo>
                      <a:pt x="34" y="1"/>
                    </a:lnTo>
                    <a:lnTo>
                      <a:pt x="28" y="0"/>
                    </a:lnTo>
                    <a:lnTo>
                      <a:pt x="17" y="2"/>
                    </a:lnTo>
                    <a:lnTo>
                      <a:pt x="8" y="9"/>
                    </a:lnTo>
                    <a:lnTo>
                      <a:pt x="2" y="18"/>
                    </a:lnTo>
                    <a:lnTo>
                      <a:pt x="0" y="30"/>
                    </a:lnTo>
                    <a:lnTo>
                      <a:pt x="0" y="36"/>
                    </a:lnTo>
                    <a:lnTo>
                      <a:pt x="2" y="42"/>
                    </a:lnTo>
                    <a:lnTo>
                      <a:pt x="4" y="46"/>
                    </a:lnTo>
                    <a:lnTo>
                      <a:pt x="8" y="51"/>
                    </a:lnTo>
                    <a:lnTo>
                      <a:pt x="12" y="54"/>
                    </a:lnTo>
                    <a:lnTo>
                      <a:pt x="18" y="58"/>
                    </a:lnTo>
                    <a:lnTo>
                      <a:pt x="23" y="59"/>
                    </a:lnTo>
                    <a:lnTo>
                      <a:pt x="28" y="60"/>
                    </a:lnTo>
                    <a:lnTo>
                      <a:pt x="34" y="59"/>
                    </a:lnTo>
                    <a:lnTo>
                      <a:pt x="40" y="58"/>
                    </a:lnTo>
                    <a:lnTo>
                      <a:pt x="46" y="54"/>
                    </a:lnTo>
                    <a:lnTo>
                      <a:pt x="50" y="51"/>
                    </a:lnTo>
                    <a:lnTo>
                      <a:pt x="54" y="46"/>
                    </a:lnTo>
                    <a:lnTo>
                      <a:pt x="56" y="42"/>
                    </a:lnTo>
                    <a:lnTo>
                      <a:pt x="58" y="36"/>
                    </a:lnTo>
                    <a:lnTo>
                      <a:pt x="58" y="30"/>
                    </a:lnTo>
                    <a:close/>
                  </a:path>
                </a:pathLst>
              </a:custGeom>
              <a:solidFill>
                <a:srgbClr val="5900BC">
                  <a:alpha val="100000"/>
                </a:srgbClr>
              </a:solidFill>
              <a:ln w="9525">
                <a:noFill/>
              </a:ln>
            </p:spPr>
            <p:txBody>
              <a:bodyPr/>
              <a:p>
                <a:endParaRPr lang="en-US"/>
              </a:p>
            </p:txBody>
          </p:sp>
          <p:sp>
            <p:nvSpPr>
              <p:cNvPr id="9457" name="Freeform 100"/>
              <p:cNvSpPr/>
              <p:nvPr/>
            </p:nvSpPr>
            <p:spPr>
              <a:xfrm>
                <a:off x="3147" y="2838"/>
                <a:ext cx="14" cy="15"/>
              </a:xfrm>
              <a:custGeom>
                <a:avLst/>
                <a:gdLst>
                  <a:gd name="txL" fmla="*/ 0 w 28"/>
                  <a:gd name="txT" fmla="*/ 0 h 30"/>
                  <a:gd name="txR" fmla="*/ 28 w 28"/>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8" h="30">
                    <a:moveTo>
                      <a:pt x="13" y="30"/>
                    </a:moveTo>
                    <a:lnTo>
                      <a:pt x="11" y="30"/>
                    </a:lnTo>
                    <a:lnTo>
                      <a:pt x="9" y="29"/>
                    </a:lnTo>
                    <a:lnTo>
                      <a:pt x="5" y="28"/>
                    </a:lnTo>
                    <a:lnTo>
                      <a:pt x="3" y="25"/>
                    </a:lnTo>
                    <a:lnTo>
                      <a:pt x="2" y="23"/>
                    </a:lnTo>
                    <a:lnTo>
                      <a:pt x="1" y="21"/>
                    </a:lnTo>
                    <a:lnTo>
                      <a:pt x="0" y="18"/>
                    </a:lnTo>
                    <a:lnTo>
                      <a:pt x="0" y="15"/>
                    </a:lnTo>
                    <a:lnTo>
                      <a:pt x="0" y="13"/>
                    </a:lnTo>
                    <a:lnTo>
                      <a:pt x="1" y="9"/>
                    </a:lnTo>
                    <a:lnTo>
                      <a:pt x="2" y="7"/>
                    </a:lnTo>
                    <a:lnTo>
                      <a:pt x="3" y="5"/>
                    </a:lnTo>
                    <a:lnTo>
                      <a:pt x="5" y="3"/>
                    </a:lnTo>
                    <a:lnTo>
                      <a:pt x="9" y="1"/>
                    </a:lnTo>
                    <a:lnTo>
                      <a:pt x="11" y="0"/>
                    </a:lnTo>
                    <a:lnTo>
                      <a:pt x="13" y="0"/>
                    </a:lnTo>
                    <a:lnTo>
                      <a:pt x="17" y="0"/>
                    </a:lnTo>
                    <a:lnTo>
                      <a:pt x="19" y="1"/>
                    </a:lnTo>
                    <a:lnTo>
                      <a:pt x="23" y="3"/>
                    </a:lnTo>
                    <a:lnTo>
                      <a:pt x="25" y="5"/>
                    </a:lnTo>
                    <a:lnTo>
                      <a:pt x="26" y="7"/>
                    </a:lnTo>
                    <a:lnTo>
                      <a:pt x="27" y="9"/>
                    </a:lnTo>
                    <a:lnTo>
                      <a:pt x="28" y="13"/>
                    </a:lnTo>
                    <a:lnTo>
                      <a:pt x="28" y="15"/>
                    </a:lnTo>
                    <a:lnTo>
                      <a:pt x="27" y="21"/>
                    </a:lnTo>
                    <a:lnTo>
                      <a:pt x="25" y="25"/>
                    </a:lnTo>
                    <a:lnTo>
                      <a:pt x="19" y="29"/>
                    </a:lnTo>
                    <a:lnTo>
                      <a:pt x="13" y="30"/>
                    </a:lnTo>
                    <a:close/>
                  </a:path>
                </a:pathLst>
              </a:custGeom>
              <a:solidFill>
                <a:srgbClr val="FFFF93">
                  <a:alpha val="100000"/>
                </a:srgbClr>
              </a:solidFill>
              <a:ln w="9525">
                <a:noFill/>
              </a:ln>
            </p:spPr>
            <p:txBody>
              <a:bodyPr/>
              <a:p>
                <a:endParaRPr lang="en-US"/>
              </a:p>
            </p:txBody>
          </p:sp>
          <p:sp>
            <p:nvSpPr>
              <p:cNvPr id="9458" name="Freeform 101"/>
              <p:cNvSpPr/>
              <p:nvPr/>
            </p:nvSpPr>
            <p:spPr>
              <a:xfrm>
                <a:off x="3001" y="2926"/>
                <a:ext cx="29" cy="30"/>
              </a:xfrm>
              <a:custGeom>
                <a:avLst/>
                <a:gdLst>
                  <a:gd name="txL" fmla="*/ 0 w 60"/>
                  <a:gd name="txT" fmla="*/ 0 h 60"/>
                  <a:gd name="txR" fmla="*/ 60 w 60"/>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60" h="60">
                    <a:moveTo>
                      <a:pt x="60" y="30"/>
                    </a:moveTo>
                    <a:lnTo>
                      <a:pt x="59" y="24"/>
                    </a:lnTo>
                    <a:lnTo>
                      <a:pt x="58" y="19"/>
                    </a:lnTo>
                    <a:lnTo>
                      <a:pt x="54" y="13"/>
                    </a:lnTo>
                    <a:lnTo>
                      <a:pt x="51" y="8"/>
                    </a:lnTo>
                    <a:lnTo>
                      <a:pt x="46" y="5"/>
                    </a:lnTo>
                    <a:lnTo>
                      <a:pt x="42" y="3"/>
                    </a:lnTo>
                    <a:lnTo>
                      <a:pt x="36" y="1"/>
                    </a:lnTo>
                    <a:lnTo>
                      <a:pt x="30" y="0"/>
                    </a:lnTo>
                    <a:lnTo>
                      <a:pt x="18" y="3"/>
                    </a:lnTo>
                    <a:lnTo>
                      <a:pt x="8" y="8"/>
                    </a:lnTo>
                    <a:lnTo>
                      <a:pt x="2" y="19"/>
                    </a:lnTo>
                    <a:lnTo>
                      <a:pt x="0" y="30"/>
                    </a:lnTo>
                    <a:lnTo>
                      <a:pt x="1" y="36"/>
                    </a:lnTo>
                    <a:lnTo>
                      <a:pt x="2" y="42"/>
                    </a:lnTo>
                    <a:lnTo>
                      <a:pt x="5" y="46"/>
                    </a:lnTo>
                    <a:lnTo>
                      <a:pt x="8" y="51"/>
                    </a:lnTo>
                    <a:lnTo>
                      <a:pt x="13" y="54"/>
                    </a:lnTo>
                    <a:lnTo>
                      <a:pt x="18" y="58"/>
                    </a:lnTo>
                    <a:lnTo>
                      <a:pt x="24" y="59"/>
                    </a:lnTo>
                    <a:lnTo>
                      <a:pt x="30" y="60"/>
                    </a:lnTo>
                    <a:lnTo>
                      <a:pt x="36" y="59"/>
                    </a:lnTo>
                    <a:lnTo>
                      <a:pt x="42"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9459" name="Freeform 102"/>
              <p:cNvSpPr/>
              <p:nvPr/>
            </p:nvSpPr>
            <p:spPr>
              <a:xfrm>
                <a:off x="3008" y="293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9"/>
                    </a:lnTo>
                    <a:lnTo>
                      <a:pt x="2" y="7"/>
                    </a:lnTo>
                    <a:lnTo>
                      <a:pt x="5" y="5"/>
                    </a:lnTo>
                    <a:lnTo>
                      <a:pt x="7" y="3"/>
                    </a:lnTo>
                    <a:lnTo>
                      <a:pt x="9" y="1"/>
                    </a:lnTo>
                    <a:lnTo>
                      <a:pt x="12" y="0"/>
                    </a:lnTo>
                    <a:lnTo>
                      <a:pt x="15" y="0"/>
                    </a:lnTo>
                    <a:lnTo>
                      <a:pt x="17" y="0"/>
                    </a:lnTo>
                    <a:lnTo>
                      <a:pt x="21" y="1"/>
                    </a:lnTo>
                    <a:lnTo>
                      <a:pt x="23" y="3"/>
                    </a:lnTo>
                    <a:lnTo>
                      <a:pt x="25" y="5"/>
                    </a:lnTo>
                    <a:lnTo>
                      <a:pt x="27"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9460" name="Freeform 103"/>
              <p:cNvSpPr/>
              <p:nvPr/>
            </p:nvSpPr>
            <p:spPr>
              <a:xfrm>
                <a:off x="2878" y="295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8" y="24"/>
                    </a:lnTo>
                    <a:lnTo>
                      <a:pt x="57" y="18"/>
                    </a:lnTo>
                    <a:lnTo>
                      <a:pt x="54" y="13"/>
                    </a:lnTo>
                    <a:lnTo>
                      <a:pt x="50" y="9"/>
                    </a:lnTo>
                    <a:lnTo>
                      <a:pt x="46" y="5"/>
                    </a:lnTo>
                    <a:lnTo>
                      <a:pt x="41" y="2"/>
                    </a:lnTo>
                    <a:lnTo>
                      <a:pt x="35" y="1"/>
                    </a:lnTo>
                    <a:lnTo>
                      <a:pt x="30" y="0"/>
                    </a:lnTo>
                    <a:lnTo>
                      <a:pt x="18" y="2"/>
                    </a:lnTo>
                    <a:lnTo>
                      <a:pt x="9" y="9"/>
                    </a:lnTo>
                    <a:lnTo>
                      <a:pt x="2" y="18"/>
                    </a:lnTo>
                    <a:lnTo>
                      <a:pt x="0" y="30"/>
                    </a:lnTo>
                    <a:lnTo>
                      <a:pt x="1" y="35"/>
                    </a:lnTo>
                    <a:lnTo>
                      <a:pt x="2" y="41"/>
                    </a:lnTo>
                    <a:lnTo>
                      <a:pt x="4" y="47"/>
                    </a:lnTo>
                    <a:lnTo>
                      <a:pt x="8" y="51"/>
                    </a:lnTo>
                    <a:lnTo>
                      <a:pt x="12" y="55"/>
                    </a:lnTo>
                    <a:lnTo>
                      <a:pt x="18" y="57"/>
                    </a:lnTo>
                    <a:lnTo>
                      <a:pt x="24" y="59"/>
                    </a:lnTo>
                    <a:lnTo>
                      <a:pt x="30" y="59"/>
                    </a:lnTo>
                    <a:lnTo>
                      <a:pt x="35" y="59"/>
                    </a:lnTo>
                    <a:lnTo>
                      <a:pt x="41" y="57"/>
                    </a:lnTo>
                    <a:lnTo>
                      <a:pt x="46" y="55"/>
                    </a:lnTo>
                    <a:lnTo>
                      <a:pt x="50" y="51"/>
                    </a:lnTo>
                    <a:lnTo>
                      <a:pt x="54" y="47"/>
                    </a:lnTo>
                    <a:lnTo>
                      <a:pt x="57" y="41"/>
                    </a:lnTo>
                    <a:lnTo>
                      <a:pt x="58" y="35"/>
                    </a:lnTo>
                    <a:lnTo>
                      <a:pt x="60" y="30"/>
                    </a:lnTo>
                    <a:close/>
                  </a:path>
                </a:pathLst>
              </a:custGeom>
              <a:solidFill>
                <a:srgbClr val="5900BC">
                  <a:alpha val="100000"/>
                </a:srgbClr>
              </a:solidFill>
              <a:ln w="9525">
                <a:noFill/>
              </a:ln>
            </p:spPr>
            <p:txBody>
              <a:bodyPr/>
              <a:p>
                <a:endParaRPr lang="en-US"/>
              </a:p>
            </p:txBody>
          </p:sp>
          <p:sp>
            <p:nvSpPr>
              <p:cNvPr id="9461" name="Freeform 104"/>
              <p:cNvSpPr/>
              <p:nvPr/>
            </p:nvSpPr>
            <p:spPr>
              <a:xfrm>
                <a:off x="2885" y="2965"/>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8"/>
                    </a:lnTo>
                    <a:lnTo>
                      <a:pt x="7" y="27"/>
                    </a:lnTo>
                    <a:lnTo>
                      <a:pt x="4" y="25"/>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0"/>
                    </a:lnTo>
                    <a:lnTo>
                      <a:pt x="25" y="25"/>
                    </a:lnTo>
                    <a:lnTo>
                      <a:pt x="20" y="28"/>
                    </a:lnTo>
                    <a:lnTo>
                      <a:pt x="15" y="30"/>
                    </a:lnTo>
                    <a:close/>
                  </a:path>
                </a:pathLst>
              </a:custGeom>
              <a:solidFill>
                <a:srgbClr val="FFFF93">
                  <a:alpha val="100000"/>
                </a:srgbClr>
              </a:solidFill>
              <a:ln w="9525">
                <a:noFill/>
              </a:ln>
            </p:spPr>
            <p:txBody>
              <a:bodyPr/>
              <a:p>
                <a:endParaRPr lang="en-US"/>
              </a:p>
            </p:txBody>
          </p:sp>
          <p:sp>
            <p:nvSpPr>
              <p:cNvPr id="9462" name="Freeform 105"/>
              <p:cNvSpPr/>
              <p:nvPr/>
            </p:nvSpPr>
            <p:spPr>
              <a:xfrm>
                <a:off x="2806" y="2879"/>
                <a:ext cx="30" cy="29"/>
              </a:xfrm>
              <a:custGeom>
                <a:avLst/>
                <a:gdLst>
                  <a:gd name="txL" fmla="*/ 0 w 60"/>
                  <a:gd name="txT" fmla="*/ 0 h 57"/>
                  <a:gd name="txR" fmla="*/ 60 w 60"/>
                  <a:gd name="txB" fmla="*/ 57 h 57"/>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7">
                    <a:moveTo>
                      <a:pt x="60" y="27"/>
                    </a:moveTo>
                    <a:lnTo>
                      <a:pt x="59" y="23"/>
                    </a:lnTo>
                    <a:lnTo>
                      <a:pt x="57" y="17"/>
                    </a:lnTo>
                    <a:lnTo>
                      <a:pt x="54" y="12"/>
                    </a:lnTo>
                    <a:lnTo>
                      <a:pt x="50" y="8"/>
                    </a:lnTo>
                    <a:lnTo>
                      <a:pt x="46" y="4"/>
                    </a:lnTo>
                    <a:lnTo>
                      <a:pt x="41" y="2"/>
                    </a:lnTo>
                    <a:lnTo>
                      <a:pt x="35" y="0"/>
                    </a:lnTo>
                    <a:lnTo>
                      <a:pt x="30" y="0"/>
                    </a:lnTo>
                    <a:lnTo>
                      <a:pt x="18" y="2"/>
                    </a:lnTo>
                    <a:lnTo>
                      <a:pt x="9" y="8"/>
                    </a:lnTo>
                    <a:lnTo>
                      <a:pt x="2" y="17"/>
                    </a:lnTo>
                    <a:lnTo>
                      <a:pt x="0" y="27"/>
                    </a:lnTo>
                    <a:lnTo>
                      <a:pt x="1" y="33"/>
                    </a:lnTo>
                    <a:lnTo>
                      <a:pt x="2" y="39"/>
                    </a:lnTo>
                    <a:lnTo>
                      <a:pt x="4" y="45"/>
                    </a:lnTo>
                    <a:lnTo>
                      <a:pt x="8" y="49"/>
                    </a:lnTo>
                    <a:lnTo>
                      <a:pt x="12" y="53"/>
                    </a:lnTo>
                    <a:lnTo>
                      <a:pt x="18" y="55"/>
                    </a:lnTo>
                    <a:lnTo>
                      <a:pt x="24" y="57"/>
                    </a:lnTo>
                    <a:lnTo>
                      <a:pt x="30" y="57"/>
                    </a:lnTo>
                    <a:lnTo>
                      <a:pt x="35" y="57"/>
                    </a:lnTo>
                    <a:lnTo>
                      <a:pt x="41" y="55"/>
                    </a:lnTo>
                    <a:lnTo>
                      <a:pt x="46" y="53"/>
                    </a:lnTo>
                    <a:lnTo>
                      <a:pt x="50" y="49"/>
                    </a:lnTo>
                    <a:lnTo>
                      <a:pt x="54" y="45"/>
                    </a:lnTo>
                    <a:lnTo>
                      <a:pt x="57" y="39"/>
                    </a:lnTo>
                    <a:lnTo>
                      <a:pt x="59" y="33"/>
                    </a:lnTo>
                    <a:lnTo>
                      <a:pt x="60" y="27"/>
                    </a:lnTo>
                    <a:close/>
                  </a:path>
                </a:pathLst>
              </a:custGeom>
              <a:solidFill>
                <a:srgbClr val="5900BC">
                  <a:alpha val="100000"/>
                </a:srgbClr>
              </a:solidFill>
              <a:ln w="9525">
                <a:noFill/>
              </a:ln>
            </p:spPr>
            <p:txBody>
              <a:bodyPr/>
              <a:p>
                <a:endParaRPr lang="en-US"/>
              </a:p>
            </p:txBody>
          </p:sp>
          <p:sp>
            <p:nvSpPr>
              <p:cNvPr id="9463" name="Freeform 106"/>
              <p:cNvSpPr/>
              <p:nvPr/>
            </p:nvSpPr>
            <p:spPr>
              <a:xfrm>
                <a:off x="2813" y="2886"/>
                <a:ext cx="15" cy="14"/>
              </a:xfrm>
              <a:custGeom>
                <a:avLst/>
                <a:gdLst>
                  <a:gd name="txL" fmla="*/ 0 w 30"/>
                  <a:gd name="txT" fmla="*/ 0 h 27"/>
                  <a:gd name="txR" fmla="*/ 30 w 30"/>
                  <a:gd name="txB" fmla="*/ 27 h 27"/>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7">
                    <a:moveTo>
                      <a:pt x="15" y="27"/>
                    </a:moveTo>
                    <a:lnTo>
                      <a:pt x="11" y="27"/>
                    </a:lnTo>
                    <a:lnTo>
                      <a:pt x="9" y="26"/>
                    </a:lnTo>
                    <a:lnTo>
                      <a:pt x="7" y="25"/>
                    </a:lnTo>
                    <a:lnTo>
                      <a:pt x="4" y="23"/>
                    </a:lnTo>
                    <a:lnTo>
                      <a:pt x="2" y="21"/>
                    </a:lnTo>
                    <a:lnTo>
                      <a:pt x="1" y="18"/>
                    </a:lnTo>
                    <a:lnTo>
                      <a:pt x="0" y="16"/>
                    </a:lnTo>
                    <a:lnTo>
                      <a:pt x="0" y="12"/>
                    </a:lnTo>
                    <a:lnTo>
                      <a:pt x="0" y="10"/>
                    </a:lnTo>
                    <a:lnTo>
                      <a:pt x="1" y="7"/>
                    </a:lnTo>
                    <a:lnTo>
                      <a:pt x="2" y="4"/>
                    </a:lnTo>
                    <a:lnTo>
                      <a:pt x="4" y="2"/>
                    </a:lnTo>
                    <a:lnTo>
                      <a:pt x="7" y="1"/>
                    </a:lnTo>
                    <a:lnTo>
                      <a:pt x="9" y="0"/>
                    </a:lnTo>
                    <a:lnTo>
                      <a:pt x="11" y="0"/>
                    </a:lnTo>
                    <a:lnTo>
                      <a:pt x="15" y="0"/>
                    </a:lnTo>
                    <a:lnTo>
                      <a:pt x="17" y="0"/>
                    </a:lnTo>
                    <a:lnTo>
                      <a:pt x="20" y="0"/>
                    </a:lnTo>
                    <a:lnTo>
                      <a:pt x="23" y="1"/>
                    </a:lnTo>
                    <a:lnTo>
                      <a:pt x="25" y="2"/>
                    </a:lnTo>
                    <a:lnTo>
                      <a:pt x="26" y="4"/>
                    </a:lnTo>
                    <a:lnTo>
                      <a:pt x="29" y="7"/>
                    </a:lnTo>
                    <a:lnTo>
                      <a:pt x="30" y="10"/>
                    </a:lnTo>
                    <a:lnTo>
                      <a:pt x="30" y="12"/>
                    </a:lnTo>
                    <a:lnTo>
                      <a:pt x="29" y="18"/>
                    </a:lnTo>
                    <a:lnTo>
                      <a:pt x="25" y="23"/>
                    </a:lnTo>
                    <a:lnTo>
                      <a:pt x="20" y="26"/>
                    </a:lnTo>
                    <a:lnTo>
                      <a:pt x="15" y="27"/>
                    </a:lnTo>
                    <a:close/>
                  </a:path>
                </a:pathLst>
              </a:custGeom>
              <a:solidFill>
                <a:srgbClr val="FFFF93">
                  <a:alpha val="100000"/>
                </a:srgbClr>
              </a:solidFill>
              <a:ln w="9525">
                <a:noFill/>
              </a:ln>
            </p:spPr>
            <p:txBody>
              <a:bodyPr/>
              <a:p>
                <a:endParaRPr lang="en-US"/>
              </a:p>
            </p:txBody>
          </p:sp>
          <p:sp>
            <p:nvSpPr>
              <p:cNvPr id="9464" name="Freeform 107"/>
              <p:cNvSpPr/>
              <p:nvPr/>
            </p:nvSpPr>
            <p:spPr>
              <a:xfrm>
                <a:off x="2920" y="307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4" y="13"/>
                    </a:lnTo>
                    <a:lnTo>
                      <a:pt x="51" y="8"/>
                    </a:lnTo>
                    <a:lnTo>
                      <a:pt x="46" y="5"/>
                    </a:lnTo>
                    <a:lnTo>
                      <a:pt x="41" y="3"/>
                    </a:lnTo>
                    <a:lnTo>
                      <a:pt x="36" y="1"/>
                    </a:lnTo>
                    <a:lnTo>
                      <a:pt x="30" y="0"/>
                    </a:lnTo>
                    <a:lnTo>
                      <a:pt x="18" y="3"/>
                    </a:lnTo>
                    <a:lnTo>
                      <a:pt x="9" y="8"/>
                    </a:lnTo>
                    <a:lnTo>
                      <a:pt x="2" y="19"/>
                    </a:lnTo>
                    <a:lnTo>
                      <a:pt x="0" y="30"/>
                    </a:lnTo>
                    <a:lnTo>
                      <a:pt x="1" y="36"/>
                    </a:lnTo>
                    <a:lnTo>
                      <a:pt x="2" y="42"/>
                    </a:lnTo>
                    <a:lnTo>
                      <a:pt x="6" y="46"/>
                    </a:lnTo>
                    <a:lnTo>
                      <a:pt x="9" y="51"/>
                    </a:lnTo>
                    <a:lnTo>
                      <a:pt x="14" y="54"/>
                    </a:lnTo>
                    <a:lnTo>
                      <a:pt x="18" y="58"/>
                    </a:lnTo>
                    <a:lnTo>
                      <a:pt x="24" y="59"/>
                    </a:lnTo>
                    <a:lnTo>
                      <a:pt x="30" y="60"/>
                    </a:lnTo>
                    <a:lnTo>
                      <a:pt x="36" y="59"/>
                    </a:lnTo>
                    <a:lnTo>
                      <a:pt x="41"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9465" name="Freeform 108"/>
              <p:cNvSpPr/>
              <p:nvPr/>
            </p:nvSpPr>
            <p:spPr>
              <a:xfrm>
                <a:off x="2928" y="307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7"/>
                    </a:lnTo>
                    <a:lnTo>
                      <a:pt x="5" y="26"/>
                    </a:lnTo>
                    <a:lnTo>
                      <a:pt x="2" y="23"/>
                    </a:lnTo>
                    <a:lnTo>
                      <a:pt x="1" y="20"/>
                    </a:lnTo>
                    <a:lnTo>
                      <a:pt x="0" y="17"/>
                    </a:lnTo>
                    <a:lnTo>
                      <a:pt x="0" y="15"/>
                    </a:lnTo>
                    <a:lnTo>
                      <a:pt x="0" y="12"/>
                    </a:lnTo>
                    <a:lnTo>
                      <a:pt x="1" y="9"/>
                    </a:lnTo>
                    <a:lnTo>
                      <a:pt x="2" y="7"/>
                    </a:lnTo>
                    <a:lnTo>
                      <a:pt x="5" y="5"/>
                    </a:lnTo>
                    <a:lnTo>
                      <a:pt x="7" y="2"/>
                    </a:lnTo>
                    <a:lnTo>
                      <a:pt x="9" y="1"/>
                    </a:lnTo>
                    <a:lnTo>
                      <a:pt x="11" y="0"/>
                    </a:lnTo>
                    <a:lnTo>
                      <a:pt x="15" y="0"/>
                    </a:lnTo>
                    <a:lnTo>
                      <a:pt x="17" y="0"/>
                    </a:lnTo>
                    <a:lnTo>
                      <a:pt x="21" y="1"/>
                    </a:lnTo>
                    <a:lnTo>
                      <a:pt x="23" y="2"/>
                    </a:lnTo>
                    <a:lnTo>
                      <a:pt x="25" y="5"/>
                    </a:lnTo>
                    <a:lnTo>
                      <a:pt x="26"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9466" name="Freeform 109"/>
              <p:cNvSpPr/>
              <p:nvPr/>
            </p:nvSpPr>
            <p:spPr>
              <a:xfrm>
                <a:off x="2865" y="320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8" y="9"/>
                    </a:lnTo>
                    <a:lnTo>
                      <a:pt x="3" y="18"/>
                    </a:lnTo>
                    <a:lnTo>
                      <a:pt x="0" y="30"/>
                    </a:lnTo>
                    <a:lnTo>
                      <a:pt x="0" y="36"/>
                    </a:lnTo>
                    <a:lnTo>
                      <a:pt x="3" y="41"/>
                    </a:lnTo>
                    <a:lnTo>
                      <a:pt x="5" y="46"/>
                    </a:lnTo>
                    <a:lnTo>
                      <a:pt x="8" y="51"/>
                    </a:lnTo>
                    <a:lnTo>
                      <a:pt x="13"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9467" name="Freeform 110"/>
              <p:cNvSpPr/>
              <p:nvPr/>
            </p:nvSpPr>
            <p:spPr>
              <a:xfrm>
                <a:off x="2872" y="3213"/>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2" y="30"/>
                    </a:lnTo>
                    <a:lnTo>
                      <a:pt x="9" y="29"/>
                    </a:lnTo>
                    <a:lnTo>
                      <a:pt x="7" y="26"/>
                    </a:lnTo>
                    <a:lnTo>
                      <a:pt x="5" y="25"/>
                    </a:lnTo>
                    <a:lnTo>
                      <a:pt x="3" y="23"/>
                    </a:lnTo>
                    <a:lnTo>
                      <a:pt x="1" y="21"/>
                    </a:lnTo>
                    <a:lnTo>
                      <a:pt x="0" y="17"/>
                    </a:lnTo>
                    <a:lnTo>
                      <a:pt x="0" y="15"/>
                    </a:lnTo>
                    <a:lnTo>
                      <a:pt x="0" y="12"/>
                    </a:lnTo>
                    <a:lnTo>
                      <a:pt x="1" y="9"/>
                    </a:lnTo>
                    <a:lnTo>
                      <a:pt x="3" y="7"/>
                    </a:lnTo>
                    <a:lnTo>
                      <a:pt x="5" y="5"/>
                    </a:lnTo>
                    <a:lnTo>
                      <a:pt x="7" y="2"/>
                    </a:lnTo>
                    <a:lnTo>
                      <a:pt x="9" y="1"/>
                    </a:lnTo>
                    <a:lnTo>
                      <a:pt x="12" y="0"/>
                    </a:lnTo>
                    <a:lnTo>
                      <a:pt x="15" y="0"/>
                    </a:lnTo>
                    <a:lnTo>
                      <a:pt x="17" y="0"/>
                    </a:lnTo>
                    <a:lnTo>
                      <a:pt x="21" y="1"/>
                    </a:lnTo>
                    <a:lnTo>
                      <a:pt x="23" y="2"/>
                    </a:lnTo>
                    <a:lnTo>
                      <a:pt x="26" y="5"/>
                    </a:lnTo>
                    <a:lnTo>
                      <a:pt x="27" y="7"/>
                    </a:lnTo>
                    <a:lnTo>
                      <a:pt x="28" y="9"/>
                    </a:lnTo>
                    <a:lnTo>
                      <a:pt x="29" y="12"/>
                    </a:lnTo>
                    <a:lnTo>
                      <a:pt x="29" y="15"/>
                    </a:lnTo>
                    <a:lnTo>
                      <a:pt x="28"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9468" name="Freeform 111"/>
              <p:cNvSpPr/>
              <p:nvPr/>
            </p:nvSpPr>
            <p:spPr>
              <a:xfrm>
                <a:off x="2942" y="3332"/>
                <a:ext cx="30" cy="29"/>
              </a:xfrm>
              <a:custGeom>
                <a:avLst/>
                <a:gdLst>
                  <a:gd name="txL" fmla="*/ 0 w 59"/>
                  <a:gd name="txT" fmla="*/ 0 h 59"/>
                  <a:gd name="txR" fmla="*/ 59 w 59"/>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9" h="59">
                    <a:moveTo>
                      <a:pt x="59" y="29"/>
                    </a:moveTo>
                    <a:lnTo>
                      <a:pt x="58" y="23"/>
                    </a:lnTo>
                    <a:lnTo>
                      <a:pt x="57" y="19"/>
                    </a:lnTo>
                    <a:lnTo>
                      <a:pt x="54" y="13"/>
                    </a:lnTo>
                    <a:lnTo>
                      <a:pt x="50" y="8"/>
                    </a:lnTo>
                    <a:lnTo>
                      <a:pt x="46" y="5"/>
                    </a:lnTo>
                    <a:lnTo>
                      <a:pt x="41" y="2"/>
                    </a:lnTo>
                    <a:lnTo>
                      <a:pt x="35" y="0"/>
                    </a:lnTo>
                    <a:lnTo>
                      <a:pt x="30" y="0"/>
                    </a:lnTo>
                    <a:lnTo>
                      <a:pt x="18" y="2"/>
                    </a:lnTo>
                    <a:lnTo>
                      <a:pt x="9" y="8"/>
                    </a:lnTo>
                    <a:lnTo>
                      <a:pt x="2" y="17"/>
                    </a:lnTo>
                    <a:lnTo>
                      <a:pt x="0" y="29"/>
                    </a:lnTo>
                    <a:lnTo>
                      <a:pt x="1" y="35"/>
                    </a:lnTo>
                    <a:lnTo>
                      <a:pt x="2" y="40"/>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0"/>
                    </a:lnTo>
                    <a:lnTo>
                      <a:pt x="58" y="35"/>
                    </a:lnTo>
                    <a:lnTo>
                      <a:pt x="59" y="29"/>
                    </a:lnTo>
                    <a:close/>
                  </a:path>
                </a:pathLst>
              </a:custGeom>
              <a:solidFill>
                <a:srgbClr val="5900BC">
                  <a:alpha val="100000"/>
                </a:srgbClr>
              </a:solidFill>
              <a:ln w="9525">
                <a:noFill/>
              </a:ln>
            </p:spPr>
            <p:txBody>
              <a:bodyPr/>
              <a:p>
                <a:endParaRPr lang="en-US"/>
              </a:p>
            </p:txBody>
          </p:sp>
          <p:sp>
            <p:nvSpPr>
              <p:cNvPr id="9469" name="Freeform 112"/>
              <p:cNvSpPr/>
              <p:nvPr/>
            </p:nvSpPr>
            <p:spPr>
              <a:xfrm>
                <a:off x="2949" y="3339"/>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5" y="29"/>
                    </a:moveTo>
                    <a:lnTo>
                      <a:pt x="11" y="29"/>
                    </a:lnTo>
                    <a:lnTo>
                      <a:pt x="9" y="28"/>
                    </a:lnTo>
                    <a:lnTo>
                      <a:pt x="6" y="27"/>
                    </a:lnTo>
                    <a:lnTo>
                      <a:pt x="4" y="25"/>
                    </a:lnTo>
                    <a:lnTo>
                      <a:pt x="2" y="23"/>
                    </a:lnTo>
                    <a:lnTo>
                      <a:pt x="1" y="20"/>
                    </a:lnTo>
                    <a:lnTo>
                      <a:pt x="0" y="17"/>
                    </a:lnTo>
                    <a:lnTo>
                      <a:pt x="0" y="14"/>
                    </a:lnTo>
                    <a:lnTo>
                      <a:pt x="0" y="12"/>
                    </a:lnTo>
                    <a:lnTo>
                      <a:pt x="1" y="8"/>
                    </a:lnTo>
                    <a:lnTo>
                      <a:pt x="2" y="6"/>
                    </a:lnTo>
                    <a:lnTo>
                      <a:pt x="4" y="4"/>
                    </a:lnTo>
                    <a:lnTo>
                      <a:pt x="6" y="2"/>
                    </a:lnTo>
                    <a:lnTo>
                      <a:pt x="9" y="1"/>
                    </a:lnTo>
                    <a:lnTo>
                      <a:pt x="11" y="0"/>
                    </a:lnTo>
                    <a:lnTo>
                      <a:pt x="15" y="0"/>
                    </a:lnTo>
                    <a:lnTo>
                      <a:pt x="17" y="0"/>
                    </a:lnTo>
                    <a:lnTo>
                      <a:pt x="20" y="1"/>
                    </a:lnTo>
                    <a:lnTo>
                      <a:pt x="23" y="2"/>
                    </a:lnTo>
                    <a:lnTo>
                      <a:pt x="25" y="4"/>
                    </a:lnTo>
                    <a:lnTo>
                      <a:pt x="26" y="6"/>
                    </a:lnTo>
                    <a:lnTo>
                      <a:pt x="28" y="8"/>
                    </a:lnTo>
                    <a:lnTo>
                      <a:pt x="29" y="12"/>
                    </a:lnTo>
                    <a:lnTo>
                      <a:pt x="29"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9470" name="Freeform 113"/>
              <p:cNvSpPr/>
              <p:nvPr/>
            </p:nvSpPr>
            <p:spPr>
              <a:xfrm>
                <a:off x="3086" y="3252"/>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5" y="13"/>
                    </a:lnTo>
                    <a:lnTo>
                      <a:pt x="51" y="8"/>
                    </a:lnTo>
                    <a:lnTo>
                      <a:pt x="47" y="5"/>
                    </a:lnTo>
                    <a:lnTo>
                      <a:pt x="42" y="2"/>
                    </a:lnTo>
                    <a:lnTo>
                      <a:pt x="36" y="0"/>
                    </a:lnTo>
                    <a:lnTo>
                      <a:pt x="30" y="0"/>
                    </a:lnTo>
                    <a:lnTo>
                      <a:pt x="19" y="2"/>
                    </a:lnTo>
                    <a:lnTo>
                      <a:pt x="10" y="8"/>
                    </a:lnTo>
                    <a:lnTo>
                      <a:pt x="3" y="18"/>
                    </a:lnTo>
                    <a:lnTo>
                      <a:pt x="0" y="30"/>
                    </a:lnTo>
                    <a:lnTo>
                      <a:pt x="2" y="36"/>
                    </a:lnTo>
                    <a:lnTo>
                      <a:pt x="3" y="40"/>
                    </a:lnTo>
                    <a:lnTo>
                      <a:pt x="6" y="46"/>
                    </a:lnTo>
                    <a:lnTo>
                      <a:pt x="10" y="51"/>
                    </a:lnTo>
                    <a:lnTo>
                      <a:pt x="14" y="54"/>
                    </a:lnTo>
                    <a:lnTo>
                      <a:pt x="19" y="56"/>
                    </a:lnTo>
                    <a:lnTo>
                      <a:pt x="25" y="59"/>
                    </a:lnTo>
                    <a:lnTo>
                      <a:pt x="30" y="59"/>
                    </a:lnTo>
                    <a:lnTo>
                      <a:pt x="36" y="59"/>
                    </a:lnTo>
                    <a:lnTo>
                      <a:pt x="42" y="56"/>
                    </a:lnTo>
                    <a:lnTo>
                      <a:pt x="47" y="54"/>
                    </a:lnTo>
                    <a:lnTo>
                      <a:pt x="51" y="51"/>
                    </a:lnTo>
                    <a:lnTo>
                      <a:pt x="55" y="46"/>
                    </a:lnTo>
                    <a:lnTo>
                      <a:pt x="58" y="40"/>
                    </a:lnTo>
                    <a:lnTo>
                      <a:pt x="59" y="36"/>
                    </a:lnTo>
                    <a:lnTo>
                      <a:pt x="60" y="30"/>
                    </a:lnTo>
                    <a:close/>
                  </a:path>
                </a:pathLst>
              </a:custGeom>
              <a:solidFill>
                <a:srgbClr val="5900BC">
                  <a:alpha val="100000"/>
                </a:srgbClr>
              </a:solidFill>
              <a:ln w="9525">
                <a:noFill/>
              </a:ln>
            </p:spPr>
            <p:txBody>
              <a:bodyPr/>
              <a:p>
                <a:endParaRPr lang="en-US"/>
              </a:p>
            </p:txBody>
          </p:sp>
          <p:sp>
            <p:nvSpPr>
              <p:cNvPr id="9471" name="Freeform 114"/>
              <p:cNvSpPr/>
              <p:nvPr/>
            </p:nvSpPr>
            <p:spPr>
              <a:xfrm>
                <a:off x="3093" y="3259"/>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10" y="28"/>
                    </a:lnTo>
                    <a:lnTo>
                      <a:pt x="7" y="26"/>
                    </a:lnTo>
                    <a:lnTo>
                      <a:pt x="5" y="25"/>
                    </a:lnTo>
                    <a:lnTo>
                      <a:pt x="3" y="23"/>
                    </a:lnTo>
                    <a:lnTo>
                      <a:pt x="2" y="20"/>
                    </a:lnTo>
                    <a:lnTo>
                      <a:pt x="0" y="17"/>
                    </a:lnTo>
                    <a:lnTo>
                      <a:pt x="0" y="15"/>
                    </a:lnTo>
                    <a:lnTo>
                      <a:pt x="0" y="11"/>
                    </a:lnTo>
                    <a:lnTo>
                      <a:pt x="2" y="9"/>
                    </a:lnTo>
                    <a:lnTo>
                      <a:pt x="3" y="7"/>
                    </a:lnTo>
                    <a:lnTo>
                      <a:pt x="5" y="5"/>
                    </a:lnTo>
                    <a:lnTo>
                      <a:pt x="7" y="2"/>
                    </a:lnTo>
                    <a:lnTo>
                      <a:pt x="10" y="1"/>
                    </a:lnTo>
                    <a:lnTo>
                      <a:pt x="12" y="0"/>
                    </a:lnTo>
                    <a:lnTo>
                      <a:pt x="15" y="0"/>
                    </a:lnTo>
                    <a:lnTo>
                      <a:pt x="18" y="0"/>
                    </a:lnTo>
                    <a:lnTo>
                      <a:pt x="21" y="1"/>
                    </a:lnTo>
                    <a:lnTo>
                      <a:pt x="23" y="2"/>
                    </a:lnTo>
                    <a:lnTo>
                      <a:pt x="26" y="5"/>
                    </a:lnTo>
                    <a:lnTo>
                      <a:pt x="27" y="7"/>
                    </a:lnTo>
                    <a:lnTo>
                      <a:pt x="29" y="9"/>
                    </a:lnTo>
                    <a:lnTo>
                      <a:pt x="30" y="11"/>
                    </a:lnTo>
                    <a:lnTo>
                      <a:pt x="30" y="15"/>
                    </a:lnTo>
                    <a:lnTo>
                      <a:pt x="29" y="21"/>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9472" name="Freeform 115"/>
              <p:cNvSpPr/>
              <p:nvPr/>
            </p:nvSpPr>
            <p:spPr>
              <a:xfrm>
                <a:off x="3083" y="300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8" y="24"/>
                    </a:lnTo>
                    <a:lnTo>
                      <a:pt x="57" y="18"/>
                    </a:lnTo>
                    <a:lnTo>
                      <a:pt x="55" y="14"/>
                    </a:lnTo>
                    <a:lnTo>
                      <a:pt x="52" y="9"/>
                    </a:lnTo>
                    <a:lnTo>
                      <a:pt x="47" y="6"/>
                    </a:lnTo>
                    <a:lnTo>
                      <a:pt x="41" y="2"/>
                    </a:lnTo>
                    <a:lnTo>
                      <a:pt x="35" y="1"/>
                    </a:lnTo>
                    <a:lnTo>
                      <a:pt x="30" y="0"/>
                    </a:lnTo>
                    <a:lnTo>
                      <a:pt x="18" y="2"/>
                    </a:lnTo>
                    <a:lnTo>
                      <a:pt x="9" y="9"/>
                    </a:lnTo>
                    <a:lnTo>
                      <a:pt x="2" y="18"/>
                    </a:lnTo>
                    <a:lnTo>
                      <a:pt x="0" y="30"/>
                    </a:lnTo>
                    <a:lnTo>
                      <a:pt x="1" y="36"/>
                    </a:lnTo>
                    <a:lnTo>
                      <a:pt x="2" y="41"/>
                    </a:lnTo>
                    <a:lnTo>
                      <a:pt x="5" y="47"/>
                    </a:lnTo>
                    <a:lnTo>
                      <a:pt x="9" y="52"/>
                    </a:lnTo>
                    <a:lnTo>
                      <a:pt x="14" y="55"/>
                    </a:lnTo>
                    <a:lnTo>
                      <a:pt x="18" y="57"/>
                    </a:lnTo>
                    <a:lnTo>
                      <a:pt x="24" y="60"/>
                    </a:lnTo>
                    <a:lnTo>
                      <a:pt x="30" y="60"/>
                    </a:lnTo>
                    <a:lnTo>
                      <a:pt x="35" y="60"/>
                    </a:lnTo>
                    <a:lnTo>
                      <a:pt x="41" y="57"/>
                    </a:lnTo>
                    <a:lnTo>
                      <a:pt x="47" y="55"/>
                    </a:lnTo>
                    <a:lnTo>
                      <a:pt x="52" y="52"/>
                    </a:lnTo>
                    <a:lnTo>
                      <a:pt x="55" y="47"/>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9473" name="Freeform 116"/>
              <p:cNvSpPr/>
              <p:nvPr/>
            </p:nvSpPr>
            <p:spPr>
              <a:xfrm>
                <a:off x="3090" y="3008"/>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2" y="29"/>
                    </a:lnTo>
                    <a:lnTo>
                      <a:pt x="10" y="28"/>
                    </a:lnTo>
                    <a:lnTo>
                      <a:pt x="7" y="26"/>
                    </a:lnTo>
                    <a:lnTo>
                      <a:pt x="4" y="24"/>
                    </a:lnTo>
                    <a:lnTo>
                      <a:pt x="3" y="22"/>
                    </a:lnTo>
                    <a:lnTo>
                      <a:pt x="1" y="20"/>
                    </a:lnTo>
                    <a:lnTo>
                      <a:pt x="0" y="17"/>
                    </a:lnTo>
                    <a:lnTo>
                      <a:pt x="0" y="14"/>
                    </a:lnTo>
                    <a:lnTo>
                      <a:pt x="0" y="11"/>
                    </a:lnTo>
                    <a:lnTo>
                      <a:pt x="1" y="8"/>
                    </a:lnTo>
                    <a:lnTo>
                      <a:pt x="3" y="6"/>
                    </a:lnTo>
                    <a:lnTo>
                      <a:pt x="4" y="3"/>
                    </a:lnTo>
                    <a:lnTo>
                      <a:pt x="7" y="2"/>
                    </a:lnTo>
                    <a:lnTo>
                      <a:pt x="10" y="1"/>
                    </a:lnTo>
                    <a:lnTo>
                      <a:pt x="12" y="0"/>
                    </a:lnTo>
                    <a:lnTo>
                      <a:pt x="15" y="0"/>
                    </a:lnTo>
                    <a:lnTo>
                      <a:pt x="18" y="0"/>
                    </a:lnTo>
                    <a:lnTo>
                      <a:pt x="20" y="1"/>
                    </a:lnTo>
                    <a:lnTo>
                      <a:pt x="23" y="2"/>
                    </a:lnTo>
                    <a:lnTo>
                      <a:pt x="25" y="3"/>
                    </a:lnTo>
                    <a:lnTo>
                      <a:pt x="27" y="6"/>
                    </a:lnTo>
                    <a:lnTo>
                      <a:pt x="28" y="8"/>
                    </a:lnTo>
                    <a:lnTo>
                      <a:pt x="30" y="11"/>
                    </a:lnTo>
                    <a:lnTo>
                      <a:pt x="30"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9474" name="Freeform 117"/>
              <p:cNvSpPr/>
              <p:nvPr/>
            </p:nvSpPr>
            <p:spPr>
              <a:xfrm>
                <a:off x="3171" y="3193"/>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4" y="12"/>
                    </a:lnTo>
                    <a:lnTo>
                      <a:pt x="51" y="8"/>
                    </a:lnTo>
                    <a:lnTo>
                      <a:pt x="46" y="4"/>
                    </a:lnTo>
                    <a:lnTo>
                      <a:pt x="41" y="2"/>
                    </a:lnTo>
                    <a:lnTo>
                      <a:pt x="36" y="1"/>
                    </a:lnTo>
                    <a:lnTo>
                      <a:pt x="30" y="0"/>
                    </a:lnTo>
                    <a:lnTo>
                      <a:pt x="18" y="2"/>
                    </a:lnTo>
                    <a:lnTo>
                      <a:pt x="9" y="8"/>
                    </a:lnTo>
                    <a:lnTo>
                      <a:pt x="2" y="18"/>
                    </a:lnTo>
                    <a:lnTo>
                      <a:pt x="0" y="29"/>
                    </a:lnTo>
                    <a:lnTo>
                      <a:pt x="1" y="35"/>
                    </a:lnTo>
                    <a:lnTo>
                      <a:pt x="2" y="41"/>
                    </a:lnTo>
                    <a:lnTo>
                      <a:pt x="6" y="46"/>
                    </a:lnTo>
                    <a:lnTo>
                      <a:pt x="9" y="50"/>
                    </a:lnTo>
                    <a:lnTo>
                      <a:pt x="14" y="54"/>
                    </a:lnTo>
                    <a:lnTo>
                      <a:pt x="18" y="57"/>
                    </a:lnTo>
                    <a:lnTo>
                      <a:pt x="24" y="58"/>
                    </a:lnTo>
                    <a:lnTo>
                      <a:pt x="30" y="59"/>
                    </a:lnTo>
                    <a:lnTo>
                      <a:pt x="36" y="58"/>
                    </a:lnTo>
                    <a:lnTo>
                      <a:pt x="41" y="57"/>
                    </a:lnTo>
                    <a:lnTo>
                      <a:pt x="46" y="54"/>
                    </a:lnTo>
                    <a:lnTo>
                      <a:pt x="51" y="50"/>
                    </a:lnTo>
                    <a:lnTo>
                      <a:pt x="54"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9475" name="Freeform 118"/>
              <p:cNvSpPr/>
              <p:nvPr/>
            </p:nvSpPr>
            <p:spPr>
              <a:xfrm>
                <a:off x="3178" y="3200"/>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7"/>
                    </a:lnTo>
                    <a:lnTo>
                      <a:pt x="5" y="26"/>
                    </a:lnTo>
                    <a:lnTo>
                      <a:pt x="3" y="24"/>
                    </a:lnTo>
                    <a:lnTo>
                      <a:pt x="1" y="20"/>
                    </a:lnTo>
                    <a:lnTo>
                      <a:pt x="0" y="18"/>
                    </a:lnTo>
                    <a:lnTo>
                      <a:pt x="0" y="15"/>
                    </a:lnTo>
                    <a:lnTo>
                      <a:pt x="0" y="12"/>
                    </a:lnTo>
                    <a:lnTo>
                      <a:pt x="1" y="10"/>
                    </a:lnTo>
                    <a:lnTo>
                      <a:pt x="3" y="7"/>
                    </a:lnTo>
                    <a:lnTo>
                      <a:pt x="5" y="5"/>
                    </a:lnTo>
                    <a:lnTo>
                      <a:pt x="7" y="3"/>
                    </a:lnTo>
                    <a:lnTo>
                      <a:pt x="9" y="2"/>
                    </a:lnTo>
                    <a:lnTo>
                      <a:pt x="13" y="0"/>
                    </a:lnTo>
                    <a:lnTo>
                      <a:pt x="15" y="0"/>
                    </a:lnTo>
                    <a:lnTo>
                      <a:pt x="17"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9476" name="Freeform 119"/>
              <p:cNvSpPr/>
              <p:nvPr/>
            </p:nvSpPr>
            <p:spPr>
              <a:xfrm>
                <a:off x="3283" y="3094"/>
                <a:ext cx="30" cy="30"/>
              </a:xfrm>
              <a:custGeom>
                <a:avLst/>
                <a:gdLst>
                  <a:gd name="txL" fmla="*/ 0 w 58"/>
                  <a:gd name="txT" fmla="*/ 0 h 58"/>
                  <a:gd name="txR" fmla="*/ 58 w 58"/>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8">
                    <a:moveTo>
                      <a:pt x="58" y="28"/>
                    </a:moveTo>
                    <a:lnTo>
                      <a:pt x="58" y="23"/>
                    </a:lnTo>
                    <a:lnTo>
                      <a:pt x="56" y="18"/>
                    </a:lnTo>
                    <a:lnTo>
                      <a:pt x="54" y="12"/>
                    </a:lnTo>
                    <a:lnTo>
                      <a:pt x="50" y="8"/>
                    </a:lnTo>
                    <a:lnTo>
                      <a:pt x="46" y="4"/>
                    </a:lnTo>
                    <a:lnTo>
                      <a:pt x="40" y="2"/>
                    </a:lnTo>
                    <a:lnTo>
                      <a:pt x="34" y="0"/>
                    </a:lnTo>
                    <a:lnTo>
                      <a:pt x="28" y="0"/>
                    </a:lnTo>
                    <a:lnTo>
                      <a:pt x="17" y="2"/>
                    </a:lnTo>
                    <a:lnTo>
                      <a:pt x="8" y="8"/>
                    </a:lnTo>
                    <a:lnTo>
                      <a:pt x="2" y="17"/>
                    </a:lnTo>
                    <a:lnTo>
                      <a:pt x="0" y="28"/>
                    </a:lnTo>
                    <a:lnTo>
                      <a:pt x="0" y="34"/>
                    </a:lnTo>
                    <a:lnTo>
                      <a:pt x="2" y="40"/>
                    </a:lnTo>
                    <a:lnTo>
                      <a:pt x="4" y="46"/>
                    </a:lnTo>
                    <a:lnTo>
                      <a:pt x="8" y="50"/>
                    </a:lnTo>
                    <a:lnTo>
                      <a:pt x="12" y="54"/>
                    </a:lnTo>
                    <a:lnTo>
                      <a:pt x="18" y="56"/>
                    </a:lnTo>
                    <a:lnTo>
                      <a:pt x="23" y="58"/>
                    </a:lnTo>
                    <a:lnTo>
                      <a:pt x="28" y="58"/>
                    </a:lnTo>
                    <a:lnTo>
                      <a:pt x="34" y="58"/>
                    </a:lnTo>
                    <a:lnTo>
                      <a:pt x="40" y="56"/>
                    </a:lnTo>
                    <a:lnTo>
                      <a:pt x="46" y="54"/>
                    </a:lnTo>
                    <a:lnTo>
                      <a:pt x="50" y="50"/>
                    </a:lnTo>
                    <a:lnTo>
                      <a:pt x="54" y="46"/>
                    </a:lnTo>
                    <a:lnTo>
                      <a:pt x="56" y="40"/>
                    </a:lnTo>
                    <a:lnTo>
                      <a:pt x="58" y="34"/>
                    </a:lnTo>
                    <a:lnTo>
                      <a:pt x="58" y="28"/>
                    </a:lnTo>
                    <a:close/>
                  </a:path>
                </a:pathLst>
              </a:custGeom>
              <a:solidFill>
                <a:srgbClr val="5900BC">
                  <a:alpha val="100000"/>
                </a:srgbClr>
              </a:solidFill>
              <a:ln w="9525">
                <a:noFill/>
              </a:ln>
            </p:spPr>
            <p:txBody>
              <a:bodyPr/>
              <a:p>
                <a:endParaRPr lang="en-US"/>
              </a:p>
            </p:txBody>
          </p:sp>
          <p:sp>
            <p:nvSpPr>
              <p:cNvPr id="9477" name="Freeform 120"/>
              <p:cNvSpPr/>
              <p:nvPr/>
            </p:nvSpPr>
            <p:spPr>
              <a:xfrm>
                <a:off x="3291" y="3102"/>
                <a:ext cx="14" cy="14"/>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4" y="28"/>
                    </a:moveTo>
                    <a:lnTo>
                      <a:pt x="12" y="28"/>
                    </a:lnTo>
                    <a:lnTo>
                      <a:pt x="10" y="27"/>
                    </a:lnTo>
                    <a:lnTo>
                      <a:pt x="6" y="26"/>
                    </a:lnTo>
                    <a:lnTo>
                      <a:pt x="4" y="24"/>
                    </a:lnTo>
                    <a:lnTo>
                      <a:pt x="3" y="21"/>
                    </a:lnTo>
                    <a:lnTo>
                      <a:pt x="2" y="19"/>
                    </a:lnTo>
                    <a:lnTo>
                      <a:pt x="0" y="17"/>
                    </a:lnTo>
                    <a:lnTo>
                      <a:pt x="0" y="13"/>
                    </a:lnTo>
                    <a:lnTo>
                      <a:pt x="0" y="11"/>
                    </a:lnTo>
                    <a:lnTo>
                      <a:pt x="2" y="8"/>
                    </a:lnTo>
                    <a:lnTo>
                      <a:pt x="3" y="5"/>
                    </a:lnTo>
                    <a:lnTo>
                      <a:pt x="4" y="3"/>
                    </a:lnTo>
                    <a:lnTo>
                      <a:pt x="6" y="2"/>
                    </a:lnTo>
                    <a:lnTo>
                      <a:pt x="10" y="1"/>
                    </a:lnTo>
                    <a:lnTo>
                      <a:pt x="12" y="0"/>
                    </a:lnTo>
                    <a:lnTo>
                      <a:pt x="14" y="0"/>
                    </a:lnTo>
                    <a:lnTo>
                      <a:pt x="18" y="0"/>
                    </a:lnTo>
                    <a:lnTo>
                      <a:pt x="20" y="1"/>
                    </a:lnTo>
                    <a:lnTo>
                      <a:pt x="24" y="2"/>
                    </a:lnTo>
                    <a:lnTo>
                      <a:pt x="26" y="3"/>
                    </a:lnTo>
                    <a:lnTo>
                      <a:pt x="27" y="5"/>
                    </a:lnTo>
                    <a:lnTo>
                      <a:pt x="28" y="8"/>
                    </a:lnTo>
                    <a:lnTo>
                      <a:pt x="29" y="11"/>
                    </a:lnTo>
                    <a:lnTo>
                      <a:pt x="29" y="13"/>
                    </a:lnTo>
                    <a:lnTo>
                      <a:pt x="28" y="19"/>
                    </a:lnTo>
                    <a:lnTo>
                      <a:pt x="26" y="24"/>
                    </a:lnTo>
                    <a:lnTo>
                      <a:pt x="20" y="27"/>
                    </a:lnTo>
                    <a:lnTo>
                      <a:pt x="14" y="28"/>
                    </a:lnTo>
                    <a:close/>
                  </a:path>
                </a:pathLst>
              </a:custGeom>
              <a:solidFill>
                <a:srgbClr val="FFFF93">
                  <a:alpha val="100000"/>
                </a:srgbClr>
              </a:solidFill>
              <a:ln w="9525">
                <a:noFill/>
              </a:ln>
            </p:spPr>
            <p:txBody>
              <a:bodyPr/>
              <a:p>
                <a:endParaRPr lang="en-US"/>
              </a:p>
            </p:txBody>
          </p:sp>
          <p:sp>
            <p:nvSpPr>
              <p:cNvPr id="9478" name="Freeform 121"/>
              <p:cNvSpPr/>
              <p:nvPr/>
            </p:nvSpPr>
            <p:spPr>
              <a:xfrm>
                <a:off x="3280" y="3273"/>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2"/>
                    </a:lnTo>
                    <a:lnTo>
                      <a:pt x="50" y="8"/>
                    </a:lnTo>
                    <a:lnTo>
                      <a:pt x="46" y="4"/>
                    </a:lnTo>
                    <a:lnTo>
                      <a:pt x="41" y="2"/>
                    </a:lnTo>
                    <a:lnTo>
                      <a:pt x="35" y="0"/>
                    </a:lnTo>
                    <a:lnTo>
                      <a:pt x="30" y="0"/>
                    </a:lnTo>
                    <a:lnTo>
                      <a:pt x="18" y="2"/>
                    </a:lnTo>
                    <a:lnTo>
                      <a:pt x="9" y="8"/>
                    </a:lnTo>
                    <a:lnTo>
                      <a:pt x="2" y="18"/>
                    </a:lnTo>
                    <a:lnTo>
                      <a:pt x="0" y="30"/>
                    </a:lnTo>
                    <a:lnTo>
                      <a:pt x="1" y="35"/>
                    </a:lnTo>
                    <a:lnTo>
                      <a:pt x="2" y="41"/>
                    </a:lnTo>
                    <a:lnTo>
                      <a:pt x="6" y="46"/>
                    </a:lnTo>
                    <a:lnTo>
                      <a:pt x="9" y="50"/>
                    </a:lnTo>
                    <a:lnTo>
                      <a:pt x="14" y="54"/>
                    </a:lnTo>
                    <a:lnTo>
                      <a:pt x="18" y="57"/>
                    </a:lnTo>
                    <a:lnTo>
                      <a:pt x="24" y="58"/>
                    </a:lnTo>
                    <a:lnTo>
                      <a:pt x="30" y="60"/>
                    </a:lnTo>
                    <a:lnTo>
                      <a:pt x="35" y="58"/>
                    </a:lnTo>
                    <a:lnTo>
                      <a:pt x="41" y="57"/>
                    </a:lnTo>
                    <a:lnTo>
                      <a:pt x="46" y="54"/>
                    </a:lnTo>
                    <a:lnTo>
                      <a:pt x="50" y="50"/>
                    </a:lnTo>
                    <a:lnTo>
                      <a:pt x="54" y="46"/>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9479" name="Freeform 122"/>
              <p:cNvSpPr/>
              <p:nvPr/>
            </p:nvSpPr>
            <p:spPr>
              <a:xfrm>
                <a:off x="3288" y="3280"/>
                <a:ext cx="15" cy="15"/>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7"/>
                    </a:lnTo>
                    <a:lnTo>
                      <a:pt x="4" y="4"/>
                    </a:lnTo>
                    <a:lnTo>
                      <a:pt x="7" y="2"/>
                    </a:lnTo>
                    <a:lnTo>
                      <a:pt x="9" y="1"/>
                    </a:lnTo>
                    <a:lnTo>
                      <a:pt x="11" y="0"/>
                    </a:lnTo>
                    <a:lnTo>
                      <a:pt x="15" y="0"/>
                    </a:lnTo>
                    <a:lnTo>
                      <a:pt x="17" y="0"/>
                    </a:lnTo>
                    <a:lnTo>
                      <a:pt x="20" y="1"/>
                    </a:lnTo>
                    <a:lnTo>
                      <a:pt x="23" y="2"/>
                    </a:lnTo>
                    <a:lnTo>
                      <a:pt x="25" y="4"/>
                    </a:lnTo>
                    <a:lnTo>
                      <a:pt x="26" y="7"/>
                    </a:lnTo>
                    <a:lnTo>
                      <a:pt x="29" y="9"/>
                    </a:lnTo>
                    <a:lnTo>
                      <a:pt x="30" y="11"/>
                    </a:lnTo>
                    <a:lnTo>
                      <a:pt x="30" y="15"/>
                    </a:lnTo>
                    <a:lnTo>
                      <a:pt x="29" y="20"/>
                    </a:lnTo>
                    <a:lnTo>
                      <a:pt x="25" y="25"/>
                    </a:lnTo>
                    <a:lnTo>
                      <a:pt x="20" y="27"/>
                    </a:lnTo>
                    <a:lnTo>
                      <a:pt x="15" y="28"/>
                    </a:lnTo>
                    <a:close/>
                  </a:path>
                </a:pathLst>
              </a:custGeom>
              <a:solidFill>
                <a:srgbClr val="FFFF93">
                  <a:alpha val="100000"/>
                </a:srgbClr>
              </a:solidFill>
              <a:ln w="9525">
                <a:noFill/>
              </a:ln>
            </p:spPr>
            <p:txBody>
              <a:bodyPr/>
              <a:p>
                <a:endParaRPr lang="en-US"/>
              </a:p>
            </p:txBody>
          </p:sp>
          <p:sp>
            <p:nvSpPr>
              <p:cNvPr id="9480" name="Freeform 123"/>
              <p:cNvSpPr/>
              <p:nvPr/>
            </p:nvSpPr>
            <p:spPr>
              <a:xfrm>
                <a:off x="3264" y="3390"/>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4"/>
                    </a:lnTo>
                    <a:lnTo>
                      <a:pt x="50" y="10"/>
                    </a:lnTo>
                    <a:lnTo>
                      <a:pt x="46" y="6"/>
                    </a:lnTo>
                    <a:lnTo>
                      <a:pt x="41" y="3"/>
                    </a:lnTo>
                    <a:lnTo>
                      <a:pt x="35" y="2"/>
                    </a:lnTo>
                    <a:lnTo>
                      <a:pt x="29" y="0"/>
                    </a:lnTo>
                    <a:lnTo>
                      <a:pt x="18" y="3"/>
                    </a:lnTo>
                    <a:lnTo>
                      <a:pt x="9" y="10"/>
                    </a:lnTo>
                    <a:lnTo>
                      <a:pt x="2" y="19"/>
                    </a:lnTo>
                    <a:lnTo>
                      <a:pt x="0" y="30"/>
                    </a:lnTo>
                    <a:lnTo>
                      <a:pt x="1" y="36"/>
                    </a:lnTo>
                    <a:lnTo>
                      <a:pt x="2" y="42"/>
                    </a:lnTo>
                    <a:lnTo>
                      <a:pt x="5" y="48"/>
                    </a:lnTo>
                    <a:lnTo>
                      <a:pt x="9" y="52"/>
                    </a:lnTo>
                    <a:lnTo>
                      <a:pt x="13" y="56"/>
                    </a:lnTo>
                    <a:lnTo>
                      <a:pt x="18" y="58"/>
                    </a:lnTo>
                    <a:lnTo>
                      <a:pt x="24" y="60"/>
                    </a:lnTo>
                    <a:lnTo>
                      <a:pt x="29" y="60"/>
                    </a:lnTo>
                    <a:lnTo>
                      <a:pt x="35" y="60"/>
                    </a:lnTo>
                    <a:lnTo>
                      <a:pt x="41" y="58"/>
                    </a:lnTo>
                    <a:lnTo>
                      <a:pt x="46" y="56"/>
                    </a:lnTo>
                    <a:lnTo>
                      <a:pt x="50" y="52"/>
                    </a:lnTo>
                    <a:lnTo>
                      <a:pt x="54" y="48"/>
                    </a:lnTo>
                    <a:lnTo>
                      <a:pt x="57" y="42"/>
                    </a:lnTo>
                    <a:lnTo>
                      <a:pt x="58" y="36"/>
                    </a:lnTo>
                    <a:lnTo>
                      <a:pt x="59" y="30"/>
                    </a:lnTo>
                    <a:close/>
                  </a:path>
                </a:pathLst>
              </a:custGeom>
              <a:solidFill>
                <a:srgbClr val="5900BC">
                  <a:alpha val="100000"/>
                </a:srgbClr>
              </a:solidFill>
              <a:ln w="9525">
                <a:noFill/>
              </a:ln>
            </p:spPr>
            <p:txBody>
              <a:bodyPr/>
              <a:p>
                <a:endParaRPr lang="en-US"/>
              </a:p>
            </p:txBody>
          </p:sp>
          <p:sp>
            <p:nvSpPr>
              <p:cNvPr id="9481" name="Freeform 124"/>
              <p:cNvSpPr/>
              <p:nvPr/>
            </p:nvSpPr>
            <p:spPr>
              <a:xfrm>
                <a:off x="3272" y="339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8"/>
                    </a:lnTo>
                    <a:lnTo>
                      <a:pt x="5" y="26"/>
                    </a:lnTo>
                    <a:lnTo>
                      <a:pt x="4" y="23"/>
                    </a:lnTo>
                    <a:lnTo>
                      <a:pt x="2" y="21"/>
                    </a:lnTo>
                    <a:lnTo>
                      <a:pt x="0" y="19"/>
                    </a:lnTo>
                    <a:lnTo>
                      <a:pt x="0" y="15"/>
                    </a:lnTo>
                    <a:lnTo>
                      <a:pt x="0" y="13"/>
                    </a:lnTo>
                    <a:lnTo>
                      <a:pt x="2" y="10"/>
                    </a:lnTo>
                    <a:lnTo>
                      <a:pt x="4" y="7"/>
                    </a:lnTo>
                    <a:lnTo>
                      <a:pt x="5" y="5"/>
                    </a:lnTo>
                    <a:lnTo>
                      <a:pt x="7" y="4"/>
                    </a:lnTo>
                    <a:lnTo>
                      <a:pt x="10" y="2"/>
                    </a:lnTo>
                    <a:lnTo>
                      <a:pt x="13" y="0"/>
                    </a:lnTo>
                    <a:lnTo>
                      <a:pt x="15" y="0"/>
                    </a:lnTo>
                    <a:lnTo>
                      <a:pt x="19" y="0"/>
                    </a:lnTo>
                    <a:lnTo>
                      <a:pt x="21" y="2"/>
                    </a:lnTo>
                    <a:lnTo>
                      <a:pt x="24" y="4"/>
                    </a:lnTo>
                    <a:lnTo>
                      <a:pt x="26" y="5"/>
                    </a:lnTo>
                    <a:lnTo>
                      <a:pt x="28" y="7"/>
                    </a:lnTo>
                    <a:lnTo>
                      <a:pt x="29" y="10"/>
                    </a:lnTo>
                    <a:lnTo>
                      <a:pt x="30" y="13"/>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9482" name="Freeform 125"/>
              <p:cNvSpPr/>
              <p:nvPr/>
            </p:nvSpPr>
            <p:spPr>
              <a:xfrm>
                <a:off x="3480" y="331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9" y="9"/>
                    </a:lnTo>
                    <a:lnTo>
                      <a:pt x="3" y="18"/>
                    </a:lnTo>
                    <a:lnTo>
                      <a:pt x="0" y="30"/>
                    </a:lnTo>
                    <a:lnTo>
                      <a:pt x="1" y="36"/>
                    </a:lnTo>
                    <a:lnTo>
                      <a:pt x="3" y="41"/>
                    </a:lnTo>
                    <a:lnTo>
                      <a:pt x="6" y="46"/>
                    </a:lnTo>
                    <a:lnTo>
                      <a:pt x="9" y="51"/>
                    </a:lnTo>
                    <a:lnTo>
                      <a:pt x="14"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9483" name="Freeform 126"/>
              <p:cNvSpPr/>
              <p:nvPr/>
            </p:nvSpPr>
            <p:spPr>
              <a:xfrm>
                <a:off x="3487" y="332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6"/>
                    </a:lnTo>
                    <a:lnTo>
                      <a:pt x="5" y="25"/>
                    </a:lnTo>
                    <a:lnTo>
                      <a:pt x="4" y="23"/>
                    </a:lnTo>
                    <a:lnTo>
                      <a:pt x="1" y="19"/>
                    </a:lnTo>
                    <a:lnTo>
                      <a:pt x="0" y="17"/>
                    </a:lnTo>
                    <a:lnTo>
                      <a:pt x="0" y="15"/>
                    </a:lnTo>
                    <a:lnTo>
                      <a:pt x="0" y="11"/>
                    </a:lnTo>
                    <a:lnTo>
                      <a:pt x="1" y="9"/>
                    </a:lnTo>
                    <a:lnTo>
                      <a:pt x="4" y="7"/>
                    </a:lnTo>
                    <a:lnTo>
                      <a:pt x="5" y="4"/>
                    </a:lnTo>
                    <a:lnTo>
                      <a:pt x="7" y="2"/>
                    </a:lnTo>
                    <a:lnTo>
                      <a:pt x="9" y="1"/>
                    </a:lnTo>
                    <a:lnTo>
                      <a:pt x="13" y="0"/>
                    </a:lnTo>
                    <a:lnTo>
                      <a:pt x="15" y="0"/>
                    </a:lnTo>
                    <a:lnTo>
                      <a:pt x="19" y="0"/>
                    </a:lnTo>
                    <a:lnTo>
                      <a:pt x="21" y="1"/>
                    </a:lnTo>
                    <a:lnTo>
                      <a:pt x="23" y="2"/>
                    </a:lnTo>
                    <a:lnTo>
                      <a:pt x="26" y="4"/>
                    </a:lnTo>
                    <a:lnTo>
                      <a:pt x="28" y="7"/>
                    </a:lnTo>
                    <a:lnTo>
                      <a:pt x="29" y="9"/>
                    </a:lnTo>
                    <a:lnTo>
                      <a:pt x="30" y="11"/>
                    </a:lnTo>
                    <a:lnTo>
                      <a:pt x="30" y="15"/>
                    </a:lnTo>
                    <a:lnTo>
                      <a:pt x="29"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9484" name="Freeform 127"/>
              <p:cNvSpPr/>
              <p:nvPr/>
            </p:nvSpPr>
            <p:spPr>
              <a:xfrm>
                <a:off x="3586" y="339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9" y="24"/>
                    </a:lnTo>
                    <a:lnTo>
                      <a:pt x="58" y="18"/>
                    </a:lnTo>
                    <a:lnTo>
                      <a:pt x="56" y="13"/>
                    </a:lnTo>
                    <a:lnTo>
                      <a:pt x="52" y="9"/>
                    </a:lnTo>
                    <a:lnTo>
                      <a:pt x="48" y="5"/>
                    </a:lnTo>
                    <a:lnTo>
                      <a:pt x="42" y="2"/>
                    </a:lnTo>
                    <a:lnTo>
                      <a:pt x="36" y="1"/>
                    </a:lnTo>
                    <a:lnTo>
                      <a:pt x="30" y="0"/>
                    </a:lnTo>
                    <a:lnTo>
                      <a:pt x="19" y="2"/>
                    </a:lnTo>
                    <a:lnTo>
                      <a:pt x="10" y="9"/>
                    </a:lnTo>
                    <a:lnTo>
                      <a:pt x="3" y="18"/>
                    </a:lnTo>
                    <a:lnTo>
                      <a:pt x="0" y="30"/>
                    </a:lnTo>
                    <a:lnTo>
                      <a:pt x="1" y="35"/>
                    </a:lnTo>
                    <a:lnTo>
                      <a:pt x="3" y="41"/>
                    </a:lnTo>
                    <a:lnTo>
                      <a:pt x="6" y="47"/>
                    </a:lnTo>
                    <a:lnTo>
                      <a:pt x="10" y="51"/>
                    </a:lnTo>
                    <a:lnTo>
                      <a:pt x="14" y="55"/>
                    </a:lnTo>
                    <a:lnTo>
                      <a:pt x="19" y="57"/>
                    </a:lnTo>
                    <a:lnTo>
                      <a:pt x="25" y="58"/>
                    </a:lnTo>
                    <a:lnTo>
                      <a:pt x="30" y="59"/>
                    </a:lnTo>
                    <a:lnTo>
                      <a:pt x="36" y="58"/>
                    </a:lnTo>
                    <a:lnTo>
                      <a:pt x="42" y="57"/>
                    </a:lnTo>
                    <a:lnTo>
                      <a:pt x="48" y="55"/>
                    </a:lnTo>
                    <a:lnTo>
                      <a:pt x="52" y="51"/>
                    </a:lnTo>
                    <a:lnTo>
                      <a:pt x="56"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9485" name="Freeform 128"/>
              <p:cNvSpPr/>
              <p:nvPr/>
            </p:nvSpPr>
            <p:spPr>
              <a:xfrm>
                <a:off x="3594" y="3405"/>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11" y="28"/>
                    </a:lnTo>
                    <a:lnTo>
                      <a:pt x="7" y="27"/>
                    </a:lnTo>
                    <a:lnTo>
                      <a:pt x="5" y="25"/>
                    </a:lnTo>
                    <a:lnTo>
                      <a:pt x="4" y="23"/>
                    </a:lnTo>
                    <a:lnTo>
                      <a:pt x="1" y="20"/>
                    </a:lnTo>
                    <a:lnTo>
                      <a:pt x="0" y="18"/>
                    </a:lnTo>
                    <a:lnTo>
                      <a:pt x="0" y="15"/>
                    </a:lnTo>
                    <a:lnTo>
                      <a:pt x="0" y="12"/>
                    </a:lnTo>
                    <a:lnTo>
                      <a:pt x="1" y="9"/>
                    </a:lnTo>
                    <a:lnTo>
                      <a:pt x="4" y="6"/>
                    </a:lnTo>
                    <a:lnTo>
                      <a:pt x="5" y="4"/>
                    </a:lnTo>
                    <a:lnTo>
                      <a:pt x="7" y="3"/>
                    </a:lnTo>
                    <a:lnTo>
                      <a:pt x="11" y="1"/>
                    </a:lnTo>
                    <a:lnTo>
                      <a:pt x="13" y="0"/>
                    </a:lnTo>
                    <a:lnTo>
                      <a:pt x="15" y="0"/>
                    </a:lnTo>
                    <a:lnTo>
                      <a:pt x="19" y="0"/>
                    </a:lnTo>
                    <a:lnTo>
                      <a:pt x="21" y="1"/>
                    </a:lnTo>
                    <a:lnTo>
                      <a:pt x="23" y="3"/>
                    </a:lnTo>
                    <a:lnTo>
                      <a:pt x="26" y="4"/>
                    </a:lnTo>
                    <a:lnTo>
                      <a:pt x="28" y="6"/>
                    </a:lnTo>
                    <a:lnTo>
                      <a:pt x="29" y="9"/>
                    </a:lnTo>
                    <a:lnTo>
                      <a:pt x="30" y="12"/>
                    </a:lnTo>
                    <a:lnTo>
                      <a:pt x="30" y="15"/>
                    </a:lnTo>
                    <a:lnTo>
                      <a:pt x="29" y="20"/>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9486" name="Freeform 129"/>
              <p:cNvSpPr/>
              <p:nvPr/>
            </p:nvSpPr>
            <p:spPr>
              <a:xfrm>
                <a:off x="3541" y="3129"/>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9" y="24"/>
                    </a:lnTo>
                    <a:lnTo>
                      <a:pt x="57" y="18"/>
                    </a:lnTo>
                    <a:lnTo>
                      <a:pt x="55" y="12"/>
                    </a:lnTo>
                    <a:lnTo>
                      <a:pt x="51" y="8"/>
                    </a:lnTo>
                    <a:lnTo>
                      <a:pt x="47" y="4"/>
                    </a:lnTo>
                    <a:lnTo>
                      <a:pt x="41" y="2"/>
                    </a:lnTo>
                    <a:lnTo>
                      <a:pt x="36" y="0"/>
                    </a:lnTo>
                    <a:lnTo>
                      <a:pt x="30" y="0"/>
                    </a:lnTo>
                    <a:lnTo>
                      <a:pt x="19" y="2"/>
                    </a:lnTo>
                    <a:lnTo>
                      <a:pt x="9" y="8"/>
                    </a:lnTo>
                    <a:lnTo>
                      <a:pt x="3" y="18"/>
                    </a:lnTo>
                    <a:lnTo>
                      <a:pt x="0" y="30"/>
                    </a:lnTo>
                    <a:lnTo>
                      <a:pt x="0" y="35"/>
                    </a:lnTo>
                    <a:lnTo>
                      <a:pt x="3" y="41"/>
                    </a:lnTo>
                    <a:lnTo>
                      <a:pt x="5" y="46"/>
                    </a:lnTo>
                    <a:lnTo>
                      <a:pt x="9" y="50"/>
                    </a:lnTo>
                    <a:lnTo>
                      <a:pt x="13" y="54"/>
                    </a:lnTo>
                    <a:lnTo>
                      <a:pt x="19" y="57"/>
                    </a:lnTo>
                    <a:lnTo>
                      <a:pt x="25" y="58"/>
                    </a:lnTo>
                    <a:lnTo>
                      <a:pt x="30" y="60"/>
                    </a:lnTo>
                    <a:lnTo>
                      <a:pt x="36" y="58"/>
                    </a:lnTo>
                    <a:lnTo>
                      <a:pt x="41" y="57"/>
                    </a:lnTo>
                    <a:lnTo>
                      <a:pt x="47" y="54"/>
                    </a:lnTo>
                    <a:lnTo>
                      <a:pt x="51" y="50"/>
                    </a:lnTo>
                    <a:lnTo>
                      <a:pt x="55" y="46"/>
                    </a:lnTo>
                    <a:lnTo>
                      <a:pt x="57" y="41"/>
                    </a:lnTo>
                    <a:lnTo>
                      <a:pt x="59" y="35"/>
                    </a:lnTo>
                    <a:lnTo>
                      <a:pt x="59" y="30"/>
                    </a:lnTo>
                    <a:close/>
                  </a:path>
                </a:pathLst>
              </a:custGeom>
              <a:solidFill>
                <a:srgbClr val="5900BC">
                  <a:alpha val="100000"/>
                </a:srgbClr>
              </a:solidFill>
              <a:ln w="9525">
                <a:noFill/>
              </a:ln>
            </p:spPr>
            <p:txBody>
              <a:bodyPr/>
              <a:p>
                <a:endParaRPr lang="en-US"/>
              </a:p>
            </p:txBody>
          </p:sp>
          <p:sp>
            <p:nvSpPr>
              <p:cNvPr id="9487" name="Freeform 130"/>
              <p:cNvSpPr/>
              <p:nvPr/>
            </p:nvSpPr>
            <p:spPr>
              <a:xfrm>
                <a:off x="3549" y="3136"/>
                <a:ext cx="14" cy="15"/>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5" y="28"/>
                    </a:moveTo>
                    <a:lnTo>
                      <a:pt x="12" y="28"/>
                    </a:lnTo>
                    <a:lnTo>
                      <a:pt x="10" y="27"/>
                    </a:lnTo>
                    <a:lnTo>
                      <a:pt x="6" y="26"/>
                    </a:lnTo>
                    <a:lnTo>
                      <a:pt x="4" y="25"/>
                    </a:lnTo>
                    <a:lnTo>
                      <a:pt x="3" y="23"/>
                    </a:lnTo>
                    <a:lnTo>
                      <a:pt x="2" y="19"/>
                    </a:lnTo>
                    <a:lnTo>
                      <a:pt x="0" y="17"/>
                    </a:lnTo>
                    <a:lnTo>
                      <a:pt x="0" y="15"/>
                    </a:lnTo>
                    <a:lnTo>
                      <a:pt x="0" y="11"/>
                    </a:lnTo>
                    <a:lnTo>
                      <a:pt x="2" y="9"/>
                    </a:lnTo>
                    <a:lnTo>
                      <a:pt x="3" y="7"/>
                    </a:lnTo>
                    <a:lnTo>
                      <a:pt x="4" y="4"/>
                    </a:lnTo>
                    <a:lnTo>
                      <a:pt x="6" y="2"/>
                    </a:lnTo>
                    <a:lnTo>
                      <a:pt x="10" y="1"/>
                    </a:lnTo>
                    <a:lnTo>
                      <a:pt x="12" y="0"/>
                    </a:lnTo>
                    <a:lnTo>
                      <a:pt x="15" y="0"/>
                    </a:lnTo>
                    <a:lnTo>
                      <a:pt x="18" y="0"/>
                    </a:lnTo>
                    <a:lnTo>
                      <a:pt x="21" y="1"/>
                    </a:lnTo>
                    <a:lnTo>
                      <a:pt x="23" y="2"/>
                    </a:lnTo>
                    <a:lnTo>
                      <a:pt x="26" y="4"/>
                    </a:lnTo>
                    <a:lnTo>
                      <a:pt x="27" y="7"/>
                    </a:lnTo>
                    <a:lnTo>
                      <a:pt x="28" y="9"/>
                    </a:lnTo>
                    <a:lnTo>
                      <a:pt x="29" y="11"/>
                    </a:lnTo>
                    <a:lnTo>
                      <a:pt x="29" y="15"/>
                    </a:lnTo>
                    <a:lnTo>
                      <a:pt x="28" y="20"/>
                    </a:lnTo>
                    <a:lnTo>
                      <a:pt x="26" y="25"/>
                    </a:lnTo>
                    <a:lnTo>
                      <a:pt x="21" y="27"/>
                    </a:lnTo>
                    <a:lnTo>
                      <a:pt x="15" y="28"/>
                    </a:lnTo>
                    <a:close/>
                  </a:path>
                </a:pathLst>
              </a:custGeom>
              <a:solidFill>
                <a:srgbClr val="FFFF93">
                  <a:alpha val="100000"/>
                </a:srgbClr>
              </a:solidFill>
              <a:ln w="9525">
                <a:noFill/>
              </a:ln>
            </p:spPr>
            <p:txBody>
              <a:bodyPr/>
              <a:p>
                <a:endParaRPr lang="en-US"/>
              </a:p>
            </p:txBody>
          </p:sp>
          <p:sp>
            <p:nvSpPr>
              <p:cNvPr id="9488" name="Freeform 131"/>
              <p:cNvSpPr/>
              <p:nvPr/>
            </p:nvSpPr>
            <p:spPr>
              <a:xfrm>
                <a:off x="3696" y="311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3"/>
                    </a:lnTo>
                    <a:lnTo>
                      <a:pt x="51" y="9"/>
                    </a:lnTo>
                    <a:lnTo>
                      <a:pt x="46" y="5"/>
                    </a:lnTo>
                    <a:lnTo>
                      <a:pt x="42" y="2"/>
                    </a:lnTo>
                    <a:lnTo>
                      <a:pt x="36" y="1"/>
                    </a:lnTo>
                    <a:lnTo>
                      <a:pt x="30" y="0"/>
                    </a:lnTo>
                    <a:lnTo>
                      <a:pt x="19" y="2"/>
                    </a:lnTo>
                    <a:lnTo>
                      <a:pt x="9" y="9"/>
                    </a:lnTo>
                    <a:lnTo>
                      <a:pt x="2" y="18"/>
                    </a:lnTo>
                    <a:lnTo>
                      <a:pt x="0" y="30"/>
                    </a:lnTo>
                    <a:lnTo>
                      <a:pt x="1" y="35"/>
                    </a:lnTo>
                    <a:lnTo>
                      <a:pt x="2" y="41"/>
                    </a:lnTo>
                    <a:lnTo>
                      <a:pt x="6" y="47"/>
                    </a:lnTo>
                    <a:lnTo>
                      <a:pt x="9" y="52"/>
                    </a:lnTo>
                    <a:lnTo>
                      <a:pt x="14" y="55"/>
                    </a:lnTo>
                    <a:lnTo>
                      <a:pt x="19" y="57"/>
                    </a:lnTo>
                    <a:lnTo>
                      <a:pt x="24" y="58"/>
                    </a:lnTo>
                    <a:lnTo>
                      <a:pt x="30" y="60"/>
                    </a:lnTo>
                    <a:lnTo>
                      <a:pt x="36" y="58"/>
                    </a:lnTo>
                    <a:lnTo>
                      <a:pt x="42" y="57"/>
                    </a:lnTo>
                    <a:lnTo>
                      <a:pt x="46" y="55"/>
                    </a:lnTo>
                    <a:lnTo>
                      <a:pt x="51" y="52"/>
                    </a:lnTo>
                    <a:lnTo>
                      <a:pt x="54"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9489" name="Freeform 132"/>
              <p:cNvSpPr/>
              <p:nvPr/>
            </p:nvSpPr>
            <p:spPr>
              <a:xfrm>
                <a:off x="3703" y="311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8"/>
                    </a:lnTo>
                    <a:lnTo>
                      <a:pt x="7" y="27"/>
                    </a:lnTo>
                    <a:lnTo>
                      <a:pt x="5" y="25"/>
                    </a:lnTo>
                    <a:lnTo>
                      <a:pt x="4" y="23"/>
                    </a:lnTo>
                    <a:lnTo>
                      <a:pt x="1" y="20"/>
                    </a:lnTo>
                    <a:lnTo>
                      <a:pt x="0" y="18"/>
                    </a:lnTo>
                    <a:lnTo>
                      <a:pt x="0" y="15"/>
                    </a:lnTo>
                    <a:lnTo>
                      <a:pt x="0" y="12"/>
                    </a:lnTo>
                    <a:lnTo>
                      <a:pt x="1" y="9"/>
                    </a:lnTo>
                    <a:lnTo>
                      <a:pt x="4" y="7"/>
                    </a:lnTo>
                    <a:lnTo>
                      <a:pt x="5" y="4"/>
                    </a:lnTo>
                    <a:lnTo>
                      <a:pt x="7" y="3"/>
                    </a:lnTo>
                    <a:lnTo>
                      <a:pt x="9" y="1"/>
                    </a:lnTo>
                    <a:lnTo>
                      <a:pt x="13" y="0"/>
                    </a:lnTo>
                    <a:lnTo>
                      <a:pt x="15" y="0"/>
                    </a:lnTo>
                    <a:lnTo>
                      <a:pt x="19" y="0"/>
                    </a:lnTo>
                    <a:lnTo>
                      <a:pt x="21" y="1"/>
                    </a:lnTo>
                    <a:lnTo>
                      <a:pt x="23" y="3"/>
                    </a:lnTo>
                    <a:lnTo>
                      <a:pt x="25" y="4"/>
                    </a:lnTo>
                    <a:lnTo>
                      <a:pt x="28"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9490" name="Freeform 133"/>
              <p:cNvSpPr/>
              <p:nvPr/>
            </p:nvSpPr>
            <p:spPr>
              <a:xfrm>
                <a:off x="3669" y="3257"/>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4"/>
                    </a:lnTo>
                    <a:lnTo>
                      <a:pt x="51" y="10"/>
                    </a:lnTo>
                    <a:lnTo>
                      <a:pt x="46" y="6"/>
                    </a:lnTo>
                    <a:lnTo>
                      <a:pt x="42" y="3"/>
                    </a:lnTo>
                    <a:lnTo>
                      <a:pt x="36" y="2"/>
                    </a:lnTo>
                    <a:lnTo>
                      <a:pt x="30" y="0"/>
                    </a:lnTo>
                    <a:lnTo>
                      <a:pt x="19" y="3"/>
                    </a:lnTo>
                    <a:lnTo>
                      <a:pt x="9" y="10"/>
                    </a:lnTo>
                    <a:lnTo>
                      <a:pt x="2" y="19"/>
                    </a:lnTo>
                    <a:lnTo>
                      <a:pt x="0" y="30"/>
                    </a:lnTo>
                    <a:lnTo>
                      <a:pt x="1" y="36"/>
                    </a:lnTo>
                    <a:lnTo>
                      <a:pt x="2" y="42"/>
                    </a:lnTo>
                    <a:lnTo>
                      <a:pt x="5" y="46"/>
                    </a:lnTo>
                    <a:lnTo>
                      <a:pt x="8" y="51"/>
                    </a:lnTo>
                    <a:lnTo>
                      <a:pt x="13" y="55"/>
                    </a:lnTo>
                    <a:lnTo>
                      <a:pt x="19" y="58"/>
                    </a:lnTo>
                    <a:lnTo>
                      <a:pt x="24" y="59"/>
                    </a:lnTo>
                    <a:lnTo>
                      <a:pt x="30" y="60"/>
                    </a:lnTo>
                    <a:lnTo>
                      <a:pt x="36" y="59"/>
                    </a:lnTo>
                    <a:lnTo>
                      <a:pt x="42" y="58"/>
                    </a:lnTo>
                    <a:lnTo>
                      <a:pt x="46" y="55"/>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9491" name="Freeform 134"/>
              <p:cNvSpPr/>
              <p:nvPr/>
            </p:nvSpPr>
            <p:spPr>
              <a:xfrm>
                <a:off x="3677" y="326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10"/>
                    </a:lnTo>
                    <a:lnTo>
                      <a:pt x="2" y="7"/>
                    </a:lnTo>
                    <a:lnTo>
                      <a:pt x="5" y="5"/>
                    </a:lnTo>
                    <a:lnTo>
                      <a:pt x="7" y="3"/>
                    </a:lnTo>
                    <a:lnTo>
                      <a:pt x="9" y="1"/>
                    </a:lnTo>
                    <a:lnTo>
                      <a:pt x="12" y="0"/>
                    </a:lnTo>
                    <a:lnTo>
                      <a:pt x="15" y="0"/>
                    </a:lnTo>
                    <a:lnTo>
                      <a:pt x="17" y="0"/>
                    </a:lnTo>
                    <a:lnTo>
                      <a:pt x="21" y="1"/>
                    </a:lnTo>
                    <a:lnTo>
                      <a:pt x="23" y="3"/>
                    </a:lnTo>
                    <a:lnTo>
                      <a:pt x="25" y="5"/>
                    </a:lnTo>
                    <a:lnTo>
                      <a:pt x="27"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9492" name="Freeform 135"/>
              <p:cNvSpPr/>
              <p:nvPr/>
            </p:nvSpPr>
            <p:spPr>
              <a:xfrm>
                <a:off x="3693" y="3382"/>
                <a:ext cx="30"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3"/>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8"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9493" name="Freeform 136"/>
              <p:cNvSpPr/>
              <p:nvPr/>
            </p:nvSpPr>
            <p:spPr>
              <a:xfrm>
                <a:off x="3701" y="3390"/>
                <a:ext cx="14" cy="14"/>
              </a:xfrm>
              <a:custGeom>
                <a:avLst/>
                <a:gdLst>
                  <a:gd name="txL" fmla="*/ 0 w 28"/>
                  <a:gd name="txT" fmla="*/ 0 h 29"/>
                  <a:gd name="txR" fmla="*/ 28 w 28"/>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8" h="29">
                    <a:moveTo>
                      <a:pt x="13" y="29"/>
                    </a:moveTo>
                    <a:lnTo>
                      <a:pt x="11" y="29"/>
                    </a:lnTo>
                    <a:lnTo>
                      <a:pt x="9" y="28"/>
                    </a:lnTo>
                    <a:lnTo>
                      <a:pt x="5" y="27"/>
                    </a:lnTo>
                    <a:lnTo>
                      <a:pt x="3" y="25"/>
                    </a:lnTo>
                    <a:lnTo>
                      <a:pt x="2" y="22"/>
                    </a:lnTo>
                    <a:lnTo>
                      <a:pt x="1" y="20"/>
                    </a:lnTo>
                    <a:lnTo>
                      <a:pt x="0" y="18"/>
                    </a:lnTo>
                    <a:lnTo>
                      <a:pt x="0" y="14"/>
                    </a:lnTo>
                    <a:lnTo>
                      <a:pt x="0" y="12"/>
                    </a:lnTo>
                    <a:lnTo>
                      <a:pt x="1" y="8"/>
                    </a:lnTo>
                    <a:lnTo>
                      <a:pt x="2" y="6"/>
                    </a:lnTo>
                    <a:lnTo>
                      <a:pt x="3" y="4"/>
                    </a:lnTo>
                    <a:lnTo>
                      <a:pt x="5" y="3"/>
                    </a:lnTo>
                    <a:lnTo>
                      <a:pt x="9" y="2"/>
                    </a:lnTo>
                    <a:lnTo>
                      <a:pt x="11" y="0"/>
                    </a:lnTo>
                    <a:lnTo>
                      <a:pt x="13" y="0"/>
                    </a:lnTo>
                    <a:lnTo>
                      <a:pt x="17" y="0"/>
                    </a:lnTo>
                    <a:lnTo>
                      <a:pt x="19" y="2"/>
                    </a:lnTo>
                    <a:lnTo>
                      <a:pt x="23" y="3"/>
                    </a:lnTo>
                    <a:lnTo>
                      <a:pt x="25" y="4"/>
                    </a:lnTo>
                    <a:lnTo>
                      <a:pt x="26" y="6"/>
                    </a:lnTo>
                    <a:lnTo>
                      <a:pt x="27" y="8"/>
                    </a:lnTo>
                    <a:lnTo>
                      <a:pt x="28" y="12"/>
                    </a:lnTo>
                    <a:lnTo>
                      <a:pt x="28" y="14"/>
                    </a:lnTo>
                    <a:lnTo>
                      <a:pt x="27" y="20"/>
                    </a:lnTo>
                    <a:lnTo>
                      <a:pt x="25" y="25"/>
                    </a:lnTo>
                    <a:lnTo>
                      <a:pt x="19" y="28"/>
                    </a:lnTo>
                    <a:lnTo>
                      <a:pt x="13" y="29"/>
                    </a:lnTo>
                    <a:close/>
                  </a:path>
                </a:pathLst>
              </a:custGeom>
              <a:solidFill>
                <a:srgbClr val="FFFF93">
                  <a:alpha val="100000"/>
                </a:srgbClr>
              </a:solidFill>
              <a:ln w="9525">
                <a:noFill/>
              </a:ln>
            </p:spPr>
            <p:txBody>
              <a:bodyPr/>
              <a:p>
                <a:endParaRPr lang="en-US"/>
              </a:p>
            </p:txBody>
          </p:sp>
          <p:sp>
            <p:nvSpPr>
              <p:cNvPr id="9494" name="Freeform 137"/>
              <p:cNvSpPr/>
              <p:nvPr/>
            </p:nvSpPr>
            <p:spPr>
              <a:xfrm>
                <a:off x="3842" y="3409"/>
                <a:ext cx="30" cy="30"/>
              </a:xfrm>
              <a:custGeom>
                <a:avLst/>
                <a:gdLst>
                  <a:gd name="txL" fmla="*/ 0 w 60"/>
                  <a:gd name="txT" fmla="*/ 0 h 58"/>
                  <a:gd name="txR" fmla="*/ 60 w 60"/>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8">
                    <a:moveTo>
                      <a:pt x="60" y="30"/>
                    </a:moveTo>
                    <a:lnTo>
                      <a:pt x="59" y="24"/>
                    </a:lnTo>
                    <a:lnTo>
                      <a:pt x="57" y="18"/>
                    </a:lnTo>
                    <a:lnTo>
                      <a:pt x="54" y="12"/>
                    </a:lnTo>
                    <a:lnTo>
                      <a:pt x="51" y="8"/>
                    </a:lnTo>
                    <a:lnTo>
                      <a:pt x="46" y="4"/>
                    </a:lnTo>
                    <a:lnTo>
                      <a:pt x="41" y="2"/>
                    </a:lnTo>
                    <a:lnTo>
                      <a:pt x="36" y="0"/>
                    </a:lnTo>
                    <a:lnTo>
                      <a:pt x="30" y="0"/>
                    </a:lnTo>
                    <a:lnTo>
                      <a:pt x="18" y="2"/>
                    </a:lnTo>
                    <a:lnTo>
                      <a:pt x="8" y="8"/>
                    </a:lnTo>
                    <a:lnTo>
                      <a:pt x="2" y="18"/>
                    </a:lnTo>
                    <a:lnTo>
                      <a:pt x="0" y="30"/>
                    </a:lnTo>
                    <a:lnTo>
                      <a:pt x="1" y="35"/>
                    </a:lnTo>
                    <a:lnTo>
                      <a:pt x="2" y="40"/>
                    </a:lnTo>
                    <a:lnTo>
                      <a:pt x="4" y="46"/>
                    </a:lnTo>
                    <a:lnTo>
                      <a:pt x="8" y="50"/>
                    </a:lnTo>
                    <a:lnTo>
                      <a:pt x="12" y="54"/>
                    </a:lnTo>
                    <a:lnTo>
                      <a:pt x="18" y="56"/>
                    </a:lnTo>
                    <a:lnTo>
                      <a:pt x="24" y="58"/>
                    </a:lnTo>
                    <a:lnTo>
                      <a:pt x="30" y="58"/>
                    </a:lnTo>
                    <a:lnTo>
                      <a:pt x="36" y="58"/>
                    </a:lnTo>
                    <a:lnTo>
                      <a:pt x="41" y="56"/>
                    </a:lnTo>
                    <a:lnTo>
                      <a:pt x="46" y="54"/>
                    </a:lnTo>
                    <a:lnTo>
                      <a:pt x="51" y="50"/>
                    </a:lnTo>
                    <a:lnTo>
                      <a:pt x="54" y="46"/>
                    </a:lnTo>
                    <a:lnTo>
                      <a:pt x="57" y="40"/>
                    </a:lnTo>
                    <a:lnTo>
                      <a:pt x="59" y="35"/>
                    </a:lnTo>
                    <a:lnTo>
                      <a:pt x="60" y="30"/>
                    </a:lnTo>
                    <a:close/>
                  </a:path>
                </a:pathLst>
              </a:custGeom>
              <a:solidFill>
                <a:srgbClr val="6800E0">
                  <a:alpha val="100000"/>
                </a:srgbClr>
              </a:solidFill>
              <a:ln w="9525">
                <a:noFill/>
              </a:ln>
            </p:spPr>
            <p:txBody>
              <a:bodyPr/>
              <a:p>
                <a:endParaRPr lang="en-US"/>
              </a:p>
            </p:txBody>
          </p:sp>
          <p:sp>
            <p:nvSpPr>
              <p:cNvPr id="9495" name="Freeform 138"/>
              <p:cNvSpPr/>
              <p:nvPr/>
            </p:nvSpPr>
            <p:spPr>
              <a:xfrm>
                <a:off x="3850" y="3417"/>
                <a:ext cx="15" cy="14"/>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5"/>
                    </a:lnTo>
                    <a:lnTo>
                      <a:pt x="4" y="3"/>
                    </a:lnTo>
                    <a:lnTo>
                      <a:pt x="7" y="2"/>
                    </a:lnTo>
                    <a:lnTo>
                      <a:pt x="9" y="1"/>
                    </a:lnTo>
                    <a:lnTo>
                      <a:pt x="11" y="0"/>
                    </a:lnTo>
                    <a:lnTo>
                      <a:pt x="15" y="0"/>
                    </a:lnTo>
                    <a:lnTo>
                      <a:pt x="17" y="0"/>
                    </a:lnTo>
                    <a:lnTo>
                      <a:pt x="21" y="1"/>
                    </a:lnTo>
                    <a:lnTo>
                      <a:pt x="23" y="2"/>
                    </a:lnTo>
                    <a:lnTo>
                      <a:pt x="25" y="3"/>
                    </a:lnTo>
                    <a:lnTo>
                      <a:pt x="26" y="5"/>
                    </a:lnTo>
                    <a:lnTo>
                      <a:pt x="29" y="9"/>
                    </a:lnTo>
                    <a:lnTo>
                      <a:pt x="30" y="11"/>
                    </a:lnTo>
                    <a:lnTo>
                      <a:pt x="30" y="15"/>
                    </a:lnTo>
                    <a:lnTo>
                      <a:pt x="29" y="20"/>
                    </a:lnTo>
                    <a:lnTo>
                      <a:pt x="25" y="25"/>
                    </a:lnTo>
                    <a:lnTo>
                      <a:pt x="21" y="27"/>
                    </a:lnTo>
                    <a:lnTo>
                      <a:pt x="15" y="28"/>
                    </a:lnTo>
                    <a:close/>
                  </a:path>
                </a:pathLst>
              </a:custGeom>
              <a:solidFill>
                <a:srgbClr val="FFFF93">
                  <a:alpha val="100000"/>
                </a:srgbClr>
              </a:solidFill>
              <a:ln w="9525">
                <a:noFill/>
              </a:ln>
            </p:spPr>
            <p:txBody>
              <a:bodyPr/>
              <a:p>
                <a:endParaRPr lang="en-US"/>
              </a:p>
            </p:txBody>
          </p:sp>
          <p:sp>
            <p:nvSpPr>
              <p:cNvPr id="9496" name="Freeform 139"/>
              <p:cNvSpPr/>
              <p:nvPr/>
            </p:nvSpPr>
            <p:spPr>
              <a:xfrm>
                <a:off x="3869" y="3310"/>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7" y="19"/>
                    </a:lnTo>
                    <a:lnTo>
                      <a:pt x="54" y="13"/>
                    </a:lnTo>
                    <a:lnTo>
                      <a:pt x="50" y="9"/>
                    </a:lnTo>
                    <a:lnTo>
                      <a:pt x="46" y="5"/>
                    </a:lnTo>
                    <a:lnTo>
                      <a:pt x="41" y="3"/>
                    </a:lnTo>
                    <a:lnTo>
                      <a:pt x="36" y="0"/>
                    </a:lnTo>
                    <a:lnTo>
                      <a:pt x="30" y="0"/>
                    </a:lnTo>
                    <a:lnTo>
                      <a:pt x="18" y="3"/>
                    </a:lnTo>
                    <a:lnTo>
                      <a:pt x="9" y="9"/>
                    </a:lnTo>
                    <a:lnTo>
                      <a:pt x="2" y="18"/>
                    </a:lnTo>
                    <a:lnTo>
                      <a:pt x="0" y="29"/>
                    </a:lnTo>
                    <a:lnTo>
                      <a:pt x="1" y="35"/>
                    </a:lnTo>
                    <a:lnTo>
                      <a:pt x="2" y="41"/>
                    </a:lnTo>
                    <a:lnTo>
                      <a:pt x="6" y="47"/>
                    </a:lnTo>
                    <a:lnTo>
                      <a:pt x="9" y="51"/>
                    </a:lnTo>
                    <a:lnTo>
                      <a:pt x="14" y="55"/>
                    </a:lnTo>
                    <a:lnTo>
                      <a:pt x="18" y="57"/>
                    </a:lnTo>
                    <a:lnTo>
                      <a:pt x="24" y="59"/>
                    </a:lnTo>
                    <a:lnTo>
                      <a:pt x="30" y="59"/>
                    </a:lnTo>
                    <a:lnTo>
                      <a:pt x="36" y="59"/>
                    </a:lnTo>
                    <a:lnTo>
                      <a:pt x="41" y="57"/>
                    </a:lnTo>
                    <a:lnTo>
                      <a:pt x="46" y="55"/>
                    </a:lnTo>
                    <a:lnTo>
                      <a:pt x="50" y="51"/>
                    </a:lnTo>
                    <a:lnTo>
                      <a:pt x="54" y="47"/>
                    </a:lnTo>
                    <a:lnTo>
                      <a:pt x="57" y="41"/>
                    </a:lnTo>
                    <a:lnTo>
                      <a:pt x="59" y="35"/>
                    </a:lnTo>
                    <a:lnTo>
                      <a:pt x="60" y="29"/>
                    </a:lnTo>
                    <a:close/>
                  </a:path>
                </a:pathLst>
              </a:custGeom>
              <a:solidFill>
                <a:srgbClr val="5900BC">
                  <a:alpha val="100000"/>
                </a:srgbClr>
              </a:solidFill>
              <a:ln w="9525">
                <a:noFill/>
              </a:ln>
            </p:spPr>
            <p:txBody>
              <a:bodyPr/>
              <a:p>
                <a:endParaRPr lang="en-US"/>
              </a:p>
            </p:txBody>
          </p:sp>
          <p:sp>
            <p:nvSpPr>
              <p:cNvPr id="9497" name="Freeform 140"/>
              <p:cNvSpPr/>
              <p:nvPr/>
            </p:nvSpPr>
            <p:spPr>
              <a:xfrm>
                <a:off x="3876" y="3318"/>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9" y="28"/>
                    </a:lnTo>
                    <a:lnTo>
                      <a:pt x="7" y="27"/>
                    </a:lnTo>
                    <a:lnTo>
                      <a:pt x="4" y="25"/>
                    </a:lnTo>
                    <a:lnTo>
                      <a:pt x="3" y="22"/>
                    </a:lnTo>
                    <a:lnTo>
                      <a:pt x="1" y="20"/>
                    </a:lnTo>
                    <a:lnTo>
                      <a:pt x="0" y="18"/>
                    </a:lnTo>
                    <a:lnTo>
                      <a:pt x="0" y="14"/>
                    </a:lnTo>
                    <a:lnTo>
                      <a:pt x="0" y="12"/>
                    </a:lnTo>
                    <a:lnTo>
                      <a:pt x="1" y="9"/>
                    </a:lnTo>
                    <a:lnTo>
                      <a:pt x="3" y="6"/>
                    </a:lnTo>
                    <a:lnTo>
                      <a:pt x="4" y="4"/>
                    </a:lnTo>
                    <a:lnTo>
                      <a:pt x="7" y="3"/>
                    </a:lnTo>
                    <a:lnTo>
                      <a:pt x="9" y="2"/>
                    </a:lnTo>
                    <a:lnTo>
                      <a:pt x="12" y="0"/>
                    </a:lnTo>
                    <a:lnTo>
                      <a:pt x="15" y="0"/>
                    </a:lnTo>
                    <a:lnTo>
                      <a:pt x="17" y="0"/>
                    </a:lnTo>
                    <a:lnTo>
                      <a:pt x="21" y="2"/>
                    </a:lnTo>
                    <a:lnTo>
                      <a:pt x="23" y="3"/>
                    </a:lnTo>
                    <a:lnTo>
                      <a:pt x="25" y="4"/>
                    </a:lnTo>
                    <a:lnTo>
                      <a:pt x="26" y="6"/>
                    </a:lnTo>
                    <a:lnTo>
                      <a:pt x="29" y="9"/>
                    </a:lnTo>
                    <a:lnTo>
                      <a:pt x="30" y="12"/>
                    </a:lnTo>
                    <a:lnTo>
                      <a:pt x="30" y="14"/>
                    </a:lnTo>
                    <a:lnTo>
                      <a:pt x="29" y="20"/>
                    </a:lnTo>
                    <a:lnTo>
                      <a:pt x="25" y="25"/>
                    </a:lnTo>
                    <a:lnTo>
                      <a:pt x="21" y="28"/>
                    </a:lnTo>
                    <a:lnTo>
                      <a:pt x="15" y="29"/>
                    </a:lnTo>
                    <a:close/>
                  </a:path>
                </a:pathLst>
              </a:custGeom>
              <a:solidFill>
                <a:srgbClr val="FFFF93">
                  <a:alpha val="100000"/>
                </a:srgbClr>
              </a:solidFill>
              <a:ln w="9525">
                <a:noFill/>
              </a:ln>
            </p:spPr>
            <p:txBody>
              <a:bodyPr/>
              <a:p>
                <a:endParaRPr lang="en-US"/>
              </a:p>
            </p:txBody>
          </p:sp>
          <p:sp>
            <p:nvSpPr>
              <p:cNvPr id="9498" name="Freeform 141"/>
              <p:cNvSpPr/>
              <p:nvPr/>
            </p:nvSpPr>
            <p:spPr>
              <a:xfrm>
                <a:off x="3869" y="3182"/>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3"/>
                    </a:lnTo>
                    <a:lnTo>
                      <a:pt x="50" y="9"/>
                    </a:lnTo>
                    <a:lnTo>
                      <a:pt x="46" y="5"/>
                    </a:lnTo>
                    <a:lnTo>
                      <a:pt x="41" y="2"/>
                    </a:lnTo>
                    <a:lnTo>
                      <a:pt x="36" y="1"/>
                    </a:lnTo>
                    <a:lnTo>
                      <a:pt x="30" y="0"/>
                    </a:lnTo>
                    <a:lnTo>
                      <a:pt x="18" y="2"/>
                    </a:lnTo>
                    <a:lnTo>
                      <a:pt x="9" y="9"/>
                    </a:lnTo>
                    <a:lnTo>
                      <a:pt x="2" y="18"/>
                    </a:lnTo>
                    <a:lnTo>
                      <a:pt x="0" y="30"/>
                    </a:lnTo>
                    <a:lnTo>
                      <a:pt x="1" y="35"/>
                    </a:lnTo>
                    <a:lnTo>
                      <a:pt x="2" y="41"/>
                    </a:lnTo>
                    <a:lnTo>
                      <a:pt x="6" y="47"/>
                    </a:lnTo>
                    <a:lnTo>
                      <a:pt x="9" y="51"/>
                    </a:lnTo>
                    <a:lnTo>
                      <a:pt x="14" y="55"/>
                    </a:lnTo>
                    <a:lnTo>
                      <a:pt x="18" y="57"/>
                    </a:lnTo>
                    <a:lnTo>
                      <a:pt x="24" y="58"/>
                    </a:lnTo>
                    <a:lnTo>
                      <a:pt x="30" y="60"/>
                    </a:lnTo>
                    <a:lnTo>
                      <a:pt x="36" y="58"/>
                    </a:lnTo>
                    <a:lnTo>
                      <a:pt x="41" y="57"/>
                    </a:lnTo>
                    <a:lnTo>
                      <a:pt x="46" y="55"/>
                    </a:lnTo>
                    <a:lnTo>
                      <a:pt x="50" y="51"/>
                    </a:lnTo>
                    <a:lnTo>
                      <a:pt x="54" y="47"/>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9499" name="Freeform 142"/>
              <p:cNvSpPr/>
              <p:nvPr/>
            </p:nvSpPr>
            <p:spPr>
              <a:xfrm>
                <a:off x="3876" y="318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8"/>
                    </a:lnTo>
                    <a:lnTo>
                      <a:pt x="7" y="27"/>
                    </a:lnTo>
                    <a:lnTo>
                      <a:pt x="4" y="25"/>
                    </a:lnTo>
                    <a:lnTo>
                      <a:pt x="3" y="23"/>
                    </a:lnTo>
                    <a:lnTo>
                      <a:pt x="1" y="20"/>
                    </a:lnTo>
                    <a:lnTo>
                      <a:pt x="0" y="18"/>
                    </a:lnTo>
                    <a:lnTo>
                      <a:pt x="0" y="15"/>
                    </a:lnTo>
                    <a:lnTo>
                      <a:pt x="0" y="12"/>
                    </a:lnTo>
                    <a:lnTo>
                      <a:pt x="1" y="9"/>
                    </a:lnTo>
                    <a:lnTo>
                      <a:pt x="3" y="7"/>
                    </a:lnTo>
                    <a:lnTo>
                      <a:pt x="4" y="4"/>
                    </a:lnTo>
                    <a:lnTo>
                      <a:pt x="7" y="3"/>
                    </a:lnTo>
                    <a:lnTo>
                      <a:pt x="9" y="1"/>
                    </a:lnTo>
                    <a:lnTo>
                      <a:pt x="12" y="0"/>
                    </a:lnTo>
                    <a:lnTo>
                      <a:pt x="15" y="0"/>
                    </a:lnTo>
                    <a:lnTo>
                      <a:pt x="17" y="0"/>
                    </a:lnTo>
                    <a:lnTo>
                      <a:pt x="21" y="1"/>
                    </a:lnTo>
                    <a:lnTo>
                      <a:pt x="23" y="3"/>
                    </a:lnTo>
                    <a:lnTo>
                      <a:pt x="25" y="4"/>
                    </a:lnTo>
                    <a:lnTo>
                      <a:pt x="26"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9500" name="Freeform 143"/>
              <p:cNvSpPr/>
              <p:nvPr/>
            </p:nvSpPr>
            <p:spPr>
              <a:xfrm>
                <a:off x="2809" y="3310"/>
                <a:ext cx="29"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4"/>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7"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9501" name="Freeform 144"/>
              <p:cNvSpPr/>
              <p:nvPr/>
            </p:nvSpPr>
            <p:spPr>
              <a:xfrm>
                <a:off x="2816" y="3318"/>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4" y="29"/>
                    </a:moveTo>
                    <a:lnTo>
                      <a:pt x="12" y="29"/>
                    </a:lnTo>
                    <a:lnTo>
                      <a:pt x="10" y="28"/>
                    </a:lnTo>
                    <a:lnTo>
                      <a:pt x="6" y="27"/>
                    </a:lnTo>
                    <a:lnTo>
                      <a:pt x="4" y="25"/>
                    </a:lnTo>
                    <a:lnTo>
                      <a:pt x="3" y="22"/>
                    </a:lnTo>
                    <a:lnTo>
                      <a:pt x="2" y="20"/>
                    </a:lnTo>
                    <a:lnTo>
                      <a:pt x="0" y="18"/>
                    </a:lnTo>
                    <a:lnTo>
                      <a:pt x="0" y="14"/>
                    </a:lnTo>
                    <a:lnTo>
                      <a:pt x="0" y="12"/>
                    </a:lnTo>
                    <a:lnTo>
                      <a:pt x="2" y="9"/>
                    </a:lnTo>
                    <a:lnTo>
                      <a:pt x="3" y="6"/>
                    </a:lnTo>
                    <a:lnTo>
                      <a:pt x="4" y="4"/>
                    </a:lnTo>
                    <a:lnTo>
                      <a:pt x="6" y="3"/>
                    </a:lnTo>
                    <a:lnTo>
                      <a:pt x="10" y="2"/>
                    </a:lnTo>
                    <a:lnTo>
                      <a:pt x="12" y="0"/>
                    </a:lnTo>
                    <a:lnTo>
                      <a:pt x="14" y="0"/>
                    </a:lnTo>
                    <a:lnTo>
                      <a:pt x="18" y="0"/>
                    </a:lnTo>
                    <a:lnTo>
                      <a:pt x="20" y="2"/>
                    </a:lnTo>
                    <a:lnTo>
                      <a:pt x="22" y="3"/>
                    </a:lnTo>
                    <a:lnTo>
                      <a:pt x="25" y="4"/>
                    </a:lnTo>
                    <a:lnTo>
                      <a:pt x="27" y="6"/>
                    </a:lnTo>
                    <a:lnTo>
                      <a:pt x="28" y="9"/>
                    </a:lnTo>
                    <a:lnTo>
                      <a:pt x="29" y="12"/>
                    </a:lnTo>
                    <a:lnTo>
                      <a:pt x="29" y="14"/>
                    </a:lnTo>
                    <a:lnTo>
                      <a:pt x="28" y="20"/>
                    </a:lnTo>
                    <a:lnTo>
                      <a:pt x="25" y="25"/>
                    </a:lnTo>
                    <a:lnTo>
                      <a:pt x="20" y="28"/>
                    </a:lnTo>
                    <a:lnTo>
                      <a:pt x="14" y="29"/>
                    </a:lnTo>
                    <a:close/>
                  </a:path>
                </a:pathLst>
              </a:custGeom>
              <a:solidFill>
                <a:srgbClr val="FFFF93">
                  <a:alpha val="100000"/>
                </a:srgbClr>
              </a:solidFill>
              <a:ln w="9525">
                <a:noFill/>
              </a:ln>
            </p:spPr>
            <p:txBody>
              <a:bodyPr/>
              <a:p>
                <a:endParaRPr lang="en-US"/>
              </a:p>
            </p:txBody>
          </p:sp>
          <p:sp>
            <p:nvSpPr>
              <p:cNvPr id="9502" name="Freeform 145"/>
              <p:cNvSpPr/>
              <p:nvPr/>
            </p:nvSpPr>
            <p:spPr>
              <a:xfrm>
                <a:off x="2947" y="223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3"/>
                    </a:lnTo>
                    <a:lnTo>
                      <a:pt x="51" y="8"/>
                    </a:lnTo>
                    <a:lnTo>
                      <a:pt x="46" y="5"/>
                    </a:lnTo>
                    <a:lnTo>
                      <a:pt x="41" y="3"/>
                    </a:lnTo>
                    <a:lnTo>
                      <a:pt x="36" y="0"/>
                    </a:lnTo>
                    <a:lnTo>
                      <a:pt x="30" y="0"/>
                    </a:lnTo>
                    <a:lnTo>
                      <a:pt x="18" y="3"/>
                    </a:lnTo>
                    <a:lnTo>
                      <a:pt x="9" y="8"/>
                    </a:lnTo>
                    <a:lnTo>
                      <a:pt x="2" y="19"/>
                    </a:lnTo>
                    <a:lnTo>
                      <a:pt x="0" y="30"/>
                    </a:lnTo>
                    <a:lnTo>
                      <a:pt x="1" y="36"/>
                    </a:lnTo>
                    <a:lnTo>
                      <a:pt x="2" y="42"/>
                    </a:lnTo>
                    <a:lnTo>
                      <a:pt x="6" y="47"/>
                    </a:lnTo>
                    <a:lnTo>
                      <a:pt x="9" y="51"/>
                    </a:lnTo>
                    <a:lnTo>
                      <a:pt x="14" y="55"/>
                    </a:lnTo>
                    <a:lnTo>
                      <a:pt x="18" y="58"/>
                    </a:lnTo>
                    <a:lnTo>
                      <a:pt x="24" y="59"/>
                    </a:lnTo>
                    <a:lnTo>
                      <a:pt x="30" y="60"/>
                    </a:lnTo>
                    <a:lnTo>
                      <a:pt x="36" y="59"/>
                    </a:lnTo>
                    <a:lnTo>
                      <a:pt x="41" y="58"/>
                    </a:lnTo>
                    <a:lnTo>
                      <a:pt x="46" y="55"/>
                    </a:lnTo>
                    <a:lnTo>
                      <a:pt x="51" y="51"/>
                    </a:lnTo>
                    <a:lnTo>
                      <a:pt x="54" y="47"/>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9503" name="Freeform 146"/>
              <p:cNvSpPr/>
              <p:nvPr/>
            </p:nvSpPr>
            <p:spPr>
              <a:xfrm>
                <a:off x="2954" y="224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7"/>
                    </a:lnTo>
                    <a:lnTo>
                      <a:pt x="5" y="26"/>
                    </a:lnTo>
                    <a:lnTo>
                      <a:pt x="3" y="23"/>
                    </a:lnTo>
                    <a:lnTo>
                      <a:pt x="1" y="20"/>
                    </a:lnTo>
                    <a:lnTo>
                      <a:pt x="0" y="18"/>
                    </a:lnTo>
                    <a:lnTo>
                      <a:pt x="0" y="15"/>
                    </a:lnTo>
                    <a:lnTo>
                      <a:pt x="0" y="12"/>
                    </a:lnTo>
                    <a:lnTo>
                      <a:pt x="1" y="10"/>
                    </a:lnTo>
                    <a:lnTo>
                      <a:pt x="3" y="7"/>
                    </a:lnTo>
                    <a:lnTo>
                      <a:pt x="5" y="5"/>
                    </a:lnTo>
                    <a:lnTo>
                      <a:pt x="7" y="3"/>
                    </a:lnTo>
                    <a:lnTo>
                      <a:pt x="10" y="2"/>
                    </a:lnTo>
                    <a:lnTo>
                      <a:pt x="13" y="0"/>
                    </a:lnTo>
                    <a:lnTo>
                      <a:pt x="15" y="0"/>
                    </a:lnTo>
                    <a:lnTo>
                      <a:pt x="18"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grpSp>
        <p:grpSp>
          <p:nvGrpSpPr>
            <p:cNvPr id="9223" name="Group 147"/>
            <p:cNvGrpSpPr/>
            <p:nvPr/>
          </p:nvGrpSpPr>
          <p:grpSpPr>
            <a:xfrm flipH="1">
              <a:off x="4810" y="3312"/>
              <a:ext cx="854" cy="912"/>
              <a:chOff x="2794" y="2160"/>
              <a:chExt cx="1154" cy="1279"/>
            </a:xfrm>
          </p:grpSpPr>
          <p:sp>
            <p:nvSpPr>
              <p:cNvPr id="9224" name="AutoShape 148"/>
              <p:cNvSpPr>
                <a:spLocks noChangeAspect="1" noTextEdit="1"/>
              </p:cNvSpPr>
              <p:nvPr/>
            </p:nvSpPr>
            <p:spPr>
              <a:xfrm>
                <a:off x="2832" y="2160"/>
                <a:ext cx="1116" cy="1237"/>
              </a:xfrm>
              <a:prstGeom prst="rect">
                <a:avLst/>
              </a:prstGeom>
              <a:noFill/>
              <a:ln w="9525">
                <a:noFill/>
              </a:ln>
            </p:spPr>
            <p:txBody>
              <a:bodyPr/>
              <a:p>
                <a:endParaRPr lang="en-US"/>
              </a:p>
            </p:txBody>
          </p:sp>
          <p:sp>
            <p:nvSpPr>
              <p:cNvPr id="9225" name="Freeform 149"/>
              <p:cNvSpPr/>
              <p:nvPr/>
            </p:nvSpPr>
            <p:spPr>
              <a:xfrm>
                <a:off x="2912" y="2780"/>
                <a:ext cx="30" cy="30"/>
              </a:xfrm>
              <a:custGeom>
                <a:avLst/>
                <a:gdLst>
                  <a:gd name="txL" fmla="*/ 0 w 61"/>
                  <a:gd name="txT" fmla="*/ 0 h 60"/>
                  <a:gd name="txR" fmla="*/ 61 w 61"/>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61" h="60">
                    <a:moveTo>
                      <a:pt x="31" y="60"/>
                    </a:moveTo>
                    <a:lnTo>
                      <a:pt x="18" y="57"/>
                    </a:lnTo>
                    <a:lnTo>
                      <a:pt x="9" y="50"/>
                    </a:lnTo>
                    <a:lnTo>
                      <a:pt x="2" y="41"/>
                    </a:lnTo>
                    <a:lnTo>
                      <a:pt x="0" y="30"/>
                    </a:lnTo>
                    <a:lnTo>
                      <a:pt x="2" y="18"/>
                    </a:lnTo>
                    <a:lnTo>
                      <a:pt x="9" y="8"/>
                    </a:lnTo>
                    <a:lnTo>
                      <a:pt x="18" y="2"/>
                    </a:lnTo>
                    <a:lnTo>
                      <a:pt x="31" y="0"/>
                    </a:lnTo>
                    <a:lnTo>
                      <a:pt x="42" y="2"/>
                    </a:lnTo>
                    <a:lnTo>
                      <a:pt x="52" y="8"/>
                    </a:lnTo>
                    <a:lnTo>
                      <a:pt x="58" y="18"/>
                    </a:lnTo>
                    <a:lnTo>
                      <a:pt x="61" y="30"/>
                    </a:lnTo>
                    <a:lnTo>
                      <a:pt x="58" y="41"/>
                    </a:lnTo>
                    <a:lnTo>
                      <a:pt x="52" y="50"/>
                    </a:lnTo>
                    <a:lnTo>
                      <a:pt x="42" y="57"/>
                    </a:lnTo>
                    <a:lnTo>
                      <a:pt x="31" y="60"/>
                    </a:lnTo>
                    <a:close/>
                  </a:path>
                </a:pathLst>
              </a:custGeom>
              <a:solidFill>
                <a:srgbClr val="FFFF93">
                  <a:alpha val="100000"/>
                </a:srgbClr>
              </a:solidFill>
              <a:ln w="9525">
                <a:noFill/>
              </a:ln>
            </p:spPr>
            <p:txBody>
              <a:bodyPr/>
              <a:p>
                <a:endParaRPr lang="en-US"/>
              </a:p>
            </p:txBody>
          </p:sp>
          <p:sp>
            <p:nvSpPr>
              <p:cNvPr id="9226" name="Freeform 150"/>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9227" name="Freeform 151"/>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9228" name="Freeform 152"/>
              <p:cNvSpPr/>
              <p:nvPr/>
            </p:nvSpPr>
            <p:spPr>
              <a:xfrm>
                <a:off x="2821" y="2718"/>
                <a:ext cx="89" cy="73"/>
              </a:xfrm>
              <a:custGeom>
                <a:avLst/>
                <a:gdLst>
                  <a:gd name="txL" fmla="*/ 0 w 177"/>
                  <a:gd name="txT" fmla="*/ 0 h 146"/>
                  <a:gd name="txR" fmla="*/ 177 w 177"/>
                  <a:gd name="txB" fmla="*/ 146 h 146"/>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77" h="146">
                    <a:moveTo>
                      <a:pt x="163" y="144"/>
                    </a:moveTo>
                    <a:lnTo>
                      <a:pt x="177" y="118"/>
                    </a:lnTo>
                    <a:lnTo>
                      <a:pt x="172" y="110"/>
                    </a:lnTo>
                    <a:lnTo>
                      <a:pt x="161" y="89"/>
                    </a:lnTo>
                    <a:lnTo>
                      <a:pt x="144" y="62"/>
                    </a:lnTo>
                    <a:lnTo>
                      <a:pt x="122" y="33"/>
                    </a:lnTo>
                    <a:lnTo>
                      <a:pt x="95" y="11"/>
                    </a:lnTo>
                    <a:lnTo>
                      <a:pt x="69" y="0"/>
                    </a:lnTo>
                    <a:lnTo>
                      <a:pt x="40" y="7"/>
                    </a:lnTo>
                    <a:lnTo>
                      <a:pt x="14" y="38"/>
                    </a:lnTo>
                    <a:lnTo>
                      <a:pt x="3" y="60"/>
                    </a:lnTo>
                    <a:lnTo>
                      <a:pt x="0" y="78"/>
                    </a:lnTo>
                    <a:lnTo>
                      <a:pt x="1" y="94"/>
                    </a:lnTo>
                    <a:lnTo>
                      <a:pt x="8" y="106"/>
                    </a:lnTo>
                    <a:lnTo>
                      <a:pt x="17" y="117"/>
                    </a:lnTo>
                    <a:lnTo>
                      <a:pt x="30" y="126"/>
                    </a:lnTo>
                    <a:lnTo>
                      <a:pt x="46" y="132"/>
                    </a:lnTo>
                    <a:lnTo>
                      <a:pt x="62" y="138"/>
                    </a:lnTo>
                    <a:lnTo>
                      <a:pt x="79" y="141"/>
                    </a:lnTo>
                    <a:lnTo>
                      <a:pt x="98" y="143"/>
                    </a:lnTo>
                    <a:lnTo>
                      <a:pt x="115" y="144"/>
                    </a:lnTo>
                    <a:lnTo>
                      <a:pt x="130" y="146"/>
                    </a:lnTo>
                    <a:lnTo>
                      <a:pt x="144" y="146"/>
                    </a:lnTo>
                    <a:lnTo>
                      <a:pt x="154" y="144"/>
                    </a:lnTo>
                    <a:lnTo>
                      <a:pt x="161" y="144"/>
                    </a:lnTo>
                    <a:lnTo>
                      <a:pt x="163" y="144"/>
                    </a:lnTo>
                    <a:close/>
                  </a:path>
                </a:pathLst>
              </a:custGeom>
              <a:solidFill>
                <a:srgbClr val="6800E0">
                  <a:alpha val="100000"/>
                </a:srgbClr>
              </a:solidFill>
              <a:ln w="9525">
                <a:noFill/>
              </a:ln>
            </p:spPr>
            <p:txBody>
              <a:bodyPr/>
              <a:p>
                <a:endParaRPr lang="en-US"/>
              </a:p>
            </p:txBody>
          </p:sp>
          <p:sp>
            <p:nvSpPr>
              <p:cNvPr id="9229" name="Freeform 153"/>
              <p:cNvSpPr/>
              <p:nvPr/>
            </p:nvSpPr>
            <p:spPr>
              <a:xfrm>
                <a:off x="2821" y="2800"/>
                <a:ext cx="89" cy="71"/>
              </a:xfrm>
              <a:custGeom>
                <a:avLst/>
                <a:gdLst>
                  <a:gd name="txL" fmla="*/ 0 w 178"/>
                  <a:gd name="txT" fmla="*/ 0 h 143"/>
                  <a:gd name="txR" fmla="*/ 178 w 178"/>
                  <a:gd name="txB" fmla="*/ 143 h 14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78" h="143">
                    <a:moveTo>
                      <a:pt x="178" y="27"/>
                    </a:moveTo>
                    <a:lnTo>
                      <a:pt x="164" y="1"/>
                    </a:lnTo>
                    <a:lnTo>
                      <a:pt x="162" y="1"/>
                    </a:lnTo>
                    <a:lnTo>
                      <a:pt x="155" y="1"/>
                    </a:lnTo>
                    <a:lnTo>
                      <a:pt x="145" y="0"/>
                    </a:lnTo>
                    <a:lnTo>
                      <a:pt x="131" y="0"/>
                    </a:lnTo>
                    <a:lnTo>
                      <a:pt x="116" y="1"/>
                    </a:lnTo>
                    <a:lnTo>
                      <a:pt x="99" y="2"/>
                    </a:lnTo>
                    <a:lnTo>
                      <a:pt x="80" y="5"/>
                    </a:lnTo>
                    <a:lnTo>
                      <a:pt x="63" y="7"/>
                    </a:lnTo>
                    <a:lnTo>
                      <a:pt x="46" y="13"/>
                    </a:lnTo>
                    <a:lnTo>
                      <a:pt x="31" y="18"/>
                    </a:lnTo>
                    <a:lnTo>
                      <a:pt x="18" y="27"/>
                    </a:lnTo>
                    <a:lnTo>
                      <a:pt x="8" y="37"/>
                    </a:lnTo>
                    <a:lnTo>
                      <a:pt x="2" y="50"/>
                    </a:lnTo>
                    <a:lnTo>
                      <a:pt x="0" y="65"/>
                    </a:lnTo>
                    <a:lnTo>
                      <a:pt x="4" y="83"/>
                    </a:lnTo>
                    <a:lnTo>
                      <a:pt x="14" y="104"/>
                    </a:lnTo>
                    <a:lnTo>
                      <a:pt x="41" y="135"/>
                    </a:lnTo>
                    <a:lnTo>
                      <a:pt x="69" y="143"/>
                    </a:lnTo>
                    <a:lnTo>
                      <a:pt x="96" y="132"/>
                    </a:lnTo>
                    <a:lnTo>
                      <a:pt x="122" y="111"/>
                    </a:lnTo>
                    <a:lnTo>
                      <a:pt x="145" y="83"/>
                    </a:lnTo>
                    <a:lnTo>
                      <a:pt x="162" y="55"/>
                    </a:lnTo>
                    <a:lnTo>
                      <a:pt x="174" y="35"/>
                    </a:lnTo>
                    <a:lnTo>
                      <a:pt x="178" y="27"/>
                    </a:lnTo>
                    <a:close/>
                  </a:path>
                </a:pathLst>
              </a:custGeom>
              <a:solidFill>
                <a:srgbClr val="6800E0">
                  <a:alpha val="100000"/>
                </a:srgbClr>
              </a:solidFill>
              <a:ln w="9525">
                <a:noFill/>
              </a:ln>
            </p:spPr>
            <p:txBody>
              <a:bodyPr/>
              <a:p>
                <a:endParaRPr lang="en-US"/>
              </a:p>
            </p:txBody>
          </p:sp>
          <p:sp>
            <p:nvSpPr>
              <p:cNvPr id="9230" name="Freeform 154"/>
              <p:cNvSpPr/>
              <p:nvPr/>
            </p:nvSpPr>
            <p:spPr>
              <a:xfrm>
                <a:off x="2894" y="2818"/>
                <a:ext cx="66" cy="90"/>
              </a:xfrm>
              <a:custGeom>
                <a:avLst/>
                <a:gdLst>
                  <a:gd name="txL" fmla="*/ 0 w 132"/>
                  <a:gd name="txT" fmla="*/ 0 h 181"/>
                  <a:gd name="txR" fmla="*/ 132 w 132"/>
                  <a:gd name="txB" fmla="*/ 181 h 181"/>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2" h="181">
                    <a:moveTo>
                      <a:pt x="82" y="0"/>
                    </a:moveTo>
                    <a:lnTo>
                      <a:pt x="52" y="0"/>
                    </a:lnTo>
                    <a:lnTo>
                      <a:pt x="47" y="8"/>
                    </a:lnTo>
                    <a:lnTo>
                      <a:pt x="35" y="29"/>
                    </a:lnTo>
                    <a:lnTo>
                      <a:pt x="20" y="57"/>
                    </a:lnTo>
                    <a:lnTo>
                      <a:pt x="7" y="90"/>
                    </a:lnTo>
                    <a:lnTo>
                      <a:pt x="0" y="123"/>
                    </a:lnTo>
                    <a:lnTo>
                      <a:pt x="5" y="152"/>
                    </a:lnTo>
                    <a:lnTo>
                      <a:pt x="24" y="172"/>
                    </a:lnTo>
                    <a:lnTo>
                      <a:pt x="64" y="181"/>
                    </a:lnTo>
                    <a:lnTo>
                      <a:pt x="106" y="172"/>
                    </a:lnTo>
                    <a:lnTo>
                      <a:pt x="127" y="152"/>
                    </a:lnTo>
                    <a:lnTo>
                      <a:pt x="132" y="123"/>
                    </a:lnTo>
                    <a:lnTo>
                      <a:pt x="127" y="90"/>
                    </a:lnTo>
                    <a:lnTo>
                      <a:pt x="114" y="57"/>
                    </a:lnTo>
                    <a:lnTo>
                      <a:pt x="99" y="29"/>
                    </a:lnTo>
                    <a:lnTo>
                      <a:pt x="86" y="8"/>
                    </a:lnTo>
                    <a:lnTo>
                      <a:pt x="82" y="0"/>
                    </a:lnTo>
                    <a:close/>
                  </a:path>
                </a:pathLst>
              </a:custGeom>
              <a:solidFill>
                <a:srgbClr val="6800E0">
                  <a:alpha val="100000"/>
                </a:srgbClr>
              </a:solidFill>
              <a:ln w="9525">
                <a:noFill/>
              </a:ln>
            </p:spPr>
            <p:txBody>
              <a:bodyPr/>
              <a:p>
                <a:endParaRPr lang="en-US"/>
              </a:p>
            </p:txBody>
          </p:sp>
          <p:sp>
            <p:nvSpPr>
              <p:cNvPr id="9231" name="Freeform 155"/>
              <p:cNvSpPr/>
              <p:nvPr/>
            </p:nvSpPr>
            <p:spPr>
              <a:xfrm>
                <a:off x="2944" y="2799"/>
                <a:ext cx="88" cy="72"/>
              </a:xfrm>
              <a:custGeom>
                <a:avLst/>
                <a:gdLst>
                  <a:gd name="txL" fmla="*/ 0 w 177"/>
                  <a:gd name="txT" fmla="*/ 0 h 144"/>
                  <a:gd name="txR" fmla="*/ 177 w 177"/>
                  <a:gd name="txB" fmla="*/ 144 h 144"/>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77" h="144">
                    <a:moveTo>
                      <a:pt x="15" y="1"/>
                    </a:moveTo>
                    <a:lnTo>
                      <a:pt x="0" y="26"/>
                    </a:lnTo>
                    <a:lnTo>
                      <a:pt x="5" y="34"/>
                    </a:lnTo>
                    <a:lnTo>
                      <a:pt x="16" y="55"/>
                    </a:lnTo>
                    <a:lnTo>
                      <a:pt x="33" y="83"/>
                    </a:lnTo>
                    <a:lnTo>
                      <a:pt x="56" y="110"/>
                    </a:lnTo>
                    <a:lnTo>
                      <a:pt x="82" y="132"/>
                    </a:lnTo>
                    <a:lnTo>
                      <a:pt x="109" y="144"/>
                    </a:lnTo>
                    <a:lnTo>
                      <a:pt x="137" y="137"/>
                    </a:lnTo>
                    <a:lnTo>
                      <a:pt x="164" y="106"/>
                    </a:lnTo>
                    <a:lnTo>
                      <a:pt x="174" y="85"/>
                    </a:lnTo>
                    <a:lnTo>
                      <a:pt x="177" y="67"/>
                    </a:lnTo>
                    <a:lnTo>
                      <a:pt x="176" y="50"/>
                    </a:lnTo>
                    <a:lnTo>
                      <a:pt x="170" y="38"/>
                    </a:lnTo>
                    <a:lnTo>
                      <a:pt x="161" y="27"/>
                    </a:lnTo>
                    <a:lnTo>
                      <a:pt x="147" y="19"/>
                    </a:lnTo>
                    <a:lnTo>
                      <a:pt x="132" y="12"/>
                    </a:lnTo>
                    <a:lnTo>
                      <a:pt x="116" y="8"/>
                    </a:lnTo>
                    <a:lnTo>
                      <a:pt x="98" y="4"/>
                    </a:lnTo>
                    <a:lnTo>
                      <a:pt x="81" y="2"/>
                    </a:lnTo>
                    <a:lnTo>
                      <a:pt x="63" y="1"/>
                    </a:lnTo>
                    <a:lnTo>
                      <a:pt x="48" y="0"/>
                    </a:lnTo>
                    <a:lnTo>
                      <a:pt x="35" y="0"/>
                    </a:lnTo>
                    <a:lnTo>
                      <a:pt x="24" y="1"/>
                    </a:lnTo>
                    <a:lnTo>
                      <a:pt x="17" y="1"/>
                    </a:lnTo>
                    <a:lnTo>
                      <a:pt x="15" y="1"/>
                    </a:lnTo>
                    <a:close/>
                  </a:path>
                </a:pathLst>
              </a:custGeom>
              <a:solidFill>
                <a:srgbClr val="6800E0">
                  <a:alpha val="100000"/>
                </a:srgbClr>
              </a:solidFill>
              <a:ln w="9525">
                <a:noFill/>
              </a:ln>
            </p:spPr>
            <p:txBody>
              <a:bodyPr/>
              <a:p>
                <a:endParaRPr lang="en-US"/>
              </a:p>
            </p:txBody>
          </p:sp>
          <p:sp>
            <p:nvSpPr>
              <p:cNvPr id="9232" name="Freeform 156"/>
              <p:cNvSpPr/>
              <p:nvPr/>
            </p:nvSpPr>
            <p:spPr>
              <a:xfrm>
                <a:off x="2943" y="2718"/>
                <a:ext cx="90" cy="72"/>
              </a:xfrm>
              <a:custGeom>
                <a:avLst/>
                <a:gdLst>
                  <a:gd name="txL" fmla="*/ 0 w 180"/>
                  <a:gd name="txT" fmla="*/ 0 h 143"/>
                  <a:gd name="txR" fmla="*/ 180 w 180"/>
                  <a:gd name="txB" fmla="*/ 143 h 143"/>
                </a:gdLst>
                <a:ahLst/>
                <a:cxnLst>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0" y="1"/>
                  </a:cxn>
                </a:cxnLst>
                <a:rect l="txL" t="txT" r="txR" b="txB"/>
                <a:pathLst>
                  <a:path w="180" h="143">
                    <a:moveTo>
                      <a:pt x="0" y="116"/>
                    </a:moveTo>
                    <a:lnTo>
                      <a:pt x="15" y="142"/>
                    </a:lnTo>
                    <a:lnTo>
                      <a:pt x="17" y="142"/>
                    </a:lnTo>
                    <a:lnTo>
                      <a:pt x="24" y="142"/>
                    </a:lnTo>
                    <a:lnTo>
                      <a:pt x="34" y="143"/>
                    </a:lnTo>
                    <a:lnTo>
                      <a:pt x="48" y="143"/>
                    </a:lnTo>
                    <a:lnTo>
                      <a:pt x="63" y="142"/>
                    </a:lnTo>
                    <a:lnTo>
                      <a:pt x="80" y="141"/>
                    </a:lnTo>
                    <a:lnTo>
                      <a:pt x="99" y="139"/>
                    </a:lnTo>
                    <a:lnTo>
                      <a:pt x="116" y="135"/>
                    </a:lnTo>
                    <a:lnTo>
                      <a:pt x="133" y="131"/>
                    </a:lnTo>
                    <a:lnTo>
                      <a:pt x="148" y="125"/>
                    </a:lnTo>
                    <a:lnTo>
                      <a:pt x="161" y="117"/>
                    </a:lnTo>
                    <a:lnTo>
                      <a:pt x="171" y="106"/>
                    </a:lnTo>
                    <a:lnTo>
                      <a:pt x="177" y="94"/>
                    </a:lnTo>
                    <a:lnTo>
                      <a:pt x="180" y="79"/>
                    </a:lnTo>
                    <a:lnTo>
                      <a:pt x="175" y="60"/>
                    </a:lnTo>
                    <a:lnTo>
                      <a:pt x="166" y="40"/>
                    </a:lnTo>
                    <a:lnTo>
                      <a:pt x="138" y="7"/>
                    </a:lnTo>
                    <a:lnTo>
                      <a:pt x="109" y="0"/>
                    </a:lnTo>
                    <a:lnTo>
                      <a:pt x="82" y="10"/>
                    </a:lnTo>
                    <a:lnTo>
                      <a:pt x="56" y="32"/>
                    </a:lnTo>
                    <a:lnTo>
                      <a:pt x="33" y="59"/>
                    </a:lnTo>
                    <a:lnTo>
                      <a:pt x="16" y="87"/>
                    </a:lnTo>
                    <a:lnTo>
                      <a:pt x="4" y="108"/>
                    </a:lnTo>
                    <a:lnTo>
                      <a:pt x="0" y="116"/>
                    </a:lnTo>
                    <a:close/>
                  </a:path>
                </a:pathLst>
              </a:custGeom>
              <a:solidFill>
                <a:srgbClr val="6800E0">
                  <a:alpha val="100000"/>
                </a:srgbClr>
              </a:solidFill>
              <a:ln w="9525">
                <a:noFill/>
              </a:ln>
            </p:spPr>
            <p:txBody>
              <a:bodyPr/>
              <a:p>
                <a:endParaRPr lang="en-US"/>
              </a:p>
            </p:txBody>
          </p:sp>
          <p:sp>
            <p:nvSpPr>
              <p:cNvPr id="9233" name="Freeform 157"/>
              <p:cNvSpPr/>
              <p:nvPr/>
            </p:nvSpPr>
            <p:spPr>
              <a:xfrm>
                <a:off x="3116" y="2261"/>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2" y="24"/>
                    </a:moveTo>
                    <a:lnTo>
                      <a:pt x="8" y="23"/>
                    </a:lnTo>
                    <a:lnTo>
                      <a:pt x="3" y="21"/>
                    </a:lnTo>
                    <a:lnTo>
                      <a:pt x="1" y="16"/>
                    </a:lnTo>
                    <a:lnTo>
                      <a:pt x="0" y="11"/>
                    </a:lnTo>
                    <a:lnTo>
                      <a:pt x="1" y="7"/>
                    </a:lnTo>
                    <a:lnTo>
                      <a:pt x="3" y="3"/>
                    </a:lnTo>
                    <a:lnTo>
                      <a:pt x="8" y="1"/>
                    </a:lnTo>
                    <a:lnTo>
                      <a:pt x="12" y="0"/>
                    </a:lnTo>
                    <a:lnTo>
                      <a:pt x="17" y="1"/>
                    </a:lnTo>
                    <a:lnTo>
                      <a:pt x="20" y="3"/>
                    </a:lnTo>
                    <a:lnTo>
                      <a:pt x="23" y="7"/>
                    </a:lnTo>
                    <a:lnTo>
                      <a:pt x="24" y="11"/>
                    </a:lnTo>
                    <a:lnTo>
                      <a:pt x="23" y="16"/>
                    </a:lnTo>
                    <a:lnTo>
                      <a:pt x="20" y="21"/>
                    </a:lnTo>
                    <a:lnTo>
                      <a:pt x="17" y="23"/>
                    </a:lnTo>
                    <a:lnTo>
                      <a:pt x="12" y="24"/>
                    </a:lnTo>
                    <a:close/>
                  </a:path>
                </a:pathLst>
              </a:custGeom>
              <a:solidFill>
                <a:srgbClr val="FFFF93">
                  <a:alpha val="100000"/>
                </a:srgbClr>
              </a:solidFill>
              <a:ln w="9525">
                <a:noFill/>
              </a:ln>
            </p:spPr>
            <p:txBody>
              <a:bodyPr/>
              <a:p>
                <a:endParaRPr lang="en-US"/>
              </a:p>
            </p:txBody>
          </p:sp>
          <p:sp>
            <p:nvSpPr>
              <p:cNvPr id="9234" name="Freeform 158"/>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9235" name="Freeform 159"/>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9236" name="Freeform 160"/>
              <p:cNvSpPr/>
              <p:nvPr/>
            </p:nvSpPr>
            <p:spPr>
              <a:xfrm>
                <a:off x="3080" y="2236"/>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8"/>
                    </a:lnTo>
                    <a:lnTo>
                      <a:pt x="70" y="44"/>
                    </a:lnTo>
                    <a:lnTo>
                      <a:pt x="64" y="36"/>
                    </a:lnTo>
                    <a:lnTo>
                      <a:pt x="58" y="25"/>
                    </a:lnTo>
                    <a:lnTo>
                      <a:pt x="49" y="14"/>
                    </a:lnTo>
                    <a:lnTo>
                      <a:pt x="39" y="5"/>
                    </a:lnTo>
                    <a:lnTo>
                      <a:pt x="28" y="0"/>
                    </a:lnTo>
                    <a:lnTo>
                      <a:pt x="16" y="4"/>
                    </a:lnTo>
                    <a:lnTo>
                      <a:pt x="6" y="17"/>
                    </a:lnTo>
                    <a:lnTo>
                      <a:pt x="0" y="33"/>
                    </a:lnTo>
                    <a:lnTo>
                      <a:pt x="3" y="43"/>
                    </a:lnTo>
                    <a:lnTo>
                      <a:pt x="11" y="51"/>
                    </a:lnTo>
                    <a:lnTo>
                      <a:pt x="25" y="56"/>
                    </a:lnTo>
                    <a:lnTo>
                      <a:pt x="39" y="58"/>
                    </a:lnTo>
                    <a:lnTo>
                      <a:pt x="52" y="58"/>
                    </a:lnTo>
                    <a:lnTo>
                      <a:pt x="62" y="58"/>
                    </a:lnTo>
                    <a:lnTo>
                      <a:pt x="66" y="58"/>
                    </a:lnTo>
                    <a:close/>
                  </a:path>
                </a:pathLst>
              </a:custGeom>
              <a:solidFill>
                <a:srgbClr val="6800E0">
                  <a:alpha val="100000"/>
                </a:srgbClr>
              </a:solidFill>
              <a:ln w="9525">
                <a:noFill/>
              </a:ln>
            </p:spPr>
            <p:txBody>
              <a:bodyPr/>
              <a:p>
                <a:endParaRPr lang="en-US"/>
              </a:p>
            </p:txBody>
          </p:sp>
          <p:sp>
            <p:nvSpPr>
              <p:cNvPr id="9237" name="Freeform 161"/>
              <p:cNvSpPr/>
              <p:nvPr/>
            </p:nvSpPr>
            <p:spPr>
              <a:xfrm>
                <a:off x="3080" y="2269"/>
                <a:ext cx="36" cy="28"/>
              </a:xfrm>
              <a:custGeom>
                <a:avLst/>
                <a:gdLst>
                  <a:gd name="txL" fmla="*/ 0 w 71"/>
                  <a:gd name="txT" fmla="*/ 0 h 57"/>
                  <a:gd name="txR" fmla="*/ 71 w 71"/>
                  <a:gd name="txB" fmla="*/ 57 h 57"/>
                </a:gdLst>
                <a:ahLst/>
                <a:cxnLst>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71" y="10"/>
                    </a:moveTo>
                    <a:lnTo>
                      <a:pt x="66" y="0"/>
                    </a:lnTo>
                    <a:lnTo>
                      <a:pt x="62" y="0"/>
                    </a:lnTo>
                    <a:lnTo>
                      <a:pt x="53" y="0"/>
                    </a:lnTo>
                    <a:lnTo>
                      <a:pt x="39" y="0"/>
                    </a:lnTo>
                    <a:lnTo>
                      <a:pt x="25" y="2"/>
                    </a:lnTo>
                    <a:lnTo>
                      <a:pt x="13" y="7"/>
                    </a:lnTo>
                    <a:lnTo>
                      <a:pt x="3" y="15"/>
                    </a:lnTo>
                    <a:lnTo>
                      <a:pt x="0" y="25"/>
                    </a:lnTo>
                    <a:lnTo>
                      <a:pt x="6" y="42"/>
                    </a:lnTo>
                    <a:lnTo>
                      <a:pt x="16" y="54"/>
                    </a:lnTo>
                    <a:lnTo>
                      <a:pt x="28" y="57"/>
                    </a:lnTo>
                    <a:lnTo>
                      <a:pt x="39" y="53"/>
                    </a:lnTo>
                    <a:lnTo>
                      <a:pt x="49" y="44"/>
                    </a:lnTo>
                    <a:lnTo>
                      <a:pt x="58" y="33"/>
                    </a:lnTo>
                    <a:lnTo>
                      <a:pt x="64" y="22"/>
                    </a:lnTo>
                    <a:lnTo>
                      <a:pt x="70" y="14"/>
                    </a:lnTo>
                    <a:lnTo>
                      <a:pt x="71" y="10"/>
                    </a:lnTo>
                    <a:close/>
                  </a:path>
                </a:pathLst>
              </a:custGeom>
              <a:solidFill>
                <a:srgbClr val="6800E0">
                  <a:alpha val="100000"/>
                </a:srgbClr>
              </a:solidFill>
              <a:ln w="9525">
                <a:noFill/>
              </a:ln>
            </p:spPr>
            <p:txBody>
              <a:bodyPr/>
              <a:p>
                <a:endParaRPr lang="en-US"/>
              </a:p>
            </p:txBody>
          </p:sp>
          <p:sp>
            <p:nvSpPr>
              <p:cNvPr id="9238" name="Freeform 162"/>
              <p:cNvSpPr/>
              <p:nvPr/>
            </p:nvSpPr>
            <p:spPr>
              <a:xfrm>
                <a:off x="3109" y="2277"/>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2" h="73">
                    <a:moveTo>
                      <a:pt x="32" y="0"/>
                    </a:moveTo>
                    <a:lnTo>
                      <a:pt x="20" y="0"/>
                    </a:lnTo>
                    <a:lnTo>
                      <a:pt x="18" y="4"/>
                    </a:lnTo>
                    <a:lnTo>
                      <a:pt x="14" y="12"/>
                    </a:lnTo>
                    <a:lnTo>
                      <a:pt x="8" y="23"/>
                    </a:lnTo>
                    <a:lnTo>
                      <a:pt x="2" y="36"/>
                    </a:lnTo>
                    <a:lnTo>
                      <a:pt x="0" y="50"/>
                    </a:lnTo>
                    <a:lnTo>
                      <a:pt x="1" y="61"/>
                    </a:lnTo>
                    <a:lnTo>
                      <a:pt x="9" y="69"/>
                    </a:lnTo>
                    <a:lnTo>
                      <a:pt x="25" y="73"/>
                    </a:lnTo>
                    <a:lnTo>
                      <a:pt x="41" y="69"/>
                    </a:lnTo>
                    <a:lnTo>
                      <a:pt x="50" y="61"/>
                    </a:lnTo>
                    <a:lnTo>
                      <a:pt x="52" y="50"/>
                    </a:lnTo>
                    <a:lnTo>
                      <a:pt x="49" y="36"/>
                    </a:lnTo>
                    <a:lnTo>
                      <a:pt x="45" y="23"/>
                    </a:lnTo>
                    <a:lnTo>
                      <a:pt x="39" y="12"/>
                    </a:lnTo>
                    <a:lnTo>
                      <a:pt x="34" y="4"/>
                    </a:lnTo>
                    <a:lnTo>
                      <a:pt x="32" y="0"/>
                    </a:lnTo>
                    <a:close/>
                  </a:path>
                </a:pathLst>
              </a:custGeom>
              <a:solidFill>
                <a:srgbClr val="6800E0">
                  <a:alpha val="100000"/>
                </a:srgbClr>
              </a:solidFill>
              <a:ln w="9525">
                <a:noFill/>
              </a:ln>
            </p:spPr>
            <p:txBody>
              <a:bodyPr/>
              <a:p>
                <a:endParaRPr lang="en-US"/>
              </a:p>
            </p:txBody>
          </p:sp>
          <p:sp>
            <p:nvSpPr>
              <p:cNvPr id="9239" name="Freeform 163"/>
              <p:cNvSpPr/>
              <p:nvPr/>
            </p:nvSpPr>
            <p:spPr>
              <a:xfrm>
                <a:off x="3129" y="2269"/>
                <a:ext cx="36" cy="28"/>
              </a:xfrm>
              <a:custGeom>
                <a:avLst/>
                <a:gdLst>
                  <a:gd name="txL" fmla="*/ 0 w 71"/>
                  <a:gd name="txT" fmla="*/ 0 h 57"/>
                  <a:gd name="txR" fmla="*/ 71 w 71"/>
                  <a:gd name="txB" fmla="*/ 57 h 57"/>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6" y="0"/>
                    </a:moveTo>
                    <a:lnTo>
                      <a:pt x="0" y="10"/>
                    </a:lnTo>
                    <a:lnTo>
                      <a:pt x="1" y="14"/>
                    </a:lnTo>
                    <a:lnTo>
                      <a:pt x="7" y="22"/>
                    </a:lnTo>
                    <a:lnTo>
                      <a:pt x="14" y="33"/>
                    </a:lnTo>
                    <a:lnTo>
                      <a:pt x="23" y="44"/>
                    </a:lnTo>
                    <a:lnTo>
                      <a:pt x="32" y="53"/>
                    </a:lnTo>
                    <a:lnTo>
                      <a:pt x="44" y="57"/>
                    </a:lnTo>
                    <a:lnTo>
                      <a:pt x="55" y="54"/>
                    </a:lnTo>
                    <a:lnTo>
                      <a:pt x="66" y="42"/>
                    </a:lnTo>
                    <a:lnTo>
                      <a:pt x="71" y="25"/>
                    </a:lnTo>
                    <a:lnTo>
                      <a:pt x="68" y="15"/>
                    </a:lnTo>
                    <a:lnTo>
                      <a:pt x="60" y="7"/>
                    </a:lnTo>
                    <a:lnTo>
                      <a:pt x="46" y="2"/>
                    </a:lnTo>
                    <a:lnTo>
                      <a:pt x="32" y="0"/>
                    </a:lnTo>
                    <a:lnTo>
                      <a:pt x="19" y="0"/>
                    </a:lnTo>
                    <a:lnTo>
                      <a:pt x="9" y="0"/>
                    </a:lnTo>
                    <a:lnTo>
                      <a:pt x="6" y="0"/>
                    </a:lnTo>
                    <a:close/>
                  </a:path>
                </a:pathLst>
              </a:custGeom>
              <a:solidFill>
                <a:srgbClr val="6800E0">
                  <a:alpha val="100000"/>
                </a:srgbClr>
              </a:solidFill>
              <a:ln w="9525">
                <a:noFill/>
              </a:ln>
            </p:spPr>
            <p:txBody>
              <a:bodyPr/>
              <a:p>
                <a:endParaRPr lang="en-US"/>
              </a:p>
            </p:txBody>
          </p:sp>
          <p:sp>
            <p:nvSpPr>
              <p:cNvPr id="9240" name="Freeform 164"/>
              <p:cNvSpPr/>
              <p:nvPr/>
            </p:nvSpPr>
            <p:spPr>
              <a:xfrm>
                <a:off x="3129" y="2236"/>
                <a:ext cx="36" cy="28"/>
              </a:xfrm>
              <a:custGeom>
                <a:avLst/>
                <a:gdLst>
                  <a:gd name="txL" fmla="*/ 0 w 71"/>
                  <a:gd name="txT" fmla="*/ 0 h 57"/>
                  <a:gd name="txR" fmla="*/ 71 w 71"/>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1" h="57">
                    <a:moveTo>
                      <a:pt x="0" y="47"/>
                    </a:moveTo>
                    <a:lnTo>
                      <a:pt x="6" y="57"/>
                    </a:lnTo>
                    <a:lnTo>
                      <a:pt x="9" y="57"/>
                    </a:lnTo>
                    <a:lnTo>
                      <a:pt x="19" y="57"/>
                    </a:lnTo>
                    <a:lnTo>
                      <a:pt x="32" y="57"/>
                    </a:lnTo>
                    <a:lnTo>
                      <a:pt x="46" y="55"/>
                    </a:lnTo>
                    <a:lnTo>
                      <a:pt x="59" y="50"/>
                    </a:lnTo>
                    <a:lnTo>
                      <a:pt x="68" y="43"/>
                    </a:lnTo>
                    <a:lnTo>
                      <a:pt x="71" y="32"/>
                    </a:lnTo>
                    <a:lnTo>
                      <a:pt x="66" y="17"/>
                    </a:lnTo>
                    <a:lnTo>
                      <a:pt x="55" y="4"/>
                    </a:lnTo>
                    <a:lnTo>
                      <a:pt x="44" y="0"/>
                    </a:lnTo>
                    <a:lnTo>
                      <a:pt x="32" y="4"/>
                    </a:lnTo>
                    <a:lnTo>
                      <a:pt x="23" y="13"/>
                    </a:lnTo>
                    <a:lnTo>
                      <a:pt x="14" y="23"/>
                    </a:lnTo>
                    <a:lnTo>
                      <a:pt x="7" y="35"/>
                    </a:lnTo>
                    <a:lnTo>
                      <a:pt x="1" y="43"/>
                    </a:lnTo>
                    <a:lnTo>
                      <a:pt x="0" y="47"/>
                    </a:lnTo>
                    <a:close/>
                  </a:path>
                </a:pathLst>
              </a:custGeom>
              <a:solidFill>
                <a:srgbClr val="6800E0">
                  <a:alpha val="100000"/>
                </a:srgbClr>
              </a:solidFill>
              <a:ln w="9525">
                <a:noFill/>
              </a:ln>
            </p:spPr>
            <p:txBody>
              <a:bodyPr/>
              <a:p>
                <a:endParaRPr lang="en-US"/>
              </a:p>
            </p:txBody>
          </p:sp>
          <p:sp>
            <p:nvSpPr>
              <p:cNvPr id="9241" name="Freeform 165"/>
              <p:cNvSpPr/>
              <p:nvPr/>
            </p:nvSpPr>
            <p:spPr>
              <a:xfrm>
                <a:off x="3830" y="3106"/>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1" y="24"/>
                    </a:moveTo>
                    <a:lnTo>
                      <a:pt x="7" y="23"/>
                    </a:lnTo>
                    <a:lnTo>
                      <a:pt x="3" y="20"/>
                    </a:lnTo>
                    <a:lnTo>
                      <a:pt x="1" y="16"/>
                    </a:lnTo>
                    <a:lnTo>
                      <a:pt x="0" y="11"/>
                    </a:lnTo>
                    <a:lnTo>
                      <a:pt x="1" y="7"/>
                    </a:lnTo>
                    <a:lnTo>
                      <a:pt x="3" y="3"/>
                    </a:lnTo>
                    <a:lnTo>
                      <a:pt x="7" y="1"/>
                    </a:lnTo>
                    <a:lnTo>
                      <a:pt x="11" y="0"/>
                    </a:lnTo>
                    <a:lnTo>
                      <a:pt x="16" y="1"/>
                    </a:lnTo>
                    <a:lnTo>
                      <a:pt x="20" y="3"/>
                    </a:lnTo>
                    <a:lnTo>
                      <a:pt x="23" y="7"/>
                    </a:lnTo>
                    <a:lnTo>
                      <a:pt x="24" y="11"/>
                    </a:lnTo>
                    <a:lnTo>
                      <a:pt x="23" y="16"/>
                    </a:lnTo>
                    <a:lnTo>
                      <a:pt x="20" y="20"/>
                    </a:lnTo>
                    <a:lnTo>
                      <a:pt x="16" y="23"/>
                    </a:lnTo>
                    <a:lnTo>
                      <a:pt x="11" y="24"/>
                    </a:lnTo>
                    <a:close/>
                  </a:path>
                </a:pathLst>
              </a:custGeom>
              <a:solidFill>
                <a:srgbClr val="FFFF93">
                  <a:alpha val="100000"/>
                </a:srgbClr>
              </a:solidFill>
              <a:ln w="9525">
                <a:noFill/>
              </a:ln>
            </p:spPr>
            <p:txBody>
              <a:bodyPr/>
              <a:p>
                <a:endParaRPr lang="en-US"/>
              </a:p>
            </p:txBody>
          </p:sp>
          <p:sp>
            <p:nvSpPr>
              <p:cNvPr id="9242" name="Freeform 166"/>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9243" name="Freeform 167"/>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9244" name="Freeform 168"/>
              <p:cNvSpPr/>
              <p:nvPr/>
            </p:nvSpPr>
            <p:spPr>
              <a:xfrm>
                <a:off x="3793" y="3081"/>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7"/>
                    </a:lnTo>
                    <a:lnTo>
                      <a:pt x="70" y="44"/>
                    </a:lnTo>
                    <a:lnTo>
                      <a:pt x="64" y="36"/>
                    </a:lnTo>
                    <a:lnTo>
                      <a:pt x="58" y="24"/>
                    </a:lnTo>
                    <a:lnTo>
                      <a:pt x="49" y="14"/>
                    </a:lnTo>
                    <a:lnTo>
                      <a:pt x="39" y="5"/>
                    </a:lnTo>
                    <a:lnTo>
                      <a:pt x="28" y="0"/>
                    </a:lnTo>
                    <a:lnTo>
                      <a:pt x="16" y="4"/>
                    </a:lnTo>
                    <a:lnTo>
                      <a:pt x="6" y="16"/>
                    </a:lnTo>
                    <a:lnTo>
                      <a:pt x="0" y="32"/>
                    </a:lnTo>
                    <a:lnTo>
                      <a:pt x="3" y="43"/>
                    </a:lnTo>
                    <a:lnTo>
                      <a:pt x="13" y="51"/>
                    </a:lnTo>
                    <a:lnTo>
                      <a:pt x="25" y="55"/>
                    </a:lnTo>
                    <a:lnTo>
                      <a:pt x="39" y="58"/>
                    </a:lnTo>
                    <a:lnTo>
                      <a:pt x="53" y="58"/>
                    </a:lnTo>
                    <a:lnTo>
                      <a:pt x="62" y="58"/>
                    </a:lnTo>
                    <a:lnTo>
                      <a:pt x="66" y="58"/>
                    </a:lnTo>
                    <a:close/>
                  </a:path>
                </a:pathLst>
              </a:custGeom>
              <a:solidFill>
                <a:srgbClr val="6800E0">
                  <a:alpha val="100000"/>
                </a:srgbClr>
              </a:solidFill>
              <a:ln w="9525">
                <a:noFill/>
              </a:ln>
            </p:spPr>
            <p:txBody>
              <a:bodyPr/>
              <a:p>
                <a:endParaRPr lang="en-US"/>
              </a:p>
            </p:txBody>
          </p:sp>
          <p:sp>
            <p:nvSpPr>
              <p:cNvPr id="9245" name="Freeform 169"/>
              <p:cNvSpPr/>
              <p:nvPr/>
            </p:nvSpPr>
            <p:spPr>
              <a:xfrm>
                <a:off x="3793" y="3114"/>
                <a:ext cx="37" cy="28"/>
              </a:xfrm>
              <a:custGeom>
                <a:avLst/>
                <a:gdLst>
                  <a:gd name="txL" fmla="*/ 0 w 72"/>
                  <a:gd name="txT" fmla="*/ 0 h 56"/>
                  <a:gd name="txR" fmla="*/ 72 w 72"/>
                  <a:gd name="txB" fmla="*/ 56 h 56"/>
                </a:gdLst>
                <a:ahLst/>
                <a:cxnLst>
                  <a:cxn ang="0">
                    <a:pos x="1" y="1"/>
                  </a:cxn>
                  <a:cxn ang="0">
                    <a:pos x="1" y="0"/>
                  </a:cxn>
                  <a:cxn ang="0">
                    <a:pos x="1" y="0"/>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2" h="56">
                    <a:moveTo>
                      <a:pt x="72" y="10"/>
                    </a:moveTo>
                    <a:lnTo>
                      <a:pt x="67" y="0"/>
                    </a:lnTo>
                    <a:lnTo>
                      <a:pt x="63" y="0"/>
                    </a:lnTo>
                    <a:lnTo>
                      <a:pt x="53" y="0"/>
                    </a:lnTo>
                    <a:lnTo>
                      <a:pt x="40" y="0"/>
                    </a:lnTo>
                    <a:lnTo>
                      <a:pt x="26" y="2"/>
                    </a:lnTo>
                    <a:lnTo>
                      <a:pt x="13" y="7"/>
                    </a:lnTo>
                    <a:lnTo>
                      <a:pt x="3" y="15"/>
                    </a:lnTo>
                    <a:lnTo>
                      <a:pt x="0" y="25"/>
                    </a:lnTo>
                    <a:lnTo>
                      <a:pt x="6" y="41"/>
                    </a:lnTo>
                    <a:lnTo>
                      <a:pt x="17" y="54"/>
                    </a:lnTo>
                    <a:lnTo>
                      <a:pt x="29" y="56"/>
                    </a:lnTo>
                    <a:lnTo>
                      <a:pt x="39" y="53"/>
                    </a:lnTo>
                    <a:lnTo>
                      <a:pt x="49" y="44"/>
                    </a:lnTo>
                    <a:lnTo>
                      <a:pt x="59" y="33"/>
                    </a:lnTo>
                    <a:lnTo>
                      <a:pt x="66" y="22"/>
                    </a:lnTo>
                    <a:lnTo>
                      <a:pt x="71" y="14"/>
                    </a:lnTo>
                    <a:lnTo>
                      <a:pt x="72" y="10"/>
                    </a:lnTo>
                    <a:close/>
                  </a:path>
                </a:pathLst>
              </a:custGeom>
              <a:solidFill>
                <a:srgbClr val="6800E0">
                  <a:alpha val="100000"/>
                </a:srgbClr>
              </a:solidFill>
              <a:ln w="9525">
                <a:noFill/>
              </a:ln>
            </p:spPr>
            <p:txBody>
              <a:bodyPr/>
              <a:p>
                <a:endParaRPr lang="en-US"/>
              </a:p>
            </p:txBody>
          </p:sp>
          <p:sp>
            <p:nvSpPr>
              <p:cNvPr id="9246" name="Freeform 170"/>
              <p:cNvSpPr/>
              <p:nvPr/>
            </p:nvSpPr>
            <p:spPr>
              <a:xfrm>
                <a:off x="3823" y="3121"/>
                <a:ext cx="26" cy="37"/>
              </a:xfrm>
              <a:custGeom>
                <a:avLst/>
                <a:gdLst>
                  <a:gd name="txL" fmla="*/ 0 w 53"/>
                  <a:gd name="txT" fmla="*/ 0 h 72"/>
                  <a:gd name="txR" fmla="*/ 53 w 53"/>
                  <a:gd name="txB" fmla="*/ 72 h 72"/>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53" h="72">
                    <a:moveTo>
                      <a:pt x="33" y="0"/>
                    </a:moveTo>
                    <a:lnTo>
                      <a:pt x="20" y="0"/>
                    </a:lnTo>
                    <a:lnTo>
                      <a:pt x="18" y="3"/>
                    </a:lnTo>
                    <a:lnTo>
                      <a:pt x="13" y="11"/>
                    </a:lnTo>
                    <a:lnTo>
                      <a:pt x="8" y="23"/>
                    </a:lnTo>
                    <a:lnTo>
                      <a:pt x="3" y="35"/>
                    </a:lnTo>
                    <a:lnTo>
                      <a:pt x="0" y="49"/>
                    </a:lnTo>
                    <a:lnTo>
                      <a:pt x="2" y="61"/>
                    </a:lnTo>
                    <a:lnTo>
                      <a:pt x="10" y="69"/>
                    </a:lnTo>
                    <a:lnTo>
                      <a:pt x="26" y="72"/>
                    </a:lnTo>
                    <a:lnTo>
                      <a:pt x="42" y="69"/>
                    </a:lnTo>
                    <a:lnTo>
                      <a:pt x="51" y="61"/>
                    </a:lnTo>
                    <a:lnTo>
                      <a:pt x="53" y="49"/>
                    </a:lnTo>
                    <a:lnTo>
                      <a:pt x="50" y="35"/>
                    </a:lnTo>
                    <a:lnTo>
                      <a:pt x="46" y="23"/>
                    </a:lnTo>
                    <a:lnTo>
                      <a:pt x="40" y="11"/>
                    </a:lnTo>
                    <a:lnTo>
                      <a:pt x="35" y="3"/>
                    </a:lnTo>
                    <a:lnTo>
                      <a:pt x="33" y="0"/>
                    </a:lnTo>
                    <a:close/>
                  </a:path>
                </a:pathLst>
              </a:custGeom>
              <a:solidFill>
                <a:srgbClr val="6800E0">
                  <a:alpha val="100000"/>
                </a:srgbClr>
              </a:solidFill>
              <a:ln w="9525">
                <a:noFill/>
              </a:ln>
            </p:spPr>
            <p:txBody>
              <a:bodyPr/>
              <a:p>
                <a:endParaRPr lang="en-US"/>
              </a:p>
            </p:txBody>
          </p:sp>
          <p:sp>
            <p:nvSpPr>
              <p:cNvPr id="9247" name="Freeform 171"/>
              <p:cNvSpPr/>
              <p:nvPr/>
            </p:nvSpPr>
            <p:spPr>
              <a:xfrm>
                <a:off x="3843" y="3114"/>
                <a:ext cx="36" cy="28"/>
              </a:xfrm>
              <a:custGeom>
                <a:avLst/>
                <a:gdLst>
                  <a:gd name="txL" fmla="*/ 0 w 71"/>
                  <a:gd name="txT" fmla="*/ 0 h 56"/>
                  <a:gd name="txR" fmla="*/ 71 w 71"/>
                  <a:gd name="txB" fmla="*/ 56 h 56"/>
                </a:gdLst>
                <a:ahLst/>
                <a:cxnLst>
                  <a:cxn ang="0">
                    <a:pos x="1"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Lst>
                <a:rect l="txL" t="txT" r="txR" b="txB"/>
                <a:pathLst>
                  <a:path w="71" h="56">
                    <a:moveTo>
                      <a:pt x="6" y="0"/>
                    </a:moveTo>
                    <a:lnTo>
                      <a:pt x="0" y="10"/>
                    </a:lnTo>
                    <a:lnTo>
                      <a:pt x="1" y="14"/>
                    </a:lnTo>
                    <a:lnTo>
                      <a:pt x="7" y="22"/>
                    </a:lnTo>
                    <a:lnTo>
                      <a:pt x="14" y="33"/>
                    </a:lnTo>
                    <a:lnTo>
                      <a:pt x="23" y="44"/>
                    </a:lnTo>
                    <a:lnTo>
                      <a:pt x="32" y="53"/>
                    </a:lnTo>
                    <a:lnTo>
                      <a:pt x="44" y="56"/>
                    </a:lnTo>
                    <a:lnTo>
                      <a:pt x="55" y="54"/>
                    </a:lnTo>
                    <a:lnTo>
                      <a:pt x="66" y="41"/>
                    </a:lnTo>
                    <a:lnTo>
                      <a:pt x="71" y="25"/>
                    </a:lnTo>
                    <a:lnTo>
                      <a:pt x="68" y="15"/>
                    </a:lnTo>
                    <a:lnTo>
                      <a:pt x="59" y="7"/>
                    </a:lnTo>
                    <a:lnTo>
                      <a:pt x="46" y="2"/>
                    </a:lnTo>
                    <a:lnTo>
                      <a:pt x="32"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9248" name="Freeform 172"/>
              <p:cNvSpPr/>
              <p:nvPr/>
            </p:nvSpPr>
            <p:spPr>
              <a:xfrm>
                <a:off x="3842" y="3081"/>
                <a:ext cx="37" cy="28"/>
              </a:xfrm>
              <a:custGeom>
                <a:avLst/>
                <a:gdLst>
                  <a:gd name="txL" fmla="*/ 0 w 72"/>
                  <a:gd name="txT" fmla="*/ 0 h 57"/>
                  <a:gd name="txR" fmla="*/ 72 w 72"/>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2" h="57">
                    <a:moveTo>
                      <a:pt x="0" y="46"/>
                    </a:moveTo>
                    <a:lnTo>
                      <a:pt x="6" y="57"/>
                    </a:lnTo>
                    <a:lnTo>
                      <a:pt x="9" y="57"/>
                    </a:lnTo>
                    <a:lnTo>
                      <a:pt x="19" y="57"/>
                    </a:lnTo>
                    <a:lnTo>
                      <a:pt x="32" y="57"/>
                    </a:lnTo>
                    <a:lnTo>
                      <a:pt x="47" y="54"/>
                    </a:lnTo>
                    <a:lnTo>
                      <a:pt x="60" y="50"/>
                    </a:lnTo>
                    <a:lnTo>
                      <a:pt x="69" y="43"/>
                    </a:lnTo>
                    <a:lnTo>
                      <a:pt x="72" y="31"/>
                    </a:lnTo>
                    <a:lnTo>
                      <a:pt x="67" y="16"/>
                    </a:lnTo>
                    <a:lnTo>
                      <a:pt x="55" y="4"/>
                    </a:lnTo>
                    <a:lnTo>
                      <a:pt x="44" y="0"/>
                    </a:lnTo>
                    <a:lnTo>
                      <a:pt x="33" y="4"/>
                    </a:lnTo>
                    <a:lnTo>
                      <a:pt x="23" y="13"/>
                    </a:lnTo>
                    <a:lnTo>
                      <a:pt x="14" y="23"/>
                    </a:lnTo>
                    <a:lnTo>
                      <a:pt x="7" y="35"/>
                    </a:lnTo>
                    <a:lnTo>
                      <a:pt x="1" y="43"/>
                    </a:lnTo>
                    <a:lnTo>
                      <a:pt x="0" y="46"/>
                    </a:lnTo>
                    <a:close/>
                  </a:path>
                </a:pathLst>
              </a:custGeom>
              <a:solidFill>
                <a:srgbClr val="6800E0">
                  <a:alpha val="100000"/>
                </a:srgbClr>
              </a:solidFill>
              <a:ln w="9525">
                <a:noFill/>
              </a:ln>
            </p:spPr>
            <p:txBody>
              <a:bodyPr/>
              <a:p>
                <a:endParaRPr lang="en-US"/>
              </a:p>
            </p:txBody>
          </p:sp>
          <p:sp>
            <p:nvSpPr>
              <p:cNvPr id="9249" name="Freeform 173"/>
              <p:cNvSpPr/>
              <p:nvPr/>
            </p:nvSpPr>
            <p:spPr>
              <a:xfrm>
                <a:off x="3134" y="3087"/>
                <a:ext cx="11" cy="12"/>
              </a:xfrm>
              <a:custGeom>
                <a:avLst/>
                <a:gdLst>
                  <a:gd name="txL" fmla="*/ 0 w 23"/>
                  <a:gd name="txT" fmla="*/ 0 h 24"/>
                  <a:gd name="txR" fmla="*/ 23 w 23"/>
                  <a:gd name="txB" fmla="*/ 24 h 24"/>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23" h="24">
                    <a:moveTo>
                      <a:pt x="12" y="24"/>
                    </a:moveTo>
                    <a:lnTo>
                      <a:pt x="7" y="23"/>
                    </a:lnTo>
                    <a:lnTo>
                      <a:pt x="4" y="20"/>
                    </a:lnTo>
                    <a:lnTo>
                      <a:pt x="1" y="17"/>
                    </a:lnTo>
                    <a:lnTo>
                      <a:pt x="0" y="12"/>
                    </a:lnTo>
                    <a:lnTo>
                      <a:pt x="1" y="8"/>
                    </a:lnTo>
                    <a:lnTo>
                      <a:pt x="4" y="3"/>
                    </a:lnTo>
                    <a:lnTo>
                      <a:pt x="7" y="1"/>
                    </a:lnTo>
                    <a:lnTo>
                      <a:pt x="12" y="0"/>
                    </a:lnTo>
                    <a:lnTo>
                      <a:pt x="16" y="1"/>
                    </a:lnTo>
                    <a:lnTo>
                      <a:pt x="20" y="3"/>
                    </a:lnTo>
                    <a:lnTo>
                      <a:pt x="22" y="8"/>
                    </a:lnTo>
                    <a:lnTo>
                      <a:pt x="23" y="12"/>
                    </a:lnTo>
                    <a:lnTo>
                      <a:pt x="22" y="17"/>
                    </a:lnTo>
                    <a:lnTo>
                      <a:pt x="20" y="20"/>
                    </a:lnTo>
                    <a:lnTo>
                      <a:pt x="16" y="23"/>
                    </a:lnTo>
                    <a:lnTo>
                      <a:pt x="12" y="24"/>
                    </a:lnTo>
                    <a:close/>
                  </a:path>
                </a:pathLst>
              </a:custGeom>
              <a:solidFill>
                <a:srgbClr val="FFFF93">
                  <a:alpha val="100000"/>
                </a:srgbClr>
              </a:solidFill>
              <a:ln w="9525">
                <a:noFill/>
              </a:ln>
            </p:spPr>
            <p:txBody>
              <a:bodyPr/>
              <a:p>
                <a:endParaRPr lang="en-US"/>
              </a:p>
            </p:txBody>
          </p:sp>
          <p:sp>
            <p:nvSpPr>
              <p:cNvPr id="9250" name="Freeform 174"/>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9251" name="Freeform 175"/>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9252" name="Freeform 176"/>
              <p:cNvSpPr/>
              <p:nvPr/>
            </p:nvSpPr>
            <p:spPr>
              <a:xfrm>
                <a:off x="3097" y="3063"/>
                <a:ext cx="35" cy="28"/>
              </a:xfrm>
              <a:custGeom>
                <a:avLst/>
                <a:gdLst>
                  <a:gd name="txL" fmla="*/ 0 w 72"/>
                  <a:gd name="txT" fmla="*/ 0 h 58"/>
                  <a:gd name="txR" fmla="*/ 72 w 72"/>
                  <a:gd name="txB" fmla="*/ 58 h 58"/>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72" h="58">
                    <a:moveTo>
                      <a:pt x="66" y="58"/>
                    </a:moveTo>
                    <a:lnTo>
                      <a:pt x="72" y="47"/>
                    </a:lnTo>
                    <a:lnTo>
                      <a:pt x="71" y="44"/>
                    </a:lnTo>
                    <a:lnTo>
                      <a:pt x="65" y="36"/>
                    </a:lnTo>
                    <a:lnTo>
                      <a:pt x="58" y="24"/>
                    </a:lnTo>
                    <a:lnTo>
                      <a:pt x="50" y="14"/>
                    </a:lnTo>
                    <a:lnTo>
                      <a:pt x="40" y="5"/>
                    </a:lnTo>
                    <a:lnTo>
                      <a:pt x="28" y="0"/>
                    </a:lnTo>
                    <a:lnTo>
                      <a:pt x="16" y="3"/>
                    </a:lnTo>
                    <a:lnTo>
                      <a:pt x="6" y="15"/>
                    </a:lnTo>
                    <a:lnTo>
                      <a:pt x="0" y="31"/>
                    </a:lnTo>
                    <a:lnTo>
                      <a:pt x="4" y="43"/>
                    </a:lnTo>
                    <a:lnTo>
                      <a:pt x="12" y="51"/>
                    </a:lnTo>
                    <a:lnTo>
                      <a:pt x="26" y="56"/>
                    </a:lnTo>
                    <a:lnTo>
                      <a:pt x="40" y="58"/>
                    </a:lnTo>
                    <a:lnTo>
                      <a:pt x="52" y="58"/>
                    </a:lnTo>
                    <a:lnTo>
                      <a:pt x="63" y="58"/>
                    </a:lnTo>
                    <a:lnTo>
                      <a:pt x="66" y="58"/>
                    </a:lnTo>
                    <a:close/>
                  </a:path>
                </a:pathLst>
              </a:custGeom>
              <a:solidFill>
                <a:srgbClr val="6800E0">
                  <a:alpha val="100000"/>
                </a:srgbClr>
              </a:solidFill>
              <a:ln w="9525">
                <a:noFill/>
              </a:ln>
            </p:spPr>
            <p:txBody>
              <a:bodyPr/>
              <a:p>
                <a:endParaRPr lang="en-US"/>
              </a:p>
            </p:txBody>
          </p:sp>
          <p:sp>
            <p:nvSpPr>
              <p:cNvPr id="9253" name="Freeform 177"/>
              <p:cNvSpPr/>
              <p:nvPr/>
            </p:nvSpPr>
            <p:spPr>
              <a:xfrm>
                <a:off x="3097" y="3095"/>
                <a:ext cx="35" cy="29"/>
              </a:xfrm>
              <a:custGeom>
                <a:avLst/>
                <a:gdLst>
                  <a:gd name="txL" fmla="*/ 0 w 72"/>
                  <a:gd name="txT" fmla="*/ 0 h 56"/>
                  <a:gd name="txR" fmla="*/ 72 w 72"/>
                  <a:gd name="txB" fmla="*/ 56 h 56"/>
                </a:gdLst>
                <a:ahLst/>
                <a:cxnLst>
                  <a:cxn ang="0">
                    <a:pos x="0" y="1"/>
                  </a:cxn>
                  <a:cxn ang="0">
                    <a:pos x="0" y="0"/>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72" h="56">
                    <a:moveTo>
                      <a:pt x="72" y="10"/>
                    </a:moveTo>
                    <a:lnTo>
                      <a:pt x="66" y="0"/>
                    </a:lnTo>
                    <a:lnTo>
                      <a:pt x="63" y="0"/>
                    </a:lnTo>
                    <a:lnTo>
                      <a:pt x="53" y="0"/>
                    </a:lnTo>
                    <a:lnTo>
                      <a:pt x="40" y="0"/>
                    </a:lnTo>
                    <a:lnTo>
                      <a:pt x="26" y="2"/>
                    </a:lnTo>
                    <a:lnTo>
                      <a:pt x="13" y="7"/>
                    </a:lnTo>
                    <a:lnTo>
                      <a:pt x="4" y="14"/>
                    </a:lnTo>
                    <a:lnTo>
                      <a:pt x="0" y="25"/>
                    </a:lnTo>
                    <a:lnTo>
                      <a:pt x="6" y="40"/>
                    </a:lnTo>
                    <a:lnTo>
                      <a:pt x="16" y="53"/>
                    </a:lnTo>
                    <a:lnTo>
                      <a:pt x="28" y="56"/>
                    </a:lnTo>
                    <a:lnTo>
                      <a:pt x="40" y="53"/>
                    </a:lnTo>
                    <a:lnTo>
                      <a:pt x="50" y="44"/>
                    </a:lnTo>
                    <a:lnTo>
                      <a:pt x="58" y="33"/>
                    </a:lnTo>
                    <a:lnTo>
                      <a:pt x="65" y="22"/>
                    </a:lnTo>
                    <a:lnTo>
                      <a:pt x="71" y="14"/>
                    </a:lnTo>
                    <a:lnTo>
                      <a:pt x="72" y="10"/>
                    </a:lnTo>
                    <a:close/>
                  </a:path>
                </a:pathLst>
              </a:custGeom>
              <a:solidFill>
                <a:srgbClr val="6800E0">
                  <a:alpha val="100000"/>
                </a:srgbClr>
              </a:solidFill>
              <a:ln w="9525">
                <a:noFill/>
              </a:ln>
            </p:spPr>
            <p:txBody>
              <a:bodyPr/>
              <a:p>
                <a:endParaRPr lang="en-US"/>
              </a:p>
            </p:txBody>
          </p:sp>
          <p:sp>
            <p:nvSpPr>
              <p:cNvPr id="9254" name="Freeform 178"/>
              <p:cNvSpPr/>
              <p:nvPr/>
            </p:nvSpPr>
            <p:spPr>
              <a:xfrm>
                <a:off x="3126" y="3102"/>
                <a:ext cx="27" cy="37"/>
              </a:xfrm>
              <a:custGeom>
                <a:avLst/>
                <a:gdLst>
                  <a:gd name="txL" fmla="*/ 0 w 53"/>
                  <a:gd name="txT" fmla="*/ 0 h 72"/>
                  <a:gd name="txR" fmla="*/ 53 w 53"/>
                  <a:gd name="txB" fmla="*/ 72 h 72"/>
                </a:gdLst>
                <a:ahLst/>
                <a:cxnLst>
                  <a:cxn ang="0">
                    <a:pos x="1" y="0"/>
                  </a:cxn>
                  <a:cxn ang="0">
                    <a:pos x="1" y="0"/>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53" h="72">
                    <a:moveTo>
                      <a:pt x="32" y="0"/>
                    </a:moveTo>
                    <a:lnTo>
                      <a:pt x="21" y="0"/>
                    </a:lnTo>
                    <a:lnTo>
                      <a:pt x="19" y="3"/>
                    </a:lnTo>
                    <a:lnTo>
                      <a:pt x="14" y="11"/>
                    </a:lnTo>
                    <a:lnTo>
                      <a:pt x="8" y="23"/>
                    </a:lnTo>
                    <a:lnTo>
                      <a:pt x="2" y="35"/>
                    </a:lnTo>
                    <a:lnTo>
                      <a:pt x="0" y="49"/>
                    </a:lnTo>
                    <a:lnTo>
                      <a:pt x="2" y="61"/>
                    </a:lnTo>
                    <a:lnTo>
                      <a:pt x="10" y="69"/>
                    </a:lnTo>
                    <a:lnTo>
                      <a:pt x="27" y="72"/>
                    </a:lnTo>
                    <a:lnTo>
                      <a:pt x="43" y="69"/>
                    </a:lnTo>
                    <a:lnTo>
                      <a:pt x="51" y="61"/>
                    </a:lnTo>
                    <a:lnTo>
                      <a:pt x="53" y="49"/>
                    </a:lnTo>
                    <a:lnTo>
                      <a:pt x="51" y="35"/>
                    </a:lnTo>
                    <a:lnTo>
                      <a:pt x="45" y="23"/>
                    </a:lnTo>
                    <a:lnTo>
                      <a:pt x="39" y="11"/>
                    </a:lnTo>
                    <a:lnTo>
                      <a:pt x="35" y="3"/>
                    </a:lnTo>
                    <a:lnTo>
                      <a:pt x="32" y="0"/>
                    </a:lnTo>
                    <a:close/>
                  </a:path>
                </a:pathLst>
              </a:custGeom>
              <a:solidFill>
                <a:srgbClr val="6800E0">
                  <a:alpha val="100000"/>
                </a:srgbClr>
              </a:solidFill>
              <a:ln w="9525">
                <a:noFill/>
              </a:ln>
            </p:spPr>
            <p:txBody>
              <a:bodyPr/>
              <a:p>
                <a:endParaRPr lang="en-US"/>
              </a:p>
            </p:txBody>
          </p:sp>
          <p:sp>
            <p:nvSpPr>
              <p:cNvPr id="9255" name="Freeform 179"/>
              <p:cNvSpPr/>
              <p:nvPr/>
            </p:nvSpPr>
            <p:spPr>
              <a:xfrm>
                <a:off x="3146" y="3095"/>
                <a:ext cx="35" cy="29"/>
              </a:xfrm>
              <a:custGeom>
                <a:avLst/>
                <a:gdLst>
                  <a:gd name="txL" fmla="*/ 0 w 72"/>
                  <a:gd name="txT" fmla="*/ 0 h 57"/>
                  <a:gd name="txR" fmla="*/ 72 w 72"/>
                  <a:gd name="txB" fmla="*/ 57 h 57"/>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0"/>
                  </a:cxn>
                </a:cxnLst>
                <a:rect l="txL" t="txT" r="txR" b="txB"/>
                <a:pathLst>
                  <a:path w="72" h="57">
                    <a:moveTo>
                      <a:pt x="6" y="0"/>
                    </a:moveTo>
                    <a:lnTo>
                      <a:pt x="0" y="10"/>
                    </a:lnTo>
                    <a:lnTo>
                      <a:pt x="1" y="14"/>
                    </a:lnTo>
                    <a:lnTo>
                      <a:pt x="7" y="22"/>
                    </a:lnTo>
                    <a:lnTo>
                      <a:pt x="14" y="33"/>
                    </a:lnTo>
                    <a:lnTo>
                      <a:pt x="23" y="43"/>
                    </a:lnTo>
                    <a:lnTo>
                      <a:pt x="33" y="53"/>
                    </a:lnTo>
                    <a:lnTo>
                      <a:pt x="44" y="57"/>
                    </a:lnTo>
                    <a:lnTo>
                      <a:pt x="56" y="55"/>
                    </a:lnTo>
                    <a:lnTo>
                      <a:pt x="66" y="42"/>
                    </a:lnTo>
                    <a:lnTo>
                      <a:pt x="72" y="26"/>
                    </a:lnTo>
                    <a:lnTo>
                      <a:pt x="68" y="15"/>
                    </a:lnTo>
                    <a:lnTo>
                      <a:pt x="60" y="7"/>
                    </a:lnTo>
                    <a:lnTo>
                      <a:pt x="46" y="2"/>
                    </a:lnTo>
                    <a:lnTo>
                      <a:pt x="33"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9256" name="Freeform 180"/>
              <p:cNvSpPr/>
              <p:nvPr/>
            </p:nvSpPr>
            <p:spPr>
              <a:xfrm>
                <a:off x="3146" y="3062"/>
                <a:ext cx="35" cy="29"/>
              </a:xfrm>
              <a:custGeom>
                <a:avLst/>
                <a:gdLst>
                  <a:gd name="txL" fmla="*/ 0 w 72"/>
                  <a:gd name="txT" fmla="*/ 0 h 58"/>
                  <a:gd name="txR" fmla="*/ 72 w 72"/>
                  <a:gd name="txB" fmla="*/ 58 h 5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Lst>
                <a:rect l="txL" t="txT" r="txR" b="txB"/>
                <a:pathLst>
                  <a:path w="72" h="58">
                    <a:moveTo>
                      <a:pt x="0" y="47"/>
                    </a:moveTo>
                    <a:lnTo>
                      <a:pt x="6" y="58"/>
                    </a:lnTo>
                    <a:lnTo>
                      <a:pt x="9" y="58"/>
                    </a:lnTo>
                    <a:lnTo>
                      <a:pt x="20" y="58"/>
                    </a:lnTo>
                    <a:lnTo>
                      <a:pt x="33" y="58"/>
                    </a:lnTo>
                    <a:lnTo>
                      <a:pt x="46" y="55"/>
                    </a:lnTo>
                    <a:lnTo>
                      <a:pt x="59" y="51"/>
                    </a:lnTo>
                    <a:lnTo>
                      <a:pt x="68" y="43"/>
                    </a:lnTo>
                    <a:lnTo>
                      <a:pt x="72" y="32"/>
                    </a:lnTo>
                    <a:lnTo>
                      <a:pt x="66" y="16"/>
                    </a:lnTo>
                    <a:lnTo>
                      <a:pt x="56" y="4"/>
                    </a:lnTo>
                    <a:lnTo>
                      <a:pt x="44" y="0"/>
                    </a:lnTo>
                    <a:lnTo>
                      <a:pt x="33" y="5"/>
                    </a:lnTo>
                    <a:lnTo>
                      <a:pt x="23" y="14"/>
                    </a:lnTo>
                    <a:lnTo>
                      <a:pt x="14" y="24"/>
                    </a:lnTo>
                    <a:lnTo>
                      <a:pt x="7" y="36"/>
                    </a:lnTo>
                    <a:lnTo>
                      <a:pt x="1" y="44"/>
                    </a:lnTo>
                    <a:lnTo>
                      <a:pt x="0" y="47"/>
                    </a:lnTo>
                    <a:close/>
                  </a:path>
                </a:pathLst>
              </a:custGeom>
              <a:solidFill>
                <a:srgbClr val="6800E0">
                  <a:alpha val="100000"/>
                </a:srgbClr>
              </a:solidFill>
              <a:ln w="9525">
                <a:noFill/>
              </a:ln>
            </p:spPr>
            <p:txBody>
              <a:bodyPr/>
              <a:p>
                <a:endParaRPr lang="en-US"/>
              </a:p>
            </p:txBody>
          </p:sp>
          <p:sp>
            <p:nvSpPr>
              <p:cNvPr id="9257" name="Freeform 181"/>
              <p:cNvSpPr/>
              <p:nvPr/>
            </p:nvSpPr>
            <p:spPr>
              <a:xfrm>
                <a:off x="2933" y="2482"/>
                <a:ext cx="72" cy="84"/>
              </a:xfrm>
              <a:custGeom>
                <a:avLst/>
                <a:gdLst>
                  <a:gd name="txL" fmla="*/ 0 w 144"/>
                  <a:gd name="txT" fmla="*/ 0 h 167"/>
                  <a:gd name="txR" fmla="*/ 144 w 144"/>
                  <a:gd name="txB" fmla="*/ 167 h 167"/>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144" h="167">
                    <a:moveTo>
                      <a:pt x="144" y="0"/>
                    </a:moveTo>
                    <a:lnTo>
                      <a:pt x="143" y="28"/>
                    </a:lnTo>
                    <a:lnTo>
                      <a:pt x="138" y="57"/>
                    </a:lnTo>
                    <a:lnTo>
                      <a:pt x="129" y="84"/>
                    </a:lnTo>
                    <a:lnTo>
                      <a:pt x="116" y="111"/>
                    </a:lnTo>
                    <a:lnTo>
                      <a:pt x="100" y="135"/>
                    </a:lnTo>
                    <a:lnTo>
                      <a:pt x="82" y="152"/>
                    </a:lnTo>
                    <a:lnTo>
                      <a:pt x="60" y="164"/>
                    </a:lnTo>
                    <a:lnTo>
                      <a:pt x="36" y="167"/>
                    </a:lnTo>
                    <a:lnTo>
                      <a:pt x="16" y="163"/>
                    </a:lnTo>
                    <a:lnTo>
                      <a:pt x="5" y="152"/>
                    </a:lnTo>
                    <a:lnTo>
                      <a:pt x="0" y="140"/>
                    </a:lnTo>
                    <a:lnTo>
                      <a:pt x="2" y="123"/>
                    </a:lnTo>
                    <a:lnTo>
                      <a:pt x="12" y="109"/>
                    </a:lnTo>
                    <a:lnTo>
                      <a:pt x="24" y="96"/>
                    </a:lnTo>
                    <a:lnTo>
                      <a:pt x="42" y="85"/>
                    </a:lnTo>
                    <a:lnTo>
                      <a:pt x="62" y="82"/>
                    </a:lnTo>
                    <a:lnTo>
                      <a:pt x="80" y="79"/>
                    </a:lnTo>
                    <a:lnTo>
                      <a:pt x="95" y="69"/>
                    </a:lnTo>
                    <a:lnTo>
                      <a:pt x="108" y="57"/>
                    </a:lnTo>
                    <a:lnTo>
                      <a:pt x="121" y="41"/>
                    </a:lnTo>
                    <a:lnTo>
                      <a:pt x="130" y="26"/>
                    </a:lnTo>
                    <a:lnTo>
                      <a:pt x="138" y="13"/>
                    </a:lnTo>
                    <a:lnTo>
                      <a:pt x="143" y="4"/>
                    </a:lnTo>
                    <a:lnTo>
                      <a:pt x="144" y="0"/>
                    </a:lnTo>
                    <a:close/>
                  </a:path>
                </a:pathLst>
              </a:custGeom>
              <a:solidFill>
                <a:srgbClr val="6800E0">
                  <a:alpha val="100000"/>
                </a:srgbClr>
              </a:solidFill>
              <a:ln w="9525">
                <a:noFill/>
              </a:ln>
            </p:spPr>
            <p:txBody>
              <a:bodyPr/>
              <a:p>
                <a:endParaRPr lang="en-US"/>
              </a:p>
            </p:txBody>
          </p:sp>
          <p:sp>
            <p:nvSpPr>
              <p:cNvPr id="9258" name="Freeform 182"/>
              <p:cNvSpPr/>
              <p:nvPr/>
            </p:nvSpPr>
            <p:spPr>
              <a:xfrm>
                <a:off x="2898" y="2478"/>
                <a:ext cx="102" cy="40"/>
              </a:xfrm>
              <a:custGeom>
                <a:avLst/>
                <a:gdLst>
                  <a:gd name="txL" fmla="*/ 0 w 204"/>
                  <a:gd name="txT" fmla="*/ 0 h 82"/>
                  <a:gd name="txR" fmla="*/ 204 w 204"/>
                  <a:gd name="txB" fmla="*/ 82 h 82"/>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04" h="82">
                    <a:moveTo>
                      <a:pt x="204" y="0"/>
                    </a:moveTo>
                    <a:lnTo>
                      <a:pt x="196" y="10"/>
                    </a:lnTo>
                    <a:lnTo>
                      <a:pt x="187" y="21"/>
                    </a:lnTo>
                    <a:lnTo>
                      <a:pt x="175" y="31"/>
                    </a:lnTo>
                    <a:lnTo>
                      <a:pt x="165" y="40"/>
                    </a:lnTo>
                    <a:lnTo>
                      <a:pt x="152" y="50"/>
                    </a:lnTo>
                    <a:lnTo>
                      <a:pt x="139" y="58"/>
                    </a:lnTo>
                    <a:lnTo>
                      <a:pt x="127" y="65"/>
                    </a:lnTo>
                    <a:lnTo>
                      <a:pt x="114" y="70"/>
                    </a:lnTo>
                    <a:lnTo>
                      <a:pt x="100" y="76"/>
                    </a:lnTo>
                    <a:lnTo>
                      <a:pt x="88" y="80"/>
                    </a:lnTo>
                    <a:lnTo>
                      <a:pt x="74" y="81"/>
                    </a:lnTo>
                    <a:lnTo>
                      <a:pt x="61" y="82"/>
                    </a:lnTo>
                    <a:lnTo>
                      <a:pt x="48" y="81"/>
                    </a:lnTo>
                    <a:lnTo>
                      <a:pt x="37" y="77"/>
                    </a:lnTo>
                    <a:lnTo>
                      <a:pt x="25" y="71"/>
                    </a:lnTo>
                    <a:lnTo>
                      <a:pt x="15" y="65"/>
                    </a:lnTo>
                    <a:lnTo>
                      <a:pt x="2" y="48"/>
                    </a:lnTo>
                    <a:lnTo>
                      <a:pt x="0" y="33"/>
                    </a:lnTo>
                    <a:lnTo>
                      <a:pt x="6" y="21"/>
                    </a:lnTo>
                    <a:lnTo>
                      <a:pt x="17" y="10"/>
                    </a:lnTo>
                    <a:lnTo>
                      <a:pt x="33" y="3"/>
                    </a:lnTo>
                    <a:lnTo>
                      <a:pt x="52" y="1"/>
                    </a:lnTo>
                    <a:lnTo>
                      <a:pt x="71" y="5"/>
                    </a:lnTo>
                    <a:lnTo>
                      <a:pt x="90" y="15"/>
                    </a:lnTo>
                    <a:lnTo>
                      <a:pt x="105" y="22"/>
                    </a:lnTo>
                    <a:lnTo>
                      <a:pt x="123" y="24"/>
                    </a:lnTo>
                    <a:lnTo>
                      <a:pt x="142" y="22"/>
                    </a:lnTo>
                    <a:lnTo>
                      <a:pt x="160" y="17"/>
                    </a:lnTo>
                    <a:lnTo>
                      <a:pt x="177" y="12"/>
                    </a:lnTo>
                    <a:lnTo>
                      <a:pt x="191" y="6"/>
                    </a:lnTo>
                    <a:lnTo>
                      <a:pt x="200" y="2"/>
                    </a:lnTo>
                    <a:lnTo>
                      <a:pt x="204" y="0"/>
                    </a:lnTo>
                    <a:close/>
                  </a:path>
                </a:pathLst>
              </a:custGeom>
              <a:solidFill>
                <a:srgbClr val="6800E0">
                  <a:alpha val="100000"/>
                </a:srgbClr>
              </a:solidFill>
              <a:ln w="9525">
                <a:noFill/>
              </a:ln>
            </p:spPr>
            <p:txBody>
              <a:bodyPr/>
              <a:p>
                <a:endParaRPr lang="en-US"/>
              </a:p>
            </p:txBody>
          </p:sp>
          <p:sp>
            <p:nvSpPr>
              <p:cNvPr id="9259" name="Freeform 183"/>
              <p:cNvSpPr/>
              <p:nvPr/>
            </p:nvSpPr>
            <p:spPr>
              <a:xfrm>
                <a:off x="2996" y="2482"/>
                <a:ext cx="42" cy="104"/>
              </a:xfrm>
              <a:custGeom>
                <a:avLst/>
                <a:gdLst>
                  <a:gd name="txL" fmla="*/ 0 w 84"/>
                  <a:gd name="txT" fmla="*/ 0 h 208"/>
                  <a:gd name="txR" fmla="*/ 84 w 84"/>
                  <a:gd name="txB" fmla="*/ 208 h 208"/>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0"/>
                  </a:cxn>
                </a:cxnLst>
                <a:rect l="txL" t="txT" r="txR" b="txB"/>
                <a:pathLst>
                  <a:path w="84" h="208">
                    <a:moveTo>
                      <a:pt x="24" y="0"/>
                    </a:moveTo>
                    <a:lnTo>
                      <a:pt x="42" y="21"/>
                    </a:lnTo>
                    <a:lnTo>
                      <a:pt x="59" y="45"/>
                    </a:lnTo>
                    <a:lnTo>
                      <a:pt x="71" y="73"/>
                    </a:lnTo>
                    <a:lnTo>
                      <a:pt x="79" y="100"/>
                    </a:lnTo>
                    <a:lnTo>
                      <a:pt x="84" y="128"/>
                    </a:lnTo>
                    <a:lnTo>
                      <a:pt x="82" y="155"/>
                    </a:lnTo>
                    <a:lnTo>
                      <a:pt x="74" y="178"/>
                    </a:lnTo>
                    <a:lnTo>
                      <a:pt x="57" y="197"/>
                    </a:lnTo>
                    <a:lnTo>
                      <a:pt x="40" y="208"/>
                    </a:lnTo>
                    <a:lnTo>
                      <a:pt x="25" y="208"/>
                    </a:lnTo>
                    <a:lnTo>
                      <a:pt x="12" y="201"/>
                    </a:lnTo>
                    <a:lnTo>
                      <a:pt x="4" y="187"/>
                    </a:lnTo>
                    <a:lnTo>
                      <a:pt x="0" y="170"/>
                    </a:lnTo>
                    <a:lnTo>
                      <a:pt x="1" y="151"/>
                    </a:lnTo>
                    <a:lnTo>
                      <a:pt x="7" y="133"/>
                    </a:lnTo>
                    <a:lnTo>
                      <a:pt x="19" y="115"/>
                    </a:lnTo>
                    <a:lnTo>
                      <a:pt x="34" y="84"/>
                    </a:lnTo>
                    <a:lnTo>
                      <a:pt x="34" y="46"/>
                    </a:lnTo>
                    <a:lnTo>
                      <a:pt x="27" y="14"/>
                    </a:lnTo>
                    <a:lnTo>
                      <a:pt x="24" y="0"/>
                    </a:lnTo>
                    <a:close/>
                  </a:path>
                </a:pathLst>
              </a:custGeom>
              <a:solidFill>
                <a:srgbClr val="6800E0">
                  <a:alpha val="100000"/>
                </a:srgbClr>
              </a:solidFill>
              <a:ln w="9525">
                <a:noFill/>
              </a:ln>
            </p:spPr>
            <p:txBody>
              <a:bodyPr/>
              <a:p>
                <a:endParaRPr lang="en-US"/>
              </a:p>
            </p:txBody>
          </p:sp>
          <p:sp>
            <p:nvSpPr>
              <p:cNvPr id="9260" name="Freeform 184"/>
              <p:cNvSpPr/>
              <p:nvPr/>
            </p:nvSpPr>
            <p:spPr>
              <a:xfrm>
                <a:off x="3013" y="2479"/>
                <a:ext cx="72" cy="84"/>
              </a:xfrm>
              <a:custGeom>
                <a:avLst/>
                <a:gdLst>
                  <a:gd name="txL" fmla="*/ 0 w 144"/>
                  <a:gd name="txT" fmla="*/ 0 h 170"/>
                  <a:gd name="txR" fmla="*/ 144 w 144"/>
                  <a:gd name="txB" fmla="*/ 170 h 170"/>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4" h="170">
                    <a:moveTo>
                      <a:pt x="0" y="0"/>
                    </a:moveTo>
                    <a:lnTo>
                      <a:pt x="27" y="7"/>
                    </a:lnTo>
                    <a:lnTo>
                      <a:pt x="54" y="18"/>
                    </a:lnTo>
                    <a:lnTo>
                      <a:pt x="81" y="33"/>
                    </a:lnTo>
                    <a:lnTo>
                      <a:pt x="104" y="50"/>
                    </a:lnTo>
                    <a:lnTo>
                      <a:pt x="123" y="71"/>
                    </a:lnTo>
                    <a:lnTo>
                      <a:pt x="137" y="92"/>
                    </a:lnTo>
                    <a:lnTo>
                      <a:pt x="144" y="117"/>
                    </a:lnTo>
                    <a:lnTo>
                      <a:pt x="142" y="141"/>
                    </a:lnTo>
                    <a:lnTo>
                      <a:pt x="134" y="159"/>
                    </a:lnTo>
                    <a:lnTo>
                      <a:pt x="121" y="168"/>
                    </a:lnTo>
                    <a:lnTo>
                      <a:pt x="107" y="170"/>
                    </a:lnTo>
                    <a:lnTo>
                      <a:pt x="94" y="164"/>
                    </a:lnTo>
                    <a:lnTo>
                      <a:pt x="80" y="152"/>
                    </a:lnTo>
                    <a:lnTo>
                      <a:pt x="69" y="136"/>
                    </a:lnTo>
                    <a:lnTo>
                      <a:pt x="64" y="118"/>
                    </a:lnTo>
                    <a:lnTo>
                      <a:pt x="65" y="97"/>
                    </a:lnTo>
                    <a:lnTo>
                      <a:pt x="65" y="80"/>
                    </a:lnTo>
                    <a:lnTo>
                      <a:pt x="59" y="63"/>
                    </a:lnTo>
                    <a:lnTo>
                      <a:pt x="49" y="46"/>
                    </a:lnTo>
                    <a:lnTo>
                      <a:pt x="36" y="31"/>
                    </a:lnTo>
                    <a:lnTo>
                      <a:pt x="23" y="19"/>
                    </a:lnTo>
                    <a:lnTo>
                      <a:pt x="12" y="10"/>
                    </a:lnTo>
                    <a:lnTo>
                      <a:pt x="4" y="3"/>
                    </a:lnTo>
                    <a:lnTo>
                      <a:pt x="0" y="0"/>
                    </a:lnTo>
                    <a:close/>
                  </a:path>
                </a:pathLst>
              </a:custGeom>
              <a:solidFill>
                <a:srgbClr val="6800E0">
                  <a:alpha val="100000"/>
                </a:srgbClr>
              </a:solidFill>
              <a:ln w="9525">
                <a:noFill/>
              </a:ln>
            </p:spPr>
            <p:txBody>
              <a:bodyPr/>
              <a:p>
                <a:endParaRPr lang="en-US"/>
              </a:p>
            </p:txBody>
          </p:sp>
          <p:sp>
            <p:nvSpPr>
              <p:cNvPr id="9261" name="Freeform 185"/>
              <p:cNvSpPr/>
              <p:nvPr/>
            </p:nvSpPr>
            <p:spPr>
              <a:xfrm>
                <a:off x="3020" y="2460"/>
                <a:ext cx="99" cy="51"/>
              </a:xfrm>
              <a:custGeom>
                <a:avLst/>
                <a:gdLst>
                  <a:gd name="txL" fmla="*/ 0 w 199"/>
                  <a:gd name="txT" fmla="*/ 0 h 103"/>
                  <a:gd name="txR" fmla="*/ 199 w 199"/>
                  <a:gd name="txB" fmla="*/ 103 h 10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99" h="103">
                    <a:moveTo>
                      <a:pt x="0" y="18"/>
                    </a:moveTo>
                    <a:lnTo>
                      <a:pt x="13" y="13"/>
                    </a:lnTo>
                    <a:lnTo>
                      <a:pt x="27" y="8"/>
                    </a:lnTo>
                    <a:lnTo>
                      <a:pt x="40" y="5"/>
                    </a:lnTo>
                    <a:lnTo>
                      <a:pt x="54" y="3"/>
                    </a:lnTo>
                    <a:lnTo>
                      <a:pt x="69" y="0"/>
                    </a:lnTo>
                    <a:lnTo>
                      <a:pt x="84" y="0"/>
                    </a:lnTo>
                    <a:lnTo>
                      <a:pt x="99" y="0"/>
                    </a:lnTo>
                    <a:lnTo>
                      <a:pt x="114" y="1"/>
                    </a:lnTo>
                    <a:lnTo>
                      <a:pt x="128" y="4"/>
                    </a:lnTo>
                    <a:lnTo>
                      <a:pt x="141" y="8"/>
                    </a:lnTo>
                    <a:lnTo>
                      <a:pt x="153" y="13"/>
                    </a:lnTo>
                    <a:lnTo>
                      <a:pt x="165" y="19"/>
                    </a:lnTo>
                    <a:lnTo>
                      <a:pt x="175" y="27"/>
                    </a:lnTo>
                    <a:lnTo>
                      <a:pt x="183" y="35"/>
                    </a:lnTo>
                    <a:lnTo>
                      <a:pt x="190" y="45"/>
                    </a:lnTo>
                    <a:lnTo>
                      <a:pt x="196" y="57"/>
                    </a:lnTo>
                    <a:lnTo>
                      <a:pt x="199" y="76"/>
                    </a:lnTo>
                    <a:lnTo>
                      <a:pt x="194" y="91"/>
                    </a:lnTo>
                    <a:lnTo>
                      <a:pt x="182" y="99"/>
                    </a:lnTo>
                    <a:lnTo>
                      <a:pt x="167" y="103"/>
                    </a:lnTo>
                    <a:lnTo>
                      <a:pt x="150" y="101"/>
                    </a:lnTo>
                    <a:lnTo>
                      <a:pt x="132" y="92"/>
                    </a:lnTo>
                    <a:lnTo>
                      <a:pt x="118" y="80"/>
                    </a:lnTo>
                    <a:lnTo>
                      <a:pt x="106" y="63"/>
                    </a:lnTo>
                    <a:lnTo>
                      <a:pt x="97" y="49"/>
                    </a:lnTo>
                    <a:lnTo>
                      <a:pt x="82" y="37"/>
                    </a:lnTo>
                    <a:lnTo>
                      <a:pt x="65" y="29"/>
                    </a:lnTo>
                    <a:lnTo>
                      <a:pt x="46" y="25"/>
                    </a:lnTo>
                    <a:lnTo>
                      <a:pt x="29" y="21"/>
                    </a:lnTo>
                    <a:lnTo>
                      <a:pt x="14" y="19"/>
                    </a:lnTo>
                    <a:lnTo>
                      <a:pt x="4" y="18"/>
                    </a:lnTo>
                    <a:lnTo>
                      <a:pt x="0" y="18"/>
                    </a:lnTo>
                    <a:close/>
                  </a:path>
                </a:pathLst>
              </a:custGeom>
              <a:solidFill>
                <a:srgbClr val="6800E0">
                  <a:alpha val="100000"/>
                </a:srgbClr>
              </a:solidFill>
              <a:ln w="9525">
                <a:noFill/>
              </a:ln>
            </p:spPr>
            <p:txBody>
              <a:bodyPr/>
              <a:p>
                <a:endParaRPr lang="en-US"/>
              </a:p>
            </p:txBody>
          </p:sp>
          <p:sp>
            <p:nvSpPr>
              <p:cNvPr id="9262" name="Freeform 186"/>
              <p:cNvSpPr/>
              <p:nvPr/>
            </p:nvSpPr>
            <p:spPr>
              <a:xfrm>
                <a:off x="3093" y="3326"/>
                <a:ext cx="53" cy="98"/>
              </a:xfrm>
              <a:custGeom>
                <a:avLst/>
                <a:gdLst>
                  <a:gd name="txL" fmla="*/ 0 w 107"/>
                  <a:gd name="txT" fmla="*/ 0 h 195"/>
                  <a:gd name="txR" fmla="*/ 107 w 107"/>
                  <a:gd name="txB" fmla="*/ 195 h 195"/>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07" h="195">
                    <a:moveTo>
                      <a:pt x="95" y="0"/>
                    </a:moveTo>
                    <a:lnTo>
                      <a:pt x="103" y="26"/>
                    </a:lnTo>
                    <a:lnTo>
                      <a:pt x="107" y="55"/>
                    </a:lnTo>
                    <a:lnTo>
                      <a:pt x="107" y="85"/>
                    </a:lnTo>
                    <a:lnTo>
                      <a:pt x="104" y="114"/>
                    </a:lnTo>
                    <a:lnTo>
                      <a:pt x="96" y="141"/>
                    </a:lnTo>
                    <a:lnTo>
                      <a:pt x="83" y="164"/>
                    </a:lnTo>
                    <a:lnTo>
                      <a:pt x="66" y="183"/>
                    </a:lnTo>
                    <a:lnTo>
                      <a:pt x="44" y="193"/>
                    </a:lnTo>
                    <a:lnTo>
                      <a:pt x="24" y="195"/>
                    </a:lnTo>
                    <a:lnTo>
                      <a:pt x="10" y="190"/>
                    </a:lnTo>
                    <a:lnTo>
                      <a:pt x="3" y="177"/>
                    </a:lnTo>
                    <a:lnTo>
                      <a:pt x="0" y="162"/>
                    </a:lnTo>
                    <a:lnTo>
                      <a:pt x="3" y="145"/>
                    </a:lnTo>
                    <a:lnTo>
                      <a:pt x="12" y="127"/>
                    </a:lnTo>
                    <a:lnTo>
                      <a:pt x="24" y="114"/>
                    </a:lnTo>
                    <a:lnTo>
                      <a:pt x="43" y="103"/>
                    </a:lnTo>
                    <a:lnTo>
                      <a:pt x="58" y="94"/>
                    </a:lnTo>
                    <a:lnTo>
                      <a:pt x="69" y="80"/>
                    </a:lnTo>
                    <a:lnTo>
                      <a:pt x="79" y="64"/>
                    </a:lnTo>
                    <a:lnTo>
                      <a:pt x="86" y="46"/>
                    </a:lnTo>
                    <a:lnTo>
                      <a:pt x="90" y="28"/>
                    </a:lnTo>
                    <a:lnTo>
                      <a:pt x="92" y="13"/>
                    </a:lnTo>
                    <a:lnTo>
                      <a:pt x="95" y="3"/>
                    </a:lnTo>
                    <a:lnTo>
                      <a:pt x="95" y="0"/>
                    </a:lnTo>
                    <a:close/>
                  </a:path>
                </a:pathLst>
              </a:custGeom>
              <a:solidFill>
                <a:srgbClr val="6800E0">
                  <a:alpha val="100000"/>
                </a:srgbClr>
              </a:solidFill>
              <a:ln w="9525">
                <a:noFill/>
              </a:ln>
            </p:spPr>
            <p:txBody>
              <a:bodyPr/>
              <a:p>
                <a:endParaRPr lang="en-US"/>
              </a:p>
            </p:txBody>
          </p:sp>
          <p:sp>
            <p:nvSpPr>
              <p:cNvPr id="9263" name="Freeform 187"/>
              <p:cNvSpPr/>
              <p:nvPr/>
            </p:nvSpPr>
            <p:spPr>
              <a:xfrm>
                <a:off x="3043" y="3323"/>
                <a:ext cx="91" cy="63"/>
              </a:xfrm>
              <a:custGeom>
                <a:avLst/>
                <a:gdLst>
                  <a:gd name="txL" fmla="*/ 0 w 183"/>
                  <a:gd name="txT" fmla="*/ 0 h 126"/>
                  <a:gd name="txR" fmla="*/ 183 w 183"/>
                  <a:gd name="txB" fmla="*/ 126 h 126"/>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83" h="126">
                    <a:moveTo>
                      <a:pt x="183" y="0"/>
                    </a:moveTo>
                    <a:lnTo>
                      <a:pt x="173" y="25"/>
                    </a:lnTo>
                    <a:lnTo>
                      <a:pt x="159" y="51"/>
                    </a:lnTo>
                    <a:lnTo>
                      <a:pt x="141" y="74"/>
                    </a:lnTo>
                    <a:lnTo>
                      <a:pt x="120" y="94"/>
                    </a:lnTo>
                    <a:lnTo>
                      <a:pt x="97" y="111"/>
                    </a:lnTo>
                    <a:lnTo>
                      <a:pt x="73" y="122"/>
                    </a:lnTo>
                    <a:lnTo>
                      <a:pt x="48" y="126"/>
                    </a:lnTo>
                    <a:lnTo>
                      <a:pt x="24" y="120"/>
                    </a:lnTo>
                    <a:lnTo>
                      <a:pt x="7" y="109"/>
                    </a:lnTo>
                    <a:lnTo>
                      <a:pt x="0" y="96"/>
                    </a:lnTo>
                    <a:lnTo>
                      <a:pt x="1" y="82"/>
                    </a:lnTo>
                    <a:lnTo>
                      <a:pt x="8" y="69"/>
                    </a:lnTo>
                    <a:lnTo>
                      <a:pt x="22" y="58"/>
                    </a:lnTo>
                    <a:lnTo>
                      <a:pt x="39" y="50"/>
                    </a:lnTo>
                    <a:lnTo>
                      <a:pt x="58" y="46"/>
                    </a:lnTo>
                    <a:lnTo>
                      <a:pt x="78" y="50"/>
                    </a:lnTo>
                    <a:lnTo>
                      <a:pt x="96" y="52"/>
                    </a:lnTo>
                    <a:lnTo>
                      <a:pt x="113" y="48"/>
                    </a:lnTo>
                    <a:lnTo>
                      <a:pt x="130" y="40"/>
                    </a:lnTo>
                    <a:lnTo>
                      <a:pt x="148" y="30"/>
                    </a:lnTo>
                    <a:lnTo>
                      <a:pt x="161" y="20"/>
                    </a:lnTo>
                    <a:lnTo>
                      <a:pt x="173" y="10"/>
                    </a:lnTo>
                    <a:lnTo>
                      <a:pt x="181" y="2"/>
                    </a:lnTo>
                    <a:lnTo>
                      <a:pt x="183" y="0"/>
                    </a:lnTo>
                    <a:close/>
                  </a:path>
                </a:pathLst>
              </a:custGeom>
              <a:solidFill>
                <a:srgbClr val="6800E0">
                  <a:alpha val="100000"/>
                </a:srgbClr>
              </a:solidFill>
              <a:ln w="9525">
                <a:noFill/>
              </a:ln>
            </p:spPr>
            <p:txBody>
              <a:bodyPr/>
              <a:p>
                <a:endParaRPr lang="en-US"/>
              </a:p>
            </p:txBody>
          </p:sp>
          <p:sp>
            <p:nvSpPr>
              <p:cNvPr id="9264" name="Freeform 188"/>
              <p:cNvSpPr/>
              <p:nvPr/>
            </p:nvSpPr>
            <p:spPr>
              <a:xfrm>
                <a:off x="3143" y="3325"/>
                <a:ext cx="52" cy="98"/>
              </a:xfrm>
              <a:custGeom>
                <a:avLst/>
                <a:gdLst>
                  <a:gd name="txL" fmla="*/ 0 w 102"/>
                  <a:gd name="txT" fmla="*/ 0 h 197"/>
                  <a:gd name="txR" fmla="*/ 102 w 102"/>
                  <a:gd name="txB" fmla="*/ 197 h 19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02" h="197">
                    <a:moveTo>
                      <a:pt x="0" y="0"/>
                    </a:moveTo>
                    <a:lnTo>
                      <a:pt x="23" y="14"/>
                    </a:lnTo>
                    <a:lnTo>
                      <a:pt x="46" y="33"/>
                    </a:lnTo>
                    <a:lnTo>
                      <a:pt x="66" y="54"/>
                    </a:lnTo>
                    <a:lnTo>
                      <a:pt x="83" y="77"/>
                    </a:lnTo>
                    <a:lnTo>
                      <a:pt x="95" y="103"/>
                    </a:lnTo>
                    <a:lnTo>
                      <a:pt x="102" y="128"/>
                    </a:lnTo>
                    <a:lnTo>
                      <a:pt x="102" y="153"/>
                    </a:lnTo>
                    <a:lnTo>
                      <a:pt x="93" y="177"/>
                    </a:lnTo>
                    <a:lnTo>
                      <a:pt x="79" y="191"/>
                    </a:lnTo>
                    <a:lnTo>
                      <a:pt x="65" y="197"/>
                    </a:lnTo>
                    <a:lnTo>
                      <a:pt x="51" y="194"/>
                    </a:lnTo>
                    <a:lnTo>
                      <a:pt x="39" y="183"/>
                    </a:lnTo>
                    <a:lnTo>
                      <a:pt x="30" y="170"/>
                    </a:lnTo>
                    <a:lnTo>
                      <a:pt x="25" y="151"/>
                    </a:lnTo>
                    <a:lnTo>
                      <a:pt x="25" y="132"/>
                    </a:lnTo>
                    <a:lnTo>
                      <a:pt x="32" y="112"/>
                    </a:lnTo>
                    <a:lnTo>
                      <a:pt x="37" y="96"/>
                    </a:lnTo>
                    <a:lnTo>
                      <a:pt x="35" y="77"/>
                    </a:lnTo>
                    <a:lnTo>
                      <a:pt x="31" y="59"/>
                    </a:lnTo>
                    <a:lnTo>
                      <a:pt x="24" y="41"/>
                    </a:lnTo>
                    <a:lnTo>
                      <a:pt x="16" y="24"/>
                    </a:lnTo>
                    <a:lnTo>
                      <a:pt x="8" y="12"/>
                    </a:lnTo>
                    <a:lnTo>
                      <a:pt x="2" y="4"/>
                    </a:lnTo>
                    <a:lnTo>
                      <a:pt x="0" y="0"/>
                    </a:lnTo>
                    <a:close/>
                  </a:path>
                </a:pathLst>
              </a:custGeom>
              <a:solidFill>
                <a:srgbClr val="6800E0">
                  <a:alpha val="100000"/>
                </a:srgbClr>
              </a:solidFill>
              <a:ln w="9525">
                <a:noFill/>
              </a:ln>
            </p:spPr>
            <p:txBody>
              <a:bodyPr/>
              <a:p>
                <a:endParaRPr lang="en-US"/>
              </a:p>
            </p:txBody>
          </p:sp>
          <p:sp>
            <p:nvSpPr>
              <p:cNvPr id="9265" name="Freeform 189"/>
              <p:cNvSpPr/>
              <p:nvPr/>
            </p:nvSpPr>
            <p:spPr>
              <a:xfrm>
                <a:off x="3146" y="3319"/>
                <a:ext cx="90" cy="64"/>
              </a:xfrm>
              <a:custGeom>
                <a:avLst/>
                <a:gdLst>
                  <a:gd name="txL" fmla="*/ 0 w 180"/>
                  <a:gd name="txT" fmla="*/ 0 h 129"/>
                  <a:gd name="txR" fmla="*/ 180 w 180"/>
                  <a:gd name="txB" fmla="*/ 129 h 12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80" h="129">
                    <a:moveTo>
                      <a:pt x="0" y="2"/>
                    </a:moveTo>
                    <a:lnTo>
                      <a:pt x="28" y="0"/>
                    </a:lnTo>
                    <a:lnTo>
                      <a:pt x="57" y="1"/>
                    </a:lnTo>
                    <a:lnTo>
                      <a:pt x="87" y="7"/>
                    </a:lnTo>
                    <a:lnTo>
                      <a:pt x="114" y="16"/>
                    </a:lnTo>
                    <a:lnTo>
                      <a:pt x="140" y="30"/>
                    </a:lnTo>
                    <a:lnTo>
                      <a:pt x="159" y="46"/>
                    </a:lnTo>
                    <a:lnTo>
                      <a:pt x="173" y="67"/>
                    </a:lnTo>
                    <a:lnTo>
                      <a:pt x="180" y="91"/>
                    </a:lnTo>
                    <a:lnTo>
                      <a:pt x="178" y="110"/>
                    </a:lnTo>
                    <a:lnTo>
                      <a:pt x="170" y="123"/>
                    </a:lnTo>
                    <a:lnTo>
                      <a:pt x="156" y="129"/>
                    </a:lnTo>
                    <a:lnTo>
                      <a:pt x="141" y="128"/>
                    </a:lnTo>
                    <a:lnTo>
                      <a:pt x="125" y="121"/>
                    </a:lnTo>
                    <a:lnTo>
                      <a:pt x="110" y="109"/>
                    </a:lnTo>
                    <a:lnTo>
                      <a:pt x="98" y="93"/>
                    </a:lnTo>
                    <a:lnTo>
                      <a:pt x="93" y="73"/>
                    </a:lnTo>
                    <a:lnTo>
                      <a:pt x="87" y="57"/>
                    </a:lnTo>
                    <a:lnTo>
                      <a:pt x="75" y="44"/>
                    </a:lnTo>
                    <a:lnTo>
                      <a:pt x="60" y="31"/>
                    </a:lnTo>
                    <a:lnTo>
                      <a:pt x="44" y="20"/>
                    </a:lnTo>
                    <a:lnTo>
                      <a:pt x="28" y="12"/>
                    </a:lnTo>
                    <a:lnTo>
                      <a:pt x="14" y="7"/>
                    </a:lnTo>
                    <a:lnTo>
                      <a:pt x="4" y="3"/>
                    </a:lnTo>
                    <a:lnTo>
                      <a:pt x="0" y="2"/>
                    </a:lnTo>
                    <a:close/>
                  </a:path>
                </a:pathLst>
              </a:custGeom>
              <a:solidFill>
                <a:srgbClr val="6800E0">
                  <a:alpha val="100000"/>
                </a:srgbClr>
              </a:solidFill>
              <a:ln w="9525">
                <a:noFill/>
              </a:ln>
            </p:spPr>
            <p:txBody>
              <a:bodyPr/>
              <a:p>
                <a:endParaRPr lang="en-US"/>
              </a:p>
            </p:txBody>
          </p:sp>
          <p:sp>
            <p:nvSpPr>
              <p:cNvPr id="9266" name="Freeform 190"/>
              <p:cNvSpPr/>
              <p:nvPr/>
            </p:nvSpPr>
            <p:spPr>
              <a:xfrm>
                <a:off x="3150" y="3281"/>
                <a:ext cx="103" cy="42"/>
              </a:xfrm>
              <a:custGeom>
                <a:avLst/>
                <a:gdLst>
                  <a:gd name="txL" fmla="*/ 0 w 206"/>
                  <a:gd name="txT" fmla="*/ 0 h 85"/>
                  <a:gd name="txR" fmla="*/ 206 w 206"/>
                  <a:gd name="txB" fmla="*/ 85 h 8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206" h="85">
                    <a:moveTo>
                      <a:pt x="0" y="54"/>
                    </a:moveTo>
                    <a:lnTo>
                      <a:pt x="11" y="45"/>
                    </a:lnTo>
                    <a:lnTo>
                      <a:pt x="22" y="37"/>
                    </a:lnTo>
                    <a:lnTo>
                      <a:pt x="34" y="30"/>
                    </a:lnTo>
                    <a:lnTo>
                      <a:pt x="46" y="23"/>
                    </a:lnTo>
                    <a:lnTo>
                      <a:pt x="60" y="16"/>
                    </a:lnTo>
                    <a:lnTo>
                      <a:pt x="74" y="11"/>
                    </a:lnTo>
                    <a:lnTo>
                      <a:pt x="88" y="7"/>
                    </a:lnTo>
                    <a:lnTo>
                      <a:pt x="103" y="3"/>
                    </a:lnTo>
                    <a:lnTo>
                      <a:pt x="117" y="1"/>
                    </a:lnTo>
                    <a:lnTo>
                      <a:pt x="130" y="0"/>
                    </a:lnTo>
                    <a:lnTo>
                      <a:pt x="143" y="1"/>
                    </a:lnTo>
                    <a:lnTo>
                      <a:pt x="156" y="3"/>
                    </a:lnTo>
                    <a:lnTo>
                      <a:pt x="168" y="7"/>
                    </a:lnTo>
                    <a:lnTo>
                      <a:pt x="179" y="12"/>
                    </a:lnTo>
                    <a:lnTo>
                      <a:pt x="189" y="19"/>
                    </a:lnTo>
                    <a:lnTo>
                      <a:pt x="197" y="29"/>
                    </a:lnTo>
                    <a:lnTo>
                      <a:pt x="206" y="47"/>
                    </a:lnTo>
                    <a:lnTo>
                      <a:pt x="206" y="62"/>
                    </a:lnTo>
                    <a:lnTo>
                      <a:pt x="198" y="73"/>
                    </a:lnTo>
                    <a:lnTo>
                      <a:pt x="185" y="82"/>
                    </a:lnTo>
                    <a:lnTo>
                      <a:pt x="167" y="85"/>
                    </a:lnTo>
                    <a:lnTo>
                      <a:pt x="149" y="84"/>
                    </a:lnTo>
                    <a:lnTo>
                      <a:pt x="132" y="76"/>
                    </a:lnTo>
                    <a:lnTo>
                      <a:pt x="116" y="63"/>
                    </a:lnTo>
                    <a:lnTo>
                      <a:pt x="102" y="53"/>
                    </a:lnTo>
                    <a:lnTo>
                      <a:pt x="84" y="47"/>
                    </a:lnTo>
                    <a:lnTo>
                      <a:pt x="66" y="45"/>
                    </a:lnTo>
                    <a:lnTo>
                      <a:pt x="46" y="46"/>
                    </a:lnTo>
                    <a:lnTo>
                      <a:pt x="29" y="48"/>
                    </a:lnTo>
                    <a:lnTo>
                      <a:pt x="14" y="50"/>
                    </a:lnTo>
                    <a:lnTo>
                      <a:pt x="4" y="53"/>
                    </a:lnTo>
                    <a:lnTo>
                      <a:pt x="0" y="54"/>
                    </a:lnTo>
                    <a:close/>
                  </a:path>
                </a:pathLst>
              </a:custGeom>
              <a:solidFill>
                <a:srgbClr val="6800E0">
                  <a:alpha val="100000"/>
                </a:srgbClr>
              </a:solidFill>
              <a:ln w="9525">
                <a:noFill/>
              </a:ln>
            </p:spPr>
            <p:txBody>
              <a:bodyPr/>
              <a:p>
                <a:endParaRPr lang="en-US"/>
              </a:p>
            </p:txBody>
          </p:sp>
          <p:sp>
            <p:nvSpPr>
              <p:cNvPr id="9267" name="Freeform 191"/>
              <p:cNvSpPr/>
              <p:nvPr/>
            </p:nvSpPr>
            <p:spPr>
              <a:xfrm>
                <a:off x="2822" y="3075"/>
                <a:ext cx="74" cy="47"/>
              </a:xfrm>
              <a:custGeom>
                <a:avLst/>
                <a:gdLst>
                  <a:gd name="txL" fmla="*/ 0 w 147"/>
                  <a:gd name="txT" fmla="*/ 0 h 95"/>
                  <a:gd name="txR" fmla="*/ 147 w 147"/>
                  <a:gd name="txB" fmla="*/ 95 h 9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7" h="95">
                    <a:moveTo>
                      <a:pt x="0" y="5"/>
                    </a:moveTo>
                    <a:lnTo>
                      <a:pt x="22" y="2"/>
                    </a:lnTo>
                    <a:lnTo>
                      <a:pt x="45" y="0"/>
                    </a:lnTo>
                    <a:lnTo>
                      <a:pt x="68" y="3"/>
                    </a:lnTo>
                    <a:lnTo>
                      <a:pt x="91" y="8"/>
                    </a:lnTo>
                    <a:lnTo>
                      <a:pt x="111" y="17"/>
                    </a:lnTo>
                    <a:lnTo>
                      <a:pt x="128" y="29"/>
                    </a:lnTo>
                    <a:lnTo>
                      <a:pt x="141" y="44"/>
                    </a:lnTo>
                    <a:lnTo>
                      <a:pt x="147" y="63"/>
                    </a:lnTo>
                    <a:lnTo>
                      <a:pt x="146" y="79"/>
                    </a:lnTo>
                    <a:lnTo>
                      <a:pt x="141" y="89"/>
                    </a:lnTo>
                    <a:lnTo>
                      <a:pt x="130" y="94"/>
                    </a:lnTo>
                    <a:lnTo>
                      <a:pt x="119" y="95"/>
                    </a:lnTo>
                    <a:lnTo>
                      <a:pt x="105" y="90"/>
                    </a:lnTo>
                    <a:lnTo>
                      <a:pt x="93" y="82"/>
                    </a:lnTo>
                    <a:lnTo>
                      <a:pt x="83" y="70"/>
                    </a:lnTo>
                    <a:lnTo>
                      <a:pt x="77" y="55"/>
                    </a:lnTo>
                    <a:lnTo>
                      <a:pt x="71" y="43"/>
                    </a:lnTo>
                    <a:lnTo>
                      <a:pt x="62" y="33"/>
                    </a:lnTo>
                    <a:lnTo>
                      <a:pt x="50" y="23"/>
                    </a:lnTo>
                    <a:lnTo>
                      <a:pt x="36" y="17"/>
                    </a:lnTo>
                    <a:lnTo>
                      <a:pt x="22" y="12"/>
                    </a:lnTo>
                    <a:lnTo>
                      <a:pt x="10" y="7"/>
                    </a:lnTo>
                    <a:lnTo>
                      <a:pt x="3" y="6"/>
                    </a:lnTo>
                    <a:lnTo>
                      <a:pt x="0" y="5"/>
                    </a:lnTo>
                    <a:close/>
                  </a:path>
                </a:pathLst>
              </a:custGeom>
              <a:solidFill>
                <a:srgbClr val="6800E0">
                  <a:alpha val="100000"/>
                </a:srgbClr>
              </a:solidFill>
              <a:ln w="9525">
                <a:noFill/>
              </a:ln>
            </p:spPr>
            <p:txBody>
              <a:bodyPr/>
              <a:p>
                <a:endParaRPr lang="en-US"/>
              </a:p>
            </p:txBody>
          </p:sp>
          <p:sp>
            <p:nvSpPr>
              <p:cNvPr id="9268" name="Freeform 192"/>
              <p:cNvSpPr/>
              <p:nvPr/>
            </p:nvSpPr>
            <p:spPr>
              <a:xfrm>
                <a:off x="2819" y="3081"/>
                <a:ext cx="43" cy="77"/>
              </a:xfrm>
              <a:custGeom>
                <a:avLst/>
                <a:gdLst>
                  <a:gd name="txL" fmla="*/ 0 w 87"/>
                  <a:gd name="txT" fmla="*/ 0 h 154"/>
                  <a:gd name="txR" fmla="*/ 87 w 87"/>
                  <a:gd name="txB" fmla="*/ 154 h 154"/>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87" h="154">
                    <a:moveTo>
                      <a:pt x="0" y="0"/>
                    </a:moveTo>
                    <a:lnTo>
                      <a:pt x="20" y="10"/>
                    </a:lnTo>
                    <a:lnTo>
                      <a:pt x="38" y="24"/>
                    </a:lnTo>
                    <a:lnTo>
                      <a:pt x="56" y="40"/>
                    </a:lnTo>
                    <a:lnTo>
                      <a:pt x="69" y="59"/>
                    </a:lnTo>
                    <a:lnTo>
                      <a:pt x="81" y="78"/>
                    </a:lnTo>
                    <a:lnTo>
                      <a:pt x="87" y="98"/>
                    </a:lnTo>
                    <a:lnTo>
                      <a:pt x="87" y="119"/>
                    </a:lnTo>
                    <a:lnTo>
                      <a:pt x="81" y="137"/>
                    </a:lnTo>
                    <a:lnTo>
                      <a:pt x="71" y="150"/>
                    </a:lnTo>
                    <a:lnTo>
                      <a:pt x="59" y="154"/>
                    </a:lnTo>
                    <a:lnTo>
                      <a:pt x="49" y="152"/>
                    </a:lnTo>
                    <a:lnTo>
                      <a:pt x="38" y="144"/>
                    </a:lnTo>
                    <a:lnTo>
                      <a:pt x="30" y="133"/>
                    </a:lnTo>
                    <a:lnTo>
                      <a:pt x="26" y="119"/>
                    </a:lnTo>
                    <a:lnTo>
                      <a:pt x="26" y="103"/>
                    </a:lnTo>
                    <a:lnTo>
                      <a:pt x="30" y="88"/>
                    </a:lnTo>
                    <a:lnTo>
                      <a:pt x="34" y="74"/>
                    </a:lnTo>
                    <a:lnTo>
                      <a:pt x="31" y="60"/>
                    </a:lnTo>
                    <a:lnTo>
                      <a:pt x="27" y="45"/>
                    </a:lnTo>
                    <a:lnTo>
                      <a:pt x="21" y="31"/>
                    </a:lnTo>
                    <a:lnTo>
                      <a:pt x="14" y="19"/>
                    </a:lnTo>
                    <a:lnTo>
                      <a:pt x="7" y="9"/>
                    </a:lnTo>
                    <a:lnTo>
                      <a:pt x="3" y="2"/>
                    </a:lnTo>
                    <a:lnTo>
                      <a:pt x="0" y="0"/>
                    </a:lnTo>
                    <a:close/>
                  </a:path>
                </a:pathLst>
              </a:custGeom>
              <a:solidFill>
                <a:srgbClr val="6800E0">
                  <a:alpha val="100000"/>
                </a:srgbClr>
              </a:solidFill>
              <a:ln w="9525">
                <a:noFill/>
              </a:ln>
            </p:spPr>
            <p:txBody>
              <a:bodyPr/>
              <a:p>
                <a:endParaRPr lang="en-US"/>
              </a:p>
            </p:txBody>
          </p:sp>
          <p:sp>
            <p:nvSpPr>
              <p:cNvPr id="9269" name="Freeform 193"/>
              <p:cNvSpPr/>
              <p:nvPr/>
            </p:nvSpPr>
            <p:spPr>
              <a:xfrm>
                <a:off x="2821" y="3040"/>
                <a:ext cx="81" cy="34"/>
              </a:xfrm>
              <a:custGeom>
                <a:avLst/>
                <a:gdLst>
                  <a:gd name="txL" fmla="*/ 0 w 161"/>
                  <a:gd name="txT" fmla="*/ 0 h 69"/>
                  <a:gd name="txR" fmla="*/ 161 w 161"/>
                  <a:gd name="txB" fmla="*/ 69 h 6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61" h="69">
                    <a:moveTo>
                      <a:pt x="0" y="69"/>
                    </a:moveTo>
                    <a:lnTo>
                      <a:pt x="14" y="52"/>
                    </a:lnTo>
                    <a:lnTo>
                      <a:pt x="30" y="36"/>
                    </a:lnTo>
                    <a:lnTo>
                      <a:pt x="49" y="22"/>
                    </a:lnTo>
                    <a:lnTo>
                      <a:pt x="69" y="11"/>
                    </a:lnTo>
                    <a:lnTo>
                      <a:pt x="90" y="4"/>
                    </a:lnTo>
                    <a:lnTo>
                      <a:pt x="110" y="0"/>
                    </a:lnTo>
                    <a:lnTo>
                      <a:pt x="130" y="4"/>
                    </a:lnTo>
                    <a:lnTo>
                      <a:pt x="147" y="13"/>
                    </a:lnTo>
                    <a:lnTo>
                      <a:pt x="158" y="25"/>
                    </a:lnTo>
                    <a:lnTo>
                      <a:pt x="161" y="37"/>
                    </a:lnTo>
                    <a:lnTo>
                      <a:pt x="156" y="47"/>
                    </a:lnTo>
                    <a:lnTo>
                      <a:pt x="148" y="55"/>
                    </a:lnTo>
                    <a:lnTo>
                      <a:pt x="136" y="61"/>
                    </a:lnTo>
                    <a:lnTo>
                      <a:pt x="121" y="64"/>
                    </a:lnTo>
                    <a:lnTo>
                      <a:pt x="105" y="61"/>
                    </a:lnTo>
                    <a:lnTo>
                      <a:pt x="90" y="54"/>
                    </a:lnTo>
                    <a:lnTo>
                      <a:pt x="77" y="49"/>
                    </a:lnTo>
                    <a:lnTo>
                      <a:pt x="63" y="47"/>
                    </a:lnTo>
                    <a:lnTo>
                      <a:pt x="48" y="50"/>
                    </a:lnTo>
                    <a:lnTo>
                      <a:pt x="34" y="54"/>
                    </a:lnTo>
                    <a:lnTo>
                      <a:pt x="21" y="59"/>
                    </a:lnTo>
                    <a:lnTo>
                      <a:pt x="10" y="64"/>
                    </a:lnTo>
                    <a:lnTo>
                      <a:pt x="2" y="68"/>
                    </a:lnTo>
                    <a:lnTo>
                      <a:pt x="0" y="69"/>
                    </a:lnTo>
                    <a:close/>
                  </a:path>
                </a:pathLst>
              </a:custGeom>
              <a:solidFill>
                <a:srgbClr val="6800E0">
                  <a:alpha val="100000"/>
                </a:srgbClr>
              </a:solidFill>
              <a:ln w="9525">
                <a:noFill/>
              </a:ln>
            </p:spPr>
            <p:txBody>
              <a:bodyPr/>
              <a:p>
                <a:endParaRPr lang="en-US"/>
              </a:p>
            </p:txBody>
          </p:sp>
          <p:sp>
            <p:nvSpPr>
              <p:cNvPr id="9270" name="Freeform 194"/>
              <p:cNvSpPr/>
              <p:nvPr/>
            </p:nvSpPr>
            <p:spPr>
              <a:xfrm>
                <a:off x="2818" y="3005"/>
                <a:ext cx="57" cy="66"/>
              </a:xfrm>
              <a:custGeom>
                <a:avLst/>
                <a:gdLst>
                  <a:gd name="txL" fmla="*/ 0 w 114"/>
                  <a:gd name="txT" fmla="*/ 0 h 133"/>
                  <a:gd name="txR" fmla="*/ 114 w 114"/>
                  <a:gd name="txB" fmla="*/ 133 h 133"/>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14" h="133">
                    <a:moveTo>
                      <a:pt x="0" y="133"/>
                    </a:moveTo>
                    <a:lnTo>
                      <a:pt x="1" y="111"/>
                    </a:lnTo>
                    <a:lnTo>
                      <a:pt x="5" y="88"/>
                    </a:lnTo>
                    <a:lnTo>
                      <a:pt x="11" y="65"/>
                    </a:lnTo>
                    <a:lnTo>
                      <a:pt x="22" y="44"/>
                    </a:lnTo>
                    <a:lnTo>
                      <a:pt x="35" y="25"/>
                    </a:lnTo>
                    <a:lnTo>
                      <a:pt x="49" y="12"/>
                    </a:lnTo>
                    <a:lnTo>
                      <a:pt x="67" y="2"/>
                    </a:lnTo>
                    <a:lnTo>
                      <a:pt x="86" y="0"/>
                    </a:lnTo>
                    <a:lnTo>
                      <a:pt x="102" y="4"/>
                    </a:lnTo>
                    <a:lnTo>
                      <a:pt x="112" y="12"/>
                    </a:lnTo>
                    <a:lnTo>
                      <a:pt x="114" y="22"/>
                    </a:lnTo>
                    <a:lnTo>
                      <a:pt x="112" y="35"/>
                    </a:lnTo>
                    <a:lnTo>
                      <a:pt x="105" y="46"/>
                    </a:lnTo>
                    <a:lnTo>
                      <a:pt x="94" y="56"/>
                    </a:lnTo>
                    <a:lnTo>
                      <a:pt x="81" y="65"/>
                    </a:lnTo>
                    <a:lnTo>
                      <a:pt x="64" y="67"/>
                    </a:lnTo>
                    <a:lnTo>
                      <a:pt x="52" y="69"/>
                    </a:lnTo>
                    <a:lnTo>
                      <a:pt x="39" y="77"/>
                    </a:lnTo>
                    <a:lnTo>
                      <a:pt x="29" y="88"/>
                    </a:lnTo>
                    <a:lnTo>
                      <a:pt x="18" y="99"/>
                    </a:lnTo>
                    <a:lnTo>
                      <a:pt x="11" y="112"/>
                    </a:lnTo>
                    <a:lnTo>
                      <a:pt x="5" y="122"/>
                    </a:lnTo>
                    <a:lnTo>
                      <a:pt x="1" y="130"/>
                    </a:lnTo>
                    <a:lnTo>
                      <a:pt x="0" y="133"/>
                    </a:lnTo>
                    <a:close/>
                  </a:path>
                </a:pathLst>
              </a:custGeom>
              <a:solidFill>
                <a:srgbClr val="6800E0">
                  <a:alpha val="100000"/>
                </a:srgbClr>
              </a:solidFill>
              <a:ln w="9525">
                <a:noFill/>
              </a:ln>
            </p:spPr>
            <p:txBody>
              <a:bodyPr/>
              <a:p>
                <a:endParaRPr lang="en-US"/>
              </a:p>
            </p:txBody>
          </p:sp>
          <p:sp>
            <p:nvSpPr>
              <p:cNvPr id="9271" name="Freeform 195"/>
              <p:cNvSpPr/>
              <p:nvPr/>
            </p:nvSpPr>
            <p:spPr>
              <a:xfrm>
                <a:off x="2794" y="2985"/>
                <a:ext cx="35" cy="82"/>
              </a:xfrm>
              <a:custGeom>
                <a:avLst/>
                <a:gdLst>
                  <a:gd name="txL" fmla="*/ 0 w 70"/>
                  <a:gd name="txT" fmla="*/ 0 h 163"/>
                  <a:gd name="txR" fmla="*/ 70 w 70"/>
                  <a:gd name="txB" fmla="*/ 163 h 163"/>
                </a:gdLst>
                <a:ahLst/>
                <a:cxnLst>
                  <a:cxn ang="0">
                    <a:pos x="1" y="1"/>
                  </a:cxn>
                  <a:cxn ang="0">
                    <a:pos x="1" y="1"/>
                  </a:cxn>
                  <a:cxn ang="0">
                    <a:pos x="1" y="1"/>
                  </a:cxn>
                  <a:cxn ang="0">
                    <a:pos x="1" y="1"/>
                  </a:cxn>
                  <a:cxn ang="0">
                    <a:pos x="0"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0" h="163">
                    <a:moveTo>
                      <a:pt x="30" y="163"/>
                    </a:moveTo>
                    <a:lnTo>
                      <a:pt x="18" y="145"/>
                    </a:lnTo>
                    <a:lnTo>
                      <a:pt x="9" y="124"/>
                    </a:lnTo>
                    <a:lnTo>
                      <a:pt x="3" y="101"/>
                    </a:lnTo>
                    <a:lnTo>
                      <a:pt x="0" y="78"/>
                    </a:lnTo>
                    <a:lnTo>
                      <a:pt x="0" y="56"/>
                    </a:lnTo>
                    <a:lnTo>
                      <a:pt x="4" y="36"/>
                    </a:lnTo>
                    <a:lnTo>
                      <a:pt x="13" y="18"/>
                    </a:lnTo>
                    <a:lnTo>
                      <a:pt x="28" y="6"/>
                    </a:lnTo>
                    <a:lnTo>
                      <a:pt x="43" y="0"/>
                    </a:lnTo>
                    <a:lnTo>
                      <a:pt x="56" y="2"/>
                    </a:lnTo>
                    <a:lnTo>
                      <a:pt x="64" y="9"/>
                    </a:lnTo>
                    <a:lnTo>
                      <a:pt x="70" y="21"/>
                    </a:lnTo>
                    <a:lnTo>
                      <a:pt x="70" y="34"/>
                    </a:lnTo>
                    <a:lnTo>
                      <a:pt x="68" y="48"/>
                    </a:lnTo>
                    <a:lnTo>
                      <a:pt x="59" y="62"/>
                    </a:lnTo>
                    <a:lnTo>
                      <a:pt x="48" y="74"/>
                    </a:lnTo>
                    <a:lnTo>
                      <a:pt x="33" y="97"/>
                    </a:lnTo>
                    <a:lnTo>
                      <a:pt x="27" y="127"/>
                    </a:lnTo>
                    <a:lnTo>
                      <a:pt x="28" y="152"/>
                    </a:lnTo>
                    <a:lnTo>
                      <a:pt x="30" y="163"/>
                    </a:lnTo>
                    <a:close/>
                  </a:path>
                </a:pathLst>
              </a:custGeom>
              <a:solidFill>
                <a:srgbClr val="6800E0">
                  <a:alpha val="100000"/>
                </a:srgbClr>
              </a:solidFill>
              <a:ln w="9525">
                <a:noFill/>
              </a:ln>
            </p:spPr>
            <p:txBody>
              <a:bodyPr/>
              <a:p>
                <a:endParaRPr lang="en-US"/>
              </a:p>
            </p:txBody>
          </p:sp>
          <p:sp>
            <p:nvSpPr>
              <p:cNvPr id="9272" name="Freeform 196"/>
              <p:cNvSpPr/>
              <p:nvPr/>
            </p:nvSpPr>
            <p:spPr>
              <a:xfrm>
                <a:off x="2838" y="2266"/>
                <a:ext cx="180" cy="174"/>
              </a:xfrm>
              <a:custGeom>
                <a:avLst/>
                <a:gdLst>
                  <a:gd name="txL" fmla="*/ 0 w 361"/>
                  <a:gd name="txT" fmla="*/ 0 h 348"/>
                  <a:gd name="txR" fmla="*/ 361 w 361"/>
                  <a:gd name="txB" fmla="*/ 348 h 348"/>
                </a:gdLst>
                <a:ahLst/>
                <a:cxnLst>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61" h="348">
                    <a:moveTo>
                      <a:pt x="8" y="6"/>
                    </a:moveTo>
                    <a:lnTo>
                      <a:pt x="0" y="1"/>
                    </a:lnTo>
                    <a:lnTo>
                      <a:pt x="0" y="0"/>
                    </a:lnTo>
                    <a:lnTo>
                      <a:pt x="8" y="0"/>
                    </a:lnTo>
                    <a:lnTo>
                      <a:pt x="23" y="4"/>
                    </a:lnTo>
                    <a:lnTo>
                      <a:pt x="44" y="8"/>
                    </a:lnTo>
                    <a:lnTo>
                      <a:pt x="69" y="16"/>
                    </a:lnTo>
                    <a:lnTo>
                      <a:pt x="98" y="27"/>
                    </a:lnTo>
                    <a:lnTo>
                      <a:pt x="129" y="39"/>
                    </a:lnTo>
                    <a:lnTo>
                      <a:pt x="162" y="55"/>
                    </a:lnTo>
                    <a:lnTo>
                      <a:pt x="196" y="74"/>
                    </a:lnTo>
                    <a:lnTo>
                      <a:pt x="229" y="96"/>
                    </a:lnTo>
                    <a:lnTo>
                      <a:pt x="262" y="120"/>
                    </a:lnTo>
                    <a:lnTo>
                      <a:pt x="291" y="146"/>
                    </a:lnTo>
                    <a:lnTo>
                      <a:pt x="317" y="178"/>
                    </a:lnTo>
                    <a:lnTo>
                      <a:pt x="340" y="210"/>
                    </a:lnTo>
                    <a:lnTo>
                      <a:pt x="356" y="247"/>
                    </a:lnTo>
                    <a:lnTo>
                      <a:pt x="361" y="267"/>
                    </a:lnTo>
                    <a:lnTo>
                      <a:pt x="358" y="287"/>
                    </a:lnTo>
                    <a:lnTo>
                      <a:pt x="354" y="304"/>
                    </a:lnTo>
                    <a:lnTo>
                      <a:pt x="346" y="319"/>
                    </a:lnTo>
                    <a:lnTo>
                      <a:pt x="336" y="331"/>
                    </a:lnTo>
                    <a:lnTo>
                      <a:pt x="328" y="340"/>
                    </a:lnTo>
                    <a:lnTo>
                      <a:pt x="323" y="346"/>
                    </a:lnTo>
                    <a:lnTo>
                      <a:pt x="320" y="348"/>
                    </a:lnTo>
                    <a:lnTo>
                      <a:pt x="321" y="346"/>
                    </a:lnTo>
                    <a:lnTo>
                      <a:pt x="326" y="341"/>
                    </a:lnTo>
                    <a:lnTo>
                      <a:pt x="331" y="332"/>
                    </a:lnTo>
                    <a:lnTo>
                      <a:pt x="336" y="320"/>
                    </a:lnTo>
                    <a:lnTo>
                      <a:pt x="340" y="305"/>
                    </a:lnTo>
                    <a:lnTo>
                      <a:pt x="342" y="287"/>
                    </a:lnTo>
                    <a:lnTo>
                      <a:pt x="341" y="267"/>
                    </a:lnTo>
                    <a:lnTo>
                      <a:pt x="336" y="244"/>
                    </a:lnTo>
                    <a:lnTo>
                      <a:pt x="326" y="220"/>
                    </a:lnTo>
                    <a:lnTo>
                      <a:pt x="309" y="194"/>
                    </a:lnTo>
                    <a:lnTo>
                      <a:pt x="283" y="165"/>
                    </a:lnTo>
                    <a:lnTo>
                      <a:pt x="250" y="136"/>
                    </a:lnTo>
                    <a:lnTo>
                      <a:pt x="207" y="105"/>
                    </a:lnTo>
                    <a:lnTo>
                      <a:pt x="153" y="73"/>
                    </a:lnTo>
                    <a:lnTo>
                      <a:pt x="88" y="39"/>
                    </a:lnTo>
                    <a:lnTo>
                      <a:pt x="8" y="6"/>
                    </a:lnTo>
                    <a:close/>
                  </a:path>
                </a:pathLst>
              </a:custGeom>
              <a:solidFill>
                <a:srgbClr val="6800E0">
                  <a:alpha val="100000"/>
                </a:srgbClr>
              </a:solidFill>
              <a:ln w="9525">
                <a:noFill/>
              </a:ln>
            </p:spPr>
            <p:txBody>
              <a:bodyPr/>
              <a:p>
                <a:endParaRPr lang="en-US"/>
              </a:p>
            </p:txBody>
          </p:sp>
          <p:sp>
            <p:nvSpPr>
              <p:cNvPr id="9273" name="Freeform 197"/>
              <p:cNvSpPr/>
              <p:nvPr/>
            </p:nvSpPr>
            <p:spPr>
              <a:xfrm>
                <a:off x="2794" y="3106"/>
                <a:ext cx="63" cy="171"/>
              </a:xfrm>
              <a:custGeom>
                <a:avLst/>
                <a:gdLst>
                  <a:gd name="txL" fmla="*/ 0 w 126"/>
                  <a:gd name="txT" fmla="*/ 0 h 343"/>
                  <a:gd name="txR" fmla="*/ 126 w 126"/>
                  <a:gd name="txB" fmla="*/ 343 h 343"/>
                </a:gdLst>
                <a:ahLst/>
                <a:cxnLst>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26" h="343">
                    <a:moveTo>
                      <a:pt x="25" y="0"/>
                    </a:moveTo>
                    <a:lnTo>
                      <a:pt x="10" y="30"/>
                    </a:lnTo>
                    <a:lnTo>
                      <a:pt x="2" y="71"/>
                    </a:lnTo>
                    <a:lnTo>
                      <a:pt x="0" y="121"/>
                    </a:lnTo>
                    <a:lnTo>
                      <a:pt x="5" y="175"/>
                    </a:lnTo>
                    <a:lnTo>
                      <a:pt x="19" y="228"/>
                    </a:lnTo>
                    <a:lnTo>
                      <a:pt x="43" y="276"/>
                    </a:lnTo>
                    <a:lnTo>
                      <a:pt x="79" y="316"/>
                    </a:lnTo>
                    <a:lnTo>
                      <a:pt x="126" y="343"/>
                    </a:lnTo>
                    <a:lnTo>
                      <a:pt x="123" y="341"/>
                    </a:lnTo>
                    <a:lnTo>
                      <a:pt x="115" y="332"/>
                    </a:lnTo>
                    <a:lnTo>
                      <a:pt x="102" y="321"/>
                    </a:lnTo>
                    <a:lnTo>
                      <a:pt x="87" y="306"/>
                    </a:lnTo>
                    <a:lnTo>
                      <a:pt x="71" y="288"/>
                    </a:lnTo>
                    <a:lnTo>
                      <a:pt x="55" y="267"/>
                    </a:lnTo>
                    <a:lnTo>
                      <a:pt x="41" y="245"/>
                    </a:lnTo>
                    <a:lnTo>
                      <a:pt x="30" y="221"/>
                    </a:lnTo>
                    <a:lnTo>
                      <a:pt x="19" y="183"/>
                    </a:lnTo>
                    <a:lnTo>
                      <a:pt x="13" y="145"/>
                    </a:lnTo>
                    <a:lnTo>
                      <a:pt x="12" y="108"/>
                    </a:lnTo>
                    <a:lnTo>
                      <a:pt x="13" y="73"/>
                    </a:lnTo>
                    <a:lnTo>
                      <a:pt x="17" y="43"/>
                    </a:lnTo>
                    <a:lnTo>
                      <a:pt x="20" y="20"/>
                    </a:lnTo>
                    <a:lnTo>
                      <a:pt x="24" y="5"/>
                    </a:lnTo>
                    <a:lnTo>
                      <a:pt x="25" y="0"/>
                    </a:lnTo>
                    <a:close/>
                  </a:path>
                </a:pathLst>
              </a:custGeom>
              <a:solidFill>
                <a:srgbClr val="6800E0">
                  <a:alpha val="100000"/>
                </a:srgbClr>
              </a:solidFill>
              <a:ln w="9525">
                <a:noFill/>
              </a:ln>
            </p:spPr>
            <p:txBody>
              <a:bodyPr/>
              <a:p>
                <a:endParaRPr lang="en-US"/>
              </a:p>
            </p:txBody>
          </p:sp>
          <p:sp>
            <p:nvSpPr>
              <p:cNvPr id="9274" name="Freeform 198"/>
              <p:cNvSpPr/>
              <p:nvPr/>
            </p:nvSpPr>
            <p:spPr>
              <a:xfrm>
                <a:off x="3146" y="3147"/>
                <a:ext cx="165" cy="80"/>
              </a:xfrm>
              <a:custGeom>
                <a:avLst/>
                <a:gdLst>
                  <a:gd name="txL" fmla="*/ 0 w 332"/>
                  <a:gd name="txT" fmla="*/ 0 h 160"/>
                  <a:gd name="txR" fmla="*/ 332 w 332"/>
                  <a:gd name="txB" fmla="*/ 160 h 16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32" h="160">
                    <a:moveTo>
                      <a:pt x="332" y="160"/>
                    </a:moveTo>
                    <a:lnTo>
                      <a:pt x="326" y="146"/>
                    </a:lnTo>
                    <a:lnTo>
                      <a:pt x="318" y="130"/>
                    </a:lnTo>
                    <a:lnTo>
                      <a:pt x="305" y="114"/>
                    </a:lnTo>
                    <a:lnTo>
                      <a:pt x="290" y="96"/>
                    </a:lnTo>
                    <a:lnTo>
                      <a:pt x="273" y="79"/>
                    </a:lnTo>
                    <a:lnTo>
                      <a:pt x="254" y="63"/>
                    </a:lnTo>
                    <a:lnTo>
                      <a:pt x="232" y="48"/>
                    </a:lnTo>
                    <a:lnTo>
                      <a:pt x="208" y="34"/>
                    </a:lnTo>
                    <a:lnTo>
                      <a:pt x="183" y="21"/>
                    </a:lnTo>
                    <a:lnTo>
                      <a:pt x="158" y="11"/>
                    </a:lnTo>
                    <a:lnTo>
                      <a:pt x="132" y="4"/>
                    </a:lnTo>
                    <a:lnTo>
                      <a:pt x="104" y="0"/>
                    </a:lnTo>
                    <a:lnTo>
                      <a:pt x="77" y="0"/>
                    </a:lnTo>
                    <a:lnTo>
                      <a:pt x="51" y="2"/>
                    </a:lnTo>
                    <a:lnTo>
                      <a:pt x="26" y="10"/>
                    </a:lnTo>
                    <a:lnTo>
                      <a:pt x="0" y="23"/>
                    </a:lnTo>
                    <a:lnTo>
                      <a:pt x="5" y="21"/>
                    </a:lnTo>
                    <a:lnTo>
                      <a:pt x="15" y="19"/>
                    </a:lnTo>
                    <a:lnTo>
                      <a:pt x="33" y="17"/>
                    </a:lnTo>
                    <a:lnTo>
                      <a:pt x="54" y="15"/>
                    </a:lnTo>
                    <a:lnTo>
                      <a:pt x="79" y="13"/>
                    </a:lnTo>
                    <a:lnTo>
                      <a:pt x="105" y="15"/>
                    </a:lnTo>
                    <a:lnTo>
                      <a:pt x="132" y="18"/>
                    </a:lnTo>
                    <a:lnTo>
                      <a:pt x="157" y="24"/>
                    </a:lnTo>
                    <a:lnTo>
                      <a:pt x="194" y="39"/>
                    </a:lnTo>
                    <a:lnTo>
                      <a:pt x="226" y="59"/>
                    </a:lnTo>
                    <a:lnTo>
                      <a:pt x="256" y="81"/>
                    </a:lnTo>
                    <a:lnTo>
                      <a:pt x="282" y="104"/>
                    </a:lnTo>
                    <a:lnTo>
                      <a:pt x="303" y="125"/>
                    </a:lnTo>
                    <a:lnTo>
                      <a:pt x="318" y="144"/>
                    </a:lnTo>
                    <a:lnTo>
                      <a:pt x="329" y="155"/>
                    </a:lnTo>
                    <a:lnTo>
                      <a:pt x="332" y="160"/>
                    </a:lnTo>
                    <a:close/>
                  </a:path>
                </a:pathLst>
              </a:custGeom>
              <a:solidFill>
                <a:srgbClr val="6800E0">
                  <a:alpha val="100000"/>
                </a:srgbClr>
              </a:solidFill>
              <a:ln w="9525">
                <a:noFill/>
              </a:ln>
            </p:spPr>
            <p:txBody>
              <a:bodyPr/>
              <a:p>
                <a:endParaRPr lang="en-US"/>
              </a:p>
            </p:txBody>
          </p:sp>
          <p:sp>
            <p:nvSpPr>
              <p:cNvPr id="9275" name="Freeform 199"/>
              <p:cNvSpPr/>
              <p:nvPr/>
            </p:nvSpPr>
            <p:spPr>
              <a:xfrm>
                <a:off x="2926" y="2651"/>
                <a:ext cx="186" cy="670"/>
              </a:xfrm>
              <a:custGeom>
                <a:avLst/>
                <a:gdLst>
                  <a:gd name="txL" fmla="*/ 0 w 373"/>
                  <a:gd name="txT" fmla="*/ 0 h 1340"/>
                  <a:gd name="txR" fmla="*/ 373 w 373"/>
                  <a:gd name="txB" fmla="*/ 1340 h 134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73" h="1340">
                    <a:moveTo>
                      <a:pt x="373" y="1336"/>
                    </a:moveTo>
                    <a:lnTo>
                      <a:pt x="330" y="1333"/>
                    </a:lnTo>
                    <a:lnTo>
                      <a:pt x="286" y="1329"/>
                    </a:lnTo>
                    <a:lnTo>
                      <a:pt x="242" y="1323"/>
                    </a:lnTo>
                    <a:lnTo>
                      <a:pt x="201" y="1315"/>
                    </a:lnTo>
                    <a:lnTo>
                      <a:pt x="162" y="1304"/>
                    </a:lnTo>
                    <a:lnTo>
                      <a:pt x="127" y="1287"/>
                    </a:lnTo>
                    <a:lnTo>
                      <a:pt x="96" y="1268"/>
                    </a:lnTo>
                    <a:lnTo>
                      <a:pt x="72" y="1242"/>
                    </a:lnTo>
                    <a:lnTo>
                      <a:pt x="53" y="1211"/>
                    </a:lnTo>
                    <a:lnTo>
                      <a:pt x="43" y="1175"/>
                    </a:lnTo>
                    <a:lnTo>
                      <a:pt x="42" y="1130"/>
                    </a:lnTo>
                    <a:lnTo>
                      <a:pt x="50" y="1077"/>
                    </a:lnTo>
                    <a:lnTo>
                      <a:pt x="68" y="1017"/>
                    </a:lnTo>
                    <a:lnTo>
                      <a:pt x="99" y="946"/>
                    </a:lnTo>
                    <a:lnTo>
                      <a:pt x="142" y="867"/>
                    </a:lnTo>
                    <a:lnTo>
                      <a:pt x="200" y="777"/>
                    </a:lnTo>
                    <a:lnTo>
                      <a:pt x="248" y="700"/>
                    </a:lnTo>
                    <a:lnTo>
                      <a:pt x="287" y="626"/>
                    </a:lnTo>
                    <a:lnTo>
                      <a:pt x="318" y="556"/>
                    </a:lnTo>
                    <a:lnTo>
                      <a:pt x="341" y="489"/>
                    </a:lnTo>
                    <a:lnTo>
                      <a:pt x="357" y="426"/>
                    </a:lnTo>
                    <a:lnTo>
                      <a:pt x="365" y="366"/>
                    </a:lnTo>
                    <a:lnTo>
                      <a:pt x="368" y="310"/>
                    </a:lnTo>
                    <a:lnTo>
                      <a:pt x="364" y="258"/>
                    </a:lnTo>
                    <a:lnTo>
                      <a:pt x="355" y="210"/>
                    </a:lnTo>
                    <a:lnTo>
                      <a:pt x="341" y="167"/>
                    </a:lnTo>
                    <a:lnTo>
                      <a:pt x="323" y="129"/>
                    </a:lnTo>
                    <a:lnTo>
                      <a:pt x="301" y="94"/>
                    </a:lnTo>
                    <a:lnTo>
                      <a:pt x="276" y="65"/>
                    </a:lnTo>
                    <a:lnTo>
                      <a:pt x="248" y="41"/>
                    </a:lnTo>
                    <a:lnTo>
                      <a:pt x="218" y="22"/>
                    </a:lnTo>
                    <a:lnTo>
                      <a:pt x="186" y="8"/>
                    </a:lnTo>
                    <a:lnTo>
                      <a:pt x="162" y="2"/>
                    </a:lnTo>
                    <a:lnTo>
                      <a:pt x="140" y="0"/>
                    </a:lnTo>
                    <a:lnTo>
                      <a:pt x="119" y="2"/>
                    </a:lnTo>
                    <a:lnTo>
                      <a:pt x="101" y="7"/>
                    </a:lnTo>
                    <a:lnTo>
                      <a:pt x="84" y="15"/>
                    </a:lnTo>
                    <a:lnTo>
                      <a:pt x="69" y="25"/>
                    </a:lnTo>
                    <a:lnTo>
                      <a:pt x="56" y="35"/>
                    </a:lnTo>
                    <a:lnTo>
                      <a:pt x="43" y="48"/>
                    </a:lnTo>
                    <a:lnTo>
                      <a:pt x="33" y="62"/>
                    </a:lnTo>
                    <a:lnTo>
                      <a:pt x="25" y="75"/>
                    </a:lnTo>
                    <a:lnTo>
                      <a:pt x="16" y="87"/>
                    </a:lnTo>
                    <a:lnTo>
                      <a:pt x="11" y="99"/>
                    </a:lnTo>
                    <a:lnTo>
                      <a:pt x="6" y="108"/>
                    </a:lnTo>
                    <a:lnTo>
                      <a:pt x="3" y="116"/>
                    </a:lnTo>
                    <a:lnTo>
                      <a:pt x="1" y="121"/>
                    </a:lnTo>
                    <a:lnTo>
                      <a:pt x="0" y="123"/>
                    </a:lnTo>
                    <a:lnTo>
                      <a:pt x="1" y="122"/>
                    </a:lnTo>
                    <a:lnTo>
                      <a:pt x="4" y="117"/>
                    </a:lnTo>
                    <a:lnTo>
                      <a:pt x="8" y="111"/>
                    </a:lnTo>
                    <a:lnTo>
                      <a:pt x="15" y="103"/>
                    </a:lnTo>
                    <a:lnTo>
                      <a:pt x="23" y="94"/>
                    </a:lnTo>
                    <a:lnTo>
                      <a:pt x="33" y="85"/>
                    </a:lnTo>
                    <a:lnTo>
                      <a:pt x="44" y="75"/>
                    </a:lnTo>
                    <a:lnTo>
                      <a:pt x="56" y="64"/>
                    </a:lnTo>
                    <a:lnTo>
                      <a:pt x="69" y="54"/>
                    </a:lnTo>
                    <a:lnTo>
                      <a:pt x="84" y="45"/>
                    </a:lnTo>
                    <a:lnTo>
                      <a:pt x="99" y="37"/>
                    </a:lnTo>
                    <a:lnTo>
                      <a:pt x="115" y="31"/>
                    </a:lnTo>
                    <a:lnTo>
                      <a:pt x="133" y="27"/>
                    </a:lnTo>
                    <a:lnTo>
                      <a:pt x="151" y="26"/>
                    </a:lnTo>
                    <a:lnTo>
                      <a:pt x="170" y="27"/>
                    </a:lnTo>
                    <a:lnTo>
                      <a:pt x="189" y="33"/>
                    </a:lnTo>
                    <a:lnTo>
                      <a:pt x="210" y="42"/>
                    </a:lnTo>
                    <a:lnTo>
                      <a:pt x="232" y="55"/>
                    </a:lnTo>
                    <a:lnTo>
                      <a:pt x="253" y="72"/>
                    </a:lnTo>
                    <a:lnTo>
                      <a:pt x="273" y="92"/>
                    </a:lnTo>
                    <a:lnTo>
                      <a:pt x="293" y="114"/>
                    </a:lnTo>
                    <a:lnTo>
                      <a:pt x="311" y="140"/>
                    </a:lnTo>
                    <a:lnTo>
                      <a:pt x="327" y="169"/>
                    </a:lnTo>
                    <a:lnTo>
                      <a:pt x="340" y="200"/>
                    </a:lnTo>
                    <a:lnTo>
                      <a:pt x="350" y="236"/>
                    </a:lnTo>
                    <a:lnTo>
                      <a:pt x="357" y="273"/>
                    </a:lnTo>
                    <a:lnTo>
                      <a:pt x="361" y="313"/>
                    </a:lnTo>
                    <a:lnTo>
                      <a:pt x="360" y="357"/>
                    </a:lnTo>
                    <a:lnTo>
                      <a:pt x="353" y="402"/>
                    </a:lnTo>
                    <a:lnTo>
                      <a:pt x="340" y="450"/>
                    </a:lnTo>
                    <a:lnTo>
                      <a:pt x="322" y="501"/>
                    </a:lnTo>
                    <a:lnTo>
                      <a:pt x="297" y="554"/>
                    </a:lnTo>
                    <a:lnTo>
                      <a:pt x="268" y="610"/>
                    </a:lnTo>
                    <a:lnTo>
                      <a:pt x="236" y="663"/>
                    </a:lnTo>
                    <a:lnTo>
                      <a:pt x="205" y="715"/>
                    </a:lnTo>
                    <a:lnTo>
                      <a:pt x="175" y="764"/>
                    </a:lnTo>
                    <a:lnTo>
                      <a:pt x="145" y="813"/>
                    </a:lnTo>
                    <a:lnTo>
                      <a:pt x="118" y="858"/>
                    </a:lnTo>
                    <a:lnTo>
                      <a:pt x="92" y="902"/>
                    </a:lnTo>
                    <a:lnTo>
                      <a:pt x="68" y="944"/>
                    </a:lnTo>
                    <a:lnTo>
                      <a:pt x="49" y="984"/>
                    </a:lnTo>
                    <a:lnTo>
                      <a:pt x="31" y="1022"/>
                    </a:lnTo>
                    <a:lnTo>
                      <a:pt x="19" y="1060"/>
                    </a:lnTo>
                    <a:lnTo>
                      <a:pt x="11" y="1095"/>
                    </a:lnTo>
                    <a:lnTo>
                      <a:pt x="7" y="1130"/>
                    </a:lnTo>
                    <a:lnTo>
                      <a:pt x="11" y="1162"/>
                    </a:lnTo>
                    <a:lnTo>
                      <a:pt x="19" y="1193"/>
                    </a:lnTo>
                    <a:lnTo>
                      <a:pt x="35" y="1223"/>
                    </a:lnTo>
                    <a:lnTo>
                      <a:pt x="56" y="1249"/>
                    </a:lnTo>
                    <a:lnTo>
                      <a:pt x="79" y="1271"/>
                    </a:lnTo>
                    <a:lnTo>
                      <a:pt x="104" y="1290"/>
                    </a:lnTo>
                    <a:lnTo>
                      <a:pt x="130" y="1305"/>
                    </a:lnTo>
                    <a:lnTo>
                      <a:pt x="158" y="1317"/>
                    </a:lnTo>
                    <a:lnTo>
                      <a:pt x="187" y="1325"/>
                    </a:lnTo>
                    <a:lnTo>
                      <a:pt x="215" y="1332"/>
                    </a:lnTo>
                    <a:lnTo>
                      <a:pt x="242" y="1337"/>
                    </a:lnTo>
                    <a:lnTo>
                      <a:pt x="269" y="1339"/>
                    </a:lnTo>
                    <a:lnTo>
                      <a:pt x="293" y="1340"/>
                    </a:lnTo>
                    <a:lnTo>
                      <a:pt x="316" y="1340"/>
                    </a:lnTo>
                    <a:lnTo>
                      <a:pt x="334" y="1339"/>
                    </a:lnTo>
                    <a:lnTo>
                      <a:pt x="350" y="1338"/>
                    </a:lnTo>
                    <a:lnTo>
                      <a:pt x="363" y="1337"/>
                    </a:lnTo>
                    <a:lnTo>
                      <a:pt x="371" y="1336"/>
                    </a:lnTo>
                    <a:lnTo>
                      <a:pt x="373" y="1336"/>
                    </a:lnTo>
                    <a:close/>
                  </a:path>
                </a:pathLst>
              </a:custGeom>
              <a:solidFill>
                <a:srgbClr val="6800E0">
                  <a:alpha val="100000"/>
                </a:srgbClr>
              </a:solidFill>
              <a:ln w="9525">
                <a:noFill/>
              </a:ln>
            </p:spPr>
            <p:txBody>
              <a:bodyPr/>
              <a:p>
                <a:endParaRPr lang="en-US"/>
              </a:p>
            </p:txBody>
          </p:sp>
          <p:sp>
            <p:nvSpPr>
              <p:cNvPr id="9276" name="Freeform 200"/>
              <p:cNvSpPr/>
              <p:nvPr/>
            </p:nvSpPr>
            <p:spPr>
              <a:xfrm>
                <a:off x="3348" y="3352"/>
                <a:ext cx="55" cy="62"/>
              </a:xfrm>
              <a:custGeom>
                <a:avLst/>
                <a:gdLst>
                  <a:gd name="txL" fmla="*/ 0 w 110"/>
                  <a:gd name="txT" fmla="*/ 0 h 123"/>
                  <a:gd name="txR" fmla="*/ 110 w 110"/>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0" h="123">
                    <a:moveTo>
                      <a:pt x="99" y="62"/>
                    </a:moveTo>
                    <a:lnTo>
                      <a:pt x="105" y="56"/>
                    </a:lnTo>
                    <a:lnTo>
                      <a:pt x="110" y="48"/>
                    </a:lnTo>
                    <a:lnTo>
                      <a:pt x="110" y="39"/>
                    </a:lnTo>
                    <a:lnTo>
                      <a:pt x="108" y="31"/>
                    </a:lnTo>
                    <a:lnTo>
                      <a:pt x="102" y="25"/>
                    </a:lnTo>
                    <a:lnTo>
                      <a:pt x="94" y="21"/>
                    </a:lnTo>
                    <a:lnTo>
                      <a:pt x="86" y="20"/>
                    </a:lnTo>
                    <a:lnTo>
                      <a:pt x="77" y="23"/>
                    </a:lnTo>
                    <a:lnTo>
                      <a:pt x="74" y="13"/>
                    </a:lnTo>
                    <a:lnTo>
                      <a:pt x="70" y="6"/>
                    </a:lnTo>
                    <a:lnTo>
                      <a:pt x="63" y="2"/>
                    </a:lnTo>
                    <a:lnTo>
                      <a:pt x="55" y="0"/>
                    </a:lnTo>
                    <a:lnTo>
                      <a:pt x="48" y="2"/>
                    </a:lnTo>
                    <a:lnTo>
                      <a:pt x="41" y="6"/>
                    </a:lnTo>
                    <a:lnTo>
                      <a:pt x="36" y="13"/>
                    </a:lnTo>
                    <a:lnTo>
                      <a:pt x="34" y="23"/>
                    </a:lnTo>
                    <a:lnTo>
                      <a:pt x="25" y="20"/>
                    </a:lnTo>
                    <a:lnTo>
                      <a:pt x="17" y="20"/>
                    </a:lnTo>
                    <a:lnTo>
                      <a:pt x="9" y="24"/>
                    </a:lnTo>
                    <a:lnTo>
                      <a:pt x="3" y="31"/>
                    </a:lnTo>
                    <a:lnTo>
                      <a:pt x="1" y="39"/>
                    </a:lnTo>
                    <a:lnTo>
                      <a:pt x="1" y="47"/>
                    </a:lnTo>
                    <a:lnTo>
                      <a:pt x="4" y="55"/>
                    </a:lnTo>
                    <a:lnTo>
                      <a:pt x="11" y="61"/>
                    </a:lnTo>
                    <a:lnTo>
                      <a:pt x="4" y="66"/>
                    </a:lnTo>
                    <a:lnTo>
                      <a:pt x="0" y="74"/>
                    </a:lnTo>
                    <a:lnTo>
                      <a:pt x="0" y="84"/>
                    </a:lnTo>
                    <a:lnTo>
                      <a:pt x="2" y="92"/>
                    </a:lnTo>
                    <a:lnTo>
                      <a:pt x="8" y="97"/>
                    </a:lnTo>
                    <a:lnTo>
                      <a:pt x="16" y="101"/>
                    </a:lnTo>
                    <a:lnTo>
                      <a:pt x="24" y="102"/>
                    </a:lnTo>
                    <a:lnTo>
                      <a:pt x="33" y="100"/>
                    </a:lnTo>
                    <a:lnTo>
                      <a:pt x="35" y="109"/>
                    </a:lnTo>
                    <a:lnTo>
                      <a:pt x="40" y="116"/>
                    </a:lnTo>
                    <a:lnTo>
                      <a:pt x="46" y="121"/>
                    </a:lnTo>
                    <a:lnTo>
                      <a:pt x="54" y="123"/>
                    </a:lnTo>
                    <a:lnTo>
                      <a:pt x="62" y="121"/>
                    </a:lnTo>
                    <a:lnTo>
                      <a:pt x="69" y="116"/>
                    </a:lnTo>
                    <a:lnTo>
                      <a:pt x="73" y="109"/>
                    </a:lnTo>
                    <a:lnTo>
                      <a:pt x="76" y="101"/>
                    </a:lnTo>
                    <a:lnTo>
                      <a:pt x="85" y="103"/>
                    </a:lnTo>
                    <a:lnTo>
                      <a:pt x="93" y="102"/>
                    </a:lnTo>
                    <a:lnTo>
                      <a:pt x="101" y="99"/>
                    </a:lnTo>
                    <a:lnTo>
                      <a:pt x="107" y="93"/>
                    </a:lnTo>
                    <a:lnTo>
                      <a:pt x="109" y="85"/>
                    </a:lnTo>
                    <a:lnTo>
                      <a:pt x="109" y="77"/>
                    </a:lnTo>
                    <a:lnTo>
                      <a:pt x="105" y="69"/>
                    </a:lnTo>
                    <a:lnTo>
                      <a:pt x="99" y="62"/>
                    </a:lnTo>
                    <a:close/>
                  </a:path>
                </a:pathLst>
              </a:custGeom>
              <a:solidFill>
                <a:srgbClr val="6800E0">
                  <a:alpha val="100000"/>
                </a:srgbClr>
              </a:solidFill>
              <a:ln w="9525">
                <a:noFill/>
              </a:ln>
            </p:spPr>
            <p:txBody>
              <a:bodyPr/>
              <a:p>
                <a:endParaRPr lang="en-US"/>
              </a:p>
            </p:txBody>
          </p:sp>
          <p:sp>
            <p:nvSpPr>
              <p:cNvPr id="9277" name="Freeform 201"/>
              <p:cNvSpPr/>
              <p:nvPr/>
            </p:nvSpPr>
            <p:spPr>
              <a:xfrm>
                <a:off x="3367" y="3375"/>
                <a:ext cx="16" cy="16"/>
              </a:xfrm>
              <a:custGeom>
                <a:avLst/>
                <a:gdLst>
                  <a:gd name="txL" fmla="*/ 0 w 31"/>
                  <a:gd name="txT" fmla="*/ 0 h 33"/>
                  <a:gd name="txR" fmla="*/ 31 w 31"/>
                  <a:gd name="txB" fmla="*/ 33 h 33"/>
                </a:gdLst>
                <a:ahLst/>
                <a:cxnLst>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1" h="33">
                    <a:moveTo>
                      <a:pt x="15" y="33"/>
                    </a:moveTo>
                    <a:lnTo>
                      <a:pt x="9" y="32"/>
                    </a:lnTo>
                    <a:lnTo>
                      <a:pt x="4" y="28"/>
                    </a:lnTo>
                    <a:lnTo>
                      <a:pt x="1" y="24"/>
                    </a:lnTo>
                    <a:lnTo>
                      <a:pt x="0" y="17"/>
                    </a:lnTo>
                    <a:lnTo>
                      <a:pt x="1" y="10"/>
                    </a:lnTo>
                    <a:lnTo>
                      <a:pt x="4" y="5"/>
                    </a:lnTo>
                    <a:lnTo>
                      <a:pt x="9" y="2"/>
                    </a:lnTo>
                    <a:lnTo>
                      <a:pt x="15" y="0"/>
                    </a:lnTo>
                    <a:lnTo>
                      <a:pt x="22" y="2"/>
                    </a:lnTo>
                    <a:lnTo>
                      <a:pt x="26" y="5"/>
                    </a:lnTo>
                    <a:lnTo>
                      <a:pt x="30" y="10"/>
                    </a:lnTo>
                    <a:lnTo>
                      <a:pt x="31" y="17"/>
                    </a:lnTo>
                    <a:lnTo>
                      <a:pt x="30" y="24"/>
                    </a:lnTo>
                    <a:lnTo>
                      <a:pt x="26" y="28"/>
                    </a:lnTo>
                    <a:lnTo>
                      <a:pt x="22" y="32"/>
                    </a:lnTo>
                    <a:lnTo>
                      <a:pt x="15" y="33"/>
                    </a:lnTo>
                    <a:close/>
                  </a:path>
                </a:pathLst>
              </a:custGeom>
              <a:solidFill>
                <a:srgbClr val="FFFF93">
                  <a:alpha val="100000"/>
                </a:srgbClr>
              </a:solidFill>
              <a:ln w="9525">
                <a:noFill/>
              </a:ln>
            </p:spPr>
            <p:txBody>
              <a:bodyPr/>
              <a:p>
                <a:endParaRPr lang="en-US"/>
              </a:p>
            </p:txBody>
          </p:sp>
          <p:sp>
            <p:nvSpPr>
              <p:cNvPr id="9278" name="Freeform 202"/>
              <p:cNvSpPr/>
              <p:nvPr/>
            </p:nvSpPr>
            <p:spPr>
              <a:xfrm>
                <a:off x="2828" y="3366"/>
                <a:ext cx="56" cy="61"/>
              </a:xfrm>
              <a:custGeom>
                <a:avLst/>
                <a:gdLst>
                  <a:gd name="txL" fmla="*/ 0 w 111"/>
                  <a:gd name="txT" fmla="*/ 0 h 122"/>
                  <a:gd name="txR" fmla="*/ 111 w 111"/>
                  <a:gd name="txB" fmla="*/ 122 h 122"/>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1" h="122">
                    <a:moveTo>
                      <a:pt x="101" y="61"/>
                    </a:moveTo>
                    <a:lnTo>
                      <a:pt x="108" y="55"/>
                    </a:lnTo>
                    <a:lnTo>
                      <a:pt x="111" y="47"/>
                    </a:lnTo>
                    <a:lnTo>
                      <a:pt x="111" y="39"/>
                    </a:lnTo>
                    <a:lnTo>
                      <a:pt x="109" y="31"/>
                    </a:lnTo>
                    <a:lnTo>
                      <a:pt x="103" y="24"/>
                    </a:lnTo>
                    <a:lnTo>
                      <a:pt x="96" y="21"/>
                    </a:lnTo>
                    <a:lnTo>
                      <a:pt x="88" y="20"/>
                    </a:lnTo>
                    <a:lnTo>
                      <a:pt x="79" y="22"/>
                    </a:lnTo>
                    <a:lnTo>
                      <a:pt x="77" y="13"/>
                    </a:lnTo>
                    <a:lnTo>
                      <a:pt x="71" y="6"/>
                    </a:lnTo>
                    <a:lnTo>
                      <a:pt x="64" y="1"/>
                    </a:lnTo>
                    <a:lnTo>
                      <a:pt x="56" y="0"/>
                    </a:lnTo>
                    <a:lnTo>
                      <a:pt x="48" y="1"/>
                    </a:lnTo>
                    <a:lnTo>
                      <a:pt x="41" y="6"/>
                    </a:lnTo>
                    <a:lnTo>
                      <a:pt x="36" y="13"/>
                    </a:lnTo>
                    <a:lnTo>
                      <a:pt x="34" y="22"/>
                    </a:lnTo>
                    <a:lnTo>
                      <a:pt x="25" y="20"/>
                    </a:lnTo>
                    <a:lnTo>
                      <a:pt x="17" y="20"/>
                    </a:lnTo>
                    <a:lnTo>
                      <a:pt x="9" y="23"/>
                    </a:lnTo>
                    <a:lnTo>
                      <a:pt x="3" y="30"/>
                    </a:lnTo>
                    <a:lnTo>
                      <a:pt x="1" y="38"/>
                    </a:lnTo>
                    <a:lnTo>
                      <a:pt x="1" y="46"/>
                    </a:lnTo>
                    <a:lnTo>
                      <a:pt x="4" y="54"/>
                    </a:lnTo>
                    <a:lnTo>
                      <a:pt x="11" y="60"/>
                    </a:lnTo>
                    <a:lnTo>
                      <a:pt x="4" y="66"/>
                    </a:lnTo>
                    <a:lnTo>
                      <a:pt x="1" y="74"/>
                    </a:lnTo>
                    <a:lnTo>
                      <a:pt x="0" y="83"/>
                    </a:lnTo>
                    <a:lnTo>
                      <a:pt x="2" y="91"/>
                    </a:lnTo>
                    <a:lnTo>
                      <a:pt x="8" y="98"/>
                    </a:lnTo>
                    <a:lnTo>
                      <a:pt x="16" y="102"/>
                    </a:lnTo>
                    <a:lnTo>
                      <a:pt x="24" y="102"/>
                    </a:lnTo>
                    <a:lnTo>
                      <a:pt x="33" y="99"/>
                    </a:lnTo>
                    <a:lnTo>
                      <a:pt x="35" y="108"/>
                    </a:lnTo>
                    <a:lnTo>
                      <a:pt x="40" y="115"/>
                    </a:lnTo>
                    <a:lnTo>
                      <a:pt x="47" y="120"/>
                    </a:lnTo>
                    <a:lnTo>
                      <a:pt x="55" y="122"/>
                    </a:lnTo>
                    <a:lnTo>
                      <a:pt x="63" y="120"/>
                    </a:lnTo>
                    <a:lnTo>
                      <a:pt x="70" y="115"/>
                    </a:lnTo>
                    <a:lnTo>
                      <a:pt x="76" y="108"/>
                    </a:lnTo>
                    <a:lnTo>
                      <a:pt x="78" y="100"/>
                    </a:lnTo>
                    <a:lnTo>
                      <a:pt x="87" y="103"/>
                    </a:lnTo>
                    <a:lnTo>
                      <a:pt x="95" y="102"/>
                    </a:lnTo>
                    <a:lnTo>
                      <a:pt x="103" y="98"/>
                    </a:lnTo>
                    <a:lnTo>
                      <a:pt x="109" y="92"/>
                    </a:lnTo>
                    <a:lnTo>
                      <a:pt x="111" y="84"/>
                    </a:lnTo>
                    <a:lnTo>
                      <a:pt x="110" y="76"/>
                    </a:lnTo>
                    <a:lnTo>
                      <a:pt x="107" y="68"/>
                    </a:lnTo>
                    <a:lnTo>
                      <a:pt x="101" y="61"/>
                    </a:lnTo>
                    <a:close/>
                  </a:path>
                </a:pathLst>
              </a:custGeom>
              <a:solidFill>
                <a:srgbClr val="6800E0">
                  <a:alpha val="100000"/>
                </a:srgbClr>
              </a:solidFill>
              <a:ln w="9525">
                <a:noFill/>
              </a:ln>
            </p:spPr>
            <p:txBody>
              <a:bodyPr/>
              <a:p>
                <a:endParaRPr lang="en-US"/>
              </a:p>
            </p:txBody>
          </p:sp>
          <p:sp>
            <p:nvSpPr>
              <p:cNvPr id="9279" name="Freeform 203"/>
              <p:cNvSpPr/>
              <p:nvPr/>
            </p:nvSpPr>
            <p:spPr>
              <a:xfrm>
                <a:off x="2847" y="3388"/>
                <a:ext cx="16" cy="16"/>
              </a:xfrm>
              <a:custGeom>
                <a:avLst/>
                <a:gdLst>
                  <a:gd name="txL" fmla="*/ 0 w 32"/>
                  <a:gd name="txT" fmla="*/ 0 h 32"/>
                  <a:gd name="txR" fmla="*/ 32 w 32"/>
                  <a:gd name="txB" fmla="*/ 32 h 32"/>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2" h="32">
                    <a:moveTo>
                      <a:pt x="16" y="32"/>
                    </a:moveTo>
                    <a:lnTo>
                      <a:pt x="9" y="31"/>
                    </a:lnTo>
                    <a:lnTo>
                      <a:pt x="4" y="28"/>
                    </a:lnTo>
                    <a:lnTo>
                      <a:pt x="1" y="23"/>
                    </a:lnTo>
                    <a:lnTo>
                      <a:pt x="0" y="16"/>
                    </a:lnTo>
                    <a:lnTo>
                      <a:pt x="1" y="9"/>
                    </a:lnTo>
                    <a:lnTo>
                      <a:pt x="4" y="5"/>
                    </a:lnTo>
                    <a:lnTo>
                      <a:pt x="9" y="1"/>
                    </a:lnTo>
                    <a:lnTo>
                      <a:pt x="16" y="0"/>
                    </a:lnTo>
                    <a:lnTo>
                      <a:pt x="23" y="1"/>
                    </a:lnTo>
                    <a:lnTo>
                      <a:pt x="27" y="5"/>
                    </a:lnTo>
                    <a:lnTo>
                      <a:pt x="31" y="9"/>
                    </a:lnTo>
                    <a:lnTo>
                      <a:pt x="32" y="16"/>
                    </a:lnTo>
                    <a:lnTo>
                      <a:pt x="31" y="23"/>
                    </a:lnTo>
                    <a:lnTo>
                      <a:pt x="27" y="28"/>
                    </a:lnTo>
                    <a:lnTo>
                      <a:pt x="23" y="31"/>
                    </a:lnTo>
                    <a:lnTo>
                      <a:pt x="16" y="32"/>
                    </a:lnTo>
                    <a:close/>
                  </a:path>
                </a:pathLst>
              </a:custGeom>
              <a:solidFill>
                <a:srgbClr val="FFFF93">
                  <a:alpha val="100000"/>
                </a:srgbClr>
              </a:solidFill>
              <a:ln w="9525">
                <a:noFill/>
              </a:ln>
            </p:spPr>
            <p:txBody>
              <a:bodyPr/>
              <a:p>
                <a:endParaRPr lang="en-US"/>
              </a:p>
            </p:txBody>
          </p:sp>
          <p:sp>
            <p:nvSpPr>
              <p:cNvPr id="9280" name="Freeform 204"/>
              <p:cNvSpPr/>
              <p:nvPr/>
            </p:nvSpPr>
            <p:spPr>
              <a:xfrm>
                <a:off x="2862" y="2353"/>
                <a:ext cx="68" cy="74"/>
              </a:xfrm>
              <a:custGeom>
                <a:avLst/>
                <a:gdLst>
                  <a:gd name="txL" fmla="*/ 0 w 136"/>
                  <a:gd name="txT" fmla="*/ 0 h 149"/>
                  <a:gd name="txR" fmla="*/ 136 w 136"/>
                  <a:gd name="txB" fmla="*/ 149 h 14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6" h="149">
                    <a:moveTo>
                      <a:pt x="123" y="75"/>
                    </a:moveTo>
                    <a:lnTo>
                      <a:pt x="131" y="67"/>
                    </a:lnTo>
                    <a:lnTo>
                      <a:pt x="135" y="58"/>
                    </a:lnTo>
                    <a:lnTo>
                      <a:pt x="136" y="47"/>
                    </a:lnTo>
                    <a:lnTo>
                      <a:pt x="133" y="38"/>
                    </a:lnTo>
                    <a:lnTo>
                      <a:pt x="129" y="34"/>
                    </a:lnTo>
                    <a:lnTo>
                      <a:pt x="126" y="30"/>
                    </a:lnTo>
                    <a:lnTo>
                      <a:pt x="121" y="28"/>
                    </a:lnTo>
                    <a:lnTo>
                      <a:pt x="117" y="26"/>
                    </a:lnTo>
                    <a:lnTo>
                      <a:pt x="112" y="26"/>
                    </a:lnTo>
                    <a:lnTo>
                      <a:pt x="106" y="26"/>
                    </a:lnTo>
                    <a:lnTo>
                      <a:pt x="102" y="26"/>
                    </a:lnTo>
                    <a:lnTo>
                      <a:pt x="96" y="28"/>
                    </a:lnTo>
                    <a:lnTo>
                      <a:pt x="94" y="18"/>
                    </a:lnTo>
                    <a:lnTo>
                      <a:pt x="88" y="8"/>
                    </a:lnTo>
                    <a:lnTo>
                      <a:pt x="79" y="3"/>
                    </a:lnTo>
                    <a:lnTo>
                      <a:pt x="68" y="0"/>
                    </a:lnTo>
                    <a:lnTo>
                      <a:pt x="58" y="3"/>
                    </a:lnTo>
                    <a:lnTo>
                      <a:pt x="50" y="8"/>
                    </a:lnTo>
                    <a:lnTo>
                      <a:pt x="44" y="16"/>
                    </a:lnTo>
                    <a:lnTo>
                      <a:pt x="42" y="27"/>
                    </a:lnTo>
                    <a:lnTo>
                      <a:pt x="36" y="24"/>
                    </a:lnTo>
                    <a:lnTo>
                      <a:pt x="30" y="24"/>
                    </a:lnTo>
                    <a:lnTo>
                      <a:pt x="25" y="24"/>
                    </a:lnTo>
                    <a:lnTo>
                      <a:pt x="20" y="24"/>
                    </a:lnTo>
                    <a:lnTo>
                      <a:pt x="15" y="27"/>
                    </a:lnTo>
                    <a:lnTo>
                      <a:pt x="11" y="29"/>
                    </a:lnTo>
                    <a:lnTo>
                      <a:pt x="7" y="32"/>
                    </a:lnTo>
                    <a:lnTo>
                      <a:pt x="4" y="37"/>
                    </a:lnTo>
                    <a:lnTo>
                      <a:pt x="0" y="46"/>
                    </a:lnTo>
                    <a:lnTo>
                      <a:pt x="2" y="57"/>
                    </a:lnTo>
                    <a:lnTo>
                      <a:pt x="6" y="66"/>
                    </a:lnTo>
                    <a:lnTo>
                      <a:pt x="13" y="74"/>
                    </a:lnTo>
                    <a:lnTo>
                      <a:pt x="5" y="81"/>
                    </a:lnTo>
                    <a:lnTo>
                      <a:pt x="0" y="90"/>
                    </a:lnTo>
                    <a:lnTo>
                      <a:pt x="0" y="100"/>
                    </a:lnTo>
                    <a:lnTo>
                      <a:pt x="4" y="111"/>
                    </a:lnTo>
                    <a:lnTo>
                      <a:pt x="7" y="115"/>
                    </a:lnTo>
                    <a:lnTo>
                      <a:pt x="11" y="119"/>
                    </a:lnTo>
                    <a:lnTo>
                      <a:pt x="14" y="121"/>
                    </a:lnTo>
                    <a:lnTo>
                      <a:pt x="19" y="122"/>
                    </a:lnTo>
                    <a:lnTo>
                      <a:pt x="25" y="123"/>
                    </a:lnTo>
                    <a:lnTo>
                      <a:pt x="29" y="123"/>
                    </a:lnTo>
                    <a:lnTo>
                      <a:pt x="34" y="122"/>
                    </a:lnTo>
                    <a:lnTo>
                      <a:pt x="40" y="121"/>
                    </a:lnTo>
                    <a:lnTo>
                      <a:pt x="42" y="132"/>
                    </a:lnTo>
                    <a:lnTo>
                      <a:pt x="49" y="141"/>
                    </a:lnTo>
                    <a:lnTo>
                      <a:pt x="57" y="147"/>
                    </a:lnTo>
                    <a:lnTo>
                      <a:pt x="67" y="149"/>
                    </a:lnTo>
                    <a:lnTo>
                      <a:pt x="78" y="147"/>
                    </a:lnTo>
                    <a:lnTo>
                      <a:pt x="86" y="141"/>
                    </a:lnTo>
                    <a:lnTo>
                      <a:pt x="91" y="133"/>
                    </a:lnTo>
                    <a:lnTo>
                      <a:pt x="94" y="122"/>
                    </a:lnTo>
                    <a:lnTo>
                      <a:pt x="100" y="123"/>
                    </a:lnTo>
                    <a:lnTo>
                      <a:pt x="105" y="125"/>
                    </a:lnTo>
                    <a:lnTo>
                      <a:pt x="111" y="125"/>
                    </a:lnTo>
                    <a:lnTo>
                      <a:pt x="116" y="123"/>
                    </a:lnTo>
                    <a:lnTo>
                      <a:pt x="120" y="122"/>
                    </a:lnTo>
                    <a:lnTo>
                      <a:pt x="125" y="120"/>
                    </a:lnTo>
                    <a:lnTo>
                      <a:pt x="128" y="117"/>
                    </a:lnTo>
                    <a:lnTo>
                      <a:pt x="132" y="112"/>
                    </a:lnTo>
                    <a:lnTo>
                      <a:pt x="135" y="103"/>
                    </a:lnTo>
                    <a:lnTo>
                      <a:pt x="134" y="92"/>
                    </a:lnTo>
                    <a:lnTo>
                      <a:pt x="129" y="83"/>
                    </a:lnTo>
                    <a:lnTo>
                      <a:pt x="123" y="75"/>
                    </a:lnTo>
                    <a:close/>
                  </a:path>
                </a:pathLst>
              </a:custGeom>
              <a:solidFill>
                <a:srgbClr val="6800E0">
                  <a:alpha val="100000"/>
                </a:srgbClr>
              </a:solidFill>
              <a:ln w="9525">
                <a:noFill/>
              </a:ln>
            </p:spPr>
            <p:txBody>
              <a:bodyPr/>
              <a:p>
                <a:endParaRPr lang="en-US"/>
              </a:p>
            </p:txBody>
          </p:sp>
          <p:sp>
            <p:nvSpPr>
              <p:cNvPr id="9281" name="Freeform 205"/>
              <p:cNvSpPr/>
              <p:nvPr/>
            </p:nvSpPr>
            <p:spPr>
              <a:xfrm>
                <a:off x="2885" y="2380"/>
                <a:ext cx="20" cy="20"/>
              </a:xfrm>
              <a:custGeom>
                <a:avLst/>
                <a:gdLst>
                  <a:gd name="txL" fmla="*/ 0 w 39"/>
                  <a:gd name="txT" fmla="*/ 0 h 40"/>
                  <a:gd name="txR" fmla="*/ 39 w 39"/>
                  <a:gd name="txB" fmla="*/ 40 h 40"/>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9" h="40">
                    <a:moveTo>
                      <a:pt x="19" y="40"/>
                    </a:moveTo>
                    <a:lnTo>
                      <a:pt x="11" y="38"/>
                    </a:lnTo>
                    <a:lnTo>
                      <a:pt x="5" y="34"/>
                    </a:lnTo>
                    <a:lnTo>
                      <a:pt x="1" y="27"/>
                    </a:lnTo>
                    <a:lnTo>
                      <a:pt x="0" y="20"/>
                    </a:lnTo>
                    <a:lnTo>
                      <a:pt x="1" y="12"/>
                    </a:lnTo>
                    <a:lnTo>
                      <a:pt x="5" y="6"/>
                    </a:lnTo>
                    <a:lnTo>
                      <a:pt x="11" y="2"/>
                    </a:lnTo>
                    <a:lnTo>
                      <a:pt x="19" y="0"/>
                    </a:lnTo>
                    <a:lnTo>
                      <a:pt x="26" y="2"/>
                    </a:lnTo>
                    <a:lnTo>
                      <a:pt x="33" y="6"/>
                    </a:lnTo>
                    <a:lnTo>
                      <a:pt x="38" y="12"/>
                    </a:lnTo>
                    <a:lnTo>
                      <a:pt x="39" y="20"/>
                    </a:lnTo>
                    <a:lnTo>
                      <a:pt x="38" y="27"/>
                    </a:lnTo>
                    <a:lnTo>
                      <a:pt x="33" y="34"/>
                    </a:lnTo>
                    <a:lnTo>
                      <a:pt x="26" y="38"/>
                    </a:lnTo>
                    <a:lnTo>
                      <a:pt x="19" y="40"/>
                    </a:lnTo>
                    <a:close/>
                  </a:path>
                </a:pathLst>
              </a:custGeom>
              <a:solidFill>
                <a:srgbClr val="FFFF93">
                  <a:alpha val="100000"/>
                </a:srgbClr>
              </a:solidFill>
              <a:ln w="9525">
                <a:noFill/>
              </a:ln>
            </p:spPr>
            <p:txBody>
              <a:bodyPr/>
              <a:p>
                <a:endParaRPr lang="en-US"/>
              </a:p>
            </p:txBody>
          </p:sp>
          <p:sp>
            <p:nvSpPr>
              <p:cNvPr id="9282" name="Freeform 206"/>
              <p:cNvSpPr/>
              <p:nvPr/>
            </p:nvSpPr>
            <p:spPr>
              <a:xfrm>
                <a:off x="3744" y="3196"/>
                <a:ext cx="64" cy="90"/>
              </a:xfrm>
              <a:custGeom>
                <a:avLst/>
                <a:gdLst>
                  <a:gd name="txL" fmla="*/ 0 w 129"/>
                  <a:gd name="txT" fmla="*/ 0 h 181"/>
                  <a:gd name="txR" fmla="*/ 129 w 129"/>
                  <a:gd name="txB" fmla="*/ 181 h 181"/>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29" h="181">
                    <a:moveTo>
                      <a:pt x="0" y="181"/>
                    </a:moveTo>
                    <a:lnTo>
                      <a:pt x="25" y="172"/>
                    </a:lnTo>
                    <a:lnTo>
                      <a:pt x="52" y="158"/>
                    </a:lnTo>
                    <a:lnTo>
                      <a:pt x="76" y="141"/>
                    </a:lnTo>
                    <a:lnTo>
                      <a:pt x="97" y="120"/>
                    </a:lnTo>
                    <a:lnTo>
                      <a:pt x="114" y="98"/>
                    </a:lnTo>
                    <a:lnTo>
                      <a:pt x="124" y="74"/>
                    </a:lnTo>
                    <a:lnTo>
                      <a:pt x="129" y="50"/>
                    </a:lnTo>
                    <a:lnTo>
                      <a:pt x="124" y="26"/>
                    </a:lnTo>
                    <a:lnTo>
                      <a:pt x="114" y="8"/>
                    </a:lnTo>
                    <a:lnTo>
                      <a:pt x="100" y="0"/>
                    </a:lnTo>
                    <a:lnTo>
                      <a:pt x="86" y="1"/>
                    </a:lnTo>
                    <a:lnTo>
                      <a:pt x="72" y="8"/>
                    </a:lnTo>
                    <a:lnTo>
                      <a:pt x="61" y="21"/>
                    </a:lnTo>
                    <a:lnTo>
                      <a:pt x="53" y="38"/>
                    </a:lnTo>
                    <a:lnTo>
                      <a:pt x="49" y="58"/>
                    </a:lnTo>
                    <a:lnTo>
                      <a:pt x="52" y="79"/>
                    </a:lnTo>
                    <a:lnTo>
                      <a:pt x="54" y="95"/>
                    </a:lnTo>
                    <a:lnTo>
                      <a:pt x="49" y="113"/>
                    </a:lnTo>
                    <a:lnTo>
                      <a:pt x="41" y="129"/>
                    </a:lnTo>
                    <a:lnTo>
                      <a:pt x="31" y="145"/>
                    </a:lnTo>
                    <a:lnTo>
                      <a:pt x="19" y="160"/>
                    </a:lnTo>
                    <a:lnTo>
                      <a:pt x="10" y="171"/>
                    </a:lnTo>
                    <a:lnTo>
                      <a:pt x="2" y="179"/>
                    </a:lnTo>
                    <a:lnTo>
                      <a:pt x="0" y="181"/>
                    </a:lnTo>
                    <a:close/>
                  </a:path>
                </a:pathLst>
              </a:custGeom>
              <a:solidFill>
                <a:srgbClr val="6800E0">
                  <a:alpha val="100000"/>
                </a:srgbClr>
              </a:solidFill>
              <a:ln w="9525">
                <a:noFill/>
              </a:ln>
            </p:spPr>
            <p:txBody>
              <a:bodyPr/>
              <a:p>
                <a:endParaRPr lang="en-US"/>
              </a:p>
            </p:txBody>
          </p:sp>
          <p:sp>
            <p:nvSpPr>
              <p:cNvPr id="9283" name="Freeform 207"/>
              <p:cNvSpPr/>
              <p:nvPr/>
            </p:nvSpPr>
            <p:spPr>
              <a:xfrm>
                <a:off x="3713" y="3180"/>
                <a:ext cx="45" cy="103"/>
              </a:xfrm>
              <a:custGeom>
                <a:avLst/>
                <a:gdLst>
                  <a:gd name="txL" fmla="*/ 0 w 90"/>
                  <a:gd name="txT" fmla="*/ 0 h 206"/>
                  <a:gd name="txR" fmla="*/ 90 w 90"/>
                  <a:gd name="txB" fmla="*/ 206 h 206"/>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90" h="206">
                    <a:moveTo>
                      <a:pt x="50" y="206"/>
                    </a:moveTo>
                    <a:lnTo>
                      <a:pt x="65" y="183"/>
                    </a:lnTo>
                    <a:lnTo>
                      <a:pt x="77" y="157"/>
                    </a:lnTo>
                    <a:lnTo>
                      <a:pt x="85" y="128"/>
                    </a:lnTo>
                    <a:lnTo>
                      <a:pt x="90" y="99"/>
                    </a:lnTo>
                    <a:lnTo>
                      <a:pt x="88" y="70"/>
                    </a:lnTo>
                    <a:lnTo>
                      <a:pt x="83" y="45"/>
                    </a:lnTo>
                    <a:lnTo>
                      <a:pt x="70" y="23"/>
                    </a:lnTo>
                    <a:lnTo>
                      <a:pt x="52" y="7"/>
                    </a:lnTo>
                    <a:lnTo>
                      <a:pt x="33" y="0"/>
                    </a:lnTo>
                    <a:lnTo>
                      <a:pt x="18" y="2"/>
                    </a:lnTo>
                    <a:lnTo>
                      <a:pt x="7" y="12"/>
                    </a:lnTo>
                    <a:lnTo>
                      <a:pt x="1" y="26"/>
                    </a:lnTo>
                    <a:lnTo>
                      <a:pt x="0" y="43"/>
                    </a:lnTo>
                    <a:lnTo>
                      <a:pt x="3" y="61"/>
                    </a:lnTo>
                    <a:lnTo>
                      <a:pt x="12" y="80"/>
                    </a:lnTo>
                    <a:lnTo>
                      <a:pt x="27" y="93"/>
                    </a:lnTo>
                    <a:lnTo>
                      <a:pt x="39" y="106"/>
                    </a:lnTo>
                    <a:lnTo>
                      <a:pt x="47" y="122"/>
                    </a:lnTo>
                    <a:lnTo>
                      <a:pt x="52" y="141"/>
                    </a:lnTo>
                    <a:lnTo>
                      <a:pt x="53" y="159"/>
                    </a:lnTo>
                    <a:lnTo>
                      <a:pt x="53" y="178"/>
                    </a:lnTo>
                    <a:lnTo>
                      <a:pt x="53" y="193"/>
                    </a:lnTo>
                    <a:lnTo>
                      <a:pt x="50" y="203"/>
                    </a:lnTo>
                    <a:lnTo>
                      <a:pt x="50" y="206"/>
                    </a:lnTo>
                    <a:close/>
                  </a:path>
                </a:pathLst>
              </a:custGeom>
              <a:solidFill>
                <a:srgbClr val="6800E0">
                  <a:alpha val="100000"/>
                </a:srgbClr>
              </a:solidFill>
              <a:ln w="9525">
                <a:noFill/>
              </a:ln>
            </p:spPr>
            <p:txBody>
              <a:bodyPr/>
              <a:p>
                <a:endParaRPr lang="en-US"/>
              </a:p>
            </p:txBody>
          </p:sp>
          <p:sp>
            <p:nvSpPr>
              <p:cNvPr id="9284" name="Freeform 208"/>
              <p:cNvSpPr/>
              <p:nvPr/>
            </p:nvSpPr>
            <p:spPr>
              <a:xfrm>
                <a:off x="3745" y="3250"/>
                <a:ext cx="100" cy="50"/>
              </a:xfrm>
              <a:custGeom>
                <a:avLst/>
                <a:gdLst>
                  <a:gd name="txL" fmla="*/ 0 w 201"/>
                  <a:gd name="txT" fmla="*/ 0 h 99"/>
                  <a:gd name="txR" fmla="*/ 201 w 201"/>
                  <a:gd name="txB" fmla="*/ 99 h 99"/>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01" h="99">
                    <a:moveTo>
                      <a:pt x="0" y="78"/>
                    </a:moveTo>
                    <a:lnTo>
                      <a:pt x="13" y="84"/>
                    </a:lnTo>
                    <a:lnTo>
                      <a:pt x="26" y="88"/>
                    </a:lnTo>
                    <a:lnTo>
                      <a:pt x="39" y="92"/>
                    </a:lnTo>
                    <a:lnTo>
                      <a:pt x="53" y="95"/>
                    </a:lnTo>
                    <a:lnTo>
                      <a:pt x="68" y="98"/>
                    </a:lnTo>
                    <a:lnTo>
                      <a:pt x="83" y="99"/>
                    </a:lnTo>
                    <a:lnTo>
                      <a:pt x="98" y="99"/>
                    </a:lnTo>
                    <a:lnTo>
                      <a:pt x="113" y="99"/>
                    </a:lnTo>
                    <a:lnTo>
                      <a:pt x="127" y="96"/>
                    </a:lnTo>
                    <a:lnTo>
                      <a:pt x="140" y="93"/>
                    </a:lnTo>
                    <a:lnTo>
                      <a:pt x="152" y="90"/>
                    </a:lnTo>
                    <a:lnTo>
                      <a:pt x="165" y="84"/>
                    </a:lnTo>
                    <a:lnTo>
                      <a:pt x="175" y="77"/>
                    </a:lnTo>
                    <a:lnTo>
                      <a:pt x="184" y="68"/>
                    </a:lnTo>
                    <a:lnTo>
                      <a:pt x="191" y="58"/>
                    </a:lnTo>
                    <a:lnTo>
                      <a:pt x="197" y="47"/>
                    </a:lnTo>
                    <a:lnTo>
                      <a:pt x="201" y="27"/>
                    </a:lnTo>
                    <a:lnTo>
                      <a:pt x="196" y="12"/>
                    </a:lnTo>
                    <a:lnTo>
                      <a:pt x="186" y="3"/>
                    </a:lnTo>
                    <a:lnTo>
                      <a:pt x="171" y="0"/>
                    </a:lnTo>
                    <a:lnTo>
                      <a:pt x="153" y="2"/>
                    </a:lnTo>
                    <a:lnTo>
                      <a:pt x="136" y="9"/>
                    </a:lnTo>
                    <a:lnTo>
                      <a:pt x="120" y="20"/>
                    </a:lnTo>
                    <a:lnTo>
                      <a:pt x="108" y="38"/>
                    </a:lnTo>
                    <a:lnTo>
                      <a:pt x="98" y="52"/>
                    </a:lnTo>
                    <a:lnTo>
                      <a:pt x="83" y="62"/>
                    </a:lnTo>
                    <a:lnTo>
                      <a:pt x="66" y="69"/>
                    </a:lnTo>
                    <a:lnTo>
                      <a:pt x="47" y="73"/>
                    </a:lnTo>
                    <a:lnTo>
                      <a:pt x="29" y="76"/>
                    </a:lnTo>
                    <a:lnTo>
                      <a:pt x="14" y="78"/>
                    </a:lnTo>
                    <a:lnTo>
                      <a:pt x="4" y="78"/>
                    </a:lnTo>
                    <a:lnTo>
                      <a:pt x="0" y="78"/>
                    </a:lnTo>
                    <a:close/>
                  </a:path>
                </a:pathLst>
              </a:custGeom>
              <a:solidFill>
                <a:srgbClr val="6800E0">
                  <a:alpha val="100000"/>
                </a:srgbClr>
              </a:solidFill>
              <a:ln w="9525">
                <a:noFill/>
              </a:ln>
            </p:spPr>
            <p:txBody>
              <a:bodyPr/>
              <a:p>
                <a:endParaRPr lang="en-US"/>
              </a:p>
            </p:txBody>
          </p:sp>
          <p:sp>
            <p:nvSpPr>
              <p:cNvPr id="9285" name="Freeform 209"/>
              <p:cNvSpPr/>
              <p:nvPr/>
            </p:nvSpPr>
            <p:spPr>
              <a:xfrm>
                <a:off x="3743" y="3295"/>
                <a:ext cx="99" cy="50"/>
              </a:xfrm>
              <a:custGeom>
                <a:avLst/>
                <a:gdLst>
                  <a:gd name="txL" fmla="*/ 0 w 198"/>
                  <a:gd name="txT" fmla="*/ 0 h 100"/>
                  <a:gd name="txR" fmla="*/ 198 w 198"/>
                  <a:gd name="txB" fmla="*/ 100 h 100"/>
                </a:gdLst>
                <a:ahLst/>
                <a:cxnLst>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98" h="100">
                    <a:moveTo>
                      <a:pt x="0" y="0"/>
                    </a:moveTo>
                    <a:lnTo>
                      <a:pt x="15" y="23"/>
                    </a:lnTo>
                    <a:lnTo>
                      <a:pt x="33" y="44"/>
                    </a:lnTo>
                    <a:lnTo>
                      <a:pt x="55" y="65"/>
                    </a:lnTo>
                    <a:lnTo>
                      <a:pt x="79" y="81"/>
                    </a:lnTo>
                    <a:lnTo>
                      <a:pt x="105" y="94"/>
                    </a:lnTo>
                    <a:lnTo>
                      <a:pt x="130" y="100"/>
                    </a:lnTo>
                    <a:lnTo>
                      <a:pt x="154" y="99"/>
                    </a:lnTo>
                    <a:lnTo>
                      <a:pt x="177" y="89"/>
                    </a:lnTo>
                    <a:lnTo>
                      <a:pt x="192" y="76"/>
                    </a:lnTo>
                    <a:lnTo>
                      <a:pt x="198" y="61"/>
                    </a:lnTo>
                    <a:lnTo>
                      <a:pt x="194" y="47"/>
                    </a:lnTo>
                    <a:lnTo>
                      <a:pt x="184" y="35"/>
                    </a:lnTo>
                    <a:lnTo>
                      <a:pt x="169" y="26"/>
                    </a:lnTo>
                    <a:lnTo>
                      <a:pt x="151" y="21"/>
                    </a:lnTo>
                    <a:lnTo>
                      <a:pt x="131" y="23"/>
                    </a:lnTo>
                    <a:lnTo>
                      <a:pt x="111" y="29"/>
                    </a:lnTo>
                    <a:lnTo>
                      <a:pt x="95" y="34"/>
                    </a:lnTo>
                    <a:lnTo>
                      <a:pt x="78" y="34"/>
                    </a:lnTo>
                    <a:lnTo>
                      <a:pt x="58" y="29"/>
                    </a:lnTo>
                    <a:lnTo>
                      <a:pt x="41" y="23"/>
                    </a:lnTo>
                    <a:lnTo>
                      <a:pt x="25" y="15"/>
                    </a:lnTo>
                    <a:lnTo>
                      <a:pt x="11" y="8"/>
                    </a:lnTo>
                    <a:lnTo>
                      <a:pt x="3" y="2"/>
                    </a:lnTo>
                    <a:lnTo>
                      <a:pt x="0" y="0"/>
                    </a:lnTo>
                    <a:close/>
                  </a:path>
                </a:pathLst>
              </a:custGeom>
              <a:solidFill>
                <a:srgbClr val="6800E0">
                  <a:alpha val="100000"/>
                </a:srgbClr>
              </a:solidFill>
              <a:ln w="9525">
                <a:noFill/>
              </a:ln>
            </p:spPr>
            <p:txBody>
              <a:bodyPr/>
              <a:p>
                <a:endParaRPr lang="en-US"/>
              </a:p>
            </p:txBody>
          </p:sp>
          <p:sp>
            <p:nvSpPr>
              <p:cNvPr id="9286" name="Freeform 210"/>
              <p:cNvSpPr/>
              <p:nvPr/>
            </p:nvSpPr>
            <p:spPr>
              <a:xfrm>
                <a:off x="3735" y="3304"/>
                <a:ext cx="68" cy="87"/>
              </a:xfrm>
              <a:custGeom>
                <a:avLst/>
                <a:gdLst>
                  <a:gd name="txL" fmla="*/ 0 w 136"/>
                  <a:gd name="txT" fmla="*/ 0 h 174"/>
                  <a:gd name="txR" fmla="*/ 136 w 136"/>
                  <a:gd name="txB" fmla="*/ 174 h 174"/>
                </a:gdLst>
                <a:ahLst/>
                <a:cxnLst>
                  <a:cxn ang="0">
                    <a:pos x="0"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36" h="174">
                    <a:moveTo>
                      <a:pt x="0" y="0"/>
                    </a:moveTo>
                    <a:lnTo>
                      <a:pt x="0" y="28"/>
                    </a:lnTo>
                    <a:lnTo>
                      <a:pt x="2" y="56"/>
                    </a:lnTo>
                    <a:lnTo>
                      <a:pt x="10" y="85"/>
                    </a:lnTo>
                    <a:lnTo>
                      <a:pt x="20" y="113"/>
                    </a:lnTo>
                    <a:lnTo>
                      <a:pt x="35" y="137"/>
                    </a:lnTo>
                    <a:lnTo>
                      <a:pt x="53" y="157"/>
                    </a:lnTo>
                    <a:lnTo>
                      <a:pt x="74" y="169"/>
                    </a:lnTo>
                    <a:lnTo>
                      <a:pt x="99" y="174"/>
                    </a:lnTo>
                    <a:lnTo>
                      <a:pt x="118" y="170"/>
                    </a:lnTo>
                    <a:lnTo>
                      <a:pt x="131" y="161"/>
                    </a:lnTo>
                    <a:lnTo>
                      <a:pt x="136" y="147"/>
                    </a:lnTo>
                    <a:lnTo>
                      <a:pt x="133" y="132"/>
                    </a:lnTo>
                    <a:lnTo>
                      <a:pt x="126" y="116"/>
                    </a:lnTo>
                    <a:lnTo>
                      <a:pt x="114" y="102"/>
                    </a:lnTo>
                    <a:lnTo>
                      <a:pt x="96" y="92"/>
                    </a:lnTo>
                    <a:lnTo>
                      <a:pt x="77" y="88"/>
                    </a:lnTo>
                    <a:lnTo>
                      <a:pt x="61" y="83"/>
                    </a:lnTo>
                    <a:lnTo>
                      <a:pt x="46" y="73"/>
                    </a:lnTo>
                    <a:lnTo>
                      <a:pt x="32" y="59"/>
                    </a:lnTo>
                    <a:lnTo>
                      <a:pt x="21" y="43"/>
                    </a:lnTo>
                    <a:lnTo>
                      <a:pt x="12" y="26"/>
                    </a:lnTo>
                    <a:lnTo>
                      <a:pt x="5" y="13"/>
                    </a:lnTo>
                    <a:lnTo>
                      <a:pt x="1" y="3"/>
                    </a:lnTo>
                    <a:lnTo>
                      <a:pt x="0" y="0"/>
                    </a:lnTo>
                    <a:close/>
                  </a:path>
                </a:pathLst>
              </a:custGeom>
              <a:solidFill>
                <a:srgbClr val="6800E0">
                  <a:alpha val="100000"/>
                </a:srgbClr>
              </a:solidFill>
              <a:ln w="9525">
                <a:noFill/>
              </a:ln>
            </p:spPr>
            <p:txBody>
              <a:bodyPr/>
              <a:p>
                <a:endParaRPr lang="en-US"/>
              </a:p>
            </p:txBody>
          </p:sp>
          <p:sp>
            <p:nvSpPr>
              <p:cNvPr id="9287" name="Freeform 211"/>
              <p:cNvSpPr/>
              <p:nvPr/>
            </p:nvSpPr>
            <p:spPr>
              <a:xfrm>
                <a:off x="3490" y="3260"/>
                <a:ext cx="234" cy="81"/>
              </a:xfrm>
              <a:custGeom>
                <a:avLst/>
                <a:gdLst>
                  <a:gd name="txL" fmla="*/ 0 w 469"/>
                  <a:gd name="txT" fmla="*/ 0 h 163"/>
                  <a:gd name="txR" fmla="*/ 469 w 469"/>
                  <a:gd name="txB" fmla="*/ 163 h 16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469" h="163">
                    <a:moveTo>
                      <a:pt x="9" y="5"/>
                    </a:moveTo>
                    <a:lnTo>
                      <a:pt x="1" y="0"/>
                    </a:lnTo>
                    <a:lnTo>
                      <a:pt x="0" y="2"/>
                    </a:lnTo>
                    <a:lnTo>
                      <a:pt x="6" y="8"/>
                    </a:lnTo>
                    <a:lnTo>
                      <a:pt x="16" y="19"/>
                    </a:lnTo>
                    <a:lnTo>
                      <a:pt x="32" y="34"/>
                    </a:lnTo>
                    <a:lnTo>
                      <a:pt x="53" y="50"/>
                    </a:lnTo>
                    <a:lnTo>
                      <a:pt x="78" y="67"/>
                    </a:lnTo>
                    <a:lnTo>
                      <a:pt x="107" y="85"/>
                    </a:lnTo>
                    <a:lnTo>
                      <a:pt x="138" y="104"/>
                    </a:lnTo>
                    <a:lnTo>
                      <a:pt x="173" y="121"/>
                    </a:lnTo>
                    <a:lnTo>
                      <a:pt x="210" y="137"/>
                    </a:lnTo>
                    <a:lnTo>
                      <a:pt x="248" y="149"/>
                    </a:lnTo>
                    <a:lnTo>
                      <a:pt x="287" y="158"/>
                    </a:lnTo>
                    <a:lnTo>
                      <a:pt x="326" y="163"/>
                    </a:lnTo>
                    <a:lnTo>
                      <a:pt x="366" y="161"/>
                    </a:lnTo>
                    <a:lnTo>
                      <a:pt x="405" y="154"/>
                    </a:lnTo>
                    <a:lnTo>
                      <a:pt x="425" y="146"/>
                    </a:lnTo>
                    <a:lnTo>
                      <a:pt x="440" y="135"/>
                    </a:lnTo>
                    <a:lnTo>
                      <a:pt x="451" y="121"/>
                    </a:lnTo>
                    <a:lnTo>
                      <a:pt x="460" y="106"/>
                    </a:lnTo>
                    <a:lnTo>
                      <a:pt x="464" y="91"/>
                    </a:lnTo>
                    <a:lnTo>
                      <a:pt x="468" y="80"/>
                    </a:lnTo>
                    <a:lnTo>
                      <a:pt x="469" y="72"/>
                    </a:lnTo>
                    <a:lnTo>
                      <a:pt x="469" y="68"/>
                    </a:lnTo>
                    <a:lnTo>
                      <a:pt x="468" y="70"/>
                    </a:lnTo>
                    <a:lnTo>
                      <a:pt x="465" y="76"/>
                    </a:lnTo>
                    <a:lnTo>
                      <a:pt x="462" y="85"/>
                    </a:lnTo>
                    <a:lnTo>
                      <a:pt x="455" y="97"/>
                    </a:lnTo>
                    <a:lnTo>
                      <a:pt x="445" y="108"/>
                    </a:lnTo>
                    <a:lnTo>
                      <a:pt x="432" y="121"/>
                    </a:lnTo>
                    <a:lnTo>
                      <a:pt x="415" y="131"/>
                    </a:lnTo>
                    <a:lnTo>
                      <a:pt x="393" y="139"/>
                    </a:lnTo>
                    <a:lnTo>
                      <a:pt x="366" y="145"/>
                    </a:lnTo>
                    <a:lnTo>
                      <a:pt x="335" y="145"/>
                    </a:lnTo>
                    <a:lnTo>
                      <a:pt x="297" y="142"/>
                    </a:lnTo>
                    <a:lnTo>
                      <a:pt x="255" y="130"/>
                    </a:lnTo>
                    <a:lnTo>
                      <a:pt x="204" y="113"/>
                    </a:lnTo>
                    <a:lnTo>
                      <a:pt x="146" y="87"/>
                    </a:lnTo>
                    <a:lnTo>
                      <a:pt x="82" y="51"/>
                    </a:lnTo>
                    <a:lnTo>
                      <a:pt x="9" y="5"/>
                    </a:lnTo>
                    <a:close/>
                  </a:path>
                </a:pathLst>
              </a:custGeom>
              <a:solidFill>
                <a:srgbClr val="6800E0">
                  <a:alpha val="100000"/>
                </a:srgbClr>
              </a:solidFill>
              <a:ln w="9525">
                <a:noFill/>
              </a:ln>
            </p:spPr>
            <p:txBody>
              <a:bodyPr/>
              <a:p>
                <a:endParaRPr lang="en-US"/>
              </a:p>
            </p:txBody>
          </p:sp>
          <p:sp>
            <p:nvSpPr>
              <p:cNvPr id="9288" name="Freeform 212"/>
              <p:cNvSpPr/>
              <p:nvPr/>
            </p:nvSpPr>
            <p:spPr>
              <a:xfrm>
                <a:off x="3587" y="3175"/>
                <a:ext cx="71" cy="73"/>
              </a:xfrm>
              <a:custGeom>
                <a:avLst/>
                <a:gdLst>
                  <a:gd name="txL" fmla="*/ 0 w 142"/>
                  <a:gd name="txT" fmla="*/ 0 h 145"/>
                  <a:gd name="txR" fmla="*/ 142 w 142"/>
                  <a:gd name="txB" fmla="*/ 145 h 145"/>
                </a:gdLst>
                <a:ahLst/>
                <a:cxnLst>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42" h="145">
                    <a:moveTo>
                      <a:pt x="89" y="123"/>
                    </a:moveTo>
                    <a:lnTo>
                      <a:pt x="85" y="134"/>
                    </a:lnTo>
                    <a:lnTo>
                      <a:pt x="76" y="140"/>
                    </a:lnTo>
                    <a:lnTo>
                      <a:pt x="67" y="145"/>
                    </a:lnTo>
                    <a:lnTo>
                      <a:pt x="57" y="145"/>
                    </a:lnTo>
                    <a:lnTo>
                      <a:pt x="48" y="140"/>
                    </a:lnTo>
                    <a:lnTo>
                      <a:pt x="41" y="134"/>
                    </a:lnTo>
                    <a:lnTo>
                      <a:pt x="37" y="124"/>
                    </a:lnTo>
                    <a:lnTo>
                      <a:pt x="36" y="113"/>
                    </a:lnTo>
                    <a:lnTo>
                      <a:pt x="30" y="114"/>
                    </a:lnTo>
                    <a:lnTo>
                      <a:pt x="25" y="114"/>
                    </a:lnTo>
                    <a:lnTo>
                      <a:pt x="20" y="113"/>
                    </a:lnTo>
                    <a:lnTo>
                      <a:pt x="15" y="112"/>
                    </a:lnTo>
                    <a:lnTo>
                      <a:pt x="11" y="108"/>
                    </a:lnTo>
                    <a:lnTo>
                      <a:pt x="7" y="105"/>
                    </a:lnTo>
                    <a:lnTo>
                      <a:pt x="4" y="101"/>
                    </a:lnTo>
                    <a:lnTo>
                      <a:pt x="2" y="97"/>
                    </a:lnTo>
                    <a:lnTo>
                      <a:pt x="0" y="86"/>
                    </a:lnTo>
                    <a:lnTo>
                      <a:pt x="3" y="76"/>
                    </a:lnTo>
                    <a:lnTo>
                      <a:pt x="9" y="68"/>
                    </a:lnTo>
                    <a:lnTo>
                      <a:pt x="18" y="62"/>
                    </a:lnTo>
                    <a:lnTo>
                      <a:pt x="12" y="53"/>
                    </a:lnTo>
                    <a:lnTo>
                      <a:pt x="10" y="43"/>
                    </a:lnTo>
                    <a:lnTo>
                      <a:pt x="11" y="32"/>
                    </a:lnTo>
                    <a:lnTo>
                      <a:pt x="15" y="23"/>
                    </a:lnTo>
                    <a:lnTo>
                      <a:pt x="19" y="20"/>
                    </a:lnTo>
                    <a:lnTo>
                      <a:pt x="24" y="17"/>
                    </a:lnTo>
                    <a:lnTo>
                      <a:pt x="28" y="16"/>
                    </a:lnTo>
                    <a:lnTo>
                      <a:pt x="33" y="15"/>
                    </a:lnTo>
                    <a:lnTo>
                      <a:pt x="38" y="15"/>
                    </a:lnTo>
                    <a:lnTo>
                      <a:pt x="43" y="16"/>
                    </a:lnTo>
                    <a:lnTo>
                      <a:pt x="49" y="18"/>
                    </a:lnTo>
                    <a:lnTo>
                      <a:pt x="53" y="21"/>
                    </a:lnTo>
                    <a:lnTo>
                      <a:pt x="58" y="10"/>
                    </a:lnTo>
                    <a:lnTo>
                      <a:pt x="66" y="3"/>
                    </a:lnTo>
                    <a:lnTo>
                      <a:pt x="75" y="0"/>
                    </a:lnTo>
                    <a:lnTo>
                      <a:pt x="86" y="0"/>
                    </a:lnTo>
                    <a:lnTo>
                      <a:pt x="95" y="3"/>
                    </a:lnTo>
                    <a:lnTo>
                      <a:pt x="102" y="10"/>
                    </a:lnTo>
                    <a:lnTo>
                      <a:pt x="106" y="21"/>
                    </a:lnTo>
                    <a:lnTo>
                      <a:pt x="106" y="31"/>
                    </a:lnTo>
                    <a:lnTo>
                      <a:pt x="112" y="30"/>
                    </a:lnTo>
                    <a:lnTo>
                      <a:pt x="118" y="30"/>
                    </a:lnTo>
                    <a:lnTo>
                      <a:pt x="123" y="31"/>
                    </a:lnTo>
                    <a:lnTo>
                      <a:pt x="128" y="33"/>
                    </a:lnTo>
                    <a:lnTo>
                      <a:pt x="133" y="36"/>
                    </a:lnTo>
                    <a:lnTo>
                      <a:pt x="136" y="39"/>
                    </a:lnTo>
                    <a:lnTo>
                      <a:pt x="139" y="44"/>
                    </a:lnTo>
                    <a:lnTo>
                      <a:pt x="141" y="48"/>
                    </a:lnTo>
                    <a:lnTo>
                      <a:pt x="142" y="58"/>
                    </a:lnTo>
                    <a:lnTo>
                      <a:pt x="140" y="68"/>
                    </a:lnTo>
                    <a:lnTo>
                      <a:pt x="134" y="76"/>
                    </a:lnTo>
                    <a:lnTo>
                      <a:pt x="125" y="83"/>
                    </a:lnTo>
                    <a:lnTo>
                      <a:pt x="131" y="92"/>
                    </a:lnTo>
                    <a:lnTo>
                      <a:pt x="133" y="101"/>
                    </a:lnTo>
                    <a:lnTo>
                      <a:pt x="132" y="112"/>
                    </a:lnTo>
                    <a:lnTo>
                      <a:pt x="127" y="121"/>
                    </a:lnTo>
                    <a:lnTo>
                      <a:pt x="124" y="124"/>
                    </a:lnTo>
                    <a:lnTo>
                      <a:pt x="119" y="127"/>
                    </a:lnTo>
                    <a:lnTo>
                      <a:pt x="114" y="129"/>
                    </a:lnTo>
                    <a:lnTo>
                      <a:pt x="110" y="129"/>
                    </a:lnTo>
                    <a:lnTo>
                      <a:pt x="104" y="129"/>
                    </a:lnTo>
                    <a:lnTo>
                      <a:pt x="100" y="128"/>
                    </a:lnTo>
                    <a:lnTo>
                      <a:pt x="94" y="127"/>
                    </a:lnTo>
                    <a:lnTo>
                      <a:pt x="89" y="123"/>
                    </a:lnTo>
                    <a:close/>
                  </a:path>
                </a:pathLst>
              </a:custGeom>
              <a:solidFill>
                <a:srgbClr val="6800E0">
                  <a:alpha val="100000"/>
                </a:srgbClr>
              </a:solidFill>
              <a:ln w="9525">
                <a:noFill/>
              </a:ln>
            </p:spPr>
            <p:txBody>
              <a:bodyPr/>
              <a:p>
                <a:endParaRPr lang="en-US"/>
              </a:p>
            </p:txBody>
          </p:sp>
          <p:sp>
            <p:nvSpPr>
              <p:cNvPr id="9289" name="Freeform 213"/>
              <p:cNvSpPr/>
              <p:nvPr/>
            </p:nvSpPr>
            <p:spPr>
              <a:xfrm>
                <a:off x="3611" y="3201"/>
                <a:ext cx="21" cy="20"/>
              </a:xfrm>
              <a:custGeom>
                <a:avLst/>
                <a:gdLst>
                  <a:gd name="txL" fmla="*/ 0 w 40"/>
                  <a:gd name="txT" fmla="*/ 0 h 39"/>
                  <a:gd name="txR" fmla="*/ 40 w 40"/>
                  <a:gd name="txB" fmla="*/ 39 h 39"/>
                </a:gdLst>
                <a:ahLst/>
                <a:cxnLst>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40" h="39">
                    <a:moveTo>
                      <a:pt x="39" y="14"/>
                    </a:moveTo>
                    <a:lnTo>
                      <a:pt x="36" y="7"/>
                    </a:lnTo>
                    <a:lnTo>
                      <a:pt x="29" y="2"/>
                    </a:lnTo>
                    <a:lnTo>
                      <a:pt x="22" y="0"/>
                    </a:lnTo>
                    <a:lnTo>
                      <a:pt x="14" y="1"/>
                    </a:lnTo>
                    <a:lnTo>
                      <a:pt x="7" y="4"/>
                    </a:lnTo>
                    <a:lnTo>
                      <a:pt x="2" y="11"/>
                    </a:lnTo>
                    <a:lnTo>
                      <a:pt x="0" y="18"/>
                    </a:lnTo>
                    <a:lnTo>
                      <a:pt x="1" y="26"/>
                    </a:lnTo>
                    <a:lnTo>
                      <a:pt x="5" y="32"/>
                    </a:lnTo>
                    <a:lnTo>
                      <a:pt x="12" y="37"/>
                    </a:lnTo>
                    <a:lnTo>
                      <a:pt x="18" y="39"/>
                    </a:lnTo>
                    <a:lnTo>
                      <a:pt x="26" y="38"/>
                    </a:lnTo>
                    <a:lnTo>
                      <a:pt x="33" y="34"/>
                    </a:lnTo>
                    <a:lnTo>
                      <a:pt x="38" y="29"/>
                    </a:lnTo>
                    <a:lnTo>
                      <a:pt x="40" y="22"/>
                    </a:lnTo>
                    <a:lnTo>
                      <a:pt x="39" y="14"/>
                    </a:lnTo>
                    <a:close/>
                  </a:path>
                </a:pathLst>
              </a:custGeom>
              <a:solidFill>
                <a:srgbClr val="FFFF93">
                  <a:alpha val="100000"/>
                </a:srgbClr>
              </a:solidFill>
              <a:ln w="9525">
                <a:noFill/>
              </a:ln>
            </p:spPr>
            <p:txBody>
              <a:bodyPr/>
              <a:p>
                <a:endParaRPr lang="en-US"/>
              </a:p>
            </p:txBody>
          </p:sp>
          <p:sp>
            <p:nvSpPr>
              <p:cNvPr id="9290" name="Freeform 214"/>
              <p:cNvSpPr/>
              <p:nvPr/>
            </p:nvSpPr>
            <p:spPr>
              <a:xfrm>
                <a:off x="3406" y="3166"/>
                <a:ext cx="26" cy="26"/>
              </a:xfrm>
              <a:custGeom>
                <a:avLst/>
                <a:gdLst>
                  <a:gd name="txL" fmla="*/ 0 w 52"/>
                  <a:gd name="txT" fmla="*/ 0 h 50"/>
                  <a:gd name="txR" fmla="*/ 52 w 52"/>
                  <a:gd name="txB" fmla="*/ 50 h 5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52" h="50">
                    <a:moveTo>
                      <a:pt x="26" y="50"/>
                    </a:moveTo>
                    <a:lnTo>
                      <a:pt x="37" y="48"/>
                    </a:lnTo>
                    <a:lnTo>
                      <a:pt x="45" y="42"/>
                    </a:lnTo>
                    <a:lnTo>
                      <a:pt x="49" y="34"/>
                    </a:lnTo>
                    <a:lnTo>
                      <a:pt x="52" y="25"/>
                    </a:lnTo>
                    <a:lnTo>
                      <a:pt x="49" y="15"/>
                    </a:lnTo>
                    <a:lnTo>
                      <a:pt x="45" y="6"/>
                    </a:lnTo>
                    <a:lnTo>
                      <a:pt x="37" y="2"/>
                    </a:lnTo>
                    <a:lnTo>
                      <a:pt x="26" y="0"/>
                    </a:lnTo>
                    <a:lnTo>
                      <a:pt x="16" y="2"/>
                    </a:lnTo>
                    <a:lnTo>
                      <a:pt x="8" y="6"/>
                    </a:lnTo>
                    <a:lnTo>
                      <a:pt x="2" y="15"/>
                    </a:lnTo>
                    <a:lnTo>
                      <a:pt x="0" y="25"/>
                    </a:lnTo>
                    <a:lnTo>
                      <a:pt x="2" y="34"/>
                    </a:lnTo>
                    <a:lnTo>
                      <a:pt x="8" y="42"/>
                    </a:lnTo>
                    <a:lnTo>
                      <a:pt x="16" y="48"/>
                    </a:lnTo>
                    <a:lnTo>
                      <a:pt x="26" y="50"/>
                    </a:lnTo>
                    <a:close/>
                  </a:path>
                </a:pathLst>
              </a:custGeom>
              <a:solidFill>
                <a:srgbClr val="FFFF93">
                  <a:alpha val="100000"/>
                </a:srgbClr>
              </a:solidFill>
              <a:ln w="9525">
                <a:noFill/>
              </a:ln>
            </p:spPr>
            <p:txBody>
              <a:bodyPr/>
              <a:p>
                <a:endParaRPr lang="en-US"/>
              </a:p>
            </p:txBody>
          </p:sp>
          <p:sp>
            <p:nvSpPr>
              <p:cNvPr id="9291" name="Freeform 215"/>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9292" name="Freeform 216"/>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9293" name="Freeform 217"/>
              <p:cNvSpPr/>
              <p:nvPr/>
            </p:nvSpPr>
            <p:spPr>
              <a:xfrm>
                <a:off x="3434" y="3114"/>
                <a:ext cx="76" cy="61"/>
              </a:xfrm>
              <a:custGeom>
                <a:avLst/>
                <a:gdLst>
                  <a:gd name="txL" fmla="*/ 0 w 152"/>
                  <a:gd name="txT" fmla="*/ 0 h 123"/>
                  <a:gd name="txR" fmla="*/ 152 w 152"/>
                  <a:gd name="txB" fmla="*/ 123 h 123"/>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52" h="123">
                    <a:moveTo>
                      <a:pt x="13" y="122"/>
                    </a:moveTo>
                    <a:lnTo>
                      <a:pt x="0" y="100"/>
                    </a:lnTo>
                    <a:lnTo>
                      <a:pt x="4" y="93"/>
                    </a:lnTo>
                    <a:lnTo>
                      <a:pt x="14" y="75"/>
                    </a:lnTo>
                    <a:lnTo>
                      <a:pt x="29" y="52"/>
                    </a:lnTo>
                    <a:lnTo>
                      <a:pt x="48" y="27"/>
                    </a:lnTo>
                    <a:lnTo>
                      <a:pt x="70" y="9"/>
                    </a:lnTo>
                    <a:lnTo>
                      <a:pt x="93" y="0"/>
                    </a:lnTo>
                    <a:lnTo>
                      <a:pt x="118" y="5"/>
                    </a:lnTo>
                    <a:lnTo>
                      <a:pt x="141" y="32"/>
                    </a:lnTo>
                    <a:lnTo>
                      <a:pt x="149" y="50"/>
                    </a:lnTo>
                    <a:lnTo>
                      <a:pt x="152" y="65"/>
                    </a:lnTo>
                    <a:lnTo>
                      <a:pt x="151" y="79"/>
                    </a:lnTo>
                    <a:lnTo>
                      <a:pt x="146" y="91"/>
                    </a:lnTo>
                    <a:lnTo>
                      <a:pt x="138" y="99"/>
                    </a:lnTo>
                    <a:lnTo>
                      <a:pt x="127" y="107"/>
                    </a:lnTo>
                    <a:lnTo>
                      <a:pt x="114" y="113"/>
                    </a:lnTo>
                    <a:lnTo>
                      <a:pt x="99" y="116"/>
                    </a:lnTo>
                    <a:lnTo>
                      <a:pt x="84" y="120"/>
                    </a:lnTo>
                    <a:lnTo>
                      <a:pt x="69" y="121"/>
                    </a:lnTo>
                    <a:lnTo>
                      <a:pt x="54" y="122"/>
                    </a:lnTo>
                    <a:lnTo>
                      <a:pt x="42" y="123"/>
                    </a:lnTo>
                    <a:lnTo>
                      <a:pt x="30" y="123"/>
                    </a:lnTo>
                    <a:lnTo>
                      <a:pt x="21" y="122"/>
                    </a:lnTo>
                    <a:lnTo>
                      <a:pt x="15" y="122"/>
                    </a:lnTo>
                    <a:lnTo>
                      <a:pt x="13" y="122"/>
                    </a:lnTo>
                    <a:close/>
                  </a:path>
                </a:pathLst>
              </a:custGeom>
              <a:solidFill>
                <a:srgbClr val="6800E0">
                  <a:alpha val="100000"/>
                </a:srgbClr>
              </a:solidFill>
              <a:ln w="9525">
                <a:noFill/>
              </a:ln>
            </p:spPr>
            <p:txBody>
              <a:bodyPr/>
              <a:p>
                <a:endParaRPr lang="en-US"/>
              </a:p>
            </p:txBody>
          </p:sp>
          <p:sp>
            <p:nvSpPr>
              <p:cNvPr id="9294" name="Freeform 218"/>
              <p:cNvSpPr/>
              <p:nvPr/>
            </p:nvSpPr>
            <p:spPr>
              <a:xfrm>
                <a:off x="3434" y="3184"/>
                <a:ext cx="76" cy="61"/>
              </a:xfrm>
              <a:custGeom>
                <a:avLst/>
                <a:gdLst>
                  <a:gd name="txL" fmla="*/ 0 w 153"/>
                  <a:gd name="txT" fmla="*/ 0 h 122"/>
                  <a:gd name="txR" fmla="*/ 153 w 153"/>
                  <a:gd name="txB" fmla="*/ 122 h 122"/>
                </a:gdLst>
                <a:ahLst/>
                <a:cxnLst>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153" h="122">
                    <a:moveTo>
                      <a:pt x="0" y="23"/>
                    </a:moveTo>
                    <a:lnTo>
                      <a:pt x="13" y="1"/>
                    </a:lnTo>
                    <a:lnTo>
                      <a:pt x="15" y="1"/>
                    </a:lnTo>
                    <a:lnTo>
                      <a:pt x="21" y="1"/>
                    </a:lnTo>
                    <a:lnTo>
                      <a:pt x="30" y="0"/>
                    </a:lnTo>
                    <a:lnTo>
                      <a:pt x="42" y="0"/>
                    </a:lnTo>
                    <a:lnTo>
                      <a:pt x="54" y="1"/>
                    </a:lnTo>
                    <a:lnTo>
                      <a:pt x="69" y="2"/>
                    </a:lnTo>
                    <a:lnTo>
                      <a:pt x="84" y="4"/>
                    </a:lnTo>
                    <a:lnTo>
                      <a:pt x="99" y="7"/>
                    </a:lnTo>
                    <a:lnTo>
                      <a:pt x="114" y="10"/>
                    </a:lnTo>
                    <a:lnTo>
                      <a:pt x="127" y="16"/>
                    </a:lnTo>
                    <a:lnTo>
                      <a:pt x="138" y="23"/>
                    </a:lnTo>
                    <a:lnTo>
                      <a:pt x="146" y="32"/>
                    </a:lnTo>
                    <a:lnTo>
                      <a:pt x="152" y="43"/>
                    </a:lnTo>
                    <a:lnTo>
                      <a:pt x="153" y="55"/>
                    </a:lnTo>
                    <a:lnTo>
                      <a:pt x="150" y="70"/>
                    </a:lnTo>
                    <a:lnTo>
                      <a:pt x="142" y="89"/>
                    </a:lnTo>
                    <a:lnTo>
                      <a:pt x="118" y="115"/>
                    </a:lnTo>
                    <a:lnTo>
                      <a:pt x="93" y="122"/>
                    </a:lnTo>
                    <a:lnTo>
                      <a:pt x="70" y="114"/>
                    </a:lnTo>
                    <a:lnTo>
                      <a:pt x="48" y="95"/>
                    </a:lnTo>
                    <a:lnTo>
                      <a:pt x="29" y="72"/>
                    </a:lnTo>
                    <a:lnTo>
                      <a:pt x="14" y="48"/>
                    </a:lnTo>
                    <a:lnTo>
                      <a:pt x="4" y="30"/>
                    </a:lnTo>
                    <a:lnTo>
                      <a:pt x="0" y="23"/>
                    </a:lnTo>
                    <a:close/>
                  </a:path>
                </a:pathLst>
              </a:custGeom>
              <a:solidFill>
                <a:srgbClr val="6800E0">
                  <a:alpha val="100000"/>
                </a:srgbClr>
              </a:solidFill>
              <a:ln w="9525">
                <a:noFill/>
              </a:ln>
            </p:spPr>
            <p:txBody>
              <a:bodyPr/>
              <a:p>
                <a:endParaRPr lang="en-US"/>
              </a:p>
            </p:txBody>
          </p:sp>
          <p:sp>
            <p:nvSpPr>
              <p:cNvPr id="9295" name="Freeform 219"/>
              <p:cNvSpPr/>
              <p:nvPr/>
            </p:nvSpPr>
            <p:spPr>
              <a:xfrm>
                <a:off x="3392" y="3199"/>
                <a:ext cx="55" cy="78"/>
              </a:xfrm>
              <a:custGeom>
                <a:avLst/>
                <a:gdLst>
                  <a:gd name="txL" fmla="*/ 0 w 112"/>
                  <a:gd name="txT" fmla="*/ 0 h 156"/>
                  <a:gd name="txR" fmla="*/ 112 w 112"/>
                  <a:gd name="txB" fmla="*/ 156 h 156"/>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12" h="156">
                    <a:moveTo>
                      <a:pt x="43" y="0"/>
                    </a:moveTo>
                    <a:lnTo>
                      <a:pt x="68" y="0"/>
                    </a:lnTo>
                    <a:lnTo>
                      <a:pt x="73" y="7"/>
                    </a:lnTo>
                    <a:lnTo>
                      <a:pt x="83" y="24"/>
                    </a:lnTo>
                    <a:lnTo>
                      <a:pt x="96" y="50"/>
                    </a:lnTo>
                    <a:lnTo>
                      <a:pt x="106" y="77"/>
                    </a:lnTo>
                    <a:lnTo>
                      <a:pt x="112" y="106"/>
                    </a:lnTo>
                    <a:lnTo>
                      <a:pt x="108" y="131"/>
                    </a:lnTo>
                    <a:lnTo>
                      <a:pt x="91" y="149"/>
                    </a:lnTo>
                    <a:lnTo>
                      <a:pt x="56" y="156"/>
                    </a:lnTo>
                    <a:lnTo>
                      <a:pt x="22" y="149"/>
                    </a:lnTo>
                    <a:lnTo>
                      <a:pt x="4" y="131"/>
                    </a:lnTo>
                    <a:lnTo>
                      <a:pt x="0" y="106"/>
                    </a:lnTo>
                    <a:lnTo>
                      <a:pt x="5" y="77"/>
                    </a:lnTo>
                    <a:lnTo>
                      <a:pt x="15" y="50"/>
                    </a:lnTo>
                    <a:lnTo>
                      <a:pt x="28" y="24"/>
                    </a:lnTo>
                    <a:lnTo>
                      <a:pt x="38" y="7"/>
                    </a:lnTo>
                    <a:lnTo>
                      <a:pt x="43" y="0"/>
                    </a:lnTo>
                    <a:close/>
                  </a:path>
                </a:pathLst>
              </a:custGeom>
              <a:solidFill>
                <a:srgbClr val="6800E0">
                  <a:alpha val="100000"/>
                </a:srgbClr>
              </a:solidFill>
              <a:ln w="9525">
                <a:noFill/>
              </a:ln>
            </p:spPr>
            <p:txBody>
              <a:bodyPr/>
              <a:p>
                <a:endParaRPr lang="en-US"/>
              </a:p>
            </p:txBody>
          </p:sp>
          <p:sp>
            <p:nvSpPr>
              <p:cNvPr id="9296" name="Freeform 220"/>
              <p:cNvSpPr/>
              <p:nvPr/>
            </p:nvSpPr>
            <p:spPr>
              <a:xfrm>
                <a:off x="3330" y="3182"/>
                <a:ext cx="75" cy="62"/>
              </a:xfrm>
              <a:custGeom>
                <a:avLst/>
                <a:gdLst>
                  <a:gd name="txL" fmla="*/ 0 w 151"/>
                  <a:gd name="txT" fmla="*/ 0 h 123"/>
                  <a:gd name="txR" fmla="*/ 151 w 151"/>
                  <a:gd name="txB" fmla="*/ 123 h 123"/>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51" h="123">
                    <a:moveTo>
                      <a:pt x="138" y="1"/>
                    </a:moveTo>
                    <a:lnTo>
                      <a:pt x="151" y="23"/>
                    </a:lnTo>
                    <a:lnTo>
                      <a:pt x="147" y="30"/>
                    </a:lnTo>
                    <a:lnTo>
                      <a:pt x="137" y="48"/>
                    </a:lnTo>
                    <a:lnTo>
                      <a:pt x="122" y="71"/>
                    </a:lnTo>
                    <a:lnTo>
                      <a:pt x="103" y="95"/>
                    </a:lnTo>
                    <a:lnTo>
                      <a:pt x="82" y="114"/>
                    </a:lnTo>
                    <a:lnTo>
                      <a:pt x="57" y="123"/>
                    </a:lnTo>
                    <a:lnTo>
                      <a:pt x="34" y="117"/>
                    </a:lnTo>
                    <a:lnTo>
                      <a:pt x="11" y="91"/>
                    </a:lnTo>
                    <a:lnTo>
                      <a:pt x="3" y="72"/>
                    </a:lnTo>
                    <a:lnTo>
                      <a:pt x="0" y="57"/>
                    </a:lnTo>
                    <a:lnTo>
                      <a:pt x="0" y="44"/>
                    </a:lnTo>
                    <a:lnTo>
                      <a:pt x="6" y="32"/>
                    </a:lnTo>
                    <a:lnTo>
                      <a:pt x="14" y="24"/>
                    </a:lnTo>
                    <a:lnTo>
                      <a:pt x="25" y="16"/>
                    </a:lnTo>
                    <a:lnTo>
                      <a:pt x="38" y="10"/>
                    </a:lnTo>
                    <a:lnTo>
                      <a:pt x="52" y="7"/>
                    </a:lnTo>
                    <a:lnTo>
                      <a:pt x="67" y="3"/>
                    </a:lnTo>
                    <a:lnTo>
                      <a:pt x="82" y="2"/>
                    </a:lnTo>
                    <a:lnTo>
                      <a:pt x="97" y="1"/>
                    </a:lnTo>
                    <a:lnTo>
                      <a:pt x="109" y="0"/>
                    </a:lnTo>
                    <a:lnTo>
                      <a:pt x="121" y="0"/>
                    </a:lnTo>
                    <a:lnTo>
                      <a:pt x="130" y="1"/>
                    </a:lnTo>
                    <a:lnTo>
                      <a:pt x="136" y="1"/>
                    </a:lnTo>
                    <a:lnTo>
                      <a:pt x="138" y="1"/>
                    </a:lnTo>
                    <a:close/>
                  </a:path>
                </a:pathLst>
              </a:custGeom>
              <a:solidFill>
                <a:srgbClr val="6800E0">
                  <a:alpha val="100000"/>
                </a:srgbClr>
              </a:solidFill>
              <a:ln w="9525">
                <a:noFill/>
              </a:ln>
            </p:spPr>
            <p:txBody>
              <a:bodyPr/>
              <a:p>
                <a:endParaRPr lang="en-US"/>
              </a:p>
            </p:txBody>
          </p:sp>
          <p:sp>
            <p:nvSpPr>
              <p:cNvPr id="9297" name="Freeform 221"/>
              <p:cNvSpPr/>
              <p:nvPr/>
            </p:nvSpPr>
            <p:spPr>
              <a:xfrm>
                <a:off x="3329" y="3113"/>
                <a:ext cx="76" cy="62"/>
              </a:xfrm>
              <a:custGeom>
                <a:avLst/>
                <a:gdLst>
                  <a:gd name="txL" fmla="*/ 0 w 152"/>
                  <a:gd name="txT" fmla="*/ 0 h 123"/>
                  <a:gd name="txR" fmla="*/ 152 w 152"/>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Lst>
                <a:rect l="txL" t="txT" r="txR" b="txB"/>
                <a:pathLst>
                  <a:path w="152" h="123">
                    <a:moveTo>
                      <a:pt x="152" y="99"/>
                    </a:moveTo>
                    <a:lnTo>
                      <a:pt x="139" y="122"/>
                    </a:lnTo>
                    <a:lnTo>
                      <a:pt x="137" y="122"/>
                    </a:lnTo>
                    <a:lnTo>
                      <a:pt x="131" y="122"/>
                    </a:lnTo>
                    <a:lnTo>
                      <a:pt x="122" y="123"/>
                    </a:lnTo>
                    <a:lnTo>
                      <a:pt x="110" y="122"/>
                    </a:lnTo>
                    <a:lnTo>
                      <a:pt x="98" y="122"/>
                    </a:lnTo>
                    <a:lnTo>
                      <a:pt x="83" y="121"/>
                    </a:lnTo>
                    <a:lnTo>
                      <a:pt x="68" y="118"/>
                    </a:lnTo>
                    <a:lnTo>
                      <a:pt x="53" y="116"/>
                    </a:lnTo>
                    <a:lnTo>
                      <a:pt x="39" y="111"/>
                    </a:lnTo>
                    <a:lnTo>
                      <a:pt x="26" y="106"/>
                    </a:lnTo>
                    <a:lnTo>
                      <a:pt x="15" y="99"/>
                    </a:lnTo>
                    <a:lnTo>
                      <a:pt x="7" y="91"/>
                    </a:lnTo>
                    <a:lnTo>
                      <a:pt x="1" y="79"/>
                    </a:lnTo>
                    <a:lnTo>
                      <a:pt x="0" y="66"/>
                    </a:lnTo>
                    <a:lnTo>
                      <a:pt x="3" y="51"/>
                    </a:lnTo>
                    <a:lnTo>
                      <a:pt x="11" y="33"/>
                    </a:lnTo>
                    <a:lnTo>
                      <a:pt x="34" y="6"/>
                    </a:lnTo>
                    <a:lnTo>
                      <a:pt x="58" y="0"/>
                    </a:lnTo>
                    <a:lnTo>
                      <a:pt x="83" y="8"/>
                    </a:lnTo>
                    <a:lnTo>
                      <a:pt x="104" y="27"/>
                    </a:lnTo>
                    <a:lnTo>
                      <a:pt x="123" y="50"/>
                    </a:lnTo>
                    <a:lnTo>
                      <a:pt x="138" y="73"/>
                    </a:lnTo>
                    <a:lnTo>
                      <a:pt x="148" y="92"/>
                    </a:lnTo>
                    <a:lnTo>
                      <a:pt x="152" y="99"/>
                    </a:lnTo>
                    <a:close/>
                  </a:path>
                </a:pathLst>
              </a:custGeom>
              <a:solidFill>
                <a:srgbClr val="6800E0">
                  <a:alpha val="100000"/>
                </a:srgbClr>
              </a:solidFill>
              <a:ln w="9525">
                <a:noFill/>
              </a:ln>
            </p:spPr>
            <p:txBody>
              <a:bodyPr/>
              <a:p>
                <a:endParaRPr lang="en-US"/>
              </a:p>
            </p:txBody>
          </p:sp>
          <p:sp>
            <p:nvSpPr>
              <p:cNvPr id="9298" name="Freeform 222"/>
              <p:cNvSpPr/>
              <p:nvPr/>
            </p:nvSpPr>
            <p:spPr>
              <a:xfrm>
                <a:off x="3017" y="3114"/>
                <a:ext cx="68" cy="74"/>
              </a:xfrm>
              <a:custGeom>
                <a:avLst/>
                <a:gdLst>
                  <a:gd name="txL" fmla="*/ 0 w 136"/>
                  <a:gd name="txT" fmla="*/ 0 h 148"/>
                  <a:gd name="txR" fmla="*/ 136 w 136"/>
                  <a:gd name="txB" fmla="*/ 148 h 148"/>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8">
                    <a:moveTo>
                      <a:pt x="14" y="75"/>
                    </a:moveTo>
                    <a:lnTo>
                      <a:pt x="6" y="67"/>
                    </a:lnTo>
                    <a:lnTo>
                      <a:pt x="1" y="57"/>
                    </a:lnTo>
                    <a:lnTo>
                      <a:pt x="0" y="47"/>
                    </a:lnTo>
                    <a:lnTo>
                      <a:pt x="4" y="38"/>
                    </a:lnTo>
                    <a:lnTo>
                      <a:pt x="7" y="33"/>
                    </a:lnTo>
                    <a:lnTo>
                      <a:pt x="11" y="30"/>
                    </a:lnTo>
                    <a:lnTo>
                      <a:pt x="15" y="27"/>
                    </a:lnTo>
                    <a:lnTo>
                      <a:pt x="20" y="25"/>
                    </a:lnTo>
                    <a:lnTo>
                      <a:pt x="24" y="25"/>
                    </a:lnTo>
                    <a:lnTo>
                      <a:pt x="30" y="25"/>
                    </a:lnTo>
                    <a:lnTo>
                      <a:pt x="35" y="25"/>
                    </a:lnTo>
                    <a:lnTo>
                      <a:pt x="41" y="27"/>
                    </a:lnTo>
                    <a:lnTo>
                      <a:pt x="43" y="16"/>
                    </a:lnTo>
                    <a:lnTo>
                      <a:pt x="50" y="8"/>
                    </a:lnTo>
                    <a:lnTo>
                      <a:pt x="58" y="2"/>
                    </a:lnTo>
                    <a:lnTo>
                      <a:pt x="68" y="0"/>
                    </a:lnTo>
                    <a:lnTo>
                      <a:pt x="79" y="2"/>
                    </a:lnTo>
                    <a:lnTo>
                      <a:pt x="87" y="8"/>
                    </a:lnTo>
                    <a:lnTo>
                      <a:pt x="92" y="16"/>
                    </a:lnTo>
                    <a:lnTo>
                      <a:pt x="95" y="26"/>
                    </a:lnTo>
                    <a:lnTo>
                      <a:pt x="100" y="24"/>
                    </a:lnTo>
                    <a:lnTo>
                      <a:pt x="105" y="23"/>
                    </a:lnTo>
                    <a:lnTo>
                      <a:pt x="111" y="23"/>
                    </a:lnTo>
                    <a:lnTo>
                      <a:pt x="117" y="24"/>
                    </a:lnTo>
                    <a:lnTo>
                      <a:pt x="121" y="26"/>
                    </a:lnTo>
                    <a:lnTo>
                      <a:pt x="126" y="29"/>
                    </a:lnTo>
                    <a:lnTo>
                      <a:pt x="129" y="32"/>
                    </a:lnTo>
                    <a:lnTo>
                      <a:pt x="133" y="37"/>
                    </a:lnTo>
                    <a:lnTo>
                      <a:pt x="136" y="46"/>
                    </a:lnTo>
                    <a:lnTo>
                      <a:pt x="135" y="56"/>
                    </a:lnTo>
                    <a:lnTo>
                      <a:pt x="130" y="65"/>
                    </a:lnTo>
                    <a:lnTo>
                      <a:pt x="122" y="73"/>
                    </a:lnTo>
                    <a:lnTo>
                      <a:pt x="130" y="80"/>
                    </a:lnTo>
                    <a:lnTo>
                      <a:pt x="135" y="90"/>
                    </a:lnTo>
                    <a:lnTo>
                      <a:pt x="136" y="100"/>
                    </a:lnTo>
                    <a:lnTo>
                      <a:pt x="133" y="110"/>
                    </a:lnTo>
                    <a:lnTo>
                      <a:pt x="129" y="115"/>
                    </a:lnTo>
                    <a:lnTo>
                      <a:pt x="126" y="118"/>
                    </a:lnTo>
                    <a:lnTo>
                      <a:pt x="121" y="121"/>
                    </a:lnTo>
                    <a:lnTo>
                      <a:pt x="117" y="122"/>
                    </a:lnTo>
                    <a:lnTo>
                      <a:pt x="112" y="123"/>
                    </a:lnTo>
                    <a:lnTo>
                      <a:pt x="106" y="123"/>
                    </a:lnTo>
                    <a:lnTo>
                      <a:pt x="102" y="122"/>
                    </a:lnTo>
                    <a:lnTo>
                      <a:pt x="96" y="121"/>
                    </a:lnTo>
                    <a:lnTo>
                      <a:pt x="94" y="131"/>
                    </a:lnTo>
                    <a:lnTo>
                      <a:pt x="88" y="140"/>
                    </a:lnTo>
                    <a:lnTo>
                      <a:pt x="80" y="146"/>
                    </a:lnTo>
                    <a:lnTo>
                      <a:pt x="69" y="148"/>
                    </a:lnTo>
                    <a:lnTo>
                      <a:pt x="59" y="146"/>
                    </a:lnTo>
                    <a:lnTo>
                      <a:pt x="51" y="140"/>
                    </a:lnTo>
                    <a:lnTo>
                      <a:pt x="45" y="131"/>
                    </a:lnTo>
                    <a:lnTo>
                      <a:pt x="42" y="121"/>
                    </a:lnTo>
                    <a:lnTo>
                      <a:pt x="36" y="123"/>
                    </a:lnTo>
                    <a:lnTo>
                      <a:pt x="31" y="124"/>
                    </a:lnTo>
                    <a:lnTo>
                      <a:pt x="26" y="124"/>
                    </a:lnTo>
                    <a:lnTo>
                      <a:pt x="21" y="123"/>
                    </a:lnTo>
                    <a:lnTo>
                      <a:pt x="16" y="122"/>
                    </a:lnTo>
                    <a:lnTo>
                      <a:pt x="12" y="120"/>
                    </a:lnTo>
                    <a:lnTo>
                      <a:pt x="8" y="116"/>
                    </a:lnTo>
                    <a:lnTo>
                      <a:pt x="5" y="111"/>
                    </a:lnTo>
                    <a:lnTo>
                      <a:pt x="1" y="101"/>
                    </a:lnTo>
                    <a:lnTo>
                      <a:pt x="3" y="92"/>
                    </a:lnTo>
                    <a:lnTo>
                      <a:pt x="7" y="83"/>
                    </a:lnTo>
                    <a:lnTo>
                      <a:pt x="14" y="75"/>
                    </a:lnTo>
                    <a:close/>
                  </a:path>
                </a:pathLst>
              </a:custGeom>
              <a:solidFill>
                <a:srgbClr val="6800E0">
                  <a:alpha val="100000"/>
                </a:srgbClr>
              </a:solidFill>
              <a:ln w="9525">
                <a:noFill/>
              </a:ln>
            </p:spPr>
            <p:txBody>
              <a:bodyPr/>
              <a:p>
                <a:endParaRPr lang="en-US"/>
              </a:p>
            </p:txBody>
          </p:sp>
          <p:sp>
            <p:nvSpPr>
              <p:cNvPr id="9299" name="Freeform 223"/>
              <p:cNvSpPr/>
              <p:nvPr/>
            </p:nvSpPr>
            <p:spPr>
              <a:xfrm>
                <a:off x="3041" y="3140"/>
                <a:ext cx="20" cy="21"/>
              </a:xfrm>
              <a:custGeom>
                <a:avLst/>
                <a:gdLst>
                  <a:gd name="txL" fmla="*/ 0 w 39"/>
                  <a:gd name="txT" fmla="*/ 0 h 40"/>
                  <a:gd name="txR" fmla="*/ 39 w 39"/>
                  <a:gd name="txB" fmla="*/ 40 h 4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40">
                    <a:moveTo>
                      <a:pt x="19" y="40"/>
                    </a:moveTo>
                    <a:lnTo>
                      <a:pt x="27" y="39"/>
                    </a:lnTo>
                    <a:lnTo>
                      <a:pt x="33" y="34"/>
                    </a:lnTo>
                    <a:lnTo>
                      <a:pt x="38" y="27"/>
                    </a:lnTo>
                    <a:lnTo>
                      <a:pt x="39" y="20"/>
                    </a:lnTo>
                    <a:lnTo>
                      <a:pt x="38" y="12"/>
                    </a:lnTo>
                    <a:lnTo>
                      <a:pt x="33" y="5"/>
                    </a:lnTo>
                    <a:lnTo>
                      <a:pt x="27" y="1"/>
                    </a:lnTo>
                    <a:lnTo>
                      <a:pt x="19" y="0"/>
                    </a:lnTo>
                    <a:lnTo>
                      <a:pt x="12" y="1"/>
                    </a:lnTo>
                    <a:lnTo>
                      <a:pt x="6" y="5"/>
                    </a:lnTo>
                    <a:lnTo>
                      <a:pt x="1" y="12"/>
                    </a:lnTo>
                    <a:lnTo>
                      <a:pt x="0" y="20"/>
                    </a:lnTo>
                    <a:lnTo>
                      <a:pt x="1" y="27"/>
                    </a:lnTo>
                    <a:lnTo>
                      <a:pt x="6" y="34"/>
                    </a:lnTo>
                    <a:lnTo>
                      <a:pt x="12" y="39"/>
                    </a:lnTo>
                    <a:lnTo>
                      <a:pt x="19" y="40"/>
                    </a:lnTo>
                    <a:close/>
                  </a:path>
                </a:pathLst>
              </a:custGeom>
              <a:solidFill>
                <a:srgbClr val="FFFF93">
                  <a:alpha val="100000"/>
                </a:srgbClr>
              </a:solidFill>
              <a:ln w="9525">
                <a:noFill/>
              </a:ln>
            </p:spPr>
            <p:txBody>
              <a:bodyPr/>
              <a:p>
                <a:endParaRPr lang="en-US"/>
              </a:p>
            </p:txBody>
          </p:sp>
          <p:sp>
            <p:nvSpPr>
              <p:cNvPr id="9300" name="Freeform 224"/>
              <p:cNvSpPr/>
              <p:nvPr/>
            </p:nvSpPr>
            <p:spPr>
              <a:xfrm>
                <a:off x="3104" y="2590"/>
                <a:ext cx="68" cy="74"/>
              </a:xfrm>
              <a:custGeom>
                <a:avLst/>
                <a:gdLst>
                  <a:gd name="txL" fmla="*/ 0 w 136"/>
                  <a:gd name="txT" fmla="*/ 0 h 147"/>
                  <a:gd name="txR" fmla="*/ 136 w 136"/>
                  <a:gd name="txB" fmla="*/ 147 h 147"/>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7">
                    <a:moveTo>
                      <a:pt x="14" y="74"/>
                    </a:moveTo>
                    <a:lnTo>
                      <a:pt x="6" y="66"/>
                    </a:lnTo>
                    <a:lnTo>
                      <a:pt x="1" y="57"/>
                    </a:lnTo>
                    <a:lnTo>
                      <a:pt x="0" y="47"/>
                    </a:lnTo>
                    <a:lnTo>
                      <a:pt x="4" y="36"/>
                    </a:lnTo>
                    <a:lnTo>
                      <a:pt x="7" y="33"/>
                    </a:lnTo>
                    <a:lnTo>
                      <a:pt x="11" y="30"/>
                    </a:lnTo>
                    <a:lnTo>
                      <a:pt x="15" y="26"/>
                    </a:lnTo>
                    <a:lnTo>
                      <a:pt x="20" y="25"/>
                    </a:lnTo>
                    <a:lnTo>
                      <a:pt x="25" y="24"/>
                    </a:lnTo>
                    <a:lnTo>
                      <a:pt x="30" y="24"/>
                    </a:lnTo>
                    <a:lnTo>
                      <a:pt x="35" y="25"/>
                    </a:lnTo>
                    <a:lnTo>
                      <a:pt x="41" y="27"/>
                    </a:lnTo>
                    <a:lnTo>
                      <a:pt x="43" y="16"/>
                    </a:lnTo>
                    <a:lnTo>
                      <a:pt x="50" y="8"/>
                    </a:lnTo>
                    <a:lnTo>
                      <a:pt x="58" y="2"/>
                    </a:lnTo>
                    <a:lnTo>
                      <a:pt x="68" y="0"/>
                    </a:lnTo>
                    <a:lnTo>
                      <a:pt x="79" y="2"/>
                    </a:lnTo>
                    <a:lnTo>
                      <a:pt x="87" y="8"/>
                    </a:lnTo>
                    <a:lnTo>
                      <a:pt x="92" y="16"/>
                    </a:lnTo>
                    <a:lnTo>
                      <a:pt x="95" y="26"/>
                    </a:lnTo>
                    <a:lnTo>
                      <a:pt x="101" y="24"/>
                    </a:lnTo>
                    <a:lnTo>
                      <a:pt x="105" y="23"/>
                    </a:lnTo>
                    <a:lnTo>
                      <a:pt x="111" y="23"/>
                    </a:lnTo>
                    <a:lnTo>
                      <a:pt x="116" y="24"/>
                    </a:lnTo>
                    <a:lnTo>
                      <a:pt x="121" y="25"/>
                    </a:lnTo>
                    <a:lnTo>
                      <a:pt x="126" y="28"/>
                    </a:lnTo>
                    <a:lnTo>
                      <a:pt x="129" y="32"/>
                    </a:lnTo>
                    <a:lnTo>
                      <a:pt x="133" y="35"/>
                    </a:lnTo>
                    <a:lnTo>
                      <a:pt x="136" y="46"/>
                    </a:lnTo>
                    <a:lnTo>
                      <a:pt x="135" y="55"/>
                    </a:lnTo>
                    <a:lnTo>
                      <a:pt x="130" y="65"/>
                    </a:lnTo>
                    <a:lnTo>
                      <a:pt x="122" y="72"/>
                    </a:lnTo>
                    <a:lnTo>
                      <a:pt x="130" y="80"/>
                    </a:lnTo>
                    <a:lnTo>
                      <a:pt x="135" y="89"/>
                    </a:lnTo>
                    <a:lnTo>
                      <a:pt x="136" y="100"/>
                    </a:lnTo>
                    <a:lnTo>
                      <a:pt x="133" y="110"/>
                    </a:lnTo>
                    <a:lnTo>
                      <a:pt x="129" y="114"/>
                    </a:lnTo>
                    <a:lnTo>
                      <a:pt x="126" y="117"/>
                    </a:lnTo>
                    <a:lnTo>
                      <a:pt x="121" y="121"/>
                    </a:lnTo>
                    <a:lnTo>
                      <a:pt x="117" y="122"/>
                    </a:lnTo>
                    <a:lnTo>
                      <a:pt x="112" y="123"/>
                    </a:lnTo>
                    <a:lnTo>
                      <a:pt x="106" y="123"/>
                    </a:lnTo>
                    <a:lnTo>
                      <a:pt x="102" y="122"/>
                    </a:lnTo>
                    <a:lnTo>
                      <a:pt x="96" y="121"/>
                    </a:lnTo>
                    <a:lnTo>
                      <a:pt x="94" y="131"/>
                    </a:lnTo>
                    <a:lnTo>
                      <a:pt x="88" y="139"/>
                    </a:lnTo>
                    <a:lnTo>
                      <a:pt x="80" y="145"/>
                    </a:lnTo>
                    <a:lnTo>
                      <a:pt x="69" y="147"/>
                    </a:lnTo>
                    <a:lnTo>
                      <a:pt x="59" y="145"/>
                    </a:lnTo>
                    <a:lnTo>
                      <a:pt x="51" y="139"/>
                    </a:lnTo>
                    <a:lnTo>
                      <a:pt x="45" y="131"/>
                    </a:lnTo>
                    <a:lnTo>
                      <a:pt x="42" y="121"/>
                    </a:lnTo>
                    <a:lnTo>
                      <a:pt x="36" y="123"/>
                    </a:lnTo>
                    <a:lnTo>
                      <a:pt x="31" y="124"/>
                    </a:lnTo>
                    <a:lnTo>
                      <a:pt x="26" y="124"/>
                    </a:lnTo>
                    <a:lnTo>
                      <a:pt x="21" y="123"/>
                    </a:lnTo>
                    <a:lnTo>
                      <a:pt x="16" y="122"/>
                    </a:lnTo>
                    <a:lnTo>
                      <a:pt x="12" y="119"/>
                    </a:lnTo>
                    <a:lnTo>
                      <a:pt x="8" y="116"/>
                    </a:lnTo>
                    <a:lnTo>
                      <a:pt x="5" y="111"/>
                    </a:lnTo>
                    <a:lnTo>
                      <a:pt x="1" y="101"/>
                    </a:lnTo>
                    <a:lnTo>
                      <a:pt x="3" y="92"/>
                    </a:lnTo>
                    <a:lnTo>
                      <a:pt x="7" y="83"/>
                    </a:lnTo>
                    <a:lnTo>
                      <a:pt x="14" y="74"/>
                    </a:lnTo>
                    <a:close/>
                  </a:path>
                </a:pathLst>
              </a:custGeom>
              <a:solidFill>
                <a:srgbClr val="6800E0">
                  <a:alpha val="100000"/>
                </a:srgbClr>
              </a:solidFill>
              <a:ln w="9525">
                <a:noFill/>
              </a:ln>
            </p:spPr>
            <p:txBody>
              <a:bodyPr/>
              <a:p>
                <a:endParaRPr lang="en-US"/>
              </a:p>
            </p:txBody>
          </p:sp>
          <p:sp>
            <p:nvSpPr>
              <p:cNvPr id="9301" name="Freeform 225"/>
              <p:cNvSpPr/>
              <p:nvPr/>
            </p:nvSpPr>
            <p:spPr>
              <a:xfrm>
                <a:off x="3129" y="2616"/>
                <a:ext cx="20" cy="20"/>
              </a:xfrm>
              <a:custGeom>
                <a:avLst/>
                <a:gdLst>
                  <a:gd name="txL" fmla="*/ 0 w 39"/>
                  <a:gd name="txT" fmla="*/ 0 h 39"/>
                  <a:gd name="txR" fmla="*/ 39 w 39"/>
                  <a:gd name="txB" fmla="*/ 39 h 3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39">
                    <a:moveTo>
                      <a:pt x="19" y="39"/>
                    </a:moveTo>
                    <a:lnTo>
                      <a:pt x="28" y="38"/>
                    </a:lnTo>
                    <a:lnTo>
                      <a:pt x="33" y="33"/>
                    </a:lnTo>
                    <a:lnTo>
                      <a:pt x="38" y="27"/>
                    </a:lnTo>
                    <a:lnTo>
                      <a:pt x="39" y="19"/>
                    </a:lnTo>
                    <a:lnTo>
                      <a:pt x="38" y="12"/>
                    </a:lnTo>
                    <a:lnTo>
                      <a:pt x="33" y="5"/>
                    </a:lnTo>
                    <a:lnTo>
                      <a:pt x="28" y="1"/>
                    </a:lnTo>
                    <a:lnTo>
                      <a:pt x="19" y="0"/>
                    </a:lnTo>
                    <a:lnTo>
                      <a:pt x="13" y="1"/>
                    </a:lnTo>
                    <a:lnTo>
                      <a:pt x="6" y="5"/>
                    </a:lnTo>
                    <a:lnTo>
                      <a:pt x="1" y="12"/>
                    </a:lnTo>
                    <a:lnTo>
                      <a:pt x="0" y="19"/>
                    </a:lnTo>
                    <a:lnTo>
                      <a:pt x="1" y="27"/>
                    </a:lnTo>
                    <a:lnTo>
                      <a:pt x="6" y="33"/>
                    </a:lnTo>
                    <a:lnTo>
                      <a:pt x="13" y="38"/>
                    </a:lnTo>
                    <a:lnTo>
                      <a:pt x="19" y="39"/>
                    </a:lnTo>
                    <a:close/>
                  </a:path>
                </a:pathLst>
              </a:custGeom>
              <a:solidFill>
                <a:srgbClr val="FFFF93">
                  <a:alpha val="100000"/>
                </a:srgbClr>
              </a:solidFill>
              <a:ln w="9525">
                <a:noFill/>
              </a:ln>
            </p:spPr>
            <p:txBody>
              <a:bodyPr/>
              <a:p>
                <a:endParaRPr lang="en-US"/>
              </a:p>
            </p:txBody>
          </p:sp>
          <p:sp>
            <p:nvSpPr>
              <p:cNvPr id="9302" name="Freeform 226"/>
              <p:cNvSpPr/>
              <p:nvPr/>
            </p:nvSpPr>
            <p:spPr>
              <a:xfrm>
                <a:off x="3055" y="2362"/>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5" y="13"/>
                    </a:lnTo>
                    <a:lnTo>
                      <a:pt x="51" y="9"/>
                    </a:lnTo>
                    <a:lnTo>
                      <a:pt x="47" y="5"/>
                    </a:lnTo>
                    <a:lnTo>
                      <a:pt x="42" y="2"/>
                    </a:lnTo>
                    <a:lnTo>
                      <a:pt x="36" y="1"/>
                    </a:lnTo>
                    <a:lnTo>
                      <a:pt x="30" y="0"/>
                    </a:lnTo>
                    <a:lnTo>
                      <a:pt x="19" y="2"/>
                    </a:lnTo>
                    <a:lnTo>
                      <a:pt x="10" y="9"/>
                    </a:lnTo>
                    <a:lnTo>
                      <a:pt x="3" y="18"/>
                    </a:lnTo>
                    <a:lnTo>
                      <a:pt x="0" y="29"/>
                    </a:lnTo>
                    <a:lnTo>
                      <a:pt x="2" y="35"/>
                    </a:lnTo>
                    <a:lnTo>
                      <a:pt x="3" y="41"/>
                    </a:lnTo>
                    <a:lnTo>
                      <a:pt x="6" y="46"/>
                    </a:lnTo>
                    <a:lnTo>
                      <a:pt x="10" y="50"/>
                    </a:lnTo>
                    <a:lnTo>
                      <a:pt x="14" y="54"/>
                    </a:lnTo>
                    <a:lnTo>
                      <a:pt x="19" y="57"/>
                    </a:lnTo>
                    <a:lnTo>
                      <a:pt x="25" y="58"/>
                    </a:lnTo>
                    <a:lnTo>
                      <a:pt x="30" y="59"/>
                    </a:lnTo>
                    <a:lnTo>
                      <a:pt x="36" y="58"/>
                    </a:lnTo>
                    <a:lnTo>
                      <a:pt x="42" y="57"/>
                    </a:lnTo>
                    <a:lnTo>
                      <a:pt x="47" y="54"/>
                    </a:lnTo>
                    <a:lnTo>
                      <a:pt x="51" y="50"/>
                    </a:lnTo>
                    <a:lnTo>
                      <a:pt x="55"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9303" name="Freeform 227"/>
              <p:cNvSpPr/>
              <p:nvPr/>
            </p:nvSpPr>
            <p:spPr>
              <a:xfrm>
                <a:off x="3063" y="236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4"/>
                    </a:lnTo>
                    <a:lnTo>
                      <a:pt x="2" y="20"/>
                    </a:lnTo>
                    <a:lnTo>
                      <a:pt x="0" y="18"/>
                    </a:lnTo>
                    <a:lnTo>
                      <a:pt x="0" y="15"/>
                    </a:lnTo>
                    <a:lnTo>
                      <a:pt x="0" y="12"/>
                    </a:lnTo>
                    <a:lnTo>
                      <a:pt x="2" y="10"/>
                    </a:lnTo>
                    <a:lnTo>
                      <a:pt x="4" y="7"/>
                    </a:lnTo>
                    <a:lnTo>
                      <a:pt x="5" y="5"/>
                    </a:lnTo>
                    <a:lnTo>
                      <a:pt x="7" y="3"/>
                    </a:lnTo>
                    <a:lnTo>
                      <a:pt x="11" y="2"/>
                    </a:lnTo>
                    <a:lnTo>
                      <a:pt x="13" y="0"/>
                    </a:lnTo>
                    <a:lnTo>
                      <a:pt x="15" y="0"/>
                    </a:lnTo>
                    <a:lnTo>
                      <a:pt x="19" y="0"/>
                    </a:lnTo>
                    <a:lnTo>
                      <a:pt x="21" y="2"/>
                    </a:lnTo>
                    <a:lnTo>
                      <a:pt x="23" y="3"/>
                    </a:lnTo>
                    <a:lnTo>
                      <a:pt x="26" y="5"/>
                    </a:lnTo>
                    <a:lnTo>
                      <a:pt x="28" y="7"/>
                    </a:lnTo>
                    <a:lnTo>
                      <a:pt x="29" y="10"/>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9304" name="Freeform 228"/>
              <p:cNvSpPr/>
              <p:nvPr/>
            </p:nvSpPr>
            <p:spPr>
              <a:xfrm>
                <a:off x="2814" y="247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7" y="19"/>
                    </a:lnTo>
                    <a:lnTo>
                      <a:pt x="54" y="14"/>
                    </a:lnTo>
                    <a:lnTo>
                      <a:pt x="51" y="10"/>
                    </a:lnTo>
                    <a:lnTo>
                      <a:pt x="46" y="6"/>
                    </a:lnTo>
                    <a:lnTo>
                      <a:pt x="41" y="3"/>
                    </a:lnTo>
                    <a:lnTo>
                      <a:pt x="36" y="1"/>
                    </a:lnTo>
                    <a:lnTo>
                      <a:pt x="30" y="0"/>
                    </a:lnTo>
                    <a:lnTo>
                      <a:pt x="18" y="3"/>
                    </a:lnTo>
                    <a:lnTo>
                      <a:pt x="8" y="10"/>
                    </a:lnTo>
                    <a:lnTo>
                      <a:pt x="2" y="19"/>
                    </a:lnTo>
                    <a:lnTo>
                      <a:pt x="0" y="30"/>
                    </a:lnTo>
                    <a:lnTo>
                      <a:pt x="0" y="36"/>
                    </a:lnTo>
                    <a:lnTo>
                      <a:pt x="2" y="42"/>
                    </a:lnTo>
                    <a:lnTo>
                      <a:pt x="4" y="46"/>
                    </a:lnTo>
                    <a:lnTo>
                      <a:pt x="8" y="51"/>
                    </a:lnTo>
                    <a:lnTo>
                      <a:pt x="13" y="54"/>
                    </a:lnTo>
                    <a:lnTo>
                      <a:pt x="18" y="58"/>
                    </a:lnTo>
                    <a:lnTo>
                      <a:pt x="24" y="59"/>
                    </a:lnTo>
                    <a:lnTo>
                      <a:pt x="30" y="60"/>
                    </a:lnTo>
                    <a:lnTo>
                      <a:pt x="36" y="59"/>
                    </a:lnTo>
                    <a:lnTo>
                      <a:pt x="41" y="58"/>
                    </a:lnTo>
                    <a:lnTo>
                      <a:pt x="46" y="54"/>
                    </a:lnTo>
                    <a:lnTo>
                      <a:pt x="51" y="51"/>
                    </a:lnTo>
                    <a:lnTo>
                      <a:pt x="54" y="46"/>
                    </a:lnTo>
                    <a:lnTo>
                      <a:pt x="57" y="42"/>
                    </a:lnTo>
                    <a:lnTo>
                      <a:pt x="59" y="36"/>
                    </a:lnTo>
                    <a:lnTo>
                      <a:pt x="60" y="30"/>
                    </a:lnTo>
                    <a:close/>
                  </a:path>
                </a:pathLst>
              </a:custGeom>
              <a:solidFill>
                <a:srgbClr val="5900BC">
                  <a:alpha val="100000"/>
                </a:srgbClr>
              </a:solidFill>
              <a:ln w="9525">
                <a:noFill/>
              </a:ln>
            </p:spPr>
            <p:txBody>
              <a:bodyPr/>
              <a:p>
                <a:endParaRPr lang="en-US"/>
              </a:p>
            </p:txBody>
          </p:sp>
          <p:sp>
            <p:nvSpPr>
              <p:cNvPr id="9305" name="Freeform 229"/>
              <p:cNvSpPr/>
              <p:nvPr/>
            </p:nvSpPr>
            <p:spPr>
              <a:xfrm>
                <a:off x="2821" y="2486"/>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1" y="30"/>
                    </a:lnTo>
                    <a:lnTo>
                      <a:pt x="9" y="29"/>
                    </a:lnTo>
                    <a:lnTo>
                      <a:pt x="7" y="27"/>
                    </a:lnTo>
                    <a:lnTo>
                      <a:pt x="4" y="26"/>
                    </a:lnTo>
                    <a:lnTo>
                      <a:pt x="2" y="23"/>
                    </a:lnTo>
                    <a:lnTo>
                      <a:pt x="1" y="21"/>
                    </a:lnTo>
                    <a:lnTo>
                      <a:pt x="0" y="18"/>
                    </a:lnTo>
                    <a:lnTo>
                      <a:pt x="0" y="15"/>
                    </a:lnTo>
                    <a:lnTo>
                      <a:pt x="0" y="13"/>
                    </a:lnTo>
                    <a:lnTo>
                      <a:pt x="1" y="10"/>
                    </a:lnTo>
                    <a:lnTo>
                      <a:pt x="2" y="7"/>
                    </a:lnTo>
                    <a:lnTo>
                      <a:pt x="4" y="5"/>
                    </a:lnTo>
                    <a:lnTo>
                      <a:pt x="7" y="3"/>
                    </a:lnTo>
                    <a:lnTo>
                      <a:pt x="9" y="1"/>
                    </a:lnTo>
                    <a:lnTo>
                      <a:pt x="11" y="0"/>
                    </a:lnTo>
                    <a:lnTo>
                      <a:pt x="15" y="0"/>
                    </a:lnTo>
                    <a:lnTo>
                      <a:pt x="17" y="0"/>
                    </a:lnTo>
                    <a:lnTo>
                      <a:pt x="21" y="1"/>
                    </a:lnTo>
                    <a:lnTo>
                      <a:pt x="23" y="3"/>
                    </a:lnTo>
                    <a:lnTo>
                      <a:pt x="25" y="5"/>
                    </a:lnTo>
                    <a:lnTo>
                      <a:pt x="26" y="7"/>
                    </a:lnTo>
                    <a:lnTo>
                      <a:pt x="28" y="10"/>
                    </a:lnTo>
                    <a:lnTo>
                      <a:pt x="29" y="13"/>
                    </a:lnTo>
                    <a:lnTo>
                      <a:pt x="29" y="15"/>
                    </a:lnTo>
                    <a:lnTo>
                      <a:pt x="28"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9306" name="Freeform 230"/>
              <p:cNvSpPr/>
              <p:nvPr/>
            </p:nvSpPr>
            <p:spPr>
              <a:xfrm>
                <a:off x="2798" y="2274"/>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8" y="24"/>
                    </a:lnTo>
                    <a:lnTo>
                      <a:pt x="57" y="19"/>
                    </a:lnTo>
                    <a:lnTo>
                      <a:pt x="54" y="13"/>
                    </a:lnTo>
                    <a:lnTo>
                      <a:pt x="50" y="8"/>
                    </a:lnTo>
                    <a:lnTo>
                      <a:pt x="46" y="5"/>
                    </a:lnTo>
                    <a:lnTo>
                      <a:pt x="41" y="3"/>
                    </a:lnTo>
                    <a:lnTo>
                      <a:pt x="35" y="0"/>
                    </a:lnTo>
                    <a:lnTo>
                      <a:pt x="30" y="0"/>
                    </a:lnTo>
                    <a:lnTo>
                      <a:pt x="18" y="3"/>
                    </a:lnTo>
                    <a:lnTo>
                      <a:pt x="9" y="8"/>
                    </a:lnTo>
                    <a:lnTo>
                      <a:pt x="2" y="19"/>
                    </a:lnTo>
                    <a:lnTo>
                      <a:pt x="0" y="30"/>
                    </a:lnTo>
                    <a:lnTo>
                      <a:pt x="1" y="36"/>
                    </a:lnTo>
                    <a:lnTo>
                      <a:pt x="2" y="41"/>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9307" name="Freeform 231"/>
              <p:cNvSpPr/>
              <p:nvPr/>
            </p:nvSpPr>
            <p:spPr>
              <a:xfrm>
                <a:off x="2805" y="2281"/>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1" y="29"/>
                    </a:lnTo>
                    <a:lnTo>
                      <a:pt x="9" y="28"/>
                    </a:lnTo>
                    <a:lnTo>
                      <a:pt x="7" y="27"/>
                    </a:lnTo>
                    <a:lnTo>
                      <a:pt x="4" y="26"/>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1"/>
                    </a:lnTo>
                    <a:lnTo>
                      <a:pt x="25" y="26"/>
                    </a:lnTo>
                    <a:lnTo>
                      <a:pt x="20" y="28"/>
                    </a:lnTo>
                    <a:lnTo>
                      <a:pt x="15" y="29"/>
                    </a:lnTo>
                    <a:close/>
                  </a:path>
                </a:pathLst>
              </a:custGeom>
              <a:solidFill>
                <a:srgbClr val="FFFF93">
                  <a:alpha val="100000"/>
                </a:srgbClr>
              </a:solidFill>
              <a:ln w="9525">
                <a:noFill/>
              </a:ln>
            </p:spPr>
            <p:txBody>
              <a:bodyPr/>
              <a:p>
                <a:endParaRPr lang="en-US"/>
              </a:p>
            </p:txBody>
          </p:sp>
          <p:sp>
            <p:nvSpPr>
              <p:cNvPr id="9308" name="Freeform 232"/>
              <p:cNvSpPr/>
              <p:nvPr/>
            </p:nvSpPr>
            <p:spPr>
              <a:xfrm>
                <a:off x="2918" y="259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5" y="13"/>
                    </a:lnTo>
                    <a:lnTo>
                      <a:pt x="52" y="8"/>
                    </a:lnTo>
                    <a:lnTo>
                      <a:pt x="47" y="5"/>
                    </a:lnTo>
                    <a:lnTo>
                      <a:pt x="42" y="3"/>
                    </a:lnTo>
                    <a:lnTo>
                      <a:pt x="36" y="0"/>
                    </a:lnTo>
                    <a:lnTo>
                      <a:pt x="30" y="0"/>
                    </a:lnTo>
                    <a:lnTo>
                      <a:pt x="19" y="3"/>
                    </a:lnTo>
                    <a:lnTo>
                      <a:pt x="9" y="8"/>
                    </a:lnTo>
                    <a:lnTo>
                      <a:pt x="2" y="19"/>
                    </a:lnTo>
                    <a:lnTo>
                      <a:pt x="0" y="30"/>
                    </a:lnTo>
                    <a:lnTo>
                      <a:pt x="1" y="36"/>
                    </a:lnTo>
                    <a:lnTo>
                      <a:pt x="2" y="42"/>
                    </a:lnTo>
                    <a:lnTo>
                      <a:pt x="6" y="46"/>
                    </a:lnTo>
                    <a:lnTo>
                      <a:pt x="9" y="51"/>
                    </a:lnTo>
                    <a:lnTo>
                      <a:pt x="14" y="54"/>
                    </a:lnTo>
                    <a:lnTo>
                      <a:pt x="19" y="58"/>
                    </a:lnTo>
                    <a:lnTo>
                      <a:pt x="24" y="59"/>
                    </a:lnTo>
                    <a:lnTo>
                      <a:pt x="30" y="60"/>
                    </a:lnTo>
                    <a:lnTo>
                      <a:pt x="36" y="59"/>
                    </a:lnTo>
                    <a:lnTo>
                      <a:pt x="42" y="58"/>
                    </a:lnTo>
                    <a:lnTo>
                      <a:pt x="47" y="54"/>
                    </a:lnTo>
                    <a:lnTo>
                      <a:pt x="52" y="51"/>
                    </a:lnTo>
                    <a:lnTo>
                      <a:pt x="55"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9309" name="Freeform 233"/>
              <p:cNvSpPr/>
              <p:nvPr/>
            </p:nvSpPr>
            <p:spPr>
              <a:xfrm>
                <a:off x="2925" y="260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3"/>
                    </a:lnTo>
                    <a:lnTo>
                      <a:pt x="1" y="20"/>
                    </a:lnTo>
                    <a:lnTo>
                      <a:pt x="0" y="18"/>
                    </a:lnTo>
                    <a:lnTo>
                      <a:pt x="0" y="15"/>
                    </a:lnTo>
                    <a:lnTo>
                      <a:pt x="0" y="12"/>
                    </a:lnTo>
                    <a:lnTo>
                      <a:pt x="1" y="9"/>
                    </a:lnTo>
                    <a:lnTo>
                      <a:pt x="4" y="7"/>
                    </a:lnTo>
                    <a:lnTo>
                      <a:pt x="5" y="5"/>
                    </a:lnTo>
                    <a:lnTo>
                      <a:pt x="7" y="3"/>
                    </a:lnTo>
                    <a:lnTo>
                      <a:pt x="11" y="1"/>
                    </a:lnTo>
                    <a:lnTo>
                      <a:pt x="13" y="0"/>
                    </a:lnTo>
                    <a:lnTo>
                      <a:pt x="15" y="0"/>
                    </a:lnTo>
                    <a:lnTo>
                      <a:pt x="19" y="0"/>
                    </a:lnTo>
                    <a:lnTo>
                      <a:pt x="21" y="1"/>
                    </a:lnTo>
                    <a:lnTo>
                      <a:pt x="23" y="3"/>
                    </a:lnTo>
                    <a:lnTo>
                      <a:pt x="26" y="5"/>
                    </a:lnTo>
                    <a:lnTo>
                      <a:pt x="28" y="7"/>
                    </a:lnTo>
                    <a:lnTo>
                      <a:pt x="29" y="9"/>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9310" name="Freeform 234"/>
              <p:cNvSpPr/>
              <p:nvPr/>
            </p:nvSpPr>
            <p:spPr>
              <a:xfrm>
                <a:off x="2819" y="2655"/>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4" y="12"/>
                    </a:lnTo>
                    <a:lnTo>
                      <a:pt x="51" y="8"/>
                    </a:lnTo>
                    <a:lnTo>
                      <a:pt x="46" y="4"/>
                    </a:lnTo>
                    <a:lnTo>
                      <a:pt x="42" y="2"/>
                    </a:lnTo>
                    <a:lnTo>
                      <a:pt x="36" y="0"/>
                    </a:lnTo>
                    <a:lnTo>
                      <a:pt x="30" y="0"/>
                    </a:lnTo>
                    <a:lnTo>
                      <a:pt x="19" y="2"/>
                    </a:lnTo>
                    <a:lnTo>
                      <a:pt x="9" y="8"/>
                    </a:lnTo>
                    <a:lnTo>
                      <a:pt x="3" y="18"/>
                    </a:lnTo>
                    <a:lnTo>
                      <a:pt x="0" y="30"/>
                    </a:lnTo>
                    <a:lnTo>
                      <a:pt x="1" y="35"/>
                    </a:lnTo>
                    <a:lnTo>
                      <a:pt x="3" y="40"/>
                    </a:lnTo>
                    <a:lnTo>
                      <a:pt x="6" y="46"/>
                    </a:lnTo>
                    <a:lnTo>
                      <a:pt x="9" y="50"/>
                    </a:lnTo>
                    <a:lnTo>
                      <a:pt x="14" y="54"/>
                    </a:lnTo>
                    <a:lnTo>
                      <a:pt x="19" y="56"/>
                    </a:lnTo>
                    <a:lnTo>
                      <a:pt x="24" y="59"/>
                    </a:lnTo>
                    <a:lnTo>
                      <a:pt x="30" y="59"/>
                    </a:lnTo>
                    <a:lnTo>
                      <a:pt x="36" y="59"/>
                    </a:lnTo>
                    <a:lnTo>
                      <a:pt x="42" y="56"/>
                    </a:lnTo>
                    <a:lnTo>
                      <a:pt x="46" y="54"/>
                    </a:lnTo>
                    <a:lnTo>
                      <a:pt x="51" y="50"/>
                    </a:lnTo>
                    <a:lnTo>
                      <a:pt x="54" y="46"/>
                    </a:lnTo>
                    <a:lnTo>
                      <a:pt x="58" y="40"/>
                    </a:lnTo>
                    <a:lnTo>
                      <a:pt x="59" y="35"/>
                    </a:lnTo>
                    <a:lnTo>
                      <a:pt x="60" y="30"/>
                    </a:lnTo>
                    <a:close/>
                  </a:path>
                </a:pathLst>
              </a:custGeom>
              <a:solidFill>
                <a:srgbClr val="5900BC">
                  <a:alpha val="100000"/>
                </a:srgbClr>
              </a:solidFill>
              <a:ln w="9525">
                <a:noFill/>
              </a:ln>
            </p:spPr>
            <p:txBody>
              <a:bodyPr/>
              <a:p>
                <a:endParaRPr lang="en-US"/>
              </a:p>
            </p:txBody>
          </p:sp>
          <p:sp>
            <p:nvSpPr>
              <p:cNvPr id="9311" name="Freeform 235"/>
              <p:cNvSpPr/>
              <p:nvPr/>
            </p:nvSpPr>
            <p:spPr>
              <a:xfrm>
                <a:off x="2827" y="2662"/>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9" y="27"/>
                    </a:lnTo>
                    <a:lnTo>
                      <a:pt x="7" y="26"/>
                    </a:lnTo>
                    <a:lnTo>
                      <a:pt x="5" y="25"/>
                    </a:lnTo>
                    <a:lnTo>
                      <a:pt x="3" y="23"/>
                    </a:lnTo>
                    <a:lnTo>
                      <a:pt x="1" y="19"/>
                    </a:lnTo>
                    <a:lnTo>
                      <a:pt x="0" y="17"/>
                    </a:lnTo>
                    <a:lnTo>
                      <a:pt x="0" y="15"/>
                    </a:lnTo>
                    <a:lnTo>
                      <a:pt x="0" y="11"/>
                    </a:lnTo>
                    <a:lnTo>
                      <a:pt x="1" y="9"/>
                    </a:lnTo>
                    <a:lnTo>
                      <a:pt x="3" y="6"/>
                    </a:lnTo>
                    <a:lnTo>
                      <a:pt x="5" y="3"/>
                    </a:lnTo>
                    <a:lnTo>
                      <a:pt x="7" y="2"/>
                    </a:lnTo>
                    <a:lnTo>
                      <a:pt x="9" y="1"/>
                    </a:lnTo>
                    <a:lnTo>
                      <a:pt x="13" y="0"/>
                    </a:lnTo>
                    <a:lnTo>
                      <a:pt x="15" y="0"/>
                    </a:lnTo>
                    <a:lnTo>
                      <a:pt x="18" y="0"/>
                    </a:lnTo>
                    <a:lnTo>
                      <a:pt x="21" y="1"/>
                    </a:lnTo>
                    <a:lnTo>
                      <a:pt x="23" y="2"/>
                    </a:lnTo>
                    <a:lnTo>
                      <a:pt x="26" y="3"/>
                    </a:lnTo>
                    <a:lnTo>
                      <a:pt x="27" y="6"/>
                    </a:lnTo>
                    <a:lnTo>
                      <a:pt x="29" y="9"/>
                    </a:lnTo>
                    <a:lnTo>
                      <a:pt x="30" y="11"/>
                    </a:lnTo>
                    <a:lnTo>
                      <a:pt x="30" y="15"/>
                    </a:lnTo>
                    <a:lnTo>
                      <a:pt x="29" y="20"/>
                    </a:lnTo>
                    <a:lnTo>
                      <a:pt x="26" y="25"/>
                    </a:lnTo>
                    <a:lnTo>
                      <a:pt x="21" y="27"/>
                    </a:lnTo>
                    <a:lnTo>
                      <a:pt x="15" y="29"/>
                    </a:lnTo>
                    <a:close/>
                  </a:path>
                </a:pathLst>
              </a:custGeom>
              <a:solidFill>
                <a:srgbClr val="FFFF93">
                  <a:alpha val="100000"/>
                </a:srgbClr>
              </a:solidFill>
              <a:ln w="9525">
                <a:noFill/>
              </a:ln>
            </p:spPr>
            <p:txBody>
              <a:bodyPr/>
              <a:p>
                <a:endParaRPr lang="en-US"/>
              </a:p>
            </p:txBody>
          </p:sp>
          <p:sp>
            <p:nvSpPr>
              <p:cNvPr id="9312" name="Freeform 236"/>
              <p:cNvSpPr/>
              <p:nvPr/>
            </p:nvSpPr>
            <p:spPr>
              <a:xfrm>
                <a:off x="3120" y="2711"/>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3"/>
                    </a:lnTo>
                    <a:lnTo>
                      <a:pt x="50" y="9"/>
                    </a:lnTo>
                    <a:lnTo>
                      <a:pt x="46" y="5"/>
                    </a:lnTo>
                    <a:lnTo>
                      <a:pt x="41" y="3"/>
                    </a:lnTo>
                    <a:lnTo>
                      <a:pt x="35" y="2"/>
                    </a:lnTo>
                    <a:lnTo>
                      <a:pt x="30" y="0"/>
                    </a:lnTo>
                    <a:lnTo>
                      <a:pt x="18" y="3"/>
                    </a:lnTo>
                    <a:lnTo>
                      <a:pt x="9" y="9"/>
                    </a:lnTo>
                    <a:lnTo>
                      <a:pt x="2" y="19"/>
                    </a:lnTo>
                    <a:lnTo>
                      <a:pt x="0" y="30"/>
                    </a:lnTo>
                    <a:lnTo>
                      <a:pt x="1" y="36"/>
                    </a:lnTo>
                    <a:lnTo>
                      <a:pt x="2" y="42"/>
                    </a:lnTo>
                    <a:lnTo>
                      <a:pt x="5" y="47"/>
                    </a:lnTo>
                    <a:lnTo>
                      <a:pt x="9" y="51"/>
                    </a:lnTo>
                    <a:lnTo>
                      <a:pt x="13" y="55"/>
                    </a:lnTo>
                    <a:lnTo>
                      <a:pt x="18" y="58"/>
                    </a:lnTo>
                    <a:lnTo>
                      <a:pt x="24" y="59"/>
                    </a:lnTo>
                    <a:lnTo>
                      <a:pt x="30" y="60"/>
                    </a:lnTo>
                    <a:lnTo>
                      <a:pt x="35" y="59"/>
                    </a:lnTo>
                    <a:lnTo>
                      <a:pt x="41" y="58"/>
                    </a:lnTo>
                    <a:lnTo>
                      <a:pt x="46" y="55"/>
                    </a:lnTo>
                    <a:lnTo>
                      <a:pt x="50" y="51"/>
                    </a:lnTo>
                    <a:lnTo>
                      <a:pt x="54" y="47"/>
                    </a:lnTo>
                    <a:lnTo>
                      <a:pt x="57" y="42"/>
                    </a:lnTo>
                    <a:lnTo>
                      <a:pt x="58" y="36"/>
                    </a:lnTo>
                    <a:lnTo>
                      <a:pt x="59" y="30"/>
                    </a:lnTo>
                    <a:close/>
                  </a:path>
                </a:pathLst>
              </a:custGeom>
              <a:solidFill>
                <a:srgbClr val="6800E0">
                  <a:alpha val="100000"/>
                </a:srgbClr>
              </a:solidFill>
              <a:ln w="9525">
                <a:noFill/>
              </a:ln>
            </p:spPr>
            <p:txBody>
              <a:bodyPr/>
              <a:p>
                <a:endParaRPr lang="en-US"/>
              </a:p>
            </p:txBody>
          </p:sp>
          <p:sp>
            <p:nvSpPr>
              <p:cNvPr id="9313" name="Freeform 237"/>
              <p:cNvSpPr/>
              <p:nvPr/>
            </p:nvSpPr>
            <p:spPr>
              <a:xfrm>
                <a:off x="3128" y="271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6" y="27"/>
                    </a:lnTo>
                    <a:lnTo>
                      <a:pt x="4" y="26"/>
                    </a:lnTo>
                    <a:lnTo>
                      <a:pt x="3" y="24"/>
                    </a:lnTo>
                    <a:lnTo>
                      <a:pt x="1" y="20"/>
                    </a:lnTo>
                    <a:lnTo>
                      <a:pt x="0" y="18"/>
                    </a:lnTo>
                    <a:lnTo>
                      <a:pt x="0" y="15"/>
                    </a:lnTo>
                    <a:lnTo>
                      <a:pt x="0" y="12"/>
                    </a:lnTo>
                    <a:lnTo>
                      <a:pt x="1" y="10"/>
                    </a:lnTo>
                    <a:lnTo>
                      <a:pt x="3" y="7"/>
                    </a:lnTo>
                    <a:lnTo>
                      <a:pt x="4" y="5"/>
                    </a:lnTo>
                    <a:lnTo>
                      <a:pt x="6" y="3"/>
                    </a:lnTo>
                    <a:lnTo>
                      <a:pt x="9" y="2"/>
                    </a:lnTo>
                    <a:lnTo>
                      <a:pt x="12" y="0"/>
                    </a:lnTo>
                    <a:lnTo>
                      <a:pt x="15" y="0"/>
                    </a:lnTo>
                    <a:lnTo>
                      <a:pt x="18" y="0"/>
                    </a:lnTo>
                    <a:lnTo>
                      <a:pt x="20" y="2"/>
                    </a:lnTo>
                    <a:lnTo>
                      <a:pt x="23" y="3"/>
                    </a:lnTo>
                    <a:lnTo>
                      <a:pt x="25" y="5"/>
                    </a:lnTo>
                    <a:lnTo>
                      <a:pt x="27" y="7"/>
                    </a:lnTo>
                    <a:lnTo>
                      <a:pt x="28" y="10"/>
                    </a:lnTo>
                    <a:lnTo>
                      <a:pt x="30" y="12"/>
                    </a:lnTo>
                    <a:lnTo>
                      <a:pt x="30" y="15"/>
                    </a:lnTo>
                    <a:lnTo>
                      <a:pt x="28" y="21"/>
                    </a:lnTo>
                    <a:lnTo>
                      <a:pt x="25" y="26"/>
                    </a:lnTo>
                    <a:lnTo>
                      <a:pt x="20" y="29"/>
                    </a:lnTo>
                    <a:lnTo>
                      <a:pt x="15" y="30"/>
                    </a:lnTo>
                    <a:close/>
                  </a:path>
                </a:pathLst>
              </a:custGeom>
              <a:solidFill>
                <a:srgbClr val="FFFF93">
                  <a:alpha val="100000"/>
                </a:srgbClr>
              </a:solidFill>
              <a:ln w="9525">
                <a:noFill/>
              </a:ln>
            </p:spPr>
            <p:txBody>
              <a:bodyPr/>
              <a:p>
                <a:endParaRPr lang="en-US"/>
              </a:p>
            </p:txBody>
          </p:sp>
          <p:sp>
            <p:nvSpPr>
              <p:cNvPr id="9314" name="Freeform 238"/>
              <p:cNvSpPr/>
              <p:nvPr/>
            </p:nvSpPr>
            <p:spPr>
              <a:xfrm>
                <a:off x="3136" y="2454"/>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4"/>
                    </a:lnTo>
                    <a:lnTo>
                      <a:pt x="51" y="9"/>
                    </a:lnTo>
                    <a:lnTo>
                      <a:pt x="46" y="6"/>
                    </a:lnTo>
                    <a:lnTo>
                      <a:pt x="41" y="2"/>
                    </a:lnTo>
                    <a:lnTo>
                      <a:pt x="36" y="1"/>
                    </a:lnTo>
                    <a:lnTo>
                      <a:pt x="30" y="0"/>
                    </a:lnTo>
                    <a:lnTo>
                      <a:pt x="18" y="2"/>
                    </a:lnTo>
                    <a:lnTo>
                      <a:pt x="9" y="9"/>
                    </a:lnTo>
                    <a:lnTo>
                      <a:pt x="2" y="18"/>
                    </a:lnTo>
                    <a:lnTo>
                      <a:pt x="0" y="30"/>
                    </a:lnTo>
                    <a:lnTo>
                      <a:pt x="1" y="36"/>
                    </a:lnTo>
                    <a:lnTo>
                      <a:pt x="2" y="41"/>
                    </a:lnTo>
                    <a:lnTo>
                      <a:pt x="6" y="47"/>
                    </a:lnTo>
                    <a:lnTo>
                      <a:pt x="9" y="52"/>
                    </a:lnTo>
                    <a:lnTo>
                      <a:pt x="14" y="55"/>
                    </a:lnTo>
                    <a:lnTo>
                      <a:pt x="18" y="58"/>
                    </a:lnTo>
                    <a:lnTo>
                      <a:pt x="24" y="60"/>
                    </a:lnTo>
                    <a:lnTo>
                      <a:pt x="30" y="60"/>
                    </a:lnTo>
                    <a:lnTo>
                      <a:pt x="36" y="60"/>
                    </a:lnTo>
                    <a:lnTo>
                      <a:pt x="41" y="58"/>
                    </a:lnTo>
                    <a:lnTo>
                      <a:pt x="46" y="55"/>
                    </a:lnTo>
                    <a:lnTo>
                      <a:pt x="51" y="52"/>
                    </a:lnTo>
                    <a:lnTo>
                      <a:pt x="54" y="47"/>
                    </a:lnTo>
                    <a:lnTo>
                      <a:pt x="57" y="41"/>
                    </a:lnTo>
                    <a:lnTo>
                      <a:pt x="59" y="36"/>
                    </a:lnTo>
                    <a:lnTo>
                      <a:pt x="60" y="30"/>
                    </a:lnTo>
                    <a:close/>
                  </a:path>
                </a:pathLst>
              </a:custGeom>
              <a:solidFill>
                <a:srgbClr val="5900BC">
                  <a:alpha val="100000"/>
                </a:srgbClr>
              </a:solidFill>
              <a:ln w="9525">
                <a:noFill/>
              </a:ln>
            </p:spPr>
            <p:txBody>
              <a:bodyPr/>
              <a:p>
                <a:endParaRPr lang="en-US"/>
              </a:p>
            </p:txBody>
          </p:sp>
          <p:sp>
            <p:nvSpPr>
              <p:cNvPr id="9315" name="Freeform 239"/>
              <p:cNvSpPr/>
              <p:nvPr/>
            </p:nvSpPr>
            <p:spPr>
              <a:xfrm>
                <a:off x="3144" y="2462"/>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8"/>
                    </a:lnTo>
                    <a:lnTo>
                      <a:pt x="4" y="25"/>
                    </a:lnTo>
                    <a:lnTo>
                      <a:pt x="2" y="23"/>
                    </a:lnTo>
                    <a:lnTo>
                      <a:pt x="1" y="21"/>
                    </a:lnTo>
                    <a:lnTo>
                      <a:pt x="0" y="18"/>
                    </a:lnTo>
                    <a:lnTo>
                      <a:pt x="0" y="15"/>
                    </a:lnTo>
                    <a:lnTo>
                      <a:pt x="0" y="13"/>
                    </a:lnTo>
                    <a:lnTo>
                      <a:pt x="1" y="9"/>
                    </a:lnTo>
                    <a:lnTo>
                      <a:pt x="2" y="7"/>
                    </a:lnTo>
                    <a:lnTo>
                      <a:pt x="4" y="5"/>
                    </a:lnTo>
                    <a:lnTo>
                      <a:pt x="7" y="3"/>
                    </a:lnTo>
                    <a:lnTo>
                      <a:pt x="9" y="1"/>
                    </a:lnTo>
                    <a:lnTo>
                      <a:pt x="11" y="0"/>
                    </a:lnTo>
                    <a:lnTo>
                      <a:pt x="15" y="0"/>
                    </a:lnTo>
                    <a:lnTo>
                      <a:pt x="17" y="0"/>
                    </a:lnTo>
                    <a:lnTo>
                      <a:pt x="21" y="1"/>
                    </a:lnTo>
                    <a:lnTo>
                      <a:pt x="23" y="3"/>
                    </a:lnTo>
                    <a:lnTo>
                      <a:pt x="25" y="5"/>
                    </a:lnTo>
                    <a:lnTo>
                      <a:pt x="26" y="7"/>
                    </a:lnTo>
                    <a:lnTo>
                      <a:pt x="29" y="9"/>
                    </a:lnTo>
                    <a:lnTo>
                      <a:pt x="30" y="13"/>
                    </a:lnTo>
                    <a:lnTo>
                      <a:pt x="30" y="15"/>
                    </a:lnTo>
                    <a:lnTo>
                      <a:pt x="29" y="21"/>
                    </a:lnTo>
                    <a:lnTo>
                      <a:pt x="25" y="25"/>
                    </a:lnTo>
                    <a:lnTo>
                      <a:pt x="21" y="29"/>
                    </a:lnTo>
                    <a:lnTo>
                      <a:pt x="15" y="30"/>
                    </a:lnTo>
                    <a:close/>
                  </a:path>
                </a:pathLst>
              </a:custGeom>
              <a:solidFill>
                <a:srgbClr val="FFFF93">
                  <a:alpha val="100000"/>
                </a:srgbClr>
              </a:solidFill>
              <a:ln w="9525">
                <a:noFill/>
              </a:ln>
            </p:spPr>
            <p:txBody>
              <a:bodyPr/>
              <a:p>
                <a:endParaRPr lang="en-US"/>
              </a:p>
            </p:txBody>
          </p:sp>
          <p:sp>
            <p:nvSpPr>
              <p:cNvPr id="9316" name="Freeform 240"/>
              <p:cNvSpPr/>
              <p:nvPr/>
            </p:nvSpPr>
            <p:spPr>
              <a:xfrm>
                <a:off x="3139" y="2831"/>
                <a:ext cx="30" cy="29"/>
              </a:xfrm>
              <a:custGeom>
                <a:avLst/>
                <a:gdLst>
                  <a:gd name="txL" fmla="*/ 0 w 58"/>
                  <a:gd name="txT" fmla="*/ 0 h 60"/>
                  <a:gd name="txR" fmla="*/ 58 w 58"/>
                  <a:gd name="txB" fmla="*/ 60 h 60"/>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8" h="60">
                    <a:moveTo>
                      <a:pt x="58" y="30"/>
                    </a:moveTo>
                    <a:lnTo>
                      <a:pt x="58" y="24"/>
                    </a:lnTo>
                    <a:lnTo>
                      <a:pt x="56" y="18"/>
                    </a:lnTo>
                    <a:lnTo>
                      <a:pt x="54" y="14"/>
                    </a:lnTo>
                    <a:lnTo>
                      <a:pt x="50" y="9"/>
                    </a:lnTo>
                    <a:lnTo>
                      <a:pt x="46" y="6"/>
                    </a:lnTo>
                    <a:lnTo>
                      <a:pt x="40" y="2"/>
                    </a:lnTo>
                    <a:lnTo>
                      <a:pt x="34" y="1"/>
                    </a:lnTo>
                    <a:lnTo>
                      <a:pt x="28" y="0"/>
                    </a:lnTo>
                    <a:lnTo>
                      <a:pt x="17" y="2"/>
                    </a:lnTo>
                    <a:lnTo>
                      <a:pt x="8" y="9"/>
                    </a:lnTo>
                    <a:lnTo>
                      <a:pt x="2" y="18"/>
                    </a:lnTo>
                    <a:lnTo>
                      <a:pt x="0" y="30"/>
                    </a:lnTo>
                    <a:lnTo>
                      <a:pt x="0" y="36"/>
                    </a:lnTo>
                    <a:lnTo>
                      <a:pt x="2" y="42"/>
                    </a:lnTo>
                    <a:lnTo>
                      <a:pt x="4" y="46"/>
                    </a:lnTo>
                    <a:lnTo>
                      <a:pt x="8" y="51"/>
                    </a:lnTo>
                    <a:lnTo>
                      <a:pt x="12" y="54"/>
                    </a:lnTo>
                    <a:lnTo>
                      <a:pt x="18" y="58"/>
                    </a:lnTo>
                    <a:lnTo>
                      <a:pt x="23" y="59"/>
                    </a:lnTo>
                    <a:lnTo>
                      <a:pt x="28" y="60"/>
                    </a:lnTo>
                    <a:lnTo>
                      <a:pt x="34" y="59"/>
                    </a:lnTo>
                    <a:lnTo>
                      <a:pt x="40" y="58"/>
                    </a:lnTo>
                    <a:lnTo>
                      <a:pt x="46" y="54"/>
                    </a:lnTo>
                    <a:lnTo>
                      <a:pt x="50" y="51"/>
                    </a:lnTo>
                    <a:lnTo>
                      <a:pt x="54" y="46"/>
                    </a:lnTo>
                    <a:lnTo>
                      <a:pt x="56" y="42"/>
                    </a:lnTo>
                    <a:lnTo>
                      <a:pt x="58" y="36"/>
                    </a:lnTo>
                    <a:lnTo>
                      <a:pt x="58" y="30"/>
                    </a:lnTo>
                    <a:close/>
                  </a:path>
                </a:pathLst>
              </a:custGeom>
              <a:solidFill>
                <a:srgbClr val="5900BC">
                  <a:alpha val="100000"/>
                </a:srgbClr>
              </a:solidFill>
              <a:ln w="9525">
                <a:noFill/>
              </a:ln>
            </p:spPr>
            <p:txBody>
              <a:bodyPr/>
              <a:p>
                <a:endParaRPr lang="en-US"/>
              </a:p>
            </p:txBody>
          </p:sp>
          <p:sp>
            <p:nvSpPr>
              <p:cNvPr id="9317" name="Freeform 241"/>
              <p:cNvSpPr/>
              <p:nvPr/>
            </p:nvSpPr>
            <p:spPr>
              <a:xfrm>
                <a:off x="3147" y="2838"/>
                <a:ext cx="14" cy="15"/>
              </a:xfrm>
              <a:custGeom>
                <a:avLst/>
                <a:gdLst>
                  <a:gd name="txL" fmla="*/ 0 w 28"/>
                  <a:gd name="txT" fmla="*/ 0 h 30"/>
                  <a:gd name="txR" fmla="*/ 28 w 28"/>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8" h="30">
                    <a:moveTo>
                      <a:pt x="13" y="30"/>
                    </a:moveTo>
                    <a:lnTo>
                      <a:pt x="11" y="30"/>
                    </a:lnTo>
                    <a:lnTo>
                      <a:pt x="9" y="29"/>
                    </a:lnTo>
                    <a:lnTo>
                      <a:pt x="5" y="28"/>
                    </a:lnTo>
                    <a:lnTo>
                      <a:pt x="3" y="25"/>
                    </a:lnTo>
                    <a:lnTo>
                      <a:pt x="2" y="23"/>
                    </a:lnTo>
                    <a:lnTo>
                      <a:pt x="1" y="21"/>
                    </a:lnTo>
                    <a:lnTo>
                      <a:pt x="0" y="18"/>
                    </a:lnTo>
                    <a:lnTo>
                      <a:pt x="0" y="15"/>
                    </a:lnTo>
                    <a:lnTo>
                      <a:pt x="0" y="13"/>
                    </a:lnTo>
                    <a:lnTo>
                      <a:pt x="1" y="9"/>
                    </a:lnTo>
                    <a:lnTo>
                      <a:pt x="2" y="7"/>
                    </a:lnTo>
                    <a:lnTo>
                      <a:pt x="3" y="5"/>
                    </a:lnTo>
                    <a:lnTo>
                      <a:pt x="5" y="3"/>
                    </a:lnTo>
                    <a:lnTo>
                      <a:pt x="9" y="1"/>
                    </a:lnTo>
                    <a:lnTo>
                      <a:pt x="11" y="0"/>
                    </a:lnTo>
                    <a:lnTo>
                      <a:pt x="13" y="0"/>
                    </a:lnTo>
                    <a:lnTo>
                      <a:pt x="17" y="0"/>
                    </a:lnTo>
                    <a:lnTo>
                      <a:pt x="19" y="1"/>
                    </a:lnTo>
                    <a:lnTo>
                      <a:pt x="23" y="3"/>
                    </a:lnTo>
                    <a:lnTo>
                      <a:pt x="25" y="5"/>
                    </a:lnTo>
                    <a:lnTo>
                      <a:pt x="26" y="7"/>
                    </a:lnTo>
                    <a:lnTo>
                      <a:pt x="27" y="9"/>
                    </a:lnTo>
                    <a:lnTo>
                      <a:pt x="28" y="13"/>
                    </a:lnTo>
                    <a:lnTo>
                      <a:pt x="28" y="15"/>
                    </a:lnTo>
                    <a:lnTo>
                      <a:pt x="27" y="21"/>
                    </a:lnTo>
                    <a:lnTo>
                      <a:pt x="25" y="25"/>
                    </a:lnTo>
                    <a:lnTo>
                      <a:pt x="19" y="29"/>
                    </a:lnTo>
                    <a:lnTo>
                      <a:pt x="13" y="30"/>
                    </a:lnTo>
                    <a:close/>
                  </a:path>
                </a:pathLst>
              </a:custGeom>
              <a:solidFill>
                <a:srgbClr val="FFFF93">
                  <a:alpha val="100000"/>
                </a:srgbClr>
              </a:solidFill>
              <a:ln w="9525">
                <a:noFill/>
              </a:ln>
            </p:spPr>
            <p:txBody>
              <a:bodyPr/>
              <a:p>
                <a:endParaRPr lang="en-US"/>
              </a:p>
            </p:txBody>
          </p:sp>
          <p:sp>
            <p:nvSpPr>
              <p:cNvPr id="9318" name="Freeform 242"/>
              <p:cNvSpPr/>
              <p:nvPr/>
            </p:nvSpPr>
            <p:spPr>
              <a:xfrm>
                <a:off x="3001" y="2926"/>
                <a:ext cx="29" cy="30"/>
              </a:xfrm>
              <a:custGeom>
                <a:avLst/>
                <a:gdLst>
                  <a:gd name="txL" fmla="*/ 0 w 60"/>
                  <a:gd name="txT" fmla="*/ 0 h 60"/>
                  <a:gd name="txR" fmla="*/ 60 w 60"/>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60" h="60">
                    <a:moveTo>
                      <a:pt x="60" y="30"/>
                    </a:moveTo>
                    <a:lnTo>
                      <a:pt x="59" y="24"/>
                    </a:lnTo>
                    <a:lnTo>
                      <a:pt x="58" y="19"/>
                    </a:lnTo>
                    <a:lnTo>
                      <a:pt x="54" y="13"/>
                    </a:lnTo>
                    <a:lnTo>
                      <a:pt x="51" y="8"/>
                    </a:lnTo>
                    <a:lnTo>
                      <a:pt x="46" y="5"/>
                    </a:lnTo>
                    <a:lnTo>
                      <a:pt x="42" y="3"/>
                    </a:lnTo>
                    <a:lnTo>
                      <a:pt x="36" y="1"/>
                    </a:lnTo>
                    <a:lnTo>
                      <a:pt x="30" y="0"/>
                    </a:lnTo>
                    <a:lnTo>
                      <a:pt x="18" y="3"/>
                    </a:lnTo>
                    <a:lnTo>
                      <a:pt x="8" y="8"/>
                    </a:lnTo>
                    <a:lnTo>
                      <a:pt x="2" y="19"/>
                    </a:lnTo>
                    <a:lnTo>
                      <a:pt x="0" y="30"/>
                    </a:lnTo>
                    <a:lnTo>
                      <a:pt x="1" y="36"/>
                    </a:lnTo>
                    <a:lnTo>
                      <a:pt x="2" y="42"/>
                    </a:lnTo>
                    <a:lnTo>
                      <a:pt x="5" y="46"/>
                    </a:lnTo>
                    <a:lnTo>
                      <a:pt x="8" y="51"/>
                    </a:lnTo>
                    <a:lnTo>
                      <a:pt x="13" y="54"/>
                    </a:lnTo>
                    <a:lnTo>
                      <a:pt x="18" y="58"/>
                    </a:lnTo>
                    <a:lnTo>
                      <a:pt x="24" y="59"/>
                    </a:lnTo>
                    <a:lnTo>
                      <a:pt x="30" y="60"/>
                    </a:lnTo>
                    <a:lnTo>
                      <a:pt x="36" y="59"/>
                    </a:lnTo>
                    <a:lnTo>
                      <a:pt x="42"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9319" name="Freeform 243"/>
              <p:cNvSpPr/>
              <p:nvPr/>
            </p:nvSpPr>
            <p:spPr>
              <a:xfrm>
                <a:off x="3008" y="293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9"/>
                    </a:lnTo>
                    <a:lnTo>
                      <a:pt x="2" y="7"/>
                    </a:lnTo>
                    <a:lnTo>
                      <a:pt x="5" y="5"/>
                    </a:lnTo>
                    <a:lnTo>
                      <a:pt x="7" y="3"/>
                    </a:lnTo>
                    <a:lnTo>
                      <a:pt x="9" y="1"/>
                    </a:lnTo>
                    <a:lnTo>
                      <a:pt x="12" y="0"/>
                    </a:lnTo>
                    <a:lnTo>
                      <a:pt x="15" y="0"/>
                    </a:lnTo>
                    <a:lnTo>
                      <a:pt x="17" y="0"/>
                    </a:lnTo>
                    <a:lnTo>
                      <a:pt x="21" y="1"/>
                    </a:lnTo>
                    <a:lnTo>
                      <a:pt x="23" y="3"/>
                    </a:lnTo>
                    <a:lnTo>
                      <a:pt x="25" y="5"/>
                    </a:lnTo>
                    <a:lnTo>
                      <a:pt x="27"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9320" name="Freeform 244"/>
              <p:cNvSpPr/>
              <p:nvPr/>
            </p:nvSpPr>
            <p:spPr>
              <a:xfrm>
                <a:off x="2878" y="295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8" y="24"/>
                    </a:lnTo>
                    <a:lnTo>
                      <a:pt x="57" y="18"/>
                    </a:lnTo>
                    <a:lnTo>
                      <a:pt x="54" y="13"/>
                    </a:lnTo>
                    <a:lnTo>
                      <a:pt x="50" y="9"/>
                    </a:lnTo>
                    <a:lnTo>
                      <a:pt x="46" y="5"/>
                    </a:lnTo>
                    <a:lnTo>
                      <a:pt x="41" y="2"/>
                    </a:lnTo>
                    <a:lnTo>
                      <a:pt x="35" y="1"/>
                    </a:lnTo>
                    <a:lnTo>
                      <a:pt x="30" y="0"/>
                    </a:lnTo>
                    <a:lnTo>
                      <a:pt x="18" y="2"/>
                    </a:lnTo>
                    <a:lnTo>
                      <a:pt x="9" y="9"/>
                    </a:lnTo>
                    <a:lnTo>
                      <a:pt x="2" y="18"/>
                    </a:lnTo>
                    <a:lnTo>
                      <a:pt x="0" y="30"/>
                    </a:lnTo>
                    <a:lnTo>
                      <a:pt x="1" y="35"/>
                    </a:lnTo>
                    <a:lnTo>
                      <a:pt x="2" y="41"/>
                    </a:lnTo>
                    <a:lnTo>
                      <a:pt x="4" y="47"/>
                    </a:lnTo>
                    <a:lnTo>
                      <a:pt x="8" y="51"/>
                    </a:lnTo>
                    <a:lnTo>
                      <a:pt x="12" y="55"/>
                    </a:lnTo>
                    <a:lnTo>
                      <a:pt x="18" y="57"/>
                    </a:lnTo>
                    <a:lnTo>
                      <a:pt x="24" y="59"/>
                    </a:lnTo>
                    <a:lnTo>
                      <a:pt x="30" y="59"/>
                    </a:lnTo>
                    <a:lnTo>
                      <a:pt x="35" y="59"/>
                    </a:lnTo>
                    <a:lnTo>
                      <a:pt x="41" y="57"/>
                    </a:lnTo>
                    <a:lnTo>
                      <a:pt x="46" y="55"/>
                    </a:lnTo>
                    <a:lnTo>
                      <a:pt x="50" y="51"/>
                    </a:lnTo>
                    <a:lnTo>
                      <a:pt x="54" y="47"/>
                    </a:lnTo>
                    <a:lnTo>
                      <a:pt x="57" y="41"/>
                    </a:lnTo>
                    <a:lnTo>
                      <a:pt x="58" y="35"/>
                    </a:lnTo>
                    <a:lnTo>
                      <a:pt x="60" y="30"/>
                    </a:lnTo>
                    <a:close/>
                  </a:path>
                </a:pathLst>
              </a:custGeom>
              <a:solidFill>
                <a:srgbClr val="5900BC">
                  <a:alpha val="100000"/>
                </a:srgbClr>
              </a:solidFill>
              <a:ln w="9525">
                <a:noFill/>
              </a:ln>
            </p:spPr>
            <p:txBody>
              <a:bodyPr/>
              <a:p>
                <a:endParaRPr lang="en-US"/>
              </a:p>
            </p:txBody>
          </p:sp>
          <p:sp>
            <p:nvSpPr>
              <p:cNvPr id="9321" name="Freeform 245"/>
              <p:cNvSpPr/>
              <p:nvPr/>
            </p:nvSpPr>
            <p:spPr>
              <a:xfrm>
                <a:off x="2885" y="2965"/>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8"/>
                    </a:lnTo>
                    <a:lnTo>
                      <a:pt x="7" y="27"/>
                    </a:lnTo>
                    <a:lnTo>
                      <a:pt x="4" y="25"/>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0"/>
                    </a:lnTo>
                    <a:lnTo>
                      <a:pt x="25" y="25"/>
                    </a:lnTo>
                    <a:lnTo>
                      <a:pt x="20" y="28"/>
                    </a:lnTo>
                    <a:lnTo>
                      <a:pt x="15" y="30"/>
                    </a:lnTo>
                    <a:close/>
                  </a:path>
                </a:pathLst>
              </a:custGeom>
              <a:solidFill>
                <a:srgbClr val="FFFF93">
                  <a:alpha val="100000"/>
                </a:srgbClr>
              </a:solidFill>
              <a:ln w="9525">
                <a:noFill/>
              </a:ln>
            </p:spPr>
            <p:txBody>
              <a:bodyPr/>
              <a:p>
                <a:endParaRPr lang="en-US"/>
              </a:p>
            </p:txBody>
          </p:sp>
          <p:sp>
            <p:nvSpPr>
              <p:cNvPr id="9322" name="Freeform 246"/>
              <p:cNvSpPr/>
              <p:nvPr/>
            </p:nvSpPr>
            <p:spPr>
              <a:xfrm>
                <a:off x="2806" y="2879"/>
                <a:ext cx="30" cy="29"/>
              </a:xfrm>
              <a:custGeom>
                <a:avLst/>
                <a:gdLst>
                  <a:gd name="txL" fmla="*/ 0 w 60"/>
                  <a:gd name="txT" fmla="*/ 0 h 57"/>
                  <a:gd name="txR" fmla="*/ 60 w 60"/>
                  <a:gd name="txB" fmla="*/ 57 h 57"/>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7">
                    <a:moveTo>
                      <a:pt x="60" y="27"/>
                    </a:moveTo>
                    <a:lnTo>
                      <a:pt x="59" y="23"/>
                    </a:lnTo>
                    <a:lnTo>
                      <a:pt x="57" y="17"/>
                    </a:lnTo>
                    <a:lnTo>
                      <a:pt x="54" y="12"/>
                    </a:lnTo>
                    <a:lnTo>
                      <a:pt x="50" y="8"/>
                    </a:lnTo>
                    <a:lnTo>
                      <a:pt x="46" y="4"/>
                    </a:lnTo>
                    <a:lnTo>
                      <a:pt x="41" y="2"/>
                    </a:lnTo>
                    <a:lnTo>
                      <a:pt x="35" y="0"/>
                    </a:lnTo>
                    <a:lnTo>
                      <a:pt x="30" y="0"/>
                    </a:lnTo>
                    <a:lnTo>
                      <a:pt x="18" y="2"/>
                    </a:lnTo>
                    <a:lnTo>
                      <a:pt x="9" y="8"/>
                    </a:lnTo>
                    <a:lnTo>
                      <a:pt x="2" y="17"/>
                    </a:lnTo>
                    <a:lnTo>
                      <a:pt x="0" y="27"/>
                    </a:lnTo>
                    <a:lnTo>
                      <a:pt x="1" y="33"/>
                    </a:lnTo>
                    <a:lnTo>
                      <a:pt x="2" y="39"/>
                    </a:lnTo>
                    <a:lnTo>
                      <a:pt x="4" y="45"/>
                    </a:lnTo>
                    <a:lnTo>
                      <a:pt x="8" y="49"/>
                    </a:lnTo>
                    <a:lnTo>
                      <a:pt x="12" y="53"/>
                    </a:lnTo>
                    <a:lnTo>
                      <a:pt x="18" y="55"/>
                    </a:lnTo>
                    <a:lnTo>
                      <a:pt x="24" y="57"/>
                    </a:lnTo>
                    <a:lnTo>
                      <a:pt x="30" y="57"/>
                    </a:lnTo>
                    <a:lnTo>
                      <a:pt x="35" y="57"/>
                    </a:lnTo>
                    <a:lnTo>
                      <a:pt x="41" y="55"/>
                    </a:lnTo>
                    <a:lnTo>
                      <a:pt x="46" y="53"/>
                    </a:lnTo>
                    <a:lnTo>
                      <a:pt x="50" y="49"/>
                    </a:lnTo>
                    <a:lnTo>
                      <a:pt x="54" y="45"/>
                    </a:lnTo>
                    <a:lnTo>
                      <a:pt x="57" y="39"/>
                    </a:lnTo>
                    <a:lnTo>
                      <a:pt x="59" y="33"/>
                    </a:lnTo>
                    <a:lnTo>
                      <a:pt x="60" y="27"/>
                    </a:lnTo>
                    <a:close/>
                  </a:path>
                </a:pathLst>
              </a:custGeom>
              <a:solidFill>
                <a:srgbClr val="5900BC">
                  <a:alpha val="100000"/>
                </a:srgbClr>
              </a:solidFill>
              <a:ln w="9525">
                <a:noFill/>
              </a:ln>
            </p:spPr>
            <p:txBody>
              <a:bodyPr/>
              <a:p>
                <a:endParaRPr lang="en-US"/>
              </a:p>
            </p:txBody>
          </p:sp>
          <p:sp>
            <p:nvSpPr>
              <p:cNvPr id="9323" name="Freeform 247"/>
              <p:cNvSpPr/>
              <p:nvPr/>
            </p:nvSpPr>
            <p:spPr>
              <a:xfrm>
                <a:off x="2813" y="2886"/>
                <a:ext cx="15" cy="14"/>
              </a:xfrm>
              <a:custGeom>
                <a:avLst/>
                <a:gdLst>
                  <a:gd name="txL" fmla="*/ 0 w 30"/>
                  <a:gd name="txT" fmla="*/ 0 h 27"/>
                  <a:gd name="txR" fmla="*/ 30 w 30"/>
                  <a:gd name="txB" fmla="*/ 27 h 27"/>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7">
                    <a:moveTo>
                      <a:pt x="15" y="27"/>
                    </a:moveTo>
                    <a:lnTo>
                      <a:pt x="11" y="27"/>
                    </a:lnTo>
                    <a:lnTo>
                      <a:pt x="9" y="26"/>
                    </a:lnTo>
                    <a:lnTo>
                      <a:pt x="7" y="25"/>
                    </a:lnTo>
                    <a:lnTo>
                      <a:pt x="4" y="23"/>
                    </a:lnTo>
                    <a:lnTo>
                      <a:pt x="2" y="21"/>
                    </a:lnTo>
                    <a:lnTo>
                      <a:pt x="1" y="18"/>
                    </a:lnTo>
                    <a:lnTo>
                      <a:pt x="0" y="16"/>
                    </a:lnTo>
                    <a:lnTo>
                      <a:pt x="0" y="12"/>
                    </a:lnTo>
                    <a:lnTo>
                      <a:pt x="0" y="10"/>
                    </a:lnTo>
                    <a:lnTo>
                      <a:pt x="1" y="7"/>
                    </a:lnTo>
                    <a:lnTo>
                      <a:pt x="2" y="4"/>
                    </a:lnTo>
                    <a:lnTo>
                      <a:pt x="4" y="2"/>
                    </a:lnTo>
                    <a:lnTo>
                      <a:pt x="7" y="1"/>
                    </a:lnTo>
                    <a:lnTo>
                      <a:pt x="9" y="0"/>
                    </a:lnTo>
                    <a:lnTo>
                      <a:pt x="11" y="0"/>
                    </a:lnTo>
                    <a:lnTo>
                      <a:pt x="15" y="0"/>
                    </a:lnTo>
                    <a:lnTo>
                      <a:pt x="17" y="0"/>
                    </a:lnTo>
                    <a:lnTo>
                      <a:pt x="20" y="0"/>
                    </a:lnTo>
                    <a:lnTo>
                      <a:pt x="23" y="1"/>
                    </a:lnTo>
                    <a:lnTo>
                      <a:pt x="25" y="2"/>
                    </a:lnTo>
                    <a:lnTo>
                      <a:pt x="26" y="4"/>
                    </a:lnTo>
                    <a:lnTo>
                      <a:pt x="29" y="7"/>
                    </a:lnTo>
                    <a:lnTo>
                      <a:pt x="30" y="10"/>
                    </a:lnTo>
                    <a:lnTo>
                      <a:pt x="30" y="12"/>
                    </a:lnTo>
                    <a:lnTo>
                      <a:pt x="29" y="18"/>
                    </a:lnTo>
                    <a:lnTo>
                      <a:pt x="25" y="23"/>
                    </a:lnTo>
                    <a:lnTo>
                      <a:pt x="20" y="26"/>
                    </a:lnTo>
                    <a:lnTo>
                      <a:pt x="15" y="27"/>
                    </a:lnTo>
                    <a:close/>
                  </a:path>
                </a:pathLst>
              </a:custGeom>
              <a:solidFill>
                <a:srgbClr val="FFFF93">
                  <a:alpha val="100000"/>
                </a:srgbClr>
              </a:solidFill>
              <a:ln w="9525">
                <a:noFill/>
              </a:ln>
            </p:spPr>
            <p:txBody>
              <a:bodyPr/>
              <a:p>
                <a:endParaRPr lang="en-US"/>
              </a:p>
            </p:txBody>
          </p:sp>
          <p:sp>
            <p:nvSpPr>
              <p:cNvPr id="9324" name="Freeform 248"/>
              <p:cNvSpPr/>
              <p:nvPr/>
            </p:nvSpPr>
            <p:spPr>
              <a:xfrm>
                <a:off x="2920" y="307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4" y="13"/>
                    </a:lnTo>
                    <a:lnTo>
                      <a:pt x="51" y="8"/>
                    </a:lnTo>
                    <a:lnTo>
                      <a:pt x="46" y="5"/>
                    </a:lnTo>
                    <a:lnTo>
                      <a:pt x="41" y="3"/>
                    </a:lnTo>
                    <a:lnTo>
                      <a:pt x="36" y="1"/>
                    </a:lnTo>
                    <a:lnTo>
                      <a:pt x="30" y="0"/>
                    </a:lnTo>
                    <a:lnTo>
                      <a:pt x="18" y="3"/>
                    </a:lnTo>
                    <a:lnTo>
                      <a:pt x="9" y="8"/>
                    </a:lnTo>
                    <a:lnTo>
                      <a:pt x="2" y="19"/>
                    </a:lnTo>
                    <a:lnTo>
                      <a:pt x="0" y="30"/>
                    </a:lnTo>
                    <a:lnTo>
                      <a:pt x="1" y="36"/>
                    </a:lnTo>
                    <a:lnTo>
                      <a:pt x="2" y="42"/>
                    </a:lnTo>
                    <a:lnTo>
                      <a:pt x="6" y="46"/>
                    </a:lnTo>
                    <a:lnTo>
                      <a:pt x="9" y="51"/>
                    </a:lnTo>
                    <a:lnTo>
                      <a:pt x="14" y="54"/>
                    </a:lnTo>
                    <a:lnTo>
                      <a:pt x="18" y="58"/>
                    </a:lnTo>
                    <a:lnTo>
                      <a:pt x="24" y="59"/>
                    </a:lnTo>
                    <a:lnTo>
                      <a:pt x="30" y="60"/>
                    </a:lnTo>
                    <a:lnTo>
                      <a:pt x="36" y="59"/>
                    </a:lnTo>
                    <a:lnTo>
                      <a:pt x="41"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9325" name="Freeform 249"/>
              <p:cNvSpPr/>
              <p:nvPr/>
            </p:nvSpPr>
            <p:spPr>
              <a:xfrm>
                <a:off x="2928" y="307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7"/>
                    </a:lnTo>
                    <a:lnTo>
                      <a:pt x="5" y="26"/>
                    </a:lnTo>
                    <a:lnTo>
                      <a:pt x="2" y="23"/>
                    </a:lnTo>
                    <a:lnTo>
                      <a:pt x="1" y="20"/>
                    </a:lnTo>
                    <a:lnTo>
                      <a:pt x="0" y="17"/>
                    </a:lnTo>
                    <a:lnTo>
                      <a:pt x="0" y="15"/>
                    </a:lnTo>
                    <a:lnTo>
                      <a:pt x="0" y="12"/>
                    </a:lnTo>
                    <a:lnTo>
                      <a:pt x="1" y="9"/>
                    </a:lnTo>
                    <a:lnTo>
                      <a:pt x="2" y="7"/>
                    </a:lnTo>
                    <a:lnTo>
                      <a:pt x="5" y="5"/>
                    </a:lnTo>
                    <a:lnTo>
                      <a:pt x="7" y="2"/>
                    </a:lnTo>
                    <a:lnTo>
                      <a:pt x="9" y="1"/>
                    </a:lnTo>
                    <a:lnTo>
                      <a:pt x="11" y="0"/>
                    </a:lnTo>
                    <a:lnTo>
                      <a:pt x="15" y="0"/>
                    </a:lnTo>
                    <a:lnTo>
                      <a:pt x="17" y="0"/>
                    </a:lnTo>
                    <a:lnTo>
                      <a:pt x="21" y="1"/>
                    </a:lnTo>
                    <a:lnTo>
                      <a:pt x="23" y="2"/>
                    </a:lnTo>
                    <a:lnTo>
                      <a:pt x="25" y="5"/>
                    </a:lnTo>
                    <a:lnTo>
                      <a:pt x="26"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9326" name="Freeform 250"/>
              <p:cNvSpPr/>
              <p:nvPr/>
            </p:nvSpPr>
            <p:spPr>
              <a:xfrm>
                <a:off x="2865" y="320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8" y="9"/>
                    </a:lnTo>
                    <a:lnTo>
                      <a:pt x="3" y="18"/>
                    </a:lnTo>
                    <a:lnTo>
                      <a:pt x="0" y="30"/>
                    </a:lnTo>
                    <a:lnTo>
                      <a:pt x="0" y="36"/>
                    </a:lnTo>
                    <a:lnTo>
                      <a:pt x="3" y="41"/>
                    </a:lnTo>
                    <a:lnTo>
                      <a:pt x="5" y="46"/>
                    </a:lnTo>
                    <a:lnTo>
                      <a:pt x="8" y="51"/>
                    </a:lnTo>
                    <a:lnTo>
                      <a:pt x="13"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9327" name="Freeform 251"/>
              <p:cNvSpPr/>
              <p:nvPr/>
            </p:nvSpPr>
            <p:spPr>
              <a:xfrm>
                <a:off x="2872" y="3213"/>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2" y="30"/>
                    </a:lnTo>
                    <a:lnTo>
                      <a:pt x="9" y="29"/>
                    </a:lnTo>
                    <a:lnTo>
                      <a:pt x="7" y="26"/>
                    </a:lnTo>
                    <a:lnTo>
                      <a:pt x="5" y="25"/>
                    </a:lnTo>
                    <a:lnTo>
                      <a:pt x="3" y="23"/>
                    </a:lnTo>
                    <a:lnTo>
                      <a:pt x="1" y="21"/>
                    </a:lnTo>
                    <a:lnTo>
                      <a:pt x="0" y="17"/>
                    </a:lnTo>
                    <a:lnTo>
                      <a:pt x="0" y="15"/>
                    </a:lnTo>
                    <a:lnTo>
                      <a:pt x="0" y="12"/>
                    </a:lnTo>
                    <a:lnTo>
                      <a:pt x="1" y="9"/>
                    </a:lnTo>
                    <a:lnTo>
                      <a:pt x="3" y="7"/>
                    </a:lnTo>
                    <a:lnTo>
                      <a:pt x="5" y="5"/>
                    </a:lnTo>
                    <a:lnTo>
                      <a:pt x="7" y="2"/>
                    </a:lnTo>
                    <a:lnTo>
                      <a:pt x="9" y="1"/>
                    </a:lnTo>
                    <a:lnTo>
                      <a:pt x="12" y="0"/>
                    </a:lnTo>
                    <a:lnTo>
                      <a:pt x="15" y="0"/>
                    </a:lnTo>
                    <a:lnTo>
                      <a:pt x="17" y="0"/>
                    </a:lnTo>
                    <a:lnTo>
                      <a:pt x="21" y="1"/>
                    </a:lnTo>
                    <a:lnTo>
                      <a:pt x="23" y="2"/>
                    </a:lnTo>
                    <a:lnTo>
                      <a:pt x="26" y="5"/>
                    </a:lnTo>
                    <a:lnTo>
                      <a:pt x="27" y="7"/>
                    </a:lnTo>
                    <a:lnTo>
                      <a:pt x="28" y="9"/>
                    </a:lnTo>
                    <a:lnTo>
                      <a:pt x="29" y="12"/>
                    </a:lnTo>
                    <a:lnTo>
                      <a:pt x="29" y="15"/>
                    </a:lnTo>
                    <a:lnTo>
                      <a:pt x="28"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9328" name="Freeform 252"/>
              <p:cNvSpPr/>
              <p:nvPr/>
            </p:nvSpPr>
            <p:spPr>
              <a:xfrm>
                <a:off x="2942" y="3332"/>
                <a:ext cx="30" cy="29"/>
              </a:xfrm>
              <a:custGeom>
                <a:avLst/>
                <a:gdLst>
                  <a:gd name="txL" fmla="*/ 0 w 59"/>
                  <a:gd name="txT" fmla="*/ 0 h 59"/>
                  <a:gd name="txR" fmla="*/ 59 w 59"/>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9" h="59">
                    <a:moveTo>
                      <a:pt x="59" y="29"/>
                    </a:moveTo>
                    <a:lnTo>
                      <a:pt x="58" y="23"/>
                    </a:lnTo>
                    <a:lnTo>
                      <a:pt x="57" y="19"/>
                    </a:lnTo>
                    <a:lnTo>
                      <a:pt x="54" y="13"/>
                    </a:lnTo>
                    <a:lnTo>
                      <a:pt x="50" y="8"/>
                    </a:lnTo>
                    <a:lnTo>
                      <a:pt x="46" y="5"/>
                    </a:lnTo>
                    <a:lnTo>
                      <a:pt x="41" y="2"/>
                    </a:lnTo>
                    <a:lnTo>
                      <a:pt x="35" y="0"/>
                    </a:lnTo>
                    <a:lnTo>
                      <a:pt x="30" y="0"/>
                    </a:lnTo>
                    <a:lnTo>
                      <a:pt x="18" y="2"/>
                    </a:lnTo>
                    <a:lnTo>
                      <a:pt x="9" y="8"/>
                    </a:lnTo>
                    <a:lnTo>
                      <a:pt x="2" y="17"/>
                    </a:lnTo>
                    <a:lnTo>
                      <a:pt x="0" y="29"/>
                    </a:lnTo>
                    <a:lnTo>
                      <a:pt x="1" y="35"/>
                    </a:lnTo>
                    <a:lnTo>
                      <a:pt x="2" y="40"/>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0"/>
                    </a:lnTo>
                    <a:lnTo>
                      <a:pt x="58" y="35"/>
                    </a:lnTo>
                    <a:lnTo>
                      <a:pt x="59" y="29"/>
                    </a:lnTo>
                    <a:close/>
                  </a:path>
                </a:pathLst>
              </a:custGeom>
              <a:solidFill>
                <a:srgbClr val="5900BC">
                  <a:alpha val="100000"/>
                </a:srgbClr>
              </a:solidFill>
              <a:ln w="9525">
                <a:noFill/>
              </a:ln>
            </p:spPr>
            <p:txBody>
              <a:bodyPr/>
              <a:p>
                <a:endParaRPr lang="en-US"/>
              </a:p>
            </p:txBody>
          </p:sp>
          <p:sp>
            <p:nvSpPr>
              <p:cNvPr id="9329" name="Freeform 253"/>
              <p:cNvSpPr/>
              <p:nvPr/>
            </p:nvSpPr>
            <p:spPr>
              <a:xfrm>
                <a:off x="2949" y="3339"/>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5" y="29"/>
                    </a:moveTo>
                    <a:lnTo>
                      <a:pt x="11" y="29"/>
                    </a:lnTo>
                    <a:lnTo>
                      <a:pt x="9" y="28"/>
                    </a:lnTo>
                    <a:lnTo>
                      <a:pt x="6" y="27"/>
                    </a:lnTo>
                    <a:lnTo>
                      <a:pt x="4" y="25"/>
                    </a:lnTo>
                    <a:lnTo>
                      <a:pt x="2" y="23"/>
                    </a:lnTo>
                    <a:lnTo>
                      <a:pt x="1" y="20"/>
                    </a:lnTo>
                    <a:lnTo>
                      <a:pt x="0" y="17"/>
                    </a:lnTo>
                    <a:lnTo>
                      <a:pt x="0" y="14"/>
                    </a:lnTo>
                    <a:lnTo>
                      <a:pt x="0" y="12"/>
                    </a:lnTo>
                    <a:lnTo>
                      <a:pt x="1" y="8"/>
                    </a:lnTo>
                    <a:lnTo>
                      <a:pt x="2" y="6"/>
                    </a:lnTo>
                    <a:lnTo>
                      <a:pt x="4" y="4"/>
                    </a:lnTo>
                    <a:lnTo>
                      <a:pt x="6" y="2"/>
                    </a:lnTo>
                    <a:lnTo>
                      <a:pt x="9" y="1"/>
                    </a:lnTo>
                    <a:lnTo>
                      <a:pt x="11" y="0"/>
                    </a:lnTo>
                    <a:lnTo>
                      <a:pt x="15" y="0"/>
                    </a:lnTo>
                    <a:lnTo>
                      <a:pt x="17" y="0"/>
                    </a:lnTo>
                    <a:lnTo>
                      <a:pt x="20" y="1"/>
                    </a:lnTo>
                    <a:lnTo>
                      <a:pt x="23" y="2"/>
                    </a:lnTo>
                    <a:lnTo>
                      <a:pt x="25" y="4"/>
                    </a:lnTo>
                    <a:lnTo>
                      <a:pt x="26" y="6"/>
                    </a:lnTo>
                    <a:lnTo>
                      <a:pt x="28" y="8"/>
                    </a:lnTo>
                    <a:lnTo>
                      <a:pt x="29" y="12"/>
                    </a:lnTo>
                    <a:lnTo>
                      <a:pt x="29"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9330" name="Freeform 254"/>
              <p:cNvSpPr/>
              <p:nvPr/>
            </p:nvSpPr>
            <p:spPr>
              <a:xfrm>
                <a:off x="3086" y="3252"/>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5" y="13"/>
                    </a:lnTo>
                    <a:lnTo>
                      <a:pt x="51" y="8"/>
                    </a:lnTo>
                    <a:lnTo>
                      <a:pt x="47" y="5"/>
                    </a:lnTo>
                    <a:lnTo>
                      <a:pt x="42" y="2"/>
                    </a:lnTo>
                    <a:lnTo>
                      <a:pt x="36" y="0"/>
                    </a:lnTo>
                    <a:lnTo>
                      <a:pt x="30" y="0"/>
                    </a:lnTo>
                    <a:lnTo>
                      <a:pt x="19" y="2"/>
                    </a:lnTo>
                    <a:lnTo>
                      <a:pt x="10" y="8"/>
                    </a:lnTo>
                    <a:lnTo>
                      <a:pt x="3" y="18"/>
                    </a:lnTo>
                    <a:lnTo>
                      <a:pt x="0" y="30"/>
                    </a:lnTo>
                    <a:lnTo>
                      <a:pt x="2" y="36"/>
                    </a:lnTo>
                    <a:lnTo>
                      <a:pt x="3" y="40"/>
                    </a:lnTo>
                    <a:lnTo>
                      <a:pt x="6" y="46"/>
                    </a:lnTo>
                    <a:lnTo>
                      <a:pt x="10" y="51"/>
                    </a:lnTo>
                    <a:lnTo>
                      <a:pt x="14" y="54"/>
                    </a:lnTo>
                    <a:lnTo>
                      <a:pt x="19" y="56"/>
                    </a:lnTo>
                    <a:lnTo>
                      <a:pt x="25" y="59"/>
                    </a:lnTo>
                    <a:lnTo>
                      <a:pt x="30" y="59"/>
                    </a:lnTo>
                    <a:lnTo>
                      <a:pt x="36" y="59"/>
                    </a:lnTo>
                    <a:lnTo>
                      <a:pt x="42" y="56"/>
                    </a:lnTo>
                    <a:lnTo>
                      <a:pt x="47" y="54"/>
                    </a:lnTo>
                    <a:lnTo>
                      <a:pt x="51" y="51"/>
                    </a:lnTo>
                    <a:lnTo>
                      <a:pt x="55" y="46"/>
                    </a:lnTo>
                    <a:lnTo>
                      <a:pt x="58" y="40"/>
                    </a:lnTo>
                    <a:lnTo>
                      <a:pt x="59" y="36"/>
                    </a:lnTo>
                    <a:lnTo>
                      <a:pt x="60" y="30"/>
                    </a:lnTo>
                    <a:close/>
                  </a:path>
                </a:pathLst>
              </a:custGeom>
              <a:solidFill>
                <a:srgbClr val="5900BC">
                  <a:alpha val="100000"/>
                </a:srgbClr>
              </a:solidFill>
              <a:ln w="9525">
                <a:noFill/>
              </a:ln>
            </p:spPr>
            <p:txBody>
              <a:bodyPr/>
              <a:p>
                <a:endParaRPr lang="en-US"/>
              </a:p>
            </p:txBody>
          </p:sp>
          <p:sp>
            <p:nvSpPr>
              <p:cNvPr id="9331" name="Freeform 255"/>
              <p:cNvSpPr/>
              <p:nvPr/>
            </p:nvSpPr>
            <p:spPr>
              <a:xfrm>
                <a:off x="3093" y="3259"/>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10" y="28"/>
                    </a:lnTo>
                    <a:lnTo>
                      <a:pt x="7" y="26"/>
                    </a:lnTo>
                    <a:lnTo>
                      <a:pt x="5" y="25"/>
                    </a:lnTo>
                    <a:lnTo>
                      <a:pt x="3" y="23"/>
                    </a:lnTo>
                    <a:lnTo>
                      <a:pt x="2" y="20"/>
                    </a:lnTo>
                    <a:lnTo>
                      <a:pt x="0" y="17"/>
                    </a:lnTo>
                    <a:lnTo>
                      <a:pt x="0" y="15"/>
                    </a:lnTo>
                    <a:lnTo>
                      <a:pt x="0" y="11"/>
                    </a:lnTo>
                    <a:lnTo>
                      <a:pt x="2" y="9"/>
                    </a:lnTo>
                    <a:lnTo>
                      <a:pt x="3" y="7"/>
                    </a:lnTo>
                    <a:lnTo>
                      <a:pt x="5" y="5"/>
                    </a:lnTo>
                    <a:lnTo>
                      <a:pt x="7" y="2"/>
                    </a:lnTo>
                    <a:lnTo>
                      <a:pt x="10" y="1"/>
                    </a:lnTo>
                    <a:lnTo>
                      <a:pt x="12" y="0"/>
                    </a:lnTo>
                    <a:lnTo>
                      <a:pt x="15" y="0"/>
                    </a:lnTo>
                    <a:lnTo>
                      <a:pt x="18" y="0"/>
                    </a:lnTo>
                    <a:lnTo>
                      <a:pt x="21" y="1"/>
                    </a:lnTo>
                    <a:lnTo>
                      <a:pt x="23" y="2"/>
                    </a:lnTo>
                    <a:lnTo>
                      <a:pt x="26" y="5"/>
                    </a:lnTo>
                    <a:lnTo>
                      <a:pt x="27" y="7"/>
                    </a:lnTo>
                    <a:lnTo>
                      <a:pt x="29" y="9"/>
                    </a:lnTo>
                    <a:lnTo>
                      <a:pt x="30" y="11"/>
                    </a:lnTo>
                    <a:lnTo>
                      <a:pt x="30" y="15"/>
                    </a:lnTo>
                    <a:lnTo>
                      <a:pt x="29" y="21"/>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9332" name="Freeform 256"/>
              <p:cNvSpPr/>
              <p:nvPr/>
            </p:nvSpPr>
            <p:spPr>
              <a:xfrm>
                <a:off x="3083" y="300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8" y="24"/>
                    </a:lnTo>
                    <a:lnTo>
                      <a:pt x="57" y="18"/>
                    </a:lnTo>
                    <a:lnTo>
                      <a:pt x="55" y="14"/>
                    </a:lnTo>
                    <a:lnTo>
                      <a:pt x="52" y="9"/>
                    </a:lnTo>
                    <a:lnTo>
                      <a:pt x="47" y="6"/>
                    </a:lnTo>
                    <a:lnTo>
                      <a:pt x="41" y="2"/>
                    </a:lnTo>
                    <a:lnTo>
                      <a:pt x="35" y="1"/>
                    </a:lnTo>
                    <a:lnTo>
                      <a:pt x="30" y="0"/>
                    </a:lnTo>
                    <a:lnTo>
                      <a:pt x="18" y="2"/>
                    </a:lnTo>
                    <a:lnTo>
                      <a:pt x="9" y="9"/>
                    </a:lnTo>
                    <a:lnTo>
                      <a:pt x="2" y="18"/>
                    </a:lnTo>
                    <a:lnTo>
                      <a:pt x="0" y="30"/>
                    </a:lnTo>
                    <a:lnTo>
                      <a:pt x="1" y="36"/>
                    </a:lnTo>
                    <a:lnTo>
                      <a:pt x="2" y="41"/>
                    </a:lnTo>
                    <a:lnTo>
                      <a:pt x="5" y="47"/>
                    </a:lnTo>
                    <a:lnTo>
                      <a:pt x="9" y="52"/>
                    </a:lnTo>
                    <a:lnTo>
                      <a:pt x="14" y="55"/>
                    </a:lnTo>
                    <a:lnTo>
                      <a:pt x="18" y="57"/>
                    </a:lnTo>
                    <a:lnTo>
                      <a:pt x="24" y="60"/>
                    </a:lnTo>
                    <a:lnTo>
                      <a:pt x="30" y="60"/>
                    </a:lnTo>
                    <a:lnTo>
                      <a:pt x="35" y="60"/>
                    </a:lnTo>
                    <a:lnTo>
                      <a:pt x="41" y="57"/>
                    </a:lnTo>
                    <a:lnTo>
                      <a:pt x="47" y="55"/>
                    </a:lnTo>
                    <a:lnTo>
                      <a:pt x="52" y="52"/>
                    </a:lnTo>
                    <a:lnTo>
                      <a:pt x="55" y="47"/>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9333" name="Freeform 257"/>
              <p:cNvSpPr/>
              <p:nvPr/>
            </p:nvSpPr>
            <p:spPr>
              <a:xfrm>
                <a:off x="3090" y="3008"/>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2" y="29"/>
                    </a:lnTo>
                    <a:lnTo>
                      <a:pt x="10" y="28"/>
                    </a:lnTo>
                    <a:lnTo>
                      <a:pt x="7" y="26"/>
                    </a:lnTo>
                    <a:lnTo>
                      <a:pt x="4" y="24"/>
                    </a:lnTo>
                    <a:lnTo>
                      <a:pt x="3" y="22"/>
                    </a:lnTo>
                    <a:lnTo>
                      <a:pt x="1" y="20"/>
                    </a:lnTo>
                    <a:lnTo>
                      <a:pt x="0" y="17"/>
                    </a:lnTo>
                    <a:lnTo>
                      <a:pt x="0" y="14"/>
                    </a:lnTo>
                    <a:lnTo>
                      <a:pt x="0" y="11"/>
                    </a:lnTo>
                    <a:lnTo>
                      <a:pt x="1" y="8"/>
                    </a:lnTo>
                    <a:lnTo>
                      <a:pt x="3" y="6"/>
                    </a:lnTo>
                    <a:lnTo>
                      <a:pt x="4" y="3"/>
                    </a:lnTo>
                    <a:lnTo>
                      <a:pt x="7" y="2"/>
                    </a:lnTo>
                    <a:lnTo>
                      <a:pt x="10" y="1"/>
                    </a:lnTo>
                    <a:lnTo>
                      <a:pt x="12" y="0"/>
                    </a:lnTo>
                    <a:lnTo>
                      <a:pt x="15" y="0"/>
                    </a:lnTo>
                    <a:lnTo>
                      <a:pt x="18" y="0"/>
                    </a:lnTo>
                    <a:lnTo>
                      <a:pt x="20" y="1"/>
                    </a:lnTo>
                    <a:lnTo>
                      <a:pt x="23" y="2"/>
                    </a:lnTo>
                    <a:lnTo>
                      <a:pt x="25" y="3"/>
                    </a:lnTo>
                    <a:lnTo>
                      <a:pt x="27" y="6"/>
                    </a:lnTo>
                    <a:lnTo>
                      <a:pt x="28" y="8"/>
                    </a:lnTo>
                    <a:lnTo>
                      <a:pt x="30" y="11"/>
                    </a:lnTo>
                    <a:lnTo>
                      <a:pt x="30"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9334" name="Freeform 258"/>
              <p:cNvSpPr/>
              <p:nvPr/>
            </p:nvSpPr>
            <p:spPr>
              <a:xfrm>
                <a:off x="3171" y="3193"/>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4" y="12"/>
                    </a:lnTo>
                    <a:lnTo>
                      <a:pt x="51" y="8"/>
                    </a:lnTo>
                    <a:lnTo>
                      <a:pt x="46" y="4"/>
                    </a:lnTo>
                    <a:lnTo>
                      <a:pt x="41" y="2"/>
                    </a:lnTo>
                    <a:lnTo>
                      <a:pt x="36" y="1"/>
                    </a:lnTo>
                    <a:lnTo>
                      <a:pt x="30" y="0"/>
                    </a:lnTo>
                    <a:lnTo>
                      <a:pt x="18" y="2"/>
                    </a:lnTo>
                    <a:lnTo>
                      <a:pt x="9" y="8"/>
                    </a:lnTo>
                    <a:lnTo>
                      <a:pt x="2" y="18"/>
                    </a:lnTo>
                    <a:lnTo>
                      <a:pt x="0" y="29"/>
                    </a:lnTo>
                    <a:lnTo>
                      <a:pt x="1" y="35"/>
                    </a:lnTo>
                    <a:lnTo>
                      <a:pt x="2" y="41"/>
                    </a:lnTo>
                    <a:lnTo>
                      <a:pt x="6" y="46"/>
                    </a:lnTo>
                    <a:lnTo>
                      <a:pt x="9" y="50"/>
                    </a:lnTo>
                    <a:lnTo>
                      <a:pt x="14" y="54"/>
                    </a:lnTo>
                    <a:lnTo>
                      <a:pt x="18" y="57"/>
                    </a:lnTo>
                    <a:lnTo>
                      <a:pt x="24" y="58"/>
                    </a:lnTo>
                    <a:lnTo>
                      <a:pt x="30" y="59"/>
                    </a:lnTo>
                    <a:lnTo>
                      <a:pt x="36" y="58"/>
                    </a:lnTo>
                    <a:lnTo>
                      <a:pt x="41" y="57"/>
                    </a:lnTo>
                    <a:lnTo>
                      <a:pt x="46" y="54"/>
                    </a:lnTo>
                    <a:lnTo>
                      <a:pt x="51" y="50"/>
                    </a:lnTo>
                    <a:lnTo>
                      <a:pt x="54"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9335" name="Freeform 259"/>
              <p:cNvSpPr/>
              <p:nvPr/>
            </p:nvSpPr>
            <p:spPr>
              <a:xfrm>
                <a:off x="3178" y="3200"/>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7"/>
                    </a:lnTo>
                    <a:lnTo>
                      <a:pt x="5" y="26"/>
                    </a:lnTo>
                    <a:lnTo>
                      <a:pt x="3" y="24"/>
                    </a:lnTo>
                    <a:lnTo>
                      <a:pt x="1" y="20"/>
                    </a:lnTo>
                    <a:lnTo>
                      <a:pt x="0" y="18"/>
                    </a:lnTo>
                    <a:lnTo>
                      <a:pt x="0" y="15"/>
                    </a:lnTo>
                    <a:lnTo>
                      <a:pt x="0" y="12"/>
                    </a:lnTo>
                    <a:lnTo>
                      <a:pt x="1" y="10"/>
                    </a:lnTo>
                    <a:lnTo>
                      <a:pt x="3" y="7"/>
                    </a:lnTo>
                    <a:lnTo>
                      <a:pt x="5" y="5"/>
                    </a:lnTo>
                    <a:lnTo>
                      <a:pt x="7" y="3"/>
                    </a:lnTo>
                    <a:lnTo>
                      <a:pt x="9" y="2"/>
                    </a:lnTo>
                    <a:lnTo>
                      <a:pt x="13" y="0"/>
                    </a:lnTo>
                    <a:lnTo>
                      <a:pt x="15" y="0"/>
                    </a:lnTo>
                    <a:lnTo>
                      <a:pt x="17"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9336" name="Freeform 260"/>
              <p:cNvSpPr/>
              <p:nvPr/>
            </p:nvSpPr>
            <p:spPr>
              <a:xfrm>
                <a:off x="3283" y="3094"/>
                <a:ext cx="30" cy="30"/>
              </a:xfrm>
              <a:custGeom>
                <a:avLst/>
                <a:gdLst>
                  <a:gd name="txL" fmla="*/ 0 w 58"/>
                  <a:gd name="txT" fmla="*/ 0 h 58"/>
                  <a:gd name="txR" fmla="*/ 58 w 58"/>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8">
                    <a:moveTo>
                      <a:pt x="58" y="28"/>
                    </a:moveTo>
                    <a:lnTo>
                      <a:pt x="58" y="23"/>
                    </a:lnTo>
                    <a:lnTo>
                      <a:pt x="56" y="18"/>
                    </a:lnTo>
                    <a:lnTo>
                      <a:pt x="54" y="12"/>
                    </a:lnTo>
                    <a:lnTo>
                      <a:pt x="50" y="8"/>
                    </a:lnTo>
                    <a:lnTo>
                      <a:pt x="46" y="4"/>
                    </a:lnTo>
                    <a:lnTo>
                      <a:pt x="40" y="2"/>
                    </a:lnTo>
                    <a:lnTo>
                      <a:pt x="34" y="0"/>
                    </a:lnTo>
                    <a:lnTo>
                      <a:pt x="28" y="0"/>
                    </a:lnTo>
                    <a:lnTo>
                      <a:pt x="17" y="2"/>
                    </a:lnTo>
                    <a:lnTo>
                      <a:pt x="8" y="8"/>
                    </a:lnTo>
                    <a:lnTo>
                      <a:pt x="2" y="17"/>
                    </a:lnTo>
                    <a:lnTo>
                      <a:pt x="0" y="28"/>
                    </a:lnTo>
                    <a:lnTo>
                      <a:pt x="0" y="34"/>
                    </a:lnTo>
                    <a:lnTo>
                      <a:pt x="2" y="40"/>
                    </a:lnTo>
                    <a:lnTo>
                      <a:pt x="4" y="46"/>
                    </a:lnTo>
                    <a:lnTo>
                      <a:pt x="8" y="50"/>
                    </a:lnTo>
                    <a:lnTo>
                      <a:pt x="12" y="54"/>
                    </a:lnTo>
                    <a:lnTo>
                      <a:pt x="18" y="56"/>
                    </a:lnTo>
                    <a:lnTo>
                      <a:pt x="23" y="58"/>
                    </a:lnTo>
                    <a:lnTo>
                      <a:pt x="28" y="58"/>
                    </a:lnTo>
                    <a:lnTo>
                      <a:pt x="34" y="58"/>
                    </a:lnTo>
                    <a:lnTo>
                      <a:pt x="40" y="56"/>
                    </a:lnTo>
                    <a:lnTo>
                      <a:pt x="46" y="54"/>
                    </a:lnTo>
                    <a:lnTo>
                      <a:pt x="50" y="50"/>
                    </a:lnTo>
                    <a:lnTo>
                      <a:pt x="54" y="46"/>
                    </a:lnTo>
                    <a:lnTo>
                      <a:pt x="56" y="40"/>
                    </a:lnTo>
                    <a:lnTo>
                      <a:pt x="58" y="34"/>
                    </a:lnTo>
                    <a:lnTo>
                      <a:pt x="58" y="28"/>
                    </a:lnTo>
                    <a:close/>
                  </a:path>
                </a:pathLst>
              </a:custGeom>
              <a:solidFill>
                <a:srgbClr val="5900BC">
                  <a:alpha val="100000"/>
                </a:srgbClr>
              </a:solidFill>
              <a:ln w="9525">
                <a:noFill/>
              </a:ln>
            </p:spPr>
            <p:txBody>
              <a:bodyPr/>
              <a:p>
                <a:endParaRPr lang="en-US"/>
              </a:p>
            </p:txBody>
          </p:sp>
          <p:sp>
            <p:nvSpPr>
              <p:cNvPr id="9337" name="Freeform 261"/>
              <p:cNvSpPr/>
              <p:nvPr/>
            </p:nvSpPr>
            <p:spPr>
              <a:xfrm>
                <a:off x="3291" y="3102"/>
                <a:ext cx="14" cy="14"/>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4" y="28"/>
                    </a:moveTo>
                    <a:lnTo>
                      <a:pt x="12" y="28"/>
                    </a:lnTo>
                    <a:lnTo>
                      <a:pt x="10" y="27"/>
                    </a:lnTo>
                    <a:lnTo>
                      <a:pt x="6" y="26"/>
                    </a:lnTo>
                    <a:lnTo>
                      <a:pt x="4" y="24"/>
                    </a:lnTo>
                    <a:lnTo>
                      <a:pt x="3" y="21"/>
                    </a:lnTo>
                    <a:lnTo>
                      <a:pt x="2" y="19"/>
                    </a:lnTo>
                    <a:lnTo>
                      <a:pt x="0" y="17"/>
                    </a:lnTo>
                    <a:lnTo>
                      <a:pt x="0" y="13"/>
                    </a:lnTo>
                    <a:lnTo>
                      <a:pt x="0" y="11"/>
                    </a:lnTo>
                    <a:lnTo>
                      <a:pt x="2" y="8"/>
                    </a:lnTo>
                    <a:lnTo>
                      <a:pt x="3" y="5"/>
                    </a:lnTo>
                    <a:lnTo>
                      <a:pt x="4" y="3"/>
                    </a:lnTo>
                    <a:lnTo>
                      <a:pt x="6" y="2"/>
                    </a:lnTo>
                    <a:lnTo>
                      <a:pt x="10" y="1"/>
                    </a:lnTo>
                    <a:lnTo>
                      <a:pt x="12" y="0"/>
                    </a:lnTo>
                    <a:lnTo>
                      <a:pt x="14" y="0"/>
                    </a:lnTo>
                    <a:lnTo>
                      <a:pt x="18" y="0"/>
                    </a:lnTo>
                    <a:lnTo>
                      <a:pt x="20" y="1"/>
                    </a:lnTo>
                    <a:lnTo>
                      <a:pt x="24" y="2"/>
                    </a:lnTo>
                    <a:lnTo>
                      <a:pt x="26" y="3"/>
                    </a:lnTo>
                    <a:lnTo>
                      <a:pt x="27" y="5"/>
                    </a:lnTo>
                    <a:lnTo>
                      <a:pt x="28" y="8"/>
                    </a:lnTo>
                    <a:lnTo>
                      <a:pt x="29" y="11"/>
                    </a:lnTo>
                    <a:lnTo>
                      <a:pt x="29" y="13"/>
                    </a:lnTo>
                    <a:lnTo>
                      <a:pt x="28" y="19"/>
                    </a:lnTo>
                    <a:lnTo>
                      <a:pt x="26" y="24"/>
                    </a:lnTo>
                    <a:lnTo>
                      <a:pt x="20" y="27"/>
                    </a:lnTo>
                    <a:lnTo>
                      <a:pt x="14" y="28"/>
                    </a:lnTo>
                    <a:close/>
                  </a:path>
                </a:pathLst>
              </a:custGeom>
              <a:solidFill>
                <a:srgbClr val="FFFF93">
                  <a:alpha val="100000"/>
                </a:srgbClr>
              </a:solidFill>
              <a:ln w="9525">
                <a:noFill/>
              </a:ln>
            </p:spPr>
            <p:txBody>
              <a:bodyPr/>
              <a:p>
                <a:endParaRPr lang="en-US"/>
              </a:p>
            </p:txBody>
          </p:sp>
          <p:sp>
            <p:nvSpPr>
              <p:cNvPr id="9338" name="Freeform 262"/>
              <p:cNvSpPr/>
              <p:nvPr/>
            </p:nvSpPr>
            <p:spPr>
              <a:xfrm>
                <a:off x="3280" y="3273"/>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2"/>
                    </a:lnTo>
                    <a:lnTo>
                      <a:pt x="50" y="8"/>
                    </a:lnTo>
                    <a:lnTo>
                      <a:pt x="46" y="4"/>
                    </a:lnTo>
                    <a:lnTo>
                      <a:pt x="41" y="2"/>
                    </a:lnTo>
                    <a:lnTo>
                      <a:pt x="35" y="0"/>
                    </a:lnTo>
                    <a:lnTo>
                      <a:pt x="30" y="0"/>
                    </a:lnTo>
                    <a:lnTo>
                      <a:pt x="18" y="2"/>
                    </a:lnTo>
                    <a:lnTo>
                      <a:pt x="9" y="8"/>
                    </a:lnTo>
                    <a:lnTo>
                      <a:pt x="2" y="18"/>
                    </a:lnTo>
                    <a:lnTo>
                      <a:pt x="0" y="30"/>
                    </a:lnTo>
                    <a:lnTo>
                      <a:pt x="1" y="35"/>
                    </a:lnTo>
                    <a:lnTo>
                      <a:pt x="2" y="41"/>
                    </a:lnTo>
                    <a:lnTo>
                      <a:pt x="6" y="46"/>
                    </a:lnTo>
                    <a:lnTo>
                      <a:pt x="9" y="50"/>
                    </a:lnTo>
                    <a:lnTo>
                      <a:pt x="14" y="54"/>
                    </a:lnTo>
                    <a:lnTo>
                      <a:pt x="18" y="57"/>
                    </a:lnTo>
                    <a:lnTo>
                      <a:pt x="24" y="58"/>
                    </a:lnTo>
                    <a:lnTo>
                      <a:pt x="30" y="60"/>
                    </a:lnTo>
                    <a:lnTo>
                      <a:pt x="35" y="58"/>
                    </a:lnTo>
                    <a:lnTo>
                      <a:pt x="41" y="57"/>
                    </a:lnTo>
                    <a:lnTo>
                      <a:pt x="46" y="54"/>
                    </a:lnTo>
                    <a:lnTo>
                      <a:pt x="50" y="50"/>
                    </a:lnTo>
                    <a:lnTo>
                      <a:pt x="54" y="46"/>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9339" name="Freeform 263"/>
              <p:cNvSpPr/>
              <p:nvPr/>
            </p:nvSpPr>
            <p:spPr>
              <a:xfrm>
                <a:off x="3288" y="3280"/>
                <a:ext cx="15" cy="15"/>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7"/>
                    </a:lnTo>
                    <a:lnTo>
                      <a:pt x="4" y="4"/>
                    </a:lnTo>
                    <a:lnTo>
                      <a:pt x="7" y="2"/>
                    </a:lnTo>
                    <a:lnTo>
                      <a:pt x="9" y="1"/>
                    </a:lnTo>
                    <a:lnTo>
                      <a:pt x="11" y="0"/>
                    </a:lnTo>
                    <a:lnTo>
                      <a:pt x="15" y="0"/>
                    </a:lnTo>
                    <a:lnTo>
                      <a:pt x="17" y="0"/>
                    </a:lnTo>
                    <a:lnTo>
                      <a:pt x="20" y="1"/>
                    </a:lnTo>
                    <a:lnTo>
                      <a:pt x="23" y="2"/>
                    </a:lnTo>
                    <a:lnTo>
                      <a:pt x="25" y="4"/>
                    </a:lnTo>
                    <a:lnTo>
                      <a:pt x="26" y="7"/>
                    </a:lnTo>
                    <a:lnTo>
                      <a:pt x="29" y="9"/>
                    </a:lnTo>
                    <a:lnTo>
                      <a:pt x="30" y="11"/>
                    </a:lnTo>
                    <a:lnTo>
                      <a:pt x="30" y="15"/>
                    </a:lnTo>
                    <a:lnTo>
                      <a:pt x="29" y="20"/>
                    </a:lnTo>
                    <a:lnTo>
                      <a:pt x="25" y="25"/>
                    </a:lnTo>
                    <a:lnTo>
                      <a:pt x="20" y="27"/>
                    </a:lnTo>
                    <a:lnTo>
                      <a:pt x="15" y="28"/>
                    </a:lnTo>
                    <a:close/>
                  </a:path>
                </a:pathLst>
              </a:custGeom>
              <a:solidFill>
                <a:srgbClr val="FFFF93">
                  <a:alpha val="100000"/>
                </a:srgbClr>
              </a:solidFill>
              <a:ln w="9525">
                <a:noFill/>
              </a:ln>
            </p:spPr>
            <p:txBody>
              <a:bodyPr/>
              <a:p>
                <a:endParaRPr lang="en-US"/>
              </a:p>
            </p:txBody>
          </p:sp>
          <p:sp>
            <p:nvSpPr>
              <p:cNvPr id="9340" name="Freeform 264"/>
              <p:cNvSpPr/>
              <p:nvPr/>
            </p:nvSpPr>
            <p:spPr>
              <a:xfrm>
                <a:off x="3264" y="3390"/>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4"/>
                    </a:lnTo>
                    <a:lnTo>
                      <a:pt x="50" y="10"/>
                    </a:lnTo>
                    <a:lnTo>
                      <a:pt x="46" y="6"/>
                    </a:lnTo>
                    <a:lnTo>
                      <a:pt x="41" y="3"/>
                    </a:lnTo>
                    <a:lnTo>
                      <a:pt x="35" y="2"/>
                    </a:lnTo>
                    <a:lnTo>
                      <a:pt x="29" y="0"/>
                    </a:lnTo>
                    <a:lnTo>
                      <a:pt x="18" y="3"/>
                    </a:lnTo>
                    <a:lnTo>
                      <a:pt x="9" y="10"/>
                    </a:lnTo>
                    <a:lnTo>
                      <a:pt x="2" y="19"/>
                    </a:lnTo>
                    <a:lnTo>
                      <a:pt x="0" y="30"/>
                    </a:lnTo>
                    <a:lnTo>
                      <a:pt x="1" y="36"/>
                    </a:lnTo>
                    <a:lnTo>
                      <a:pt x="2" y="42"/>
                    </a:lnTo>
                    <a:lnTo>
                      <a:pt x="5" y="48"/>
                    </a:lnTo>
                    <a:lnTo>
                      <a:pt x="9" y="52"/>
                    </a:lnTo>
                    <a:lnTo>
                      <a:pt x="13" y="56"/>
                    </a:lnTo>
                    <a:lnTo>
                      <a:pt x="18" y="58"/>
                    </a:lnTo>
                    <a:lnTo>
                      <a:pt x="24" y="60"/>
                    </a:lnTo>
                    <a:lnTo>
                      <a:pt x="29" y="60"/>
                    </a:lnTo>
                    <a:lnTo>
                      <a:pt x="35" y="60"/>
                    </a:lnTo>
                    <a:lnTo>
                      <a:pt x="41" y="58"/>
                    </a:lnTo>
                    <a:lnTo>
                      <a:pt x="46" y="56"/>
                    </a:lnTo>
                    <a:lnTo>
                      <a:pt x="50" y="52"/>
                    </a:lnTo>
                    <a:lnTo>
                      <a:pt x="54" y="48"/>
                    </a:lnTo>
                    <a:lnTo>
                      <a:pt x="57" y="42"/>
                    </a:lnTo>
                    <a:lnTo>
                      <a:pt x="58" y="36"/>
                    </a:lnTo>
                    <a:lnTo>
                      <a:pt x="59" y="30"/>
                    </a:lnTo>
                    <a:close/>
                  </a:path>
                </a:pathLst>
              </a:custGeom>
              <a:solidFill>
                <a:srgbClr val="5900BC">
                  <a:alpha val="100000"/>
                </a:srgbClr>
              </a:solidFill>
              <a:ln w="9525">
                <a:noFill/>
              </a:ln>
            </p:spPr>
            <p:txBody>
              <a:bodyPr/>
              <a:p>
                <a:endParaRPr lang="en-US"/>
              </a:p>
            </p:txBody>
          </p:sp>
          <p:sp>
            <p:nvSpPr>
              <p:cNvPr id="9341" name="Freeform 265"/>
              <p:cNvSpPr/>
              <p:nvPr/>
            </p:nvSpPr>
            <p:spPr>
              <a:xfrm>
                <a:off x="3272" y="339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8"/>
                    </a:lnTo>
                    <a:lnTo>
                      <a:pt x="5" y="26"/>
                    </a:lnTo>
                    <a:lnTo>
                      <a:pt x="4" y="23"/>
                    </a:lnTo>
                    <a:lnTo>
                      <a:pt x="2" y="21"/>
                    </a:lnTo>
                    <a:lnTo>
                      <a:pt x="0" y="19"/>
                    </a:lnTo>
                    <a:lnTo>
                      <a:pt x="0" y="15"/>
                    </a:lnTo>
                    <a:lnTo>
                      <a:pt x="0" y="13"/>
                    </a:lnTo>
                    <a:lnTo>
                      <a:pt x="2" y="10"/>
                    </a:lnTo>
                    <a:lnTo>
                      <a:pt x="4" y="7"/>
                    </a:lnTo>
                    <a:lnTo>
                      <a:pt x="5" y="5"/>
                    </a:lnTo>
                    <a:lnTo>
                      <a:pt x="7" y="4"/>
                    </a:lnTo>
                    <a:lnTo>
                      <a:pt x="10" y="2"/>
                    </a:lnTo>
                    <a:lnTo>
                      <a:pt x="13" y="0"/>
                    </a:lnTo>
                    <a:lnTo>
                      <a:pt x="15" y="0"/>
                    </a:lnTo>
                    <a:lnTo>
                      <a:pt x="19" y="0"/>
                    </a:lnTo>
                    <a:lnTo>
                      <a:pt x="21" y="2"/>
                    </a:lnTo>
                    <a:lnTo>
                      <a:pt x="24" y="4"/>
                    </a:lnTo>
                    <a:lnTo>
                      <a:pt x="26" y="5"/>
                    </a:lnTo>
                    <a:lnTo>
                      <a:pt x="28" y="7"/>
                    </a:lnTo>
                    <a:lnTo>
                      <a:pt x="29" y="10"/>
                    </a:lnTo>
                    <a:lnTo>
                      <a:pt x="30" y="13"/>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9342" name="Freeform 266"/>
              <p:cNvSpPr/>
              <p:nvPr/>
            </p:nvSpPr>
            <p:spPr>
              <a:xfrm>
                <a:off x="3480" y="331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9" y="9"/>
                    </a:lnTo>
                    <a:lnTo>
                      <a:pt x="3" y="18"/>
                    </a:lnTo>
                    <a:lnTo>
                      <a:pt x="0" y="30"/>
                    </a:lnTo>
                    <a:lnTo>
                      <a:pt x="1" y="36"/>
                    </a:lnTo>
                    <a:lnTo>
                      <a:pt x="3" y="41"/>
                    </a:lnTo>
                    <a:lnTo>
                      <a:pt x="6" y="46"/>
                    </a:lnTo>
                    <a:lnTo>
                      <a:pt x="9" y="51"/>
                    </a:lnTo>
                    <a:lnTo>
                      <a:pt x="14"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9343" name="Freeform 267"/>
              <p:cNvSpPr/>
              <p:nvPr/>
            </p:nvSpPr>
            <p:spPr>
              <a:xfrm>
                <a:off x="3487" y="332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6"/>
                    </a:lnTo>
                    <a:lnTo>
                      <a:pt x="5" y="25"/>
                    </a:lnTo>
                    <a:lnTo>
                      <a:pt x="4" y="23"/>
                    </a:lnTo>
                    <a:lnTo>
                      <a:pt x="1" y="19"/>
                    </a:lnTo>
                    <a:lnTo>
                      <a:pt x="0" y="17"/>
                    </a:lnTo>
                    <a:lnTo>
                      <a:pt x="0" y="15"/>
                    </a:lnTo>
                    <a:lnTo>
                      <a:pt x="0" y="11"/>
                    </a:lnTo>
                    <a:lnTo>
                      <a:pt x="1" y="9"/>
                    </a:lnTo>
                    <a:lnTo>
                      <a:pt x="4" y="7"/>
                    </a:lnTo>
                    <a:lnTo>
                      <a:pt x="5" y="4"/>
                    </a:lnTo>
                    <a:lnTo>
                      <a:pt x="7" y="2"/>
                    </a:lnTo>
                    <a:lnTo>
                      <a:pt x="9" y="1"/>
                    </a:lnTo>
                    <a:lnTo>
                      <a:pt x="13" y="0"/>
                    </a:lnTo>
                    <a:lnTo>
                      <a:pt x="15" y="0"/>
                    </a:lnTo>
                    <a:lnTo>
                      <a:pt x="19" y="0"/>
                    </a:lnTo>
                    <a:lnTo>
                      <a:pt x="21" y="1"/>
                    </a:lnTo>
                    <a:lnTo>
                      <a:pt x="23" y="2"/>
                    </a:lnTo>
                    <a:lnTo>
                      <a:pt x="26" y="4"/>
                    </a:lnTo>
                    <a:lnTo>
                      <a:pt x="28" y="7"/>
                    </a:lnTo>
                    <a:lnTo>
                      <a:pt x="29" y="9"/>
                    </a:lnTo>
                    <a:lnTo>
                      <a:pt x="30" y="11"/>
                    </a:lnTo>
                    <a:lnTo>
                      <a:pt x="30" y="15"/>
                    </a:lnTo>
                    <a:lnTo>
                      <a:pt x="29"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9344" name="Freeform 268"/>
              <p:cNvSpPr/>
              <p:nvPr/>
            </p:nvSpPr>
            <p:spPr>
              <a:xfrm>
                <a:off x="3586" y="339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9" y="24"/>
                    </a:lnTo>
                    <a:lnTo>
                      <a:pt x="58" y="18"/>
                    </a:lnTo>
                    <a:lnTo>
                      <a:pt x="56" y="13"/>
                    </a:lnTo>
                    <a:lnTo>
                      <a:pt x="52" y="9"/>
                    </a:lnTo>
                    <a:lnTo>
                      <a:pt x="48" y="5"/>
                    </a:lnTo>
                    <a:lnTo>
                      <a:pt x="42" y="2"/>
                    </a:lnTo>
                    <a:lnTo>
                      <a:pt x="36" y="1"/>
                    </a:lnTo>
                    <a:lnTo>
                      <a:pt x="30" y="0"/>
                    </a:lnTo>
                    <a:lnTo>
                      <a:pt x="19" y="2"/>
                    </a:lnTo>
                    <a:lnTo>
                      <a:pt x="10" y="9"/>
                    </a:lnTo>
                    <a:lnTo>
                      <a:pt x="3" y="18"/>
                    </a:lnTo>
                    <a:lnTo>
                      <a:pt x="0" y="30"/>
                    </a:lnTo>
                    <a:lnTo>
                      <a:pt x="1" y="35"/>
                    </a:lnTo>
                    <a:lnTo>
                      <a:pt x="3" y="41"/>
                    </a:lnTo>
                    <a:lnTo>
                      <a:pt x="6" y="47"/>
                    </a:lnTo>
                    <a:lnTo>
                      <a:pt x="10" y="51"/>
                    </a:lnTo>
                    <a:lnTo>
                      <a:pt x="14" y="55"/>
                    </a:lnTo>
                    <a:lnTo>
                      <a:pt x="19" y="57"/>
                    </a:lnTo>
                    <a:lnTo>
                      <a:pt x="25" y="58"/>
                    </a:lnTo>
                    <a:lnTo>
                      <a:pt x="30" y="59"/>
                    </a:lnTo>
                    <a:lnTo>
                      <a:pt x="36" y="58"/>
                    </a:lnTo>
                    <a:lnTo>
                      <a:pt x="42" y="57"/>
                    </a:lnTo>
                    <a:lnTo>
                      <a:pt x="48" y="55"/>
                    </a:lnTo>
                    <a:lnTo>
                      <a:pt x="52" y="51"/>
                    </a:lnTo>
                    <a:lnTo>
                      <a:pt x="56"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9345" name="Freeform 269"/>
              <p:cNvSpPr/>
              <p:nvPr/>
            </p:nvSpPr>
            <p:spPr>
              <a:xfrm>
                <a:off x="3594" y="3405"/>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11" y="28"/>
                    </a:lnTo>
                    <a:lnTo>
                      <a:pt x="7" y="27"/>
                    </a:lnTo>
                    <a:lnTo>
                      <a:pt x="5" y="25"/>
                    </a:lnTo>
                    <a:lnTo>
                      <a:pt x="4" y="23"/>
                    </a:lnTo>
                    <a:lnTo>
                      <a:pt x="1" y="20"/>
                    </a:lnTo>
                    <a:lnTo>
                      <a:pt x="0" y="18"/>
                    </a:lnTo>
                    <a:lnTo>
                      <a:pt x="0" y="15"/>
                    </a:lnTo>
                    <a:lnTo>
                      <a:pt x="0" y="12"/>
                    </a:lnTo>
                    <a:lnTo>
                      <a:pt x="1" y="9"/>
                    </a:lnTo>
                    <a:lnTo>
                      <a:pt x="4" y="6"/>
                    </a:lnTo>
                    <a:lnTo>
                      <a:pt x="5" y="4"/>
                    </a:lnTo>
                    <a:lnTo>
                      <a:pt x="7" y="3"/>
                    </a:lnTo>
                    <a:lnTo>
                      <a:pt x="11" y="1"/>
                    </a:lnTo>
                    <a:lnTo>
                      <a:pt x="13" y="0"/>
                    </a:lnTo>
                    <a:lnTo>
                      <a:pt x="15" y="0"/>
                    </a:lnTo>
                    <a:lnTo>
                      <a:pt x="19" y="0"/>
                    </a:lnTo>
                    <a:lnTo>
                      <a:pt x="21" y="1"/>
                    </a:lnTo>
                    <a:lnTo>
                      <a:pt x="23" y="3"/>
                    </a:lnTo>
                    <a:lnTo>
                      <a:pt x="26" y="4"/>
                    </a:lnTo>
                    <a:lnTo>
                      <a:pt x="28" y="6"/>
                    </a:lnTo>
                    <a:lnTo>
                      <a:pt x="29" y="9"/>
                    </a:lnTo>
                    <a:lnTo>
                      <a:pt x="30" y="12"/>
                    </a:lnTo>
                    <a:lnTo>
                      <a:pt x="30" y="15"/>
                    </a:lnTo>
                    <a:lnTo>
                      <a:pt x="29" y="20"/>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9346" name="Freeform 270"/>
              <p:cNvSpPr/>
              <p:nvPr/>
            </p:nvSpPr>
            <p:spPr>
              <a:xfrm>
                <a:off x="3541" y="3129"/>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9" y="24"/>
                    </a:lnTo>
                    <a:lnTo>
                      <a:pt x="57" y="18"/>
                    </a:lnTo>
                    <a:lnTo>
                      <a:pt x="55" y="12"/>
                    </a:lnTo>
                    <a:lnTo>
                      <a:pt x="51" y="8"/>
                    </a:lnTo>
                    <a:lnTo>
                      <a:pt x="47" y="4"/>
                    </a:lnTo>
                    <a:lnTo>
                      <a:pt x="41" y="2"/>
                    </a:lnTo>
                    <a:lnTo>
                      <a:pt x="36" y="0"/>
                    </a:lnTo>
                    <a:lnTo>
                      <a:pt x="30" y="0"/>
                    </a:lnTo>
                    <a:lnTo>
                      <a:pt x="19" y="2"/>
                    </a:lnTo>
                    <a:lnTo>
                      <a:pt x="9" y="8"/>
                    </a:lnTo>
                    <a:lnTo>
                      <a:pt x="3" y="18"/>
                    </a:lnTo>
                    <a:lnTo>
                      <a:pt x="0" y="30"/>
                    </a:lnTo>
                    <a:lnTo>
                      <a:pt x="0" y="35"/>
                    </a:lnTo>
                    <a:lnTo>
                      <a:pt x="3" y="41"/>
                    </a:lnTo>
                    <a:lnTo>
                      <a:pt x="5" y="46"/>
                    </a:lnTo>
                    <a:lnTo>
                      <a:pt x="9" y="50"/>
                    </a:lnTo>
                    <a:lnTo>
                      <a:pt x="13" y="54"/>
                    </a:lnTo>
                    <a:lnTo>
                      <a:pt x="19" y="57"/>
                    </a:lnTo>
                    <a:lnTo>
                      <a:pt x="25" y="58"/>
                    </a:lnTo>
                    <a:lnTo>
                      <a:pt x="30" y="60"/>
                    </a:lnTo>
                    <a:lnTo>
                      <a:pt x="36" y="58"/>
                    </a:lnTo>
                    <a:lnTo>
                      <a:pt x="41" y="57"/>
                    </a:lnTo>
                    <a:lnTo>
                      <a:pt x="47" y="54"/>
                    </a:lnTo>
                    <a:lnTo>
                      <a:pt x="51" y="50"/>
                    </a:lnTo>
                    <a:lnTo>
                      <a:pt x="55" y="46"/>
                    </a:lnTo>
                    <a:lnTo>
                      <a:pt x="57" y="41"/>
                    </a:lnTo>
                    <a:lnTo>
                      <a:pt x="59" y="35"/>
                    </a:lnTo>
                    <a:lnTo>
                      <a:pt x="59" y="30"/>
                    </a:lnTo>
                    <a:close/>
                  </a:path>
                </a:pathLst>
              </a:custGeom>
              <a:solidFill>
                <a:srgbClr val="5900BC">
                  <a:alpha val="100000"/>
                </a:srgbClr>
              </a:solidFill>
              <a:ln w="9525">
                <a:noFill/>
              </a:ln>
            </p:spPr>
            <p:txBody>
              <a:bodyPr/>
              <a:p>
                <a:endParaRPr lang="en-US"/>
              </a:p>
            </p:txBody>
          </p:sp>
          <p:sp>
            <p:nvSpPr>
              <p:cNvPr id="9347" name="Freeform 271"/>
              <p:cNvSpPr/>
              <p:nvPr/>
            </p:nvSpPr>
            <p:spPr>
              <a:xfrm>
                <a:off x="3549" y="3136"/>
                <a:ext cx="14" cy="15"/>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5" y="28"/>
                    </a:moveTo>
                    <a:lnTo>
                      <a:pt x="12" y="28"/>
                    </a:lnTo>
                    <a:lnTo>
                      <a:pt x="10" y="27"/>
                    </a:lnTo>
                    <a:lnTo>
                      <a:pt x="6" y="26"/>
                    </a:lnTo>
                    <a:lnTo>
                      <a:pt x="4" y="25"/>
                    </a:lnTo>
                    <a:lnTo>
                      <a:pt x="3" y="23"/>
                    </a:lnTo>
                    <a:lnTo>
                      <a:pt x="2" y="19"/>
                    </a:lnTo>
                    <a:lnTo>
                      <a:pt x="0" y="17"/>
                    </a:lnTo>
                    <a:lnTo>
                      <a:pt x="0" y="15"/>
                    </a:lnTo>
                    <a:lnTo>
                      <a:pt x="0" y="11"/>
                    </a:lnTo>
                    <a:lnTo>
                      <a:pt x="2" y="9"/>
                    </a:lnTo>
                    <a:lnTo>
                      <a:pt x="3" y="7"/>
                    </a:lnTo>
                    <a:lnTo>
                      <a:pt x="4" y="4"/>
                    </a:lnTo>
                    <a:lnTo>
                      <a:pt x="6" y="2"/>
                    </a:lnTo>
                    <a:lnTo>
                      <a:pt x="10" y="1"/>
                    </a:lnTo>
                    <a:lnTo>
                      <a:pt x="12" y="0"/>
                    </a:lnTo>
                    <a:lnTo>
                      <a:pt x="15" y="0"/>
                    </a:lnTo>
                    <a:lnTo>
                      <a:pt x="18" y="0"/>
                    </a:lnTo>
                    <a:lnTo>
                      <a:pt x="21" y="1"/>
                    </a:lnTo>
                    <a:lnTo>
                      <a:pt x="23" y="2"/>
                    </a:lnTo>
                    <a:lnTo>
                      <a:pt x="26" y="4"/>
                    </a:lnTo>
                    <a:lnTo>
                      <a:pt x="27" y="7"/>
                    </a:lnTo>
                    <a:lnTo>
                      <a:pt x="28" y="9"/>
                    </a:lnTo>
                    <a:lnTo>
                      <a:pt x="29" y="11"/>
                    </a:lnTo>
                    <a:lnTo>
                      <a:pt x="29" y="15"/>
                    </a:lnTo>
                    <a:lnTo>
                      <a:pt x="28" y="20"/>
                    </a:lnTo>
                    <a:lnTo>
                      <a:pt x="26" y="25"/>
                    </a:lnTo>
                    <a:lnTo>
                      <a:pt x="21" y="27"/>
                    </a:lnTo>
                    <a:lnTo>
                      <a:pt x="15" y="28"/>
                    </a:lnTo>
                    <a:close/>
                  </a:path>
                </a:pathLst>
              </a:custGeom>
              <a:solidFill>
                <a:srgbClr val="FFFF93">
                  <a:alpha val="100000"/>
                </a:srgbClr>
              </a:solidFill>
              <a:ln w="9525">
                <a:noFill/>
              </a:ln>
            </p:spPr>
            <p:txBody>
              <a:bodyPr/>
              <a:p>
                <a:endParaRPr lang="en-US"/>
              </a:p>
            </p:txBody>
          </p:sp>
          <p:sp>
            <p:nvSpPr>
              <p:cNvPr id="9348" name="Freeform 272"/>
              <p:cNvSpPr/>
              <p:nvPr/>
            </p:nvSpPr>
            <p:spPr>
              <a:xfrm>
                <a:off x="3696" y="311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3"/>
                    </a:lnTo>
                    <a:lnTo>
                      <a:pt x="51" y="9"/>
                    </a:lnTo>
                    <a:lnTo>
                      <a:pt x="46" y="5"/>
                    </a:lnTo>
                    <a:lnTo>
                      <a:pt x="42" y="2"/>
                    </a:lnTo>
                    <a:lnTo>
                      <a:pt x="36" y="1"/>
                    </a:lnTo>
                    <a:lnTo>
                      <a:pt x="30" y="0"/>
                    </a:lnTo>
                    <a:lnTo>
                      <a:pt x="19" y="2"/>
                    </a:lnTo>
                    <a:lnTo>
                      <a:pt x="9" y="9"/>
                    </a:lnTo>
                    <a:lnTo>
                      <a:pt x="2" y="18"/>
                    </a:lnTo>
                    <a:lnTo>
                      <a:pt x="0" y="30"/>
                    </a:lnTo>
                    <a:lnTo>
                      <a:pt x="1" y="35"/>
                    </a:lnTo>
                    <a:lnTo>
                      <a:pt x="2" y="41"/>
                    </a:lnTo>
                    <a:lnTo>
                      <a:pt x="6" y="47"/>
                    </a:lnTo>
                    <a:lnTo>
                      <a:pt x="9" y="52"/>
                    </a:lnTo>
                    <a:lnTo>
                      <a:pt x="14" y="55"/>
                    </a:lnTo>
                    <a:lnTo>
                      <a:pt x="19" y="57"/>
                    </a:lnTo>
                    <a:lnTo>
                      <a:pt x="24" y="58"/>
                    </a:lnTo>
                    <a:lnTo>
                      <a:pt x="30" y="60"/>
                    </a:lnTo>
                    <a:lnTo>
                      <a:pt x="36" y="58"/>
                    </a:lnTo>
                    <a:lnTo>
                      <a:pt x="42" y="57"/>
                    </a:lnTo>
                    <a:lnTo>
                      <a:pt x="46" y="55"/>
                    </a:lnTo>
                    <a:lnTo>
                      <a:pt x="51" y="52"/>
                    </a:lnTo>
                    <a:lnTo>
                      <a:pt x="54"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9349" name="Freeform 273"/>
              <p:cNvSpPr/>
              <p:nvPr/>
            </p:nvSpPr>
            <p:spPr>
              <a:xfrm>
                <a:off x="3703" y="311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8"/>
                    </a:lnTo>
                    <a:lnTo>
                      <a:pt x="7" y="27"/>
                    </a:lnTo>
                    <a:lnTo>
                      <a:pt x="5" y="25"/>
                    </a:lnTo>
                    <a:lnTo>
                      <a:pt x="4" y="23"/>
                    </a:lnTo>
                    <a:lnTo>
                      <a:pt x="1" y="20"/>
                    </a:lnTo>
                    <a:lnTo>
                      <a:pt x="0" y="18"/>
                    </a:lnTo>
                    <a:lnTo>
                      <a:pt x="0" y="15"/>
                    </a:lnTo>
                    <a:lnTo>
                      <a:pt x="0" y="12"/>
                    </a:lnTo>
                    <a:lnTo>
                      <a:pt x="1" y="9"/>
                    </a:lnTo>
                    <a:lnTo>
                      <a:pt x="4" y="7"/>
                    </a:lnTo>
                    <a:lnTo>
                      <a:pt x="5" y="4"/>
                    </a:lnTo>
                    <a:lnTo>
                      <a:pt x="7" y="3"/>
                    </a:lnTo>
                    <a:lnTo>
                      <a:pt x="9" y="1"/>
                    </a:lnTo>
                    <a:lnTo>
                      <a:pt x="13" y="0"/>
                    </a:lnTo>
                    <a:lnTo>
                      <a:pt x="15" y="0"/>
                    </a:lnTo>
                    <a:lnTo>
                      <a:pt x="19" y="0"/>
                    </a:lnTo>
                    <a:lnTo>
                      <a:pt x="21" y="1"/>
                    </a:lnTo>
                    <a:lnTo>
                      <a:pt x="23" y="3"/>
                    </a:lnTo>
                    <a:lnTo>
                      <a:pt x="25" y="4"/>
                    </a:lnTo>
                    <a:lnTo>
                      <a:pt x="28"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9350" name="Freeform 274"/>
              <p:cNvSpPr/>
              <p:nvPr/>
            </p:nvSpPr>
            <p:spPr>
              <a:xfrm>
                <a:off x="3669" y="3257"/>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4"/>
                    </a:lnTo>
                    <a:lnTo>
                      <a:pt x="51" y="10"/>
                    </a:lnTo>
                    <a:lnTo>
                      <a:pt x="46" y="6"/>
                    </a:lnTo>
                    <a:lnTo>
                      <a:pt x="42" y="3"/>
                    </a:lnTo>
                    <a:lnTo>
                      <a:pt x="36" y="2"/>
                    </a:lnTo>
                    <a:lnTo>
                      <a:pt x="30" y="0"/>
                    </a:lnTo>
                    <a:lnTo>
                      <a:pt x="19" y="3"/>
                    </a:lnTo>
                    <a:lnTo>
                      <a:pt x="9" y="10"/>
                    </a:lnTo>
                    <a:lnTo>
                      <a:pt x="2" y="19"/>
                    </a:lnTo>
                    <a:lnTo>
                      <a:pt x="0" y="30"/>
                    </a:lnTo>
                    <a:lnTo>
                      <a:pt x="1" y="36"/>
                    </a:lnTo>
                    <a:lnTo>
                      <a:pt x="2" y="42"/>
                    </a:lnTo>
                    <a:lnTo>
                      <a:pt x="5" y="46"/>
                    </a:lnTo>
                    <a:lnTo>
                      <a:pt x="8" y="51"/>
                    </a:lnTo>
                    <a:lnTo>
                      <a:pt x="13" y="55"/>
                    </a:lnTo>
                    <a:lnTo>
                      <a:pt x="19" y="58"/>
                    </a:lnTo>
                    <a:lnTo>
                      <a:pt x="24" y="59"/>
                    </a:lnTo>
                    <a:lnTo>
                      <a:pt x="30" y="60"/>
                    </a:lnTo>
                    <a:lnTo>
                      <a:pt x="36" y="59"/>
                    </a:lnTo>
                    <a:lnTo>
                      <a:pt x="42" y="58"/>
                    </a:lnTo>
                    <a:lnTo>
                      <a:pt x="46" y="55"/>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9351" name="Freeform 275"/>
              <p:cNvSpPr/>
              <p:nvPr/>
            </p:nvSpPr>
            <p:spPr>
              <a:xfrm>
                <a:off x="3677" y="326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10"/>
                    </a:lnTo>
                    <a:lnTo>
                      <a:pt x="2" y="7"/>
                    </a:lnTo>
                    <a:lnTo>
                      <a:pt x="5" y="5"/>
                    </a:lnTo>
                    <a:lnTo>
                      <a:pt x="7" y="3"/>
                    </a:lnTo>
                    <a:lnTo>
                      <a:pt x="9" y="1"/>
                    </a:lnTo>
                    <a:lnTo>
                      <a:pt x="12" y="0"/>
                    </a:lnTo>
                    <a:lnTo>
                      <a:pt x="15" y="0"/>
                    </a:lnTo>
                    <a:lnTo>
                      <a:pt x="17" y="0"/>
                    </a:lnTo>
                    <a:lnTo>
                      <a:pt x="21" y="1"/>
                    </a:lnTo>
                    <a:lnTo>
                      <a:pt x="23" y="3"/>
                    </a:lnTo>
                    <a:lnTo>
                      <a:pt x="25" y="5"/>
                    </a:lnTo>
                    <a:lnTo>
                      <a:pt x="27"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9352" name="Freeform 276"/>
              <p:cNvSpPr/>
              <p:nvPr/>
            </p:nvSpPr>
            <p:spPr>
              <a:xfrm>
                <a:off x="3693" y="3382"/>
                <a:ext cx="30"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3"/>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8"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9353" name="Freeform 277"/>
              <p:cNvSpPr/>
              <p:nvPr/>
            </p:nvSpPr>
            <p:spPr>
              <a:xfrm>
                <a:off x="3701" y="3390"/>
                <a:ext cx="14" cy="14"/>
              </a:xfrm>
              <a:custGeom>
                <a:avLst/>
                <a:gdLst>
                  <a:gd name="txL" fmla="*/ 0 w 28"/>
                  <a:gd name="txT" fmla="*/ 0 h 29"/>
                  <a:gd name="txR" fmla="*/ 28 w 28"/>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8" h="29">
                    <a:moveTo>
                      <a:pt x="13" y="29"/>
                    </a:moveTo>
                    <a:lnTo>
                      <a:pt x="11" y="29"/>
                    </a:lnTo>
                    <a:lnTo>
                      <a:pt x="9" y="28"/>
                    </a:lnTo>
                    <a:lnTo>
                      <a:pt x="5" y="27"/>
                    </a:lnTo>
                    <a:lnTo>
                      <a:pt x="3" y="25"/>
                    </a:lnTo>
                    <a:lnTo>
                      <a:pt x="2" y="22"/>
                    </a:lnTo>
                    <a:lnTo>
                      <a:pt x="1" y="20"/>
                    </a:lnTo>
                    <a:lnTo>
                      <a:pt x="0" y="18"/>
                    </a:lnTo>
                    <a:lnTo>
                      <a:pt x="0" y="14"/>
                    </a:lnTo>
                    <a:lnTo>
                      <a:pt x="0" y="12"/>
                    </a:lnTo>
                    <a:lnTo>
                      <a:pt x="1" y="8"/>
                    </a:lnTo>
                    <a:lnTo>
                      <a:pt x="2" y="6"/>
                    </a:lnTo>
                    <a:lnTo>
                      <a:pt x="3" y="4"/>
                    </a:lnTo>
                    <a:lnTo>
                      <a:pt x="5" y="3"/>
                    </a:lnTo>
                    <a:lnTo>
                      <a:pt x="9" y="2"/>
                    </a:lnTo>
                    <a:lnTo>
                      <a:pt x="11" y="0"/>
                    </a:lnTo>
                    <a:lnTo>
                      <a:pt x="13" y="0"/>
                    </a:lnTo>
                    <a:lnTo>
                      <a:pt x="17" y="0"/>
                    </a:lnTo>
                    <a:lnTo>
                      <a:pt x="19" y="2"/>
                    </a:lnTo>
                    <a:lnTo>
                      <a:pt x="23" y="3"/>
                    </a:lnTo>
                    <a:lnTo>
                      <a:pt x="25" y="4"/>
                    </a:lnTo>
                    <a:lnTo>
                      <a:pt x="26" y="6"/>
                    </a:lnTo>
                    <a:lnTo>
                      <a:pt x="27" y="8"/>
                    </a:lnTo>
                    <a:lnTo>
                      <a:pt x="28" y="12"/>
                    </a:lnTo>
                    <a:lnTo>
                      <a:pt x="28" y="14"/>
                    </a:lnTo>
                    <a:lnTo>
                      <a:pt x="27" y="20"/>
                    </a:lnTo>
                    <a:lnTo>
                      <a:pt x="25" y="25"/>
                    </a:lnTo>
                    <a:lnTo>
                      <a:pt x="19" y="28"/>
                    </a:lnTo>
                    <a:lnTo>
                      <a:pt x="13" y="29"/>
                    </a:lnTo>
                    <a:close/>
                  </a:path>
                </a:pathLst>
              </a:custGeom>
              <a:solidFill>
                <a:srgbClr val="FFFF93">
                  <a:alpha val="100000"/>
                </a:srgbClr>
              </a:solidFill>
              <a:ln w="9525">
                <a:noFill/>
              </a:ln>
            </p:spPr>
            <p:txBody>
              <a:bodyPr/>
              <a:p>
                <a:endParaRPr lang="en-US"/>
              </a:p>
            </p:txBody>
          </p:sp>
          <p:sp>
            <p:nvSpPr>
              <p:cNvPr id="9354" name="Freeform 278"/>
              <p:cNvSpPr/>
              <p:nvPr/>
            </p:nvSpPr>
            <p:spPr>
              <a:xfrm>
                <a:off x="3842" y="3409"/>
                <a:ext cx="30" cy="30"/>
              </a:xfrm>
              <a:custGeom>
                <a:avLst/>
                <a:gdLst>
                  <a:gd name="txL" fmla="*/ 0 w 60"/>
                  <a:gd name="txT" fmla="*/ 0 h 58"/>
                  <a:gd name="txR" fmla="*/ 60 w 60"/>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8">
                    <a:moveTo>
                      <a:pt x="60" y="30"/>
                    </a:moveTo>
                    <a:lnTo>
                      <a:pt x="59" y="24"/>
                    </a:lnTo>
                    <a:lnTo>
                      <a:pt x="57" y="18"/>
                    </a:lnTo>
                    <a:lnTo>
                      <a:pt x="54" y="12"/>
                    </a:lnTo>
                    <a:lnTo>
                      <a:pt x="51" y="8"/>
                    </a:lnTo>
                    <a:lnTo>
                      <a:pt x="46" y="4"/>
                    </a:lnTo>
                    <a:lnTo>
                      <a:pt x="41" y="2"/>
                    </a:lnTo>
                    <a:lnTo>
                      <a:pt x="36" y="0"/>
                    </a:lnTo>
                    <a:lnTo>
                      <a:pt x="30" y="0"/>
                    </a:lnTo>
                    <a:lnTo>
                      <a:pt x="18" y="2"/>
                    </a:lnTo>
                    <a:lnTo>
                      <a:pt x="8" y="8"/>
                    </a:lnTo>
                    <a:lnTo>
                      <a:pt x="2" y="18"/>
                    </a:lnTo>
                    <a:lnTo>
                      <a:pt x="0" y="30"/>
                    </a:lnTo>
                    <a:lnTo>
                      <a:pt x="1" y="35"/>
                    </a:lnTo>
                    <a:lnTo>
                      <a:pt x="2" y="40"/>
                    </a:lnTo>
                    <a:lnTo>
                      <a:pt x="4" y="46"/>
                    </a:lnTo>
                    <a:lnTo>
                      <a:pt x="8" y="50"/>
                    </a:lnTo>
                    <a:lnTo>
                      <a:pt x="12" y="54"/>
                    </a:lnTo>
                    <a:lnTo>
                      <a:pt x="18" y="56"/>
                    </a:lnTo>
                    <a:lnTo>
                      <a:pt x="24" y="58"/>
                    </a:lnTo>
                    <a:lnTo>
                      <a:pt x="30" y="58"/>
                    </a:lnTo>
                    <a:lnTo>
                      <a:pt x="36" y="58"/>
                    </a:lnTo>
                    <a:lnTo>
                      <a:pt x="41" y="56"/>
                    </a:lnTo>
                    <a:lnTo>
                      <a:pt x="46" y="54"/>
                    </a:lnTo>
                    <a:lnTo>
                      <a:pt x="51" y="50"/>
                    </a:lnTo>
                    <a:lnTo>
                      <a:pt x="54" y="46"/>
                    </a:lnTo>
                    <a:lnTo>
                      <a:pt x="57" y="40"/>
                    </a:lnTo>
                    <a:lnTo>
                      <a:pt x="59" y="35"/>
                    </a:lnTo>
                    <a:lnTo>
                      <a:pt x="60" y="30"/>
                    </a:lnTo>
                    <a:close/>
                  </a:path>
                </a:pathLst>
              </a:custGeom>
              <a:solidFill>
                <a:srgbClr val="6800E0">
                  <a:alpha val="100000"/>
                </a:srgbClr>
              </a:solidFill>
              <a:ln w="9525">
                <a:noFill/>
              </a:ln>
            </p:spPr>
            <p:txBody>
              <a:bodyPr/>
              <a:p>
                <a:endParaRPr lang="en-US"/>
              </a:p>
            </p:txBody>
          </p:sp>
          <p:sp>
            <p:nvSpPr>
              <p:cNvPr id="9355" name="Freeform 279"/>
              <p:cNvSpPr/>
              <p:nvPr/>
            </p:nvSpPr>
            <p:spPr>
              <a:xfrm>
                <a:off x="3850" y="3417"/>
                <a:ext cx="15" cy="14"/>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5"/>
                    </a:lnTo>
                    <a:lnTo>
                      <a:pt x="4" y="3"/>
                    </a:lnTo>
                    <a:lnTo>
                      <a:pt x="7" y="2"/>
                    </a:lnTo>
                    <a:lnTo>
                      <a:pt x="9" y="1"/>
                    </a:lnTo>
                    <a:lnTo>
                      <a:pt x="11" y="0"/>
                    </a:lnTo>
                    <a:lnTo>
                      <a:pt x="15" y="0"/>
                    </a:lnTo>
                    <a:lnTo>
                      <a:pt x="17" y="0"/>
                    </a:lnTo>
                    <a:lnTo>
                      <a:pt x="21" y="1"/>
                    </a:lnTo>
                    <a:lnTo>
                      <a:pt x="23" y="2"/>
                    </a:lnTo>
                    <a:lnTo>
                      <a:pt x="25" y="3"/>
                    </a:lnTo>
                    <a:lnTo>
                      <a:pt x="26" y="5"/>
                    </a:lnTo>
                    <a:lnTo>
                      <a:pt x="29" y="9"/>
                    </a:lnTo>
                    <a:lnTo>
                      <a:pt x="30" y="11"/>
                    </a:lnTo>
                    <a:lnTo>
                      <a:pt x="30" y="15"/>
                    </a:lnTo>
                    <a:lnTo>
                      <a:pt x="29" y="20"/>
                    </a:lnTo>
                    <a:lnTo>
                      <a:pt x="25" y="25"/>
                    </a:lnTo>
                    <a:lnTo>
                      <a:pt x="21" y="27"/>
                    </a:lnTo>
                    <a:lnTo>
                      <a:pt x="15" y="28"/>
                    </a:lnTo>
                    <a:close/>
                  </a:path>
                </a:pathLst>
              </a:custGeom>
              <a:solidFill>
                <a:srgbClr val="FFFF93">
                  <a:alpha val="100000"/>
                </a:srgbClr>
              </a:solidFill>
              <a:ln w="9525">
                <a:noFill/>
              </a:ln>
            </p:spPr>
            <p:txBody>
              <a:bodyPr/>
              <a:p>
                <a:endParaRPr lang="en-US"/>
              </a:p>
            </p:txBody>
          </p:sp>
          <p:sp>
            <p:nvSpPr>
              <p:cNvPr id="9356" name="Freeform 280"/>
              <p:cNvSpPr/>
              <p:nvPr/>
            </p:nvSpPr>
            <p:spPr>
              <a:xfrm>
                <a:off x="3869" y="3310"/>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7" y="19"/>
                    </a:lnTo>
                    <a:lnTo>
                      <a:pt x="54" y="13"/>
                    </a:lnTo>
                    <a:lnTo>
                      <a:pt x="50" y="9"/>
                    </a:lnTo>
                    <a:lnTo>
                      <a:pt x="46" y="5"/>
                    </a:lnTo>
                    <a:lnTo>
                      <a:pt x="41" y="3"/>
                    </a:lnTo>
                    <a:lnTo>
                      <a:pt x="36" y="0"/>
                    </a:lnTo>
                    <a:lnTo>
                      <a:pt x="30" y="0"/>
                    </a:lnTo>
                    <a:lnTo>
                      <a:pt x="18" y="3"/>
                    </a:lnTo>
                    <a:lnTo>
                      <a:pt x="9" y="9"/>
                    </a:lnTo>
                    <a:lnTo>
                      <a:pt x="2" y="18"/>
                    </a:lnTo>
                    <a:lnTo>
                      <a:pt x="0" y="29"/>
                    </a:lnTo>
                    <a:lnTo>
                      <a:pt x="1" y="35"/>
                    </a:lnTo>
                    <a:lnTo>
                      <a:pt x="2" y="41"/>
                    </a:lnTo>
                    <a:lnTo>
                      <a:pt x="6" y="47"/>
                    </a:lnTo>
                    <a:lnTo>
                      <a:pt x="9" y="51"/>
                    </a:lnTo>
                    <a:lnTo>
                      <a:pt x="14" y="55"/>
                    </a:lnTo>
                    <a:lnTo>
                      <a:pt x="18" y="57"/>
                    </a:lnTo>
                    <a:lnTo>
                      <a:pt x="24" y="59"/>
                    </a:lnTo>
                    <a:lnTo>
                      <a:pt x="30" y="59"/>
                    </a:lnTo>
                    <a:lnTo>
                      <a:pt x="36" y="59"/>
                    </a:lnTo>
                    <a:lnTo>
                      <a:pt x="41" y="57"/>
                    </a:lnTo>
                    <a:lnTo>
                      <a:pt x="46" y="55"/>
                    </a:lnTo>
                    <a:lnTo>
                      <a:pt x="50" y="51"/>
                    </a:lnTo>
                    <a:lnTo>
                      <a:pt x="54" y="47"/>
                    </a:lnTo>
                    <a:lnTo>
                      <a:pt x="57" y="41"/>
                    </a:lnTo>
                    <a:lnTo>
                      <a:pt x="59" y="35"/>
                    </a:lnTo>
                    <a:lnTo>
                      <a:pt x="60" y="29"/>
                    </a:lnTo>
                    <a:close/>
                  </a:path>
                </a:pathLst>
              </a:custGeom>
              <a:solidFill>
                <a:srgbClr val="5900BC">
                  <a:alpha val="100000"/>
                </a:srgbClr>
              </a:solidFill>
              <a:ln w="9525">
                <a:noFill/>
              </a:ln>
            </p:spPr>
            <p:txBody>
              <a:bodyPr/>
              <a:p>
                <a:endParaRPr lang="en-US"/>
              </a:p>
            </p:txBody>
          </p:sp>
          <p:sp>
            <p:nvSpPr>
              <p:cNvPr id="9357" name="Freeform 281"/>
              <p:cNvSpPr/>
              <p:nvPr/>
            </p:nvSpPr>
            <p:spPr>
              <a:xfrm>
                <a:off x="3876" y="3318"/>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9" y="28"/>
                    </a:lnTo>
                    <a:lnTo>
                      <a:pt x="7" y="27"/>
                    </a:lnTo>
                    <a:lnTo>
                      <a:pt x="4" y="25"/>
                    </a:lnTo>
                    <a:lnTo>
                      <a:pt x="3" y="22"/>
                    </a:lnTo>
                    <a:lnTo>
                      <a:pt x="1" y="20"/>
                    </a:lnTo>
                    <a:lnTo>
                      <a:pt x="0" y="18"/>
                    </a:lnTo>
                    <a:lnTo>
                      <a:pt x="0" y="14"/>
                    </a:lnTo>
                    <a:lnTo>
                      <a:pt x="0" y="12"/>
                    </a:lnTo>
                    <a:lnTo>
                      <a:pt x="1" y="9"/>
                    </a:lnTo>
                    <a:lnTo>
                      <a:pt x="3" y="6"/>
                    </a:lnTo>
                    <a:lnTo>
                      <a:pt x="4" y="4"/>
                    </a:lnTo>
                    <a:lnTo>
                      <a:pt x="7" y="3"/>
                    </a:lnTo>
                    <a:lnTo>
                      <a:pt x="9" y="2"/>
                    </a:lnTo>
                    <a:lnTo>
                      <a:pt x="12" y="0"/>
                    </a:lnTo>
                    <a:lnTo>
                      <a:pt x="15" y="0"/>
                    </a:lnTo>
                    <a:lnTo>
                      <a:pt x="17" y="0"/>
                    </a:lnTo>
                    <a:lnTo>
                      <a:pt x="21" y="2"/>
                    </a:lnTo>
                    <a:lnTo>
                      <a:pt x="23" y="3"/>
                    </a:lnTo>
                    <a:lnTo>
                      <a:pt x="25" y="4"/>
                    </a:lnTo>
                    <a:lnTo>
                      <a:pt x="26" y="6"/>
                    </a:lnTo>
                    <a:lnTo>
                      <a:pt x="29" y="9"/>
                    </a:lnTo>
                    <a:lnTo>
                      <a:pt x="30" y="12"/>
                    </a:lnTo>
                    <a:lnTo>
                      <a:pt x="30" y="14"/>
                    </a:lnTo>
                    <a:lnTo>
                      <a:pt x="29" y="20"/>
                    </a:lnTo>
                    <a:lnTo>
                      <a:pt x="25" y="25"/>
                    </a:lnTo>
                    <a:lnTo>
                      <a:pt x="21" y="28"/>
                    </a:lnTo>
                    <a:lnTo>
                      <a:pt x="15" y="29"/>
                    </a:lnTo>
                    <a:close/>
                  </a:path>
                </a:pathLst>
              </a:custGeom>
              <a:solidFill>
                <a:srgbClr val="FFFF93">
                  <a:alpha val="100000"/>
                </a:srgbClr>
              </a:solidFill>
              <a:ln w="9525">
                <a:noFill/>
              </a:ln>
            </p:spPr>
            <p:txBody>
              <a:bodyPr/>
              <a:p>
                <a:endParaRPr lang="en-US"/>
              </a:p>
            </p:txBody>
          </p:sp>
          <p:sp>
            <p:nvSpPr>
              <p:cNvPr id="9358" name="Freeform 282"/>
              <p:cNvSpPr/>
              <p:nvPr/>
            </p:nvSpPr>
            <p:spPr>
              <a:xfrm>
                <a:off x="3869" y="3182"/>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3"/>
                    </a:lnTo>
                    <a:lnTo>
                      <a:pt x="50" y="9"/>
                    </a:lnTo>
                    <a:lnTo>
                      <a:pt x="46" y="5"/>
                    </a:lnTo>
                    <a:lnTo>
                      <a:pt x="41" y="2"/>
                    </a:lnTo>
                    <a:lnTo>
                      <a:pt x="36" y="1"/>
                    </a:lnTo>
                    <a:lnTo>
                      <a:pt x="30" y="0"/>
                    </a:lnTo>
                    <a:lnTo>
                      <a:pt x="18" y="2"/>
                    </a:lnTo>
                    <a:lnTo>
                      <a:pt x="9" y="9"/>
                    </a:lnTo>
                    <a:lnTo>
                      <a:pt x="2" y="18"/>
                    </a:lnTo>
                    <a:lnTo>
                      <a:pt x="0" y="30"/>
                    </a:lnTo>
                    <a:lnTo>
                      <a:pt x="1" y="35"/>
                    </a:lnTo>
                    <a:lnTo>
                      <a:pt x="2" y="41"/>
                    </a:lnTo>
                    <a:lnTo>
                      <a:pt x="6" y="47"/>
                    </a:lnTo>
                    <a:lnTo>
                      <a:pt x="9" y="51"/>
                    </a:lnTo>
                    <a:lnTo>
                      <a:pt x="14" y="55"/>
                    </a:lnTo>
                    <a:lnTo>
                      <a:pt x="18" y="57"/>
                    </a:lnTo>
                    <a:lnTo>
                      <a:pt x="24" y="58"/>
                    </a:lnTo>
                    <a:lnTo>
                      <a:pt x="30" y="60"/>
                    </a:lnTo>
                    <a:lnTo>
                      <a:pt x="36" y="58"/>
                    </a:lnTo>
                    <a:lnTo>
                      <a:pt x="41" y="57"/>
                    </a:lnTo>
                    <a:lnTo>
                      <a:pt x="46" y="55"/>
                    </a:lnTo>
                    <a:lnTo>
                      <a:pt x="50" y="51"/>
                    </a:lnTo>
                    <a:lnTo>
                      <a:pt x="54" y="47"/>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9359" name="Freeform 283"/>
              <p:cNvSpPr/>
              <p:nvPr/>
            </p:nvSpPr>
            <p:spPr>
              <a:xfrm>
                <a:off x="3876" y="318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8"/>
                    </a:lnTo>
                    <a:lnTo>
                      <a:pt x="7" y="27"/>
                    </a:lnTo>
                    <a:lnTo>
                      <a:pt x="4" y="25"/>
                    </a:lnTo>
                    <a:lnTo>
                      <a:pt x="3" y="23"/>
                    </a:lnTo>
                    <a:lnTo>
                      <a:pt x="1" y="20"/>
                    </a:lnTo>
                    <a:lnTo>
                      <a:pt x="0" y="18"/>
                    </a:lnTo>
                    <a:lnTo>
                      <a:pt x="0" y="15"/>
                    </a:lnTo>
                    <a:lnTo>
                      <a:pt x="0" y="12"/>
                    </a:lnTo>
                    <a:lnTo>
                      <a:pt x="1" y="9"/>
                    </a:lnTo>
                    <a:lnTo>
                      <a:pt x="3" y="7"/>
                    </a:lnTo>
                    <a:lnTo>
                      <a:pt x="4" y="4"/>
                    </a:lnTo>
                    <a:lnTo>
                      <a:pt x="7" y="3"/>
                    </a:lnTo>
                    <a:lnTo>
                      <a:pt x="9" y="1"/>
                    </a:lnTo>
                    <a:lnTo>
                      <a:pt x="12" y="0"/>
                    </a:lnTo>
                    <a:lnTo>
                      <a:pt x="15" y="0"/>
                    </a:lnTo>
                    <a:lnTo>
                      <a:pt x="17" y="0"/>
                    </a:lnTo>
                    <a:lnTo>
                      <a:pt x="21" y="1"/>
                    </a:lnTo>
                    <a:lnTo>
                      <a:pt x="23" y="3"/>
                    </a:lnTo>
                    <a:lnTo>
                      <a:pt x="25" y="4"/>
                    </a:lnTo>
                    <a:lnTo>
                      <a:pt x="26"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9360" name="Freeform 284"/>
              <p:cNvSpPr/>
              <p:nvPr/>
            </p:nvSpPr>
            <p:spPr>
              <a:xfrm>
                <a:off x="2809" y="3310"/>
                <a:ext cx="29"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4"/>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7"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9361" name="Freeform 285"/>
              <p:cNvSpPr/>
              <p:nvPr/>
            </p:nvSpPr>
            <p:spPr>
              <a:xfrm>
                <a:off x="2816" y="3318"/>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4" y="29"/>
                    </a:moveTo>
                    <a:lnTo>
                      <a:pt x="12" y="29"/>
                    </a:lnTo>
                    <a:lnTo>
                      <a:pt x="10" y="28"/>
                    </a:lnTo>
                    <a:lnTo>
                      <a:pt x="6" y="27"/>
                    </a:lnTo>
                    <a:lnTo>
                      <a:pt x="4" y="25"/>
                    </a:lnTo>
                    <a:lnTo>
                      <a:pt x="3" y="22"/>
                    </a:lnTo>
                    <a:lnTo>
                      <a:pt x="2" y="20"/>
                    </a:lnTo>
                    <a:lnTo>
                      <a:pt x="0" y="18"/>
                    </a:lnTo>
                    <a:lnTo>
                      <a:pt x="0" y="14"/>
                    </a:lnTo>
                    <a:lnTo>
                      <a:pt x="0" y="12"/>
                    </a:lnTo>
                    <a:lnTo>
                      <a:pt x="2" y="9"/>
                    </a:lnTo>
                    <a:lnTo>
                      <a:pt x="3" y="6"/>
                    </a:lnTo>
                    <a:lnTo>
                      <a:pt x="4" y="4"/>
                    </a:lnTo>
                    <a:lnTo>
                      <a:pt x="6" y="3"/>
                    </a:lnTo>
                    <a:lnTo>
                      <a:pt x="10" y="2"/>
                    </a:lnTo>
                    <a:lnTo>
                      <a:pt x="12" y="0"/>
                    </a:lnTo>
                    <a:lnTo>
                      <a:pt x="14" y="0"/>
                    </a:lnTo>
                    <a:lnTo>
                      <a:pt x="18" y="0"/>
                    </a:lnTo>
                    <a:lnTo>
                      <a:pt x="20" y="2"/>
                    </a:lnTo>
                    <a:lnTo>
                      <a:pt x="22" y="3"/>
                    </a:lnTo>
                    <a:lnTo>
                      <a:pt x="25" y="4"/>
                    </a:lnTo>
                    <a:lnTo>
                      <a:pt x="27" y="6"/>
                    </a:lnTo>
                    <a:lnTo>
                      <a:pt x="28" y="9"/>
                    </a:lnTo>
                    <a:lnTo>
                      <a:pt x="29" y="12"/>
                    </a:lnTo>
                    <a:lnTo>
                      <a:pt x="29" y="14"/>
                    </a:lnTo>
                    <a:lnTo>
                      <a:pt x="28" y="20"/>
                    </a:lnTo>
                    <a:lnTo>
                      <a:pt x="25" y="25"/>
                    </a:lnTo>
                    <a:lnTo>
                      <a:pt x="20" y="28"/>
                    </a:lnTo>
                    <a:lnTo>
                      <a:pt x="14" y="29"/>
                    </a:lnTo>
                    <a:close/>
                  </a:path>
                </a:pathLst>
              </a:custGeom>
              <a:solidFill>
                <a:srgbClr val="FFFF93">
                  <a:alpha val="100000"/>
                </a:srgbClr>
              </a:solidFill>
              <a:ln w="9525">
                <a:noFill/>
              </a:ln>
            </p:spPr>
            <p:txBody>
              <a:bodyPr/>
              <a:p>
                <a:endParaRPr lang="en-US"/>
              </a:p>
            </p:txBody>
          </p:sp>
          <p:sp>
            <p:nvSpPr>
              <p:cNvPr id="9362" name="Freeform 286"/>
              <p:cNvSpPr/>
              <p:nvPr/>
            </p:nvSpPr>
            <p:spPr>
              <a:xfrm>
                <a:off x="2947" y="223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3"/>
                    </a:lnTo>
                    <a:lnTo>
                      <a:pt x="51" y="8"/>
                    </a:lnTo>
                    <a:lnTo>
                      <a:pt x="46" y="5"/>
                    </a:lnTo>
                    <a:lnTo>
                      <a:pt x="41" y="3"/>
                    </a:lnTo>
                    <a:lnTo>
                      <a:pt x="36" y="0"/>
                    </a:lnTo>
                    <a:lnTo>
                      <a:pt x="30" y="0"/>
                    </a:lnTo>
                    <a:lnTo>
                      <a:pt x="18" y="3"/>
                    </a:lnTo>
                    <a:lnTo>
                      <a:pt x="9" y="8"/>
                    </a:lnTo>
                    <a:lnTo>
                      <a:pt x="2" y="19"/>
                    </a:lnTo>
                    <a:lnTo>
                      <a:pt x="0" y="30"/>
                    </a:lnTo>
                    <a:lnTo>
                      <a:pt x="1" y="36"/>
                    </a:lnTo>
                    <a:lnTo>
                      <a:pt x="2" y="42"/>
                    </a:lnTo>
                    <a:lnTo>
                      <a:pt x="6" y="47"/>
                    </a:lnTo>
                    <a:lnTo>
                      <a:pt x="9" y="51"/>
                    </a:lnTo>
                    <a:lnTo>
                      <a:pt x="14" y="55"/>
                    </a:lnTo>
                    <a:lnTo>
                      <a:pt x="18" y="58"/>
                    </a:lnTo>
                    <a:lnTo>
                      <a:pt x="24" y="59"/>
                    </a:lnTo>
                    <a:lnTo>
                      <a:pt x="30" y="60"/>
                    </a:lnTo>
                    <a:lnTo>
                      <a:pt x="36" y="59"/>
                    </a:lnTo>
                    <a:lnTo>
                      <a:pt x="41" y="58"/>
                    </a:lnTo>
                    <a:lnTo>
                      <a:pt x="46" y="55"/>
                    </a:lnTo>
                    <a:lnTo>
                      <a:pt x="51" y="51"/>
                    </a:lnTo>
                    <a:lnTo>
                      <a:pt x="54" y="47"/>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9363" name="Freeform 287"/>
              <p:cNvSpPr/>
              <p:nvPr/>
            </p:nvSpPr>
            <p:spPr>
              <a:xfrm>
                <a:off x="2954" y="224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7"/>
                    </a:lnTo>
                    <a:lnTo>
                      <a:pt x="5" y="26"/>
                    </a:lnTo>
                    <a:lnTo>
                      <a:pt x="3" y="23"/>
                    </a:lnTo>
                    <a:lnTo>
                      <a:pt x="1" y="20"/>
                    </a:lnTo>
                    <a:lnTo>
                      <a:pt x="0" y="18"/>
                    </a:lnTo>
                    <a:lnTo>
                      <a:pt x="0" y="15"/>
                    </a:lnTo>
                    <a:lnTo>
                      <a:pt x="0" y="12"/>
                    </a:lnTo>
                    <a:lnTo>
                      <a:pt x="1" y="10"/>
                    </a:lnTo>
                    <a:lnTo>
                      <a:pt x="3" y="7"/>
                    </a:lnTo>
                    <a:lnTo>
                      <a:pt x="5" y="5"/>
                    </a:lnTo>
                    <a:lnTo>
                      <a:pt x="7" y="3"/>
                    </a:lnTo>
                    <a:lnTo>
                      <a:pt x="10" y="2"/>
                    </a:lnTo>
                    <a:lnTo>
                      <a:pt x="13" y="0"/>
                    </a:lnTo>
                    <a:lnTo>
                      <a:pt x="15" y="0"/>
                    </a:lnTo>
                    <a:lnTo>
                      <a:pt x="18"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grpSp>
      </p:grpSp>
      <p:sp>
        <p:nvSpPr>
          <p:cNvPr id="286" name="Text Box 305"/>
          <p:cNvSpPr txBox="1"/>
          <p:nvPr/>
        </p:nvSpPr>
        <p:spPr>
          <a:xfrm>
            <a:off x="2286000" y="376238"/>
            <a:ext cx="4495800" cy="461962"/>
          </a:xfrm>
          <a:prstGeom prst="rect">
            <a:avLst/>
          </a:prstGeom>
          <a:solidFill>
            <a:srgbClr val="3366FF"/>
          </a:solidFill>
          <a:ln w="9525" cap="flat" cmpd="sng">
            <a:solidFill>
              <a:srgbClr val="FF0000"/>
            </a:solidFill>
            <a:prstDash val="solid"/>
            <a:miter/>
            <a:headEnd type="none" w="med" len="med"/>
            <a:tailEnd type="none" w="med" len="med"/>
          </a:ln>
        </p:spPr>
        <p:txBody>
          <a:bodyPr>
            <a:spAutoFit/>
          </a:bodyPr>
          <a:p>
            <a:pPr algn="ctr">
              <a:spcBef>
                <a:spcPct val="50000"/>
              </a:spcBef>
            </a:pPr>
            <a:r>
              <a:rPr sz="2400" b="1" dirty="0">
                <a:solidFill>
                  <a:srgbClr val="FFFF00"/>
                </a:solidFill>
                <a:latin typeface="Arial" panose="020B0604020202020204" pitchFamily="34" charset="0"/>
                <a:cs typeface="Arial" panose="020B0604020202020204" pitchFamily="34" charset="0"/>
              </a:rPr>
              <a:t>THẢO LUẬN NHÓM BÀN</a:t>
            </a:r>
            <a:endParaRPr sz="2400" b="1" dirty="0">
              <a:solidFill>
                <a:srgbClr val="FFFF00"/>
              </a:solidFill>
              <a:latin typeface="Arial" panose="020B0604020202020204" pitchFamily="34" charset="0"/>
              <a:ea typeface="Arial" panose="020B0604020202020204" pitchFamily="34" charset="0"/>
            </a:endParaRPr>
          </a:p>
        </p:txBody>
      </p:sp>
      <p:sp>
        <p:nvSpPr>
          <p:cNvPr id="287" name="Rectangle 304" descr="Parchment"/>
          <p:cNvSpPr>
            <a:spLocks noChangeArrowheads="1"/>
          </p:cNvSpPr>
          <p:nvPr/>
        </p:nvSpPr>
        <p:spPr bwMode="auto">
          <a:xfrm>
            <a:off x="555625" y="1038225"/>
            <a:ext cx="8072438" cy="4967288"/>
          </a:xfrm>
          <a:prstGeom prst="rect">
            <a:avLst/>
          </a:prstGeom>
          <a:blipFill dpi="0" rotWithShape="0">
            <a:blip r:embed="rId2"/>
            <a:srcRect/>
            <a:tile tx="0" ty="0" sx="100000" sy="100000" flip="none" algn="tl"/>
          </a:blipFill>
          <a:ln w="38100" cmpd="dbl">
            <a:solidFill>
              <a:srgbClr val="FF0000"/>
            </a:solidFill>
            <a:miter lim="800000"/>
          </a:ln>
        </p:spPr>
        <p:txBody>
          <a:bodyPr/>
          <a:p>
            <a:pPr marL="342900" indent="-342900" eaLnBrk="0" hangingPunct="0">
              <a:lnSpc>
                <a:spcPct val="90000"/>
              </a:lnSpc>
              <a:spcBef>
                <a:spcPct val="20000"/>
              </a:spcBef>
              <a:buNone/>
            </a:pPr>
            <a:r>
              <a:rPr sz="2000" b="1" dirty="0">
                <a:latin typeface="Times New Roman" panose="02020603050405020304" pitchFamily="18" charset="0"/>
                <a:cs typeface="Times New Roman" panose="02020603050405020304" pitchFamily="18" charset="0"/>
              </a:rPr>
              <a:t>- Hoạt động nhóm b</a:t>
            </a:r>
            <a:r>
              <a:rPr sz="2000" b="1" dirty="0">
                <a:latin typeface="Times New Roman" panose="02020603050405020304" pitchFamily="18" charset="0"/>
                <a:ea typeface="Times New Roman" panose="02020603050405020304" pitchFamily="18" charset="0"/>
              </a:rPr>
              <a:t>à</a:t>
            </a:r>
            <a:r>
              <a:rPr sz="2000" b="1" dirty="0">
                <a:latin typeface="Times New Roman" panose="02020603050405020304" pitchFamily="18" charset="0"/>
                <a:cs typeface="Times New Roman" panose="02020603050405020304" pitchFamily="18" charset="0"/>
              </a:rPr>
              <a:t>n.</a:t>
            </a:r>
            <a:endParaRPr sz="2000" b="1" dirty="0">
              <a:latin typeface="Times New Roman" panose="02020603050405020304" pitchFamily="18" charset="0"/>
              <a:cs typeface="Times New Roman" panose="02020603050405020304" pitchFamily="18" charset="0"/>
            </a:endParaRPr>
          </a:p>
          <a:p>
            <a:pPr marL="342900" indent="-342900" eaLnBrk="0" hangingPunct="0">
              <a:lnSpc>
                <a:spcPct val="90000"/>
              </a:lnSpc>
              <a:spcBef>
                <a:spcPct val="20000"/>
              </a:spcBef>
              <a:buNone/>
            </a:pPr>
            <a:r>
              <a:rPr sz="2000" b="1" dirty="0">
                <a:latin typeface="Times New Roman" panose="02020603050405020304" pitchFamily="18" charset="0"/>
                <a:cs typeface="Times New Roman" panose="02020603050405020304" pitchFamily="18" charset="0"/>
              </a:rPr>
              <a:t>- Thời gian: 5 phút.</a:t>
            </a:r>
            <a:r>
              <a:rPr lang="vi-VN" altLang="x-none" sz="2000" b="1" dirty="0">
                <a:latin typeface="Times New Roman" panose="02020603050405020304" pitchFamily="18" charset="0"/>
                <a:cs typeface="Times New Roman" panose="02020603050405020304" pitchFamily="18" charset="0"/>
              </a:rPr>
              <a:t> </a:t>
            </a:r>
            <a:endParaRPr sz="2000" b="1" dirty="0">
              <a:latin typeface="Times New Roman" panose="02020603050405020304" pitchFamily="18" charset="0"/>
              <a:cs typeface="Times New Roman" panose="02020603050405020304" pitchFamily="18" charset="0"/>
            </a:endParaRPr>
          </a:p>
          <a:p>
            <a:pPr marL="342900" indent="-342900" eaLnBrk="0" hangingPunct="0">
              <a:lnSpc>
                <a:spcPct val="90000"/>
              </a:lnSpc>
              <a:spcBef>
                <a:spcPct val="20000"/>
              </a:spcBef>
              <a:buNone/>
            </a:pPr>
            <a:r>
              <a:rPr sz="2000" b="1" dirty="0">
                <a:latin typeface="Times New Roman" panose="02020603050405020304" pitchFamily="18" charset="0"/>
                <a:cs typeface="Times New Roman" panose="02020603050405020304" pitchFamily="18" charset="0"/>
              </a:rPr>
              <a:t>- Sản phẩm hoạt động: ghi v</a:t>
            </a:r>
            <a:r>
              <a:rPr sz="2000" b="1" dirty="0">
                <a:latin typeface="Times New Roman" panose="02020603050405020304" pitchFamily="18" charset="0"/>
                <a:ea typeface="Times New Roman" panose="02020603050405020304" pitchFamily="18" charset="0"/>
              </a:rPr>
              <a:t>à</a:t>
            </a:r>
            <a:r>
              <a:rPr sz="2000" b="1" dirty="0">
                <a:latin typeface="Times New Roman" panose="02020603050405020304" pitchFamily="18" charset="0"/>
                <a:cs typeface="Times New Roman" panose="02020603050405020304" pitchFamily="18" charset="0"/>
              </a:rPr>
              <a:t>o </a:t>
            </a:r>
            <a:r>
              <a:rPr sz="2000" b="1" dirty="0">
                <a:solidFill>
                  <a:srgbClr val="FF0000"/>
                </a:solidFill>
                <a:latin typeface="Times New Roman" panose="02020603050405020304" pitchFamily="18" charset="0"/>
                <a:cs typeface="Times New Roman" panose="02020603050405020304" pitchFamily="18" charset="0"/>
              </a:rPr>
              <a:t>phiếu học tập số 3</a:t>
            </a:r>
            <a:r>
              <a:rPr sz="2000" b="1" dirty="0">
                <a:latin typeface="Times New Roman" panose="02020603050405020304" pitchFamily="18" charset="0"/>
                <a:cs typeface="Times New Roman" panose="02020603050405020304" pitchFamily="18" charset="0"/>
              </a:rPr>
              <a:t>.</a:t>
            </a:r>
            <a:endParaRPr sz="2000" b="1" dirty="0">
              <a:latin typeface="Times New Roman" panose="02020603050405020304" pitchFamily="18" charset="0"/>
              <a:cs typeface="Times New Roman" panose="02020603050405020304" pitchFamily="18" charset="0"/>
            </a:endParaRPr>
          </a:p>
          <a:p>
            <a:pPr marL="342900" indent="-342900" eaLnBrk="0" hangingPunct="0">
              <a:lnSpc>
                <a:spcPct val="90000"/>
              </a:lnSpc>
              <a:spcBef>
                <a:spcPct val="20000"/>
              </a:spcBef>
              <a:buNone/>
            </a:pPr>
            <a:r>
              <a:rPr sz="2000" b="1" dirty="0">
                <a:latin typeface="Times New Roman" panose="02020603050405020304" pitchFamily="18" charset="0"/>
                <a:cs typeface="Times New Roman" panose="02020603050405020304" pitchFamily="18" charset="0"/>
              </a:rPr>
              <a:t>- Trả lời:</a:t>
            </a:r>
            <a:endParaRPr sz="2000" b="1" dirty="0">
              <a:latin typeface="Times New Roman" panose="02020603050405020304" pitchFamily="18" charset="0"/>
              <a:cs typeface="Times New Roman" panose="02020603050405020304" pitchFamily="18" charset="0"/>
            </a:endParaRPr>
          </a:p>
          <a:p>
            <a:pPr marL="342900" indent="-342900">
              <a:buNone/>
            </a:pPr>
            <a:r>
              <a:rPr sz="2000" dirty="0">
                <a:latin typeface="Times New Roman" panose="02020603050405020304" pitchFamily="18" charset="0"/>
              </a:rPr>
              <a:t>   </a:t>
            </a:r>
            <a:r>
              <a:rPr sz="2000" b="1" dirty="0">
                <a:solidFill>
                  <a:srgbClr val="0000FF"/>
                </a:solidFill>
                <a:latin typeface="Times New Roman" panose="02020603050405020304" pitchFamily="18" charset="0"/>
              </a:rPr>
              <a:t>1.  Những lễ hội như hội thổi cơm thi ở làng Đồng Vân cho em biết thêm điều gì về lịch sử, văn hóa dân tộc? </a:t>
            </a:r>
            <a:endParaRPr sz="2000" b="1" dirty="0">
              <a:solidFill>
                <a:srgbClr val="0000FF"/>
              </a:solidFill>
              <a:latin typeface="Times New Roman" panose="02020603050405020304" pitchFamily="18" charset="0"/>
            </a:endParaRPr>
          </a:p>
          <a:p>
            <a:pPr marL="342900" indent="-342900">
              <a:buNone/>
            </a:pPr>
            <a:r>
              <a:rPr sz="2000" dirty="0">
                <a:latin typeface="Times New Roman" panose="02020603050405020304" pitchFamily="18" charset="0"/>
              </a:rPr>
              <a:t>      Giúp hiểu thêm về lịch sử, về những lễ hội của cha ông ta lưu truyền qua nhiều thế hệ, nhằm tôn vinh những nét đẹp của văn hóa dân tộc, của nghề trồng lúa nước.</a:t>
            </a:r>
            <a:endParaRPr sz="2000" dirty="0">
              <a:latin typeface="Times New Roman" panose="02020603050405020304" pitchFamily="18" charset="0"/>
            </a:endParaRPr>
          </a:p>
          <a:p>
            <a:pPr marL="342900" indent="-342900">
              <a:buNone/>
            </a:pPr>
            <a:endParaRPr sz="2000" b="1" dirty="0">
              <a:solidFill>
                <a:srgbClr val="0000FF"/>
              </a:solidFill>
              <a:latin typeface="Times New Roman" panose="02020603050405020304" pitchFamily="18" charset="0"/>
            </a:endParaRPr>
          </a:p>
          <a:p>
            <a:pPr marL="342900" indent="-342900">
              <a:buNone/>
            </a:pPr>
            <a:r>
              <a:rPr sz="2000" b="1" dirty="0">
                <a:solidFill>
                  <a:srgbClr val="0000FF"/>
                </a:solidFill>
                <a:latin typeface="Times New Roman" panose="02020603050405020304" pitchFamily="18" charset="0"/>
              </a:rPr>
              <a:t>  2. Liên hệ với văn bản Thánh Gióng và Sự tích Hồ Gươm.</a:t>
            </a:r>
            <a:endParaRPr sz="2000" b="1" dirty="0">
              <a:solidFill>
                <a:srgbClr val="0000FF"/>
              </a:solidFill>
              <a:latin typeface="Times New Roman" panose="02020603050405020304" pitchFamily="18" charset="0"/>
            </a:endParaRPr>
          </a:p>
          <a:p>
            <a:pPr marL="342900" indent="-342900" eaLnBrk="0" hangingPunct="0">
              <a:buNone/>
            </a:pPr>
            <a:r>
              <a:rPr sz="2000" dirty="0">
                <a:latin typeface="Times New Roman" panose="02020603050405020304" pitchFamily="18" charset="0"/>
              </a:rPr>
              <a:t>         Hai văn bản Thánh Gióng và Sự tích Hồ Gươm cho thấy nhân dân ta</a:t>
            </a:r>
            <a:endParaRPr sz="2000" dirty="0">
              <a:latin typeface="Times New Roman" panose="02020603050405020304" pitchFamily="18" charset="0"/>
            </a:endParaRPr>
          </a:p>
          <a:p>
            <a:pPr marL="342900" indent="-342900" eaLnBrk="0" hangingPunct="0">
              <a:buNone/>
            </a:pPr>
            <a:r>
              <a:rPr sz="2000" dirty="0">
                <a:latin typeface="Times New Roman" panose="02020603050405020304" pitchFamily="18" charset="0"/>
              </a:rPr>
              <a:t>luôn đoàn kết đấu tranh, quyết tâm chiến đấu và chiến thắng kẻ thù xâm lược.</a:t>
            </a:r>
            <a:endParaRPr sz="2000" dirty="0">
              <a:latin typeface="Times New Roman" panose="02020603050405020304" pitchFamily="18" charset="0"/>
            </a:endParaRPr>
          </a:p>
          <a:p>
            <a:pPr marL="342900" indent="-342900" eaLnBrk="0" hangingPunct="0">
              <a:buNone/>
            </a:pPr>
            <a:r>
              <a:rPr sz="2000" dirty="0">
                <a:latin typeface="Times New Roman" panose="02020603050405020304" pitchFamily="18" charset="0"/>
              </a:rPr>
              <a:t>Điều đó đã trở thành truyền thống yêu nước quý báu của nhân dân ta từ xưa</a:t>
            </a:r>
            <a:endParaRPr sz="2000" dirty="0">
              <a:latin typeface="Times New Roman" panose="02020603050405020304" pitchFamily="18" charset="0"/>
            </a:endParaRPr>
          </a:p>
          <a:p>
            <a:pPr marL="342900" indent="-342900" eaLnBrk="0" hangingPunct="0">
              <a:buNone/>
            </a:pPr>
            <a:r>
              <a:rPr sz="2000" dirty="0">
                <a:latin typeface="Times New Roman" panose="02020603050405020304" pitchFamily="18" charset="0"/>
              </a:rPr>
              <a:t>đến nay.</a:t>
            </a:r>
            <a:endParaRPr sz="2000" b="1" dirty="0">
              <a:solidFill>
                <a:srgbClr val="0000FF"/>
              </a:solidFill>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lt">
                                    <p:tmAbs val="75"/>
                                  </p:iterate>
                                  <p:childTnLst>
                                    <p:set>
                                      <p:cBhvr>
                                        <p:cTn id="6" dur="1" fill="hold">
                                          <p:stCondLst>
                                            <p:cond delay="74"/>
                                          </p:stCondLst>
                                        </p:cTn>
                                        <p:tgtEl>
                                          <p:spTgt spid="286"/>
                                        </p:tgtEl>
                                        <p:attrNameLst>
                                          <p:attrName>style.visibility</p:attrName>
                                        </p:attrNameLst>
                                      </p:cBhvr>
                                      <p:to>
                                        <p:strVal val="visible"/>
                                      </p:to>
                                    </p:set>
                                  </p:childTnLst>
                                </p:cTn>
                              </p:par>
                            </p:childTnLst>
                          </p:cTn>
                        </p:par>
                        <p:par>
                          <p:cTn id="7" fill="hold">
                            <p:stCondLst>
                              <p:cond delay="1350"/>
                            </p:stCondLst>
                            <p:childTnLst>
                              <p:par>
                                <p:cTn id="8" presetID="8" presetClass="entr" presetSubtype="16" fill="hold" grpId="0" nodeType="afterEffect">
                                  <p:stCondLst>
                                    <p:cond delay="0"/>
                                  </p:stCondLst>
                                  <p:childTnLst>
                                    <p:set>
                                      <p:cBhvr>
                                        <p:cTn id="9" dur="1" fill="hold">
                                          <p:stCondLst>
                                            <p:cond delay="0"/>
                                          </p:stCondLst>
                                        </p:cTn>
                                        <p:tgtEl>
                                          <p:spTgt spid="287"/>
                                        </p:tgtEl>
                                        <p:attrNameLst>
                                          <p:attrName>style.visibility</p:attrName>
                                        </p:attrNameLst>
                                      </p:cBhvr>
                                      <p:to>
                                        <p:strVal val="visible"/>
                                      </p:to>
                                    </p:set>
                                    <p:animEffect transition="in" filter="diamond(in)">
                                      <p:cBhvr>
                                        <p:cTn id="10" dur="2000"/>
                                        <p:tgtEl>
                                          <p:spTgt spid="2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 grpId="0" animBg="1"/>
      <p:bldP spid="28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0242" name="Group 4"/>
          <p:cNvGrpSpPr/>
          <p:nvPr/>
        </p:nvGrpSpPr>
        <p:grpSpPr>
          <a:xfrm>
            <a:off x="-38100" y="-38100"/>
            <a:ext cx="9220200" cy="6934200"/>
            <a:chOff x="0" y="0"/>
            <a:chExt cx="5760" cy="4320"/>
          </a:xfrm>
        </p:grpSpPr>
        <p:pic>
          <p:nvPicPr>
            <p:cNvPr id="10245" name="Picture 5"/>
            <p:cNvPicPr>
              <a:picLocks noChangeAspect="1"/>
            </p:cNvPicPr>
            <p:nvPr/>
          </p:nvPicPr>
          <p:blipFill>
            <a:blip r:embed="rId1"/>
            <a:stretch>
              <a:fillRect/>
            </a:stretch>
          </p:blipFill>
          <p:spPr>
            <a:xfrm>
              <a:off x="0" y="0"/>
              <a:ext cx="5760" cy="4320"/>
            </a:xfrm>
            <a:prstGeom prst="rect">
              <a:avLst/>
            </a:prstGeom>
            <a:noFill/>
            <a:ln w="9525">
              <a:noFill/>
            </a:ln>
          </p:spPr>
        </p:pic>
        <p:grpSp>
          <p:nvGrpSpPr>
            <p:cNvPr id="10246" name="Group 6"/>
            <p:cNvGrpSpPr/>
            <p:nvPr/>
          </p:nvGrpSpPr>
          <p:grpSpPr>
            <a:xfrm>
              <a:off x="94" y="3272"/>
              <a:ext cx="859" cy="952"/>
              <a:chOff x="2794" y="2160"/>
              <a:chExt cx="1154" cy="1279"/>
            </a:xfrm>
          </p:grpSpPr>
          <p:sp>
            <p:nvSpPr>
              <p:cNvPr id="10388" name="AutoShape 7"/>
              <p:cNvSpPr>
                <a:spLocks noChangeAspect="1" noTextEdit="1"/>
              </p:cNvSpPr>
              <p:nvPr/>
            </p:nvSpPr>
            <p:spPr>
              <a:xfrm>
                <a:off x="2832" y="2160"/>
                <a:ext cx="1116" cy="1237"/>
              </a:xfrm>
              <a:prstGeom prst="rect">
                <a:avLst/>
              </a:prstGeom>
              <a:noFill/>
              <a:ln w="9525">
                <a:noFill/>
              </a:ln>
            </p:spPr>
            <p:txBody>
              <a:bodyPr/>
              <a:p>
                <a:endParaRPr lang="en-US"/>
              </a:p>
            </p:txBody>
          </p:sp>
          <p:sp>
            <p:nvSpPr>
              <p:cNvPr id="10389" name="Freeform 8"/>
              <p:cNvSpPr/>
              <p:nvPr/>
            </p:nvSpPr>
            <p:spPr>
              <a:xfrm>
                <a:off x="2912" y="2780"/>
                <a:ext cx="30" cy="30"/>
              </a:xfrm>
              <a:custGeom>
                <a:avLst/>
                <a:gdLst>
                  <a:gd name="txL" fmla="*/ 0 w 61"/>
                  <a:gd name="txT" fmla="*/ 0 h 60"/>
                  <a:gd name="txR" fmla="*/ 61 w 61"/>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61" h="60">
                    <a:moveTo>
                      <a:pt x="31" y="60"/>
                    </a:moveTo>
                    <a:lnTo>
                      <a:pt x="18" y="57"/>
                    </a:lnTo>
                    <a:lnTo>
                      <a:pt x="9" y="50"/>
                    </a:lnTo>
                    <a:lnTo>
                      <a:pt x="2" y="41"/>
                    </a:lnTo>
                    <a:lnTo>
                      <a:pt x="0" y="30"/>
                    </a:lnTo>
                    <a:lnTo>
                      <a:pt x="2" y="18"/>
                    </a:lnTo>
                    <a:lnTo>
                      <a:pt x="9" y="8"/>
                    </a:lnTo>
                    <a:lnTo>
                      <a:pt x="18" y="2"/>
                    </a:lnTo>
                    <a:lnTo>
                      <a:pt x="31" y="0"/>
                    </a:lnTo>
                    <a:lnTo>
                      <a:pt x="42" y="2"/>
                    </a:lnTo>
                    <a:lnTo>
                      <a:pt x="52" y="8"/>
                    </a:lnTo>
                    <a:lnTo>
                      <a:pt x="58" y="18"/>
                    </a:lnTo>
                    <a:lnTo>
                      <a:pt x="61" y="30"/>
                    </a:lnTo>
                    <a:lnTo>
                      <a:pt x="58" y="41"/>
                    </a:lnTo>
                    <a:lnTo>
                      <a:pt x="52" y="50"/>
                    </a:lnTo>
                    <a:lnTo>
                      <a:pt x="42" y="57"/>
                    </a:lnTo>
                    <a:lnTo>
                      <a:pt x="31" y="60"/>
                    </a:lnTo>
                    <a:close/>
                  </a:path>
                </a:pathLst>
              </a:custGeom>
              <a:solidFill>
                <a:srgbClr val="FFFF93">
                  <a:alpha val="100000"/>
                </a:srgbClr>
              </a:solidFill>
              <a:ln w="9525">
                <a:noFill/>
              </a:ln>
            </p:spPr>
            <p:txBody>
              <a:bodyPr/>
              <a:p>
                <a:endParaRPr lang="en-US"/>
              </a:p>
            </p:txBody>
          </p:sp>
          <p:sp>
            <p:nvSpPr>
              <p:cNvPr id="10390" name="Freeform 9"/>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10391" name="Freeform 10"/>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10392" name="Freeform 11"/>
              <p:cNvSpPr/>
              <p:nvPr/>
            </p:nvSpPr>
            <p:spPr>
              <a:xfrm>
                <a:off x="2821" y="2718"/>
                <a:ext cx="89" cy="73"/>
              </a:xfrm>
              <a:custGeom>
                <a:avLst/>
                <a:gdLst>
                  <a:gd name="txL" fmla="*/ 0 w 177"/>
                  <a:gd name="txT" fmla="*/ 0 h 146"/>
                  <a:gd name="txR" fmla="*/ 177 w 177"/>
                  <a:gd name="txB" fmla="*/ 146 h 146"/>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77" h="146">
                    <a:moveTo>
                      <a:pt x="163" y="144"/>
                    </a:moveTo>
                    <a:lnTo>
                      <a:pt x="177" y="118"/>
                    </a:lnTo>
                    <a:lnTo>
                      <a:pt x="172" y="110"/>
                    </a:lnTo>
                    <a:lnTo>
                      <a:pt x="161" y="89"/>
                    </a:lnTo>
                    <a:lnTo>
                      <a:pt x="144" y="62"/>
                    </a:lnTo>
                    <a:lnTo>
                      <a:pt x="122" y="33"/>
                    </a:lnTo>
                    <a:lnTo>
                      <a:pt x="95" y="11"/>
                    </a:lnTo>
                    <a:lnTo>
                      <a:pt x="69" y="0"/>
                    </a:lnTo>
                    <a:lnTo>
                      <a:pt x="40" y="7"/>
                    </a:lnTo>
                    <a:lnTo>
                      <a:pt x="14" y="38"/>
                    </a:lnTo>
                    <a:lnTo>
                      <a:pt x="3" y="60"/>
                    </a:lnTo>
                    <a:lnTo>
                      <a:pt x="0" y="78"/>
                    </a:lnTo>
                    <a:lnTo>
                      <a:pt x="1" y="94"/>
                    </a:lnTo>
                    <a:lnTo>
                      <a:pt x="8" y="106"/>
                    </a:lnTo>
                    <a:lnTo>
                      <a:pt x="17" y="117"/>
                    </a:lnTo>
                    <a:lnTo>
                      <a:pt x="30" y="126"/>
                    </a:lnTo>
                    <a:lnTo>
                      <a:pt x="46" y="132"/>
                    </a:lnTo>
                    <a:lnTo>
                      <a:pt x="62" y="138"/>
                    </a:lnTo>
                    <a:lnTo>
                      <a:pt x="79" y="141"/>
                    </a:lnTo>
                    <a:lnTo>
                      <a:pt x="98" y="143"/>
                    </a:lnTo>
                    <a:lnTo>
                      <a:pt x="115" y="144"/>
                    </a:lnTo>
                    <a:lnTo>
                      <a:pt x="130" y="146"/>
                    </a:lnTo>
                    <a:lnTo>
                      <a:pt x="144" y="146"/>
                    </a:lnTo>
                    <a:lnTo>
                      <a:pt x="154" y="144"/>
                    </a:lnTo>
                    <a:lnTo>
                      <a:pt x="161" y="144"/>
                    </a:lnTo>
                    <a:lnTo>
                      <a:pt x="163" y="144"/>
                    </a:lnTo>
                    <a:close/>
                  </a:path>
                </a:pathLst>
              </a:custGeom>
              <a:solidFill>
                <a:srgbClr val="6800E0">
                  <a:alpha val="100000"/>
                </a:srgbClr>
              </a:solidFill>
              <a:ln w="9525">
                <a:noFill/>
              </a:ln>
            </p:spPr>
            <p:txBody>
              <a:bodyPr/>
              <a:p>
                <a:endParaRPr lang="en-US"/>
              </a:p>
            </p:txBody>
          </p:sp>
          <p:sp>
            <p:nvSpPr>
              <p:cNvPr id="10393" name="Freeform 12"/>
              <p:cNvSpPr/>
              <p:nvPr/>
            </p:nvSpPr>
            <p:spPr>
              <a:xfrm>
                <a:off x="2821" y="2800"/>
                <a:ext cx="89" cy="71"/>
              </a:xfrm>
              <a:custGeom>
                <a:avLst/>
                <a:gdLst>
                  <a:gd name="txL" fmla="*/ 0 w 178"/>
                  <a:gd name="txT" fmla="*/ 0 h 143"/>
                  <a:gd name="txR" fmla="*/ 178 w 178"/>
                  <a:gd name="txB" fmla="*/ 143 h 14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78" h="143">
                    <a:moveTo>
                      <a:pt x="178" y="27"/>
                    </a:moveTo>
                    <a:lnTo>
                      <a:pt x="164" y="1"/>
                    </a:lnTo>
                    <a:lnTo>
                      <a:pt x="162" y="1"/>
                    </a:lnTo>
                    <a:lnTo>
                      <a:pt x="155" y="1"/>
                    </a:lnTo>
                    <a:lnTo>
                      <a:pt x="145" y="0"/>
                    </a:lnTo>
                    <a:lnTo>
                      <a:pt x="131" y="0"/>
                    </a:lnTo>
                    <a:lnTo>
                      <a:pt x="116" y="1"/>
                    </a:lnTo>
                    <a:lnTo>
                      <a:pt x="99" y="2"/>
                    </a:lnTo>
                    <a:lnTo>
                      <a:pt x="80" y="5"/>
                    </a:lnTo>
                    <a:lnTo>
                      <a:pt x="63" y="7"/>
                    </a:lnTo>
                    <a:lnTo>
                      <a:pt x="46" y="13"/>
                    </a:lnTo>
                    <a:lnTo>
                      <a:pt x="31" y="18"/>
                    </a:lnTo>
                    <a:lnTo>
                      <a:pt x="18" y="27"/>
                    </a:lnTo>
                    <a:lnTo>
                      <a:pt x="8" y="37"/>
                    </a:lnTo>
                    <a:lnTo>
                      <a:pt x="2" y="50"/>
                    </a:lnTo>
                    <a:lnTo>
                      <a:pt x="0" y="65"/>
                    </a:lnTo>
                    <a:lnTo>
                      <a:pt x="4" y="83"/>
                    </a:lnTo>
                    <a:lnTo>
                      <a:pt x="14" y="104"/>
                    </a:lnTo>
                    <a:lnTo>
                      <a:pt x="41" y="135"/>
                    </a:lnTo>
                    <a:lnTo>
                      <a:pt x="69" y="143"/>
                    </a:lnTo>
                    <a:lnTo>
                      <a:pt x="96" y="132"/>
                    </a:lnTo>
                    <a:lnTo>
                      <a:pt x="122" y="111"/>
                    </a:lnTo>
                    <a:lnTo>
                      <a:pt x="145" y="83"/>
                    </a:lnTo>
                    <a:lnTo>
                      <a:pt x="162" y="55"/>
                    </a:lnTo>
                    <a:lnTo>
                      <a:pt x="174" y="35"/>
                    </a:lnTo>
                    <a:lnTo>
                      <a:pt x="178" y="27"/>
                    </a:lnTo>
                    <a:close/>
                  </a:path>
                </a:pathLst>
              </a:custGeom>
              <a:solidFill>
                <a:srgbClr val="6800E0">
                  <a:alpha val="100000"/>
                </a:srgbClr>
              </a:solidFill>
              <a:ln w="9525">
                <a:noFill/>
              </a:ln>
            </p:spPr>
            <p:txBody>
              <a:bodyPr/>
              <a:p>
                <a:endParaRPr lang="en-US"/>
              </a:p>
            </p:txBody>
          </p:sp>
          <p:sp>
            <p:nvSpPr>
              <p:cNvPr id="10394" name="Freeform 13"/>
              <p:cNvSpPr/>
              <p:nvPr/>
            </p:nvSpPr>
            <p:spPr>
              <a:xfrm>
                <a:off x="2894" y="2818"/>
                <a:ext cx="66" cy="90"/>
              </a:xfrm>
              <a:custGeom>
                <a:avLst/>
                <a:gdLst>
                  <a:gd name="txL" fmla="*/ 0 w 132"/>
                  <a:gd name="txT" fmla="*/ 0 h 181"/>
                  <a:gd name="txR" fmla="*/ 132 w 132"/>
                  <a:gd name="txB" fmla="*/ 181 h 181"/>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2" h="181">
                    <a:moveTo>
                      <a:pt x="82" y="0"/>
                    </a:moveTo>
                    <a:lnTo>
                      <a:pt x="52" y="0"/>
                    </a:lnTo>
                    <a:lnTo>
                      <a:pt x="47" y="8"/>
                    </a:lnTo>
                    <a:lnTo>
                      <a:pt x="35" y="29"/>
                    </a:lnTo>
                    <a:lnTo>
                      <a:pt x="20" y="57"/>
                    </a:lnTo>
                    <a:lnTo>
                      <a:pt x="7" y="90"/>
                    </a:lnTo>
                    <a:lnTo>
                      <a:pt x="0" y="123"/>
                    </a:lnTo>
                    <a:lnTo>
                      <a:pt x="5" y="152"/>
                    </a:lnTo>
                    <a:lnTo>
                      <a:pt x="24" y="172"/>
                    </a:lnTo>
                    <a:lnTo>
                      <a:pt x="64" y="181"/>
                    </a:lnTo>
                    <a:lnTo>
                      <a:pt x="106" y="172"/>
                    </a:lnTo>
                    <a:lnTo>
                      <a:pt x="127" y="152"/>
                    </a:lnTo>
                    <a:lnTo>
                      <a:pt x="132" y="123"/>
                    </a:lnTo>
                    <a:lnTo>
                      <a:pt x="127" y="90"/>
                    </a:lnTo>
                    <a:lnTo>
                      <a:pt x="114" y="57"/>
                    </a:lnTo>
                    <a:lnTo>
                      <a:pt x="99" y="29"/>
                    </a:lnTo>
                    <a:lnTo>
                      <a:pt x="86" y="8"/>
                    </a:lnTo>
                    <a:lnTo>
                      <a:pt x="82" y="0"/>
                    </a:lnTo>
                    <a:close/>
                  </a:path>
                </a:pathLst>
              </a:custGeom>
              <a:solidFill>
                <a:srgbClr val="6800E0">
                  <a:alpha val="100000"/>
                </a:srgbClr>
              </a:solidFill>
              <a:ln w="9525">
                <a:noFill/>
              </a:ln>
            </p:spPr>
            <p:txBody>
              <a:bodyPr/>
              <a:p>
                <a:endParaRPr lang="en-US"/>
              </a:p>
            </p:txBody>
          </p:sp>
          <p:sp>
            <p:nvSpPr>
              <p:cNvPr id="10395" name="Freeform 14"/>
              <p:cNvSpPr/>
              <p:nvPr/>
            </p:nvSpPr>
            <p:spPr>
              <a:xfrm>
                <a:off x="2944" y="2799"/>
                <a:ext cx="88" cy="72"/>
              </a:xfrm>
              <a:custGeom>
                <a:avLst/>
                <a:gdLst>
                  <a:gd name="txL" fmla="*/ 0 w 177"/>
                  <a:gd name="txT" fmla="*/ 0 h 144"/>
                  <a:gd name="txR" fmla="*/ 177 w 177"/>
                  <a:gd name="txB" fmla="*/ 144 h 144"/>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77" h="144">
                    <a:moveTo>
                      <a:pt x="15" y="1"/>
                    </a:moveTo>
                    <a:lnTo>
                      <a:pt x="0" y="26"/>
                    </a:lnTo>
                    <a:lnTo>
                      <a:pt x="5" y="34"/>
                    </a:lnTo>
                    <a:lnTo>
                      <a:pt x="16" y="55"/>
                    </a:lnTo>
                    <a:lnTo>
                      <a:pt x="33" y="83"/>
                    </a:lnTo>
                    <a:lnTo>
                      <a:pt x="56" y="110"/>
                    </a:lnTo>
                    <a:lnTo>
                      <a:pt x="82" y="132"/>
                    </a:lnTo>
                    <a:lnTo>
                      <a:pt x="109" y="144"/>
                    </a:lnTo>
                    <a:lnTo>
                      <a:pt x="137" y="137"/>
                    </a:lnTo>
                    <a:lnTo>
                      <a:pt x="164" y="106"/>
                    </a:lnTo>
                    <a:lnTo>
                      <a:pt x="174" y="85"/>
                    </a:lnTo>
                    <a:lnTo>
                      <a:pt x="177" y="67"/>
                    </a:lnTo>
                    <a:lnTo>
                      <a:pt x="176" y="50"/>
                    </a:lnTo>
                    <a:lnTo>
                      <a:pt x="170" y="38"/>
                    </a:lnTo>
                    <a:lnTo>
                      <a:pt x="161" y="27"/>
                    </a:lnTo>
                    <a:lnTo>
                      <a:pt x="147" y="19"/>
                    </a:lnTo>
                    <a:lnTo>
                      <a:pt x="132" y="12"/>
                    </a:lnTo>
                    <a:lnTo>
                      <a:pt x="116" y="8"/>
                    </a:lnTo>
                    <a:lnTo>
                      <a:pt x="98" y="4"/>
                    </a:lnTo>
                    <a:lnTo>
                      <a:pt x="81" y="2"/>
                    </a:lnTo>
                    <a:lnTo>
                      <a:pt x="63" y="1"/>
                    </a:lnTo>
                    <a:lnTo>
                      <a:pt x="48" y="0"/>
                    </a:lnTo>
                    <a:lnTo>
                      <a:pt x="35" y="0"/>
                    </a:lnTo>
                    <a:lnTo>
                      <a:pt x="24" y="1"/>
                    </a:lnTo>
                    <a:lnTo>
                      <a:pt x="17" y="1"/>
                    </a:lnTo>
                    <a:lnTo>
                      <a:pt x="15" y="1"/>
                    </a:lnTo>
                    <a:close/>
                  </a:path>
                </a:pathLst>
              </a:custGeom>
              <a:solidFill>
                <a:srgbClr val="6800E0">
                  <a:alpha val="100000"/>
                </a:srgbClr>
              </a:solidFill>
              <a:ln w="9525">
                <a:noFill/>
              </a:ln>
            </p:spPr>
            <p:txBody>
              <a:bodyPr/>
              <a:p>
                <a:endParaRPr lang="en-US"/>
              </a:p>
            </p:txBody>
          </p:sp>
          <p:sp>
            <p:nvSpPr>
              <p:cNvPr id="10396" name="Freeform 15"/>
              <p:cNvSpPr/>
              <p:nvPr/>
            </p:nvSpPr>
            <p:spPr>
              <a:xfrm>
                <a:off x="2943" y="2718"/>
                <a:ext cx="90" cy="72"/>
              </a:xfrm>
              <a:custGeom>
                <a:avLst/>
                <a:gdLst>
                  <a:gd name="txL" fmla="*/ 0 w 180"/>
                  <a:gd name="txT" fmla="*/ 0 h 143"/>
                  <a:gd name="txR" fmla="*/ 180 w 180"/>
                  <a:gd name="txB" fmla="*/ 143 h 143"/>
                </a:gdLst>
                <a:ahLst/>
                <a:cxnLst>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0" y="1"/>
                  </a:cxn>
                </a:cxnLst>
                <a:rect l="txL" t="txT" r="txR" b="txB"/>
                <a:pathLst>
                  <a:path w="180" h="143">
                    <a:moveTo>
                      <a:pt x="0" y="116"/>
                    </a:moveTo>
                    <a:lnTo>
                      <a:pt x="15" y="142"/>
                    </a:lnTo>
                    <a:lnTo>
                      <a:pt x="17" y="142"/>
                    </a:lnTo>
                    <a:lnTo>
                      <a:pt x="24" y="142"/>
                    </a:lnTo>
                    <a:lnTo>
                      <a:pt x="34" y="143"/>
                    </a:lnTo>
                    <a:lnTo>
                      <a:pt x="48" y="143"/>
                    </a:lnTo>
                    <a:lnTo>
                      <a:pt x="63" y="142"/>
                    </a:lnTo>
                    <a:lnTo>
                      <a:pt x="80" y="141"/>
                    </a:lnTo>
                    <a:lnTo>
                      <a:pt x="99" y="139"/>
                    </a:lnTo>
                    <a:lnTo>
                      <a:pt x="116" y="135"/>
                    </a:lnTo>
                    <a:lnTo>
                      <a:pt x="133" y="131"/>
                    </a:lnTo>
                    <a:lnTo>
                      <a:pt x="148" y="125"/>
                    </a:lnTo>
                    <a:lnTo>
                      <a:pt x="161" y="117"/>
                    </a:lnTo>
                    <a:lnTo>
                      <a:pt x="171" y="106"/>
                    </a:lnTo>
                    <a:lnTo>
                      <a:pt x="177" y="94"/>
                    </a:lnTo>
                    <a:lnTo>
                      <a:pt x="180" y="79"/>
                    </a:lnTo>
                    <a:lnTo>
                      <a:pt x="175" y="60"/>
                    </a:lnTo>
                    <a:lnTo>
                      <a:pt x="166" y="40"/>
                    </a:lnTo>
                    <a:lnTo>
                      <a:pt x="138" y="7"/>
                    </a:lnTo>
                    <a:lnTo>
                      <a:pt x="109" y="0"/>
                    </a:lnTo>
                    <a:lnTo>
                      <a:pt x="82" y="10"/>
                    </a:lnTo>
                    <a:lnTo>
                      <a:pt x="56" y="32"/>
                    </a:lnTo>
                    <a:lnTo>
                      <a:pt x="33" y="59"/>
                    </a:lnTo>
                    <a:lnTo>
                      <a:pt x="16" y="87"/>
                    </a:lnTo>
                    <a:lnTo>
                      <a:pt x="4" y="108"/>
                    </a:lnTo>
                    <a:lnTo>
                      <a:pt x="0" y="116"/>
                    </a:lnTo>
                    <a:close/>
                  </a:path>
                </a:pathLst>
              </a:custGeom>
              <a:solidFill>
                <a:srgbClr val="6800E0">
                  <a:alpha val="100000"/>
                </a:srgbClr>
              </a:solidFill>
              <a:ln w="9525">
                <a:noFill/>
              </a:ln>
            </p:spPr>
            <p:txBody>
              <a:bodyPr/>
              <a:p>
                <a:endParaRPr lang="en-US"/>
              </a:p>
            </p:txBody>
          </p:sp>
          <p:sp>
            <p:nvSpPr>
              <p:cNvPr id="10397" name="Freeform 16"/>
              <p:cNvSpPr/>
              <p:nvPr/>
            </p:nvSpPr>
            <p:spPr>
              <a:xfrm>
                <a:off x="3116" y="2261"/>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2" y="24"/>
                    </a:moveTo>
                    <a:lnTo>
                      <a:pt x="8" y="23"/>
                    </a:lnTo>
                    <a:lnTo>
                      <a:pt x="3" y="21"/>
                    </a:lnTo>
                    <a:lnTo>
                      <a:pt x="1" y="16"/>
                    </a:lnTo>
                    <a:lnTo>
                      <a:pt x="0" y="11"/>
                    </a:lnTo>
                    <a:lnTo>
                      <a:pt x="1" y="7"/>
                    </a:lnTo>
                    <a:lnTo>
                      <a:pt x="3" y="3"/>
                    </a:lnTo>
                    <a:lnTo>
                      <a:pt x="8" y="1"/>
                    </a:lnTo>
                    <a:lnTo>
                      <a:pt x="12" y="0"/>
                    </a:lnTo>
                    <a:lnTo>
                      <a:pt x="17" y="1"/>
                    </a:lnTo>
                    <a:lnTo>
                      <a:pt x="20" y="3"/>
                    </a:lnTo>
                    <a:lnTo>
                      <a:pt x="23" y="7"/>
                    </a:lnTo>
                    <a:lnTo>
                      <a:pt x="24" y="11"/>
                    </a:lnTo>
                    <a:lnTo>
                      <a:pt x="23" y="16"/>
                    </a:lnTo>
                    <a:lnTo>
                      <a:pt x="20" y="21"/>
                    </a:lnTo>
                    <a:lnTo>
                      <a:pt x="17" y="23"/>
                    </a:lnTo>
                    <a:lnTo>
                      <a:pt x="12" y="24"/>
                    </a:lnTo>
                    <a:close/>
                  </a:path>
                </a:pathLst>
              </a:custGeom>
              <a:solidFill>
                <a:srgbClr val="FFFF93">
                  <a:alpha val="100000"/>
                </a:srgbClr>
              </a:solidFill>
              <a:ln w="9525">
                <a:noFill/>
              </a:ln>
            </p:spPr>
            <p:txBody>
              <a:bodyPr/>
              <a:p>
                <a:endParaRPr lang="en-US"/>
              </a:p>
            </p:txBody>
          </p:sp>
          <p:sp>
            <p:nvSpPr>
              <p:cNvPr id="10398" name="Freeform 17"/>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10399" name="Freeform 18"/>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10400" name="Freeform 19"/>
              <p:cNvSpPr/>
              <p:nvPr/>
            </p:nvSpPr>
            <p:spPr>
              <a:xfrm>
                <a:off x="3080" y="2236"/>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8"/>
                    </a:lnTo>
                    <a:lnTo>
                      <a:pt x="70" y="44"/>
                    </a:lnTo>
                    <a:lnTo>
                      <a:pt x="64" y="36"/>
                    </a:lnTo>
                    <a:lnTo>
                      <a:pt x="58" y="25"/>
                    </a:lnTo>
                    <a:lnTo>
                      <a:pt x="49" y="14"/>
                    </a:lnTo>
                    <a:lnTo>
                      <a:pt x="39" y="5"/>
                    </a:lnTo>
                    <a:lnTo>
                      <a:pt x="28" y="0"/>
                    </a:lnTo>
                    <a:lnTo>
                      <a:pt x="16" y="4"/>
                    </a:lnTo>
                    <a:lnTo>
                      <a:pt x="6" y="17"/>
                    </a:lnTo>
                    <a:lnTo>
                      <a:pt x="0" y="33"/>
                    </a:lnTo>
                    <a:lnTo>
                      <a:pt x="3" y="43"/>
                    </a:lnTo>
                    <a:lnTo>
                      <a:pt x="11" y="51"/>
                    </a:lnTo>
                    <a:lnTo>
                      <a:pt x="25" y="56"/>
                    </a:lnTo>
                    <a:lnTo>
                      <a:pt x="39" y="58"/>
                    </a:lnTo>
                    <a:lnTo>
                      <a:pt x="52" y="58"/>
                    </a:lnTo>
                    <a:lnTo>
                      <a:pt x="62" y="58"/>
                    </a:lnTo>
                    <a:lnTo>
                      <a:pt x="66" y="58"/>
                    </a:lnTo>
                    <a:close/>
                  </a:path>
                </a:pathLst>
              </a:custGeom>
              <a:solidFill>
                <a:srgbClr val="6800E0">
                  <a:alpha val="100000"/>
                </a:srgbClr>
              </a:solidFill>
              <a:ln w="9525">
                <a:noFill/>
              </a:ln>
            </p:spPr>
            <p:txBody>
              <a:bodyPr/>
              <a:p>
                <a:endParaRPr lang="en-US"/>
              </a:p>
            </p:txBody>
          </p:sp>
          <p:sp>
            <p:nvSpPr>
              <p:cNvPr id="10401" name="Freeform 20"/>
              <p:cNvSpPr/>
              <p:nvPr/>
            </p:nvSpPr>
            <p:spPr>
              <a:xfrm>
                <a:off x="3080" y="2269"/>
                <a:ext cx="36" cy="28"/>
              </a:xfrm>
              <a:custGeom>
                <a:avLst/>
                <a:gdLst>
                  <a:gd name="txL" fmla="*/ 0 w 71"/>
                  <a:gd name="txT" fmla="*/ 0 h 57"/>
                  <a:gd name="txR" fmla="*/ 71 w 71"/>
                  <a:gd name="txB" fmla="*/ 57 h 57"/>
                </a:gdLst>
                <a:ahLst/>
                <a:cxnLst>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71" y="10"/>
                    </a:moveTo>
                    <a:lnTo>
                      <a:pt x="66" y="0"/>
                    </a:lnTo>
                    <a:lnTo>
                      <a:pt x="62" y="0"/>
                    </a:lnTo>
                    <a:lnTo>
                      <a:pt x="53" y="0"/>
                    </a:lnTo>
                    <a:lnTo>
                      <a:pt x="39" y="0"/>
                    </a:lnTo>
                    <a:lnTo>
                      <a:pt x="25" y="2"/>
                    </a:lnTo>
                    <a:lnTo>
                      <a:pt x="13" y="7"/>
                    </a:lnTo>
                    <a:lnTo>
                      <a:pt x="3" y="15"/>
                    </a:lnTo>
                    <a:lnTo>
                      <a:pt x="0" y="25"/>
                    </a:lnTo>
                    <a:lnTo>
                      <a:pt x="6" y="42"/>
                    </a:lnTo>
                    <a:lnTo>
                      <a:pt x="16" y="54"/>
                    </a:lnTo>
                    <a:lnTo>
                      <a:pt x="28" y="57"/>
                    </a:lnTo>
                    <a:lnTo>
                      <a:pt x="39" y="53"/>
                    </a:lnTo>
                    <a:lnTo>
                      <a:pt x="49" y="44"/>
                    </a:lnTo>
                    <a:lnTo>
                      <a:pt x="58" y="33"/>
                    </a:lnTo>
                    <a:lnTo>
                      <a:pt x="64" y="22"/>
                    </a:lnTo>
                    <a:lnTo>
                      <a:pt x="70" y="14"/>
                    </a:lnTo>
                    <a:lnTo>
                      <a:pt x="71" y="10"/>
                    </a:lnTo>
                    <a:close/>
                  </a:path>
                </a:pathLst>
              </a:custGeom>
              <a:solidFill>
                <a:srgbClr val="6800E0">
                  <a:alpha val="100000"/>
                </a:srgbClr>
              </a:solidFill>
              <a:ln w="9525">
                <a:noFill/>
              </a:ln>
            </p:spPr>
            <p:txBody>
              <a:bodyPr/>
              <a:p>
                <a:endParaRPr lang="en-US"/>
              </a:p>
            </p:txBody>
          </p:sp>
          <p:sp>
            <p:nvSpPr>
              <p:cNvPr id="10402" name="Freeform 21"/>
              <p:cNvSpPr/>
              <p:nvPr/>
            </p:nvSpPr>
            <p:spPr>
              <a:xfrm>
                <a:off x="3109" y="2277"/>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2" h="73">
                    <a:moveTo>
                      <a:pt x="32" y="0"/>
                    </a:moveTo>
                    <a:lnTo>
                      <a:pt x="20" y="0"/>
                    </a:lnTo>
                    <a:lnTo>
                      <a:pt x="18" y="4"/>
                    </a:lnTo>
                    <a:lnTo>
                      <a:pt x="14" y="12"/>
                    </a:lnTo>
                    <a:lnTo>
                      <a:pt x="8" y="23"/>
                    </a:lnTo>
                    <a:lnTo>
                      <a:pt x="2" y="36"/>
                    </a:lnTo>
                    <a:lnTo>
                      <a:pt x="0" y="50"/>
                    </a:lnTo>
                    <a:lnTo>
                      <a:pt x="1" y="61"/>
                    </a:lnTo>
                    <a:lnTo>
                      <a:pt x="9" y="69"/>
                    </a:lnTo>
                    <a:lnTo>
                      <a:pt x="25" y="73"/>
                    </a:lnTo>
                    <a:lnTo>
                      <a:pt x="41" y="69"/>
                    </a:lnTo>
                    <a:lnTo>
                      <a:pt x="50" y="61"/>
                    </a:lnTo>
                    <a:lnTo>
                      <a:pt x="52" y="50"/>
                    </a:lnTo>
                    <a:lnTo>
                      <a:pt x="49" y="36"/>
                    </a:lnTo>
                    <a:lnTo>
                      <a:pt x="45" y="23"/>
                    </a:lnTo>
                    <a:lnTo>
                      <a:pt x="39" y="12"/>
                    </a:lnTo>
                    <a:lnTo>
                      <a:pt x="34" y="4"/>
                    </a:lnTo>
                    <a:lnTo>
                      <a:pt x="32" y="0"/>
                    </a:lnTo>
                    <a:close/>
                  </a:path>
                </a:pathLst>
              </a:custGeom>
              <a:solidFill>
                <a:srgbClr val="6800E0">
                  <a:alpha val="100000"/>
                </a:srgbClr>
              </a:solidFill>
              <a:ln w="9525">
                <a:noFill/>
              </a:ln>
            </p:spPr>
            <p:txBody>
              <a:bodyPr/>
              <a:p>
                <a:endParaRPr lang="en-US"/>
              </a:p>
            </p:txBody>
          </p:sp>
          <p:sp>
            <p:nvSpPr>
              <p:cNvPr id="10403" name="Freeform 22"/>
              <p:cNvSpPr/>
              <p:nvPr/>
            </p:nvSpPr>
            <p:spPr>
              <a:xfrm>
                <a:off x="3129" y="2269"/>
                <a:ext cx="36" cy="28"/>
              </a:xfrm>
              <a:custGeom>
                <a:avLst/>
                <a:gdLst>
                  <a:gd name="txL" fmla="*/ 0 w 71"/>
                  <a:gd name="txT" fmla="*/ 0 h 57"/>
                  <a:gd name="txR" fmla="*/ 71 w 71"/>
                  <a:gd name="txB" fmla="*/ 57 h 57"/>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6" y="0"/>
                    </a:moveTo>
                    <a:lnTo>
                      <a:pt x="0" y="10"/>
                    </a:lnTo>
                    <a:lnTo>
                      <a:pt x="1" y="14"/>
                    </a:lnTo>
                    <a:lnTo>
                      <a:pt x="7" y="22"/>
                    </a:lnTo>
                    <a:lnTo>
                      <a:pt x="14" y="33"/>
                    </a:lnTo>
                    <a:lnTo>
                      <a:pt x="23" y="44"/>
                    </a:lnTo>
                    <a:lnTo>
                      <a:pt x="32" y="53"/>
                    </a:lnTo>
                    <a:lnTo>
                      <a:pt x="44" y="57"/>
                    </a:lnTo>
                    <a:lnTo>
                      <a:pt x="55" y="54"/>
                    </a:lnTo>
                    <a:lnTo>
                      <a:pt x="66" y="42"/>
                    </a:lnTo>
                    <a:lnTo>
                      <a:pt x="71" y="25"/>
                    </a:lnTo>
                    <a:lnTo>
                      <a:pt x="68" y="15"/>
                    </a:lnTo>
                    <a:lnTo>
                      <a:pt x="60" y="7"/>
                    </a:lnTo>
                    <a:lnTo>
                      <a:pt x="46" y="2"/>
                    </a:lnTo>
                    <a:lnTo>
                      <a:pt x="32" y="0"/>
                    </a:lnTo>
                    <a:lnTo>
                      <a:pt x="19" y="0"/>
                    </a:lnTo>
                    <a:lnTo>
                      <a:pt x="9" y="0"/>
                    </a:lnTo>
                    <a:lnTo>
                      <a:pt x="6" y="0"/>
                    </a:lnTo>
                    <a:close/>
                  </a:path>
                </a:pathLst>
              </a:custGeom>
              <a:solidFill>
                <a:srgbClr val="6800E0">
                  <a:alpha val="100000"/>
                </a:srgbClr>
              </a:solidFill>
              <a:ln w="9525">
                <a:noFill/>
              </a:ln>
            </p:spPr>
            <p:txBody>
              <a:bodyPr/>
              <a:p>
                <a:endParaRPr lang="en-US"/>
              </a:p>
            </p:txBody>
          </p:sp>
          <p:sp>
            <p:nvSpPr>
              <p:cNvPr id="10404" name="Freeform 23"/>
              <p:cNvSpPr/>
              <p:nvPr/>
            </p:nvSpPr>
            <p:spPr>
              <a:xfrm>
                <a:off x="3129" y="2236"/>
                <a:ext cx="36" cy="28"/>
              </a:xfrm>
              <a:custGeom>
                <a:avLst/>
                <a:gdLst>
                  <a:gd name="txL" fmla="*/ 0 w 71"/>
                  <a:gd name="txT" fmla="*/ 0 h 57"/>
                  <a:gd name="txR" fmla="*/ 71 w 71"/>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1" h="57">
                    <a:moveTo>
                      <a:pt x="0" y="47"/>
                    </a:moveTo>
                    <a:lnTo>
                      <a:pt x="6" y="57"/>
                    </a:lnTo>
                    <a:lnTo>
                      <a:pt x="9" y="57"/>
                    </a:lnTo>
                    <a:lnTo>
                      <a:pt x="19" y="57"/>
                    </a:lnTo>
                    <a:lnTo>
                      <a:pt x="32" y="57"/>
                    </a:lnTo>
                    <a:lnTo>
                      <a:pt x="46" y="55"/>
                    </a:lnTo>
                    <a:lnTo>
                      <a:pt x="59" y="50"/>
                    </a:lnTo>
                    <a:lnTo>
                      <a:pt x="68" y="43"/>
                    </a:lnTo>
                    <a:lnTo>
                      <a:pt x="71" y="32"/>
                    </a:lnTo>
                    <a:lnTo>
                      <a:pt x="66" y="17"/>
                    </a:lnTo>
                    <a:lnTo>
                      <a:pt x="55" y="4"/>
                    </a:lnTo>
                    <a:lnTo>
                      <a:pt x="44" y="0"/>
                    </a:lnTo>
                    <a:lnTo>
                      <a:pt x="32" y="4"/>
                    </a:lnTo>
                    <a:lnTo>
                      <a:pt x="23" y="13"/>
                    </a:lnTo>
                    <a:lnTo>
                      <a:pt x="14" y="23"/>
                    </a:lnTo>
                    <a:lnTo>
                      <a:pt x="7" y="35"/>
                    </a:lnTo>
                    <a:lnTo>
                      <a:pt x="1" y="43"/>
                    </a:lnTo>
                    <a:lnTo>
                      <a:pt x="0" y="47"/>
                    </a:lnTo>
                    <a:close/>
                  </a:path>
                </a:pathLst>
              </a:custGeom>
              <a:solidFill>
                <a:srgbClr val="6800E0">
                  <a:alpha val="100000"/>
                </a:srgbClr>
              </a:solidFill>
              <a:ln w="9525">
                <a:noFill/>
              </a:ln>
            </p:spPr>
            <p:txBody>
              <a:bodyPr/>
              <a:p>
                <a:endParaRPr lang="en-US"/>
              </a:p>
            </p:txBody>
          </p:sp>
          <p:sp>
            <p:nvSpPr>
              <p:cNvPr id="10405" name="Freeform 24"/>
              <p:cNvSpPr/>
              <p:nvPr/>
            </p:nvSpPr>
            <p:spPr>
              <a:xfrm>
                <a:off x="3830" y="3106"/>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1" y="24"/>
                    </a:moveTo>
                    <a:lnTo>
                      <a:pt x="7" y="23"/>
                    </a:lnTo>
                    <a:lnTo>
                      <a:pt x="3" y="20"/>
                    </a:lnTo>
                    <a:lnTo>
                      <a:pt x="1" y="16"/>
                    </a:lnTo>
                    <a:lnTo>
                      <a:pt x="0" y="11"/>
                    </a:lnTo>
                    <a:lnTo>
                      <a:pt x="1" y="7"/>
                    </a:lnTo>
                    <a:lnTo>
                      <a:pt x="3" y="3"/>
                    </a:lnTo>
                    <a:lnTo>
                      <a:pt x="7" y="1"/>
                    </a:lnTo>
                    <a:lnTo>
                      <a:pt x="11" y="0"/>
                    </a:lnTo>
                    <a:lnTo>
                      <a:pt x="16" y="1"/>
                    </a:lnTo>
                    <a:lnTo>
                      <a:pt x="20" y="3"/>
                    </a:lnTo>
                    <a:lnTo>
                      <a:pt x="23" y="7"/>
                    </a:lnTo>
                    <a:lnTo>
                      <a:pt x="24" y="11"/>
                    </a:lnTo>
                    <a:lnTo>
                      <a:pt x="23" y="16"/>
                    </a:lnTo>
                    <a:lnTo>
                      <a:pt x="20" y="20"/>
                    </a:lnTo>
                    <a:lnTo>
                      <a:pt x="16" y="23"/>
                    </a:lnTo>
                    <a:lnTo>
                      <a:pt x="11" y="24"/>
                    </a:lnTo>
                    <a:close/>
                  </a:path>
                </a:pathLst>
              </a:custGeom>
              <a:solidFill>
                <a:srgbClr val="FFFF93">
                  <a:alpha val="100000"/>
                </a:srgbClr>
              </a:solidFill>
              <a:ln w="9525">
                <a:noFill/>
              </a:ln>
            </p:spPr>
            <p:txBody>
              <a:bodyPr/>
              <a:p>
                <a:endParaRPr lang="en-US"/>
              </a:p>
            </p:txBody>
          </p:sp>
          <p:sp>
            <p:nvSpPr>
              <p:cNvPr id="10406" name="Freeform 25"/>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10407" name="Freeform 26"/>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10408" name="Freeform 27"/>
              <p:cNvSpPr/>
              <p:nvPr/>
            </p:nvSpPr>
            <p:spPr>
              <a:xfrm>
                <a:off x="3793" y="3081"/>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7"/>
                    </a:lnTo>
                    <a:lnTo>
                      <a:pt x="70" y="44"/>
                    </a:lnTo>
                    <a:lnTo>
                      <a:pt x="64" y="36"/>
                    </a:lnTo>
                    <a:lnTo>
                      <a:pt x="58" y="24"/>
                    </a:lnTo>
                    <a:lnTo>
                      <a:pt x="49" y="14"/>
                    </a:lnTo>
                    <a:lnTo>
                      <a:pt x="39" y="5"/>
                    </a:lnTo>
                    <a:lnTo>
                      <a:pt x="28" y="0"/>
                    </a:lnTo>
                    <a:lnTo>
                      <a:pt x="16" y="4"/>
                    </a:lnTo>
                    <a:lnTo>
                      <a:pt x="6" y="16"/>
                    </a:lnTo>
                    <a:lnTo>
                      <a:pt x="0" y="32"/>
                    </a:lnTo>
                    <a:lnTo>
                      <a:pt x="3" y="43"/>
                    </a:lnTo>
                    <a:lnTo>
                      <a:pt x="13" y="51"/>
                    </a:lnTo>
                    <a:lnTo>
                      <a:pt x="25" y="55"/>
                    </a:lnTo>
                    <a:lnTo>
                      <a:pt x="39" y="58"/>
                    </a:lnTo>
                    <a:lnTo>
                      <a:pt x="53" y="58"/>
                    </a:lnTo>
                    <a:lnTo>
                      <a:pt x="62" y="58"/>
                    </a:lnTo>
                    <a:lnTo>
                      <a:pt x="66" y="58"/>
                    </a:lnTo>
                    <a:close/>
                  </a:path>
                </a:pathLst>
              </a:custGeom>
              <a:solidFill>
                <a:srgbClr val="6800E0">
                  <a:alpha val="100000"/>
                </a:srgbClr>
              </a:solidFill>
              <a:ln w="9525">
                <a:noFill/>
              </a:ln>
            </p:spPr>
            <p:txBody>
              <a:bodyPr/>
              <a:p>
                <a:endParaRPr lang="en-US"/>
              </a:p>
            </p:txBody>
          </p:sp>
          <p:sp>
            <p:nvSpPr>
              <p:cNvPr id="10409" name="Freeform 28"/>
              <p:cNvSpPr/>
              <p:nvPr/>
            </p:nvSpPr>
            <p:spPr>
              <a:xfrm>
                <a:off x="3793" y="3114"/>
                <a:ext cx="37" cy="28"/>
              </a:xfrm>
              <a:custGeom>
                <a:avLst/>
                <a:gdLst>
                  <a:gd name="txL" fmla="*/ 0 w 72"/>
                  <a:gd name="txT" fmla="*/ 0 h 56"/>
                  <a:gd name="txR" fmla="*/ 72 w 72"/>
                  <a:gd name="txB" fmla="*/ 56 h 56"/>
                </a:gdLst>
                <a:ahLst/>
                <a:cxnLst>
                  <a:cxn ang="0">
                    <a:pos x="1" y="1"/>
                  </a:cxn>
                  <a:cxn ang="0">
                    <a:pos x="1" y="0"/>
                  </a:cxn>
                  <a:cxn ang="0">
                    <a:pos x="1" y="0"/>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2" h="56">
                    <a:moveTo>
                      <a:pt x="72" y="10"/>
                    </a:moveTo>
                    <a:lnTo>
                      <a:pt x="67" y="0"/>
                    </a:lnTo>
                    <a:lnTo>
                      <a:pt x="63" y="0"/>
                    </a:lnTo>
                    <a:lnTo>
                      <a:pt x="53" y="0"/>
                    </a:lnTo>
                    <a:lnTo>
                      <a:pt x="40" y="0"/>
                    </a:lnTo>
                    <a:lnTo>
                      <a:pt x="26" y="2"/>
                    </a:lnTo>
                    <a:lnTo>
                      <a:pt x="13" y="7"/>
                    </a:lnTo>
                    <a:lnTo>
                      <a:pt x="3" y="15"/>
                    </a:lnTo>
                    <a:lnTo>
                      <a:pt x="0" y="25"/>
                    </a:lnTo>
                    <a:lnTo>
                      <a:pt x="6" y="41"/>
                    </a:lnTo>
                    <a:lnTo>
                      <a:pt x="17" y="54"/>
                    </a:lnTo>
                    <a:lnTo>
                      <a:pt x="29" y="56"/>
                    </a:lnTo>
                    <a:lnTo>
                      <a:pt x="39" y="53"/>
                    </a:lnTo>
                    <a:lnTo>
                      <a:pt x="49" y="44"/>
                    </a:lnTo>
                    <a:lnTo>
                      <a:pt x="59" y="33"/>
                    </a:lnTo>
                    <a:lnTo>
                      <a:pt x="66" y="22"/>
                    </a:lnTo>
                    <a:lnTo>
                      <a:pt x="71" y="14"/>
                    </a:lnTo>
                    <a:lnTo>
                      <a:pt x="72" y="10"/>
                    </a:lnTo>
                    <a:close/>
                  </a:path>
                </a:pathLst>
              </a:custGeom>
              <a:solidFill>
                <a:srgbClr val="6800E0">
                  <a:alpha val="100000"/>
                </a:srgbClr>
              </a:solidFill>
              <a:ln w="9525">
                <a:noFill/>
              </a:ln>
            </p:spPr>
            <p:txBody>
              <a:bodyPr/>
              <a:p>
                <a:endParaRPr lang="en-US"/>
              </a:p>
            </p:txBody>
          </p:sp>
          <p:sp>
            <p:nvSpPr>
              <p:cNvPr id="10410" name="Freeform 29"/>
              <p:cNvSpPr/>
              <p:nvPr/>
            </p:nvSpPr>
            <p:spPr>
              <a:xfrm>
                <a:off x="3823" y="3121"/>
                <a:ext cx="26" cy="37"/>
              </a:xfrm>
              <a:custGeom>
                <a:avLst/>
                <a:gdLst>
                  <a:gd name="txL" fmla="*/ 0 w 53"/>
                  <a:gd name="txT" fmla="*/ 0 h 72"/>
                  <a:gd name="txR" fmla="*/ 53 w 53"/>
                  <a:gd name="txB" fmla="*/ 72 h 72"/>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53" h="72">
                    <a:moveTo>
                      <a:pt x="33" y="0"/>
                    </a:moveTo>
                    <a:lnTo>
                      <a:pt x="20" y="0"/>
                    </a:lnTo>
                    <a:lnTo>
                      <a:pt x="18" y="3"/>
                    </a:lnTo>
                    <a:lnTo>
                      <a:pt x="13" y="11"/>
                    </a:lnTo>
                    <a:lnTo>
                      <a:pt x="8" y="23"/>
                    </a:lnTo>
                    <a:lnTo>
                      <a:pt x="3" y="35"/>
                    </a:lnTo>
                    <a:lnTo>
                      <a:pt x="0" y="49"/>
                    </a:lnTo>
                    <a:lnTo>
                      <a:pt x="2" y="61"/>
                    </a:lnTo>
                    <a:lnTo>
                      <a:pt x="10" y="69"/>
                    </a:lnTo>
                    <a:lnTo>
                      <a:pt x="26" y="72"/>
                    </a:lnTo>
                    <a:lnTo>
                      <a:pt x="42" y="69"/>
                    </a:lnTo>
                    <a:lnTo>
                      <a:pt x="51" y="61"/>
                    </a:lnTo>
                    <a:lnTo>
                      <a:pt x="53" y="49"/>
                    </a:lnTo>
                    <a:lnTo>
                      <a:pt x="50" y="35"/>
                    </a:lnTo>
                    <a:lnTo>
                      <a:pt x="46" y="23"/>
                    </a:lnTo>
                    <a:lnTo>
                      <a:pt x="40" y="11"/>
                    </a:lnTo>
                    <a:lnTo>
                      <a:pt x="35" y="3"/>
                    </a:lnTo>
                    <a:lnTo>
                      <a:pt x="33" y="0"/>
                    </a:lnTo>
                    <a:close/>
                  </a:path>
                </a:pathLst>
              </a:custGeom>
              <a:solidFill>
                <a:srgbClr val="6800E0">
                  <a:alpha val="100000"/>
                </a:srgbClr>
              </a:solidFill>
              <a:ln w="9525">
                <a:noFill/>
              </a:ln>
            </p:spPr>
            <p:txBody>
              <a:bodyPr/>
              <a:p>
                <a:endParaRPr lang="en-US"/>
              </a:p>
            </p:txBody>
          </p:sp>
          <p:sp>
            <p:nvSpPr>
              <p:cNvPr id="10411" name="Freeform 30"/>
              <p:cNvSpPr/>
              <p:nvPr/>
            </p:nvSpPr>
            <p:spPr>
              <a:xfrm>
                <a:off x="3843" y="3114"/>
                <a:ext cx="36" cy="28"/>
              </a:xfrm>
              <a:custGeom>
                <a:avLst/>
                <a:gdLst>
                  <a:gd name="txL" fmla="*/ 0 w 71"/>
                  <a:gd name="txT" fmla="*/ 0 h 56"/>
                  <a:gd name="txR" fmla="*/ 71 w 71"/>
                  <a:gd name="txB" fmla="*/ 56 h 56"/>
                </a:gdLst>
                <a:ahLst/>
                <a:cxnLst>
                  <a:cxn ang="0">
                    <a:pos x="1"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Lst>
                <a:rect l="txL" t="txT" r="txR" b="txB"/>
                <a:pathLst>
                  <a:path w="71" h="56">
                    <a:moveTo>
                      <a:pt x="6" y="0"/>
                    </a:moveTo>
                    <a:lnTo>
                      <a:pt x="0" y="10"/>
                    </a:lnTo>
                    <a:lnTo>
                      <a:pt x="1" y="14"/>
                    </a:lnTo>
                    <a:lnTo>
                      <a:pt x="7" y="22"/>
                    </a:lnTo>
                    <a:lnTo>
                      <a:pt x="14" y="33"/>
                    </a:lnTo>
                    <a:lnTo>
                      <a:pt x="23" y="44"/>
                    </a:lnTo>
                    <a:lnTo>
                      <a:pt x="32" y="53"/>
                    </a:lnTo>
                    <a:lnTo>
                      <a:pt x="44" y="56"/>
                    </a:lnTo>
                    <a:lnTo>
                      <a:pt x="55" y="54"/>
                    </a:lnTo>
                    <a:lnTo>
                      <a:pt x="66" y="41"/>
                    </a:lnTo>
                    <a:lnTo>
                      <a:pt x="71" y="25"/>
                    </a:lnTo>
                    <a:lnTo>
                      <a:pt x="68" y="15"/>
                    </a:lnTo>
                    <a:lnTo>
                      <a:pt x="59" y="7"/>
                    </a:lnTo>
                    <a:lnTo>
                      <a:pt x="46" y="2"/>
                    </a:lnTo>
                    <a:lnTo>
                      <a:pt x="32"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10412" name="Freeform 31"/>
              <p:cNvSpPr/>
              <p:nvPr/>
            </p:nvSpPr>
            <p:spPr>
              <a:xfrm>
                <a:off x="3842" y="3081"/>
                <a:ext cx="37" cy="28"/>
              </a:xfrm>
              <a:custGeom>
                <a:avLst/>
                <a:gdLst>
                  <a:gd name="txL" fmla="*/ 0 w 72"/>
                  <a:gd name="txT" fmla="*/ 0 h 57"/>
                  <a:gd name="txR" fmla="*/ 72 w 72"/>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2" h="57">
                    <a:moveTo>
                      <a:pt x="0" y="46"/>
                    </a:moveTo>
                    <a:lnTo>
                      <a:pt x="6" y="57"/>
                    </a:lnTo>
                    <a:lnTo>
                      <a:pt x="9" y="57"/>
                    </a:lnTo>
                    <a:lnTo>
                      <a:pt x="19" y="57"/>
                    </a:lnTo>
                    <a:lnTo>
                      <a:pt x="32" y="57"/>
                    </a:lnTo>
                    <a:lnTo>
                      <a:pt x="47" y="54"/>
                    </a:lnTo>
                    <a:lnTo>
                      <a:pt x="60" y="50"/>
                    </a:lnTo>
                    <a:lnTo>
                      <a:pt x="69" y="43"/>
                    </a:lnTo>
                    <a:lnTo>
                      <a:pt x="72" y="31"/>
                    </a:lnTo>
                    <a:lnTo>
                      <a:pt x="67" y="16"/>
                    </a:lnTo>
                    <a:lnTo>
                      <a:pt x="55" y="4"/>
                    </a:lnTo>
                    <a:lnTo>
                      <a:pt x="44" y="0"/>
                    </a:lnTo>
                    <a:lnTo>
                      <a:pt x="33" y="4"/>
                    </a:lnTo>
                    <a:lnTo>
                      <a:pt x="23" y="13"/>
                    </a:lnTo>
                    <a:lnTo>
                      <a:pt x="14" y="23"/>
                    </a:lnTo>
                    <a:lnTo>
                      <a:pt x="7" y="35"/>
                    </a:lnTo>
                    <a:lnTo>
                      <a:pt x="1" y="43"/>
                    </a:lnTo>
                    <a:lnTo>
                      <a:pt x="0" y="46"/>
                    </a:lnTo>
                    <a:close/>
                  </a:path>
                </a:pathLst>
              </a:custGeom>
              <a:solidFill>
                <a:srgbClr val="6800E0">
                  <a:alpha val="100000"/>
                </a:srgbClr>
              </a:solidFill>
              <a:ln w="9525">
                <a:noFill/>
              </a:ln>
            </p:spPr>
            <p:txBody>
              <a:bodyPr/>
              <a:p>
                <a:endParaRPr lang="en-US"/>
              </a:p>
            </p:txBody>
          </p:sp>
          <p:sp>
            <p:nvSpPr>
              <p:cNvPr id="10413" name="Freeform 32"/>
              <p:cNvSpPr/>
              <p:nvPr/>
            </p:nvSpPr>
            <p:spPr>
              <a:xfrm>
                <a:off x="3134" y="3087"/>
                <a:ext cx="11" cy="12"/>
              </a:xfrm>
              <a:custGeom>
                <a:avLst/>
                <a:gdLst>
                  <a:gd name="txL" fmla="*/ 0 w 23"/>
                  <a:gd name="txT" fmla="*/ 0 h 24"/>
                  <a:gd name="txR" fmla="*/ 23 w 23"/>
                  <a:gd name="txB" fmla="*/ 24 h 24"/>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23" h="24">
                    <a:moveTo>
                      <a:pt x="12" y="24"/>
                    </a:moveTo>
                    <a:lnTo>
                      <a:pt x="7" y="23"/>
                    </a:lnTo>
                    <a:lnTo>
                      <a:pt x="4" y="20"/>
                    </a:lnTo>
                    <a:lnTo>
                      <a:pt x="1" y="17"/>
                    </a:lnTo>
                    <a:lnTo>
                      <a:pt x="0" y="12"/>
                    </a:lnTo>
                    <a:lnTo>
                      <a:pt x="1" y="8"/>
                    </a:lnTo>
                    <a:lnTo>
                      <a:pt x="4" y="3"/>
                    </a:lnTo>
                    <a:lnTo>
                      <a:pt x="7" y="1"/>
                    </a:lnTo>
                    <a:lnTo>
                      <a:pt x="12" y="0"/>
                    </a:lnTo>
                    <a:lnTo>
                      <a:pt x="16" y="1"/>
                    </a:lnTo>
                    <a:lnTo>
                      <a:pt x="20" y="3"/>
                    </a:lnTo>
                    <a:lnTo>
                      <a:pt x="22" y="8"/>
                    </a:lnTo>
                    <a:lnTo>
                      <a:pt x="23" y="12"/>
                    </a:lnTo>
                    <a:lnTo>
                      <a:pt x="22" y="17"/>
                    </a:lnTo>
                    <a:lnTo>
                      <a:pt x="20" y="20"/>
                    </a:lnTo>
                    <a:lnTo>
                      <a:pt x="16" y="23"/>
                    </a:lnTo>
                    <a:lnTo>
                      <a:pt x="12" y="24"/>
                    </a:lnTo>
                    <a:close/>
                  </a:path>
                </a:pathLst>
              </a:custGeom>
              <a:solidFill>
                <a:srgbClr val="FFFF93">
                  <a:alpha val="100000"/>
                </a:srgbClr>
              </a:solidFill>
              <a:ln w="9525">
                <a:noFill/>
              </a:ln>
            </p:spPr>
            <p:txBody>
              <a:bodyPr/>
              <a:p>
                <a:endParaRPr lang="en-US"/>
              </a:p>
            </p:txBody>
          </p:sp>
          <p:sp>
            <p:nvSpPr>
              <p:cNvPr id="10414" name="Freeform 33"/>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10415" name="Freeform 34"/>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10416" name="Freeform 35"/>
              <p:cNvSpPr/>
              <p:nvPr/>
            </p:nvSpPr>
            <p:spPr>
              <a:xfrm>
                <a:off x="3097" y="3063"/>
                <a:ext cx="35" cy="28"/>
              </a:xfrm>
              <a:custGeom>
                <a:avLst/>
                <a:gdLst>
                  <a:gd name="txL" fmla="*/ 0 w 72"/>
                  <a:gd name="txT" fmla="*/ 0 h 58"/>
                  <a:gd name="txR" fmla="*/ 72 w 72"/>
                  <a:gd name="txB" fmla="*/ 58 h 58"/>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72" h="58">
                    <a:moveTo>
                      <a:pt x="66" y="58"/>
                    </a:moveTo>
                    <a:lnTo>
                      <a:pt x="72" y="47"/>
                    </a:lnTo>
                    <a:lnTo>
                      <a:pt x="71" y="44"/>
                    </a:lnTo>
                    <a:lnTo>
                      <a:pt x="65" y="36"/>
                    </a:lnTo>
                    <a:lnTo>
                      <a:pt x="58" y="24"/>
                    </a:lnTo>
                    <a:lnTo>
                      <a:pt x="50" y="14"/>
                    </a:lnTo>
                    <a:lnTo>
                      <a:pt x="40" y="5"/>
                    </a:lnTo>
                    <a:lnTo>
                      <a:pt x="28" y="0"/>
                    </a:lnTo>
                    <a:lnTo>
                      <a:pt x="16" y="3"/>
                    </a:lnTo>
                    <a:lnTo>
                      <a:pt x="6" y="15"/>
                    </a:lnTo>
                    <a:lnTo>
                      <a:pt x="0" y="31"/>
                    </a:lnTo>
                    <a:lnTo>
                      <a:pt x="4" y="43"/>
                    </a:lnTo>
                    <a:lnTo>
                      <a:pt x="12" y="51"/>
                    </a:lnTo>
                    <a:lnTo>
                      <a:pt x="26" y="56"/>
                    </a:lnTo>
                    <a:lnTo>
                      <a:pt x="40" y="58"/>
                    </a:lnTo>
                    <a:lnTo>
                      <a:pt x="52" y="58"/>
                    </a:lnTo>
                    <a:lnTo>
                      <a:pt x="63" y="58"/>
                    </a:lnTo>
                    <a:lnTo>
                      <a:pt x="66" y="58"/>
                    </a:lnTo>
                    <a:close/>
                  </a:path>
                </a:pathLst>
              </a:custGeom>
              <a:solidFill>
                <a:srgbClr val="6800E0">
                  <a:alpha val="100000"/>
                </a:srgbClr>
              </a:solidFill>
              <a:ln w="9525">
                <a:noFill/>
              </a:ln>
            </p:spPr>
            <p:txBody>
              <a:bodyPr/>
              <a:p>
                <a:endParaRPr lang="en-US"/>
              </a:p>
            </p:txBody>
          </p:sp>
          <p:sp>
            <p:nvSpPr>
              <p:cNvPr id="10417" name="Freeform 36"/>
              <p:cNvSpPr/>
              <p:nvPr/>
            </p:nvSpPr>
            <p:spPr>
              <a:xfrm>
                <a:off x="3097" y="3095"/>
                <a:ext cx="35" cy="29"/>
              </a:xfrm>
              <a:custGeom>
                <a:avLst/>
                <a:gdLst>
                  <a:gd name="txL" fmla="*/ 0 w 72"/>
                  <a:gd name="txT" fmla="*/ 0 h 56"/>
                  <a:gd name="txR" fmla="*/ 72 w 72"/>
                  <a:gd name="txB" fmla="*/ 56 h 56"/>
                </a:gdLst>
                <a:ahLst/>
                <a:cxnLst>
                  <a:cxn ang="0">
                    <a:pos x="0" y="1"/>
                  </a:cxn>
                  <a:cxn ang="0">
                    <a:pos x="0" y="0"/>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72" h="56">
                    <a:moveTo>
                      <a:pt x="72" y="10"/>
                    </a:moveTo>
                    <a:lnTo>
                      <a:pt x="66" y="0"/>
                    </a:lnTo>
                    <a:lnTo>
                      <a:pt x="63" y="0"/>
                    </a:lnTo>
                    <a:lnTo>
                      <a:pt x="53" y="0"/>
                    </a:lnTo>
                    <a:lnTo>
                      <a:pt x="40" y="0"/>
                    </a:lnTo>
                    <a:lnTo>
                      <a:pt x="26" y="2"/>
                    </a:lnTo>
                    <a:lnTo>
                      <a:pt x="13" y="7"/>
                    </a:lnTo>
                    <a:lnTo>
                      <a:pt x="4" y="14"/>
                    </a:lnTo>
                    <a:lnTo>
                      <a:pt x="0" y="25"/>
                    </a:lnTo>
                    <a:lnTo>
                      <a:pt x="6" y="40"/>
                    </a:lnTo>
                    <a:lnTo>
                      <a:pt x="16" y="53"/>
                    </a:lnTo>
                    <a:lnTo>
                      <a:pt x="28" y="56"/>
                    </a:lnTo>
                    <a:lnTo>
                      <a:pt x="40" y="53"/>
                    </a:lnTo>
                    <a:lnTo>
                      <a:pt x="50" y="44"/>
                    </a:lnTo>
                    <a:lnTo>
                      <a:pt x="58" y="33"/>
                    </a:lnTo>
                    <a:lnTo>
                      <a:pt x="65" y="22"/>
                    </a:lnTo>
                    <a:lnTo>
                      <a:pt x="71" y="14"/>
                    </a:lnTo>
                    <a:lnTo>
                      <a:pt x="72" y="10"/>
                    </a:lnTo>
                    <a:close/>
                  </a:path>
                </a:pathLst>
              </a:custGeom>
              <a:solidFill>
                <a:srgbClr val="6800E0">
                  <a:alpha val="100000"/>
                </a:srgbClr>
              </a:solidFill>
              <a:ln w="9525">
                <a:noFill/>
              </a:ln>
            </p:spPr>
            <p:txBody>
              <a:bodyPr/>
              <a:p>
                <a:endParaRPr lang="en-US"/>
              </a:p>
            </p:txBody>
          </p:sp>
          <p:sp>
            <p:nvSpPr>
              <p:cNvPr id="10418" name="Freeform 37"/>
              <p:cNvSpPr/>
              <p:nvPr/>
            </p:nvSpPr>
            <p:spPr>
              <a:xfrm>
                <a:off x="3126" y="3102"/>
                <a:ext cx="27" cy="37"/>
              </a:xfrm>
              <a:custGeom>
                <a:avLst/>
                <a:gdLst>
                  <a:gd name="txL" fmla="*/ 0 w 53"/>
                  <a:gd name="txT" fmla="*/ 0 h 72"/>
                  <a:gd name="txR" fmla="*/ 53 w 53"/>
                  <a:gd name="txB" fmla="*/ 72 h 72"/>
                </a:gdLst>
                <a:ahLst/>
                <a:cxnLst>
                  <a:cxn ang="0">
                    <a:pos x="1" y="0"/>
                  </a:cxn>
                  <a:cxn ang="0">
                    <a:pos x="1" y="0"/>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53" h="72">
                    <a:moveTo>
                      <a:pt x="32" y="0"/>
                    </a:moveTo>
                    <a:lnTo>
                      <a:pt x="21" y="0"/>
                    </a:lnTo>
                    <a:lnTo>
                      <a:pt x="19" y="3"/>
                    </a:lnTo>
                    <a:lnTo>
                      <a:pt x="14" y="11"/>
                    </a:lnTo>
                    <a:lnTo>
                      <a:pt x="8" y="23"/>
                    </a:lnTo>
                    <a:lnTo>
                      <a:pt x="2" y="35"/>
                    </a:lnTo>
                    <a:lnTo>
                      <a:pt x="0" y="49"/>
                    </a:lnTo>
                    <a:lnTo>
                      <a:pt x="2" y="61"/>
                    </a:lnTo>
                    <a:lnTo>
                      <a:pt x="10" y="69"/>
                    </a:lnTo>
                    <a:lnTo>
                      <a:pt x="27" y="72"/>
                    </a:lnTo>
                    <a:lnTo>
                      <a:pt x="43" y="69"/>
                    </a:lnTo>
                    <a:lnTo>
                      <a:pt x="51" y="61"/>
                    </a:lnTo>
                    <a:lnTo>
                      <a:pt x="53" y="49"/>
                    </a:lnTo>
                    <a:lnTo>
                      <a:pt x="51" y="35"/>
                    </a:lnTo>
                    <a:lnTo>
                      <a:pt x="45" y="23"/>
                    </a:lnTo>
                    <a:lnTo>
                      <a:pt x="39" y="11"/>
                    </a:lnTo>
                    <a:lnTo>
                      <a:pt x="35" y="3"/>
                    </a:lnTo>
                    <a:lnTo>
                      <a:pt x="32" y="0"/>
                    </a:lnTo>
                    <a:close/>
                  </a:path>
                </a:pathLst>
              </a:custGeom>
              <a:solidFill>
                <a:srgbClr val="6800E0">
                  <a:alpha val="100000"/>
                </a:srgbClr>
              </a:solidFill>
              <a:ln w="9525">
                <a:noFill/>
              </a:ln>
            </p:spPr>
            <p:txBody>
              <a:bodyPr/>
              <a:p>
                <a:endParaRPr lang="en-US"/>
              </a:p>
            </p:txBody>
          </p:sp>
          <p:sp>
            <p:nvSpPr>
              <p:cNvPr id="10419" name="Freeform 38"/>
              <p:cNvSpPr/>
              <p:nvPr/>
            </p:nvSpPr>
            <p:spPr>
              <a:xfrm>
                <a:off x="3146" y="3095"/>
                <a:ext cx="35" cy="29"/>
              </a:xfrm>
              <a:custGeom>
                <a:avLst/>
                <a:gdLst>
                  <a:gd name="txL" fmla="*/ 0 w 72"/>
                  <a:gd name="txT" fmla="*/ 0 h 57"/>
                  <a:gd name="txR" fmla="*/ 72 w 72"/>
                  <a:gd name="txB" fmla="*/ 57 h 57"/>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0"/>
                  </a:cxn>
                </a:cxnLst>
                <a:rect l="txL" t="txT" r="txR" b="txB"/>
                <a:pathLst>
                  <a:path w="72" h="57">
                    <a:moveTo>
                      <a:pt x="6" y="0"/>
                    </a:moveTo>
                    <a:lnTo>
                      <a:pt x="0" y="10"/>
                    </a:lnTo>
                    <a:lnTo>
                      <a:pt x="1" y="14"/>
                    </a:lnTo>
                    <a:lnTo>
                      <a:pt x="7" y="22"/>
                    </a:lnTo>
                    <a:lnTo>
                      <a:pt x="14" y="33"/>
                    </a:lnTo>
                    <a:lnTo>
                      <a:pt x="23" y="43"/>
                    </a:lnTo>
                    <a:lnTo>
                      <a:pt x="33" y="53"/>
                    </a:lnTo>
                    <a:lnTo>
                      <a:pt x="44" y="57"/>
                    </a:lnTo>
                    <a:lnTo>
                      <a:pt x="56" y="55"/>
                    </a:lnTo>
                    <a:lnTo>
                      <a:pt x="66" y="42"/>
                    </a:lnTo>
                    <a:lnTo>
                      <a:pt x="72" y="26"/>
                    </a:lnTo>
                    <a:lnTo>
                      <a:pt x="68" y="15"/>
                    </a:lnTo>
                    <a:lnTo>
                      <a:pt x="60" y="7"/>
                    </a:lnTo>
                    <a:lnTo>
                      <a:pt x="46" y="2"/>
                    </a:lnTo>
                    <a:lnTo>
                      <a:pt x="33"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10420" name="Freeform 39"/>
              <p:cNvSpPr/>
              <p:nvPr/>
            </p:nvSpPr>
            <p:spPr>
              <a:xfrm>
                <a:off x="3146" y="3062"/>
                <a:ext cx="35" cy="29"/>
              </a:xfrm>
              <a:custGeom>
                <a:avLst/>
                <a:gdLst>
                  <a:gd name="txL" fmla="*/ 0 w 72"/>
                  <a:gd name="txT" fmla="*/ 0 h 58"/>
                  <a:gd name="txR" fmla="*/ 72 w 72"/>
                  <a:gd name="txB" fmla="*/ 58 h 5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Lst>
                <a:rect l="txL" t="txT" r="txR" b="txB"/>
                <a:pathLst>
                  <a:path w="72" h="58">
                    <a:moveTo>
                      <a:pt x="0" y="47"/>
                    </a:moveTo>
                    <a:lnTo>
                      <a:pt x="6" y="58"/>
                    </a:lnTo>
                    <a:lnTo>
                      <a:pt x="9" y="58"/>
                    </a:lnTo>
                    <a:lnTo>
                      <a:pt x="20" y="58"/>
                    </a:lnTo>
                    <a:lnTo>
                      <a:pt x="33" y="58"/>
                    </a:lnTo>
                    <a:lnTo>
                      <a:pt x="46" y="55"/>
                    </a:lnTo>
                    <a:lnTo>
                      <a:pt x="59" y="51"/>
                    </a:lnTo>
                    <a:lnTo>
                      <a:pt x="68" y="43"/>
                    </a:lnTo>
                    <a:lnTo>
                      <a:pt x="72" y="32"/>
                    </a:lnTo>
                    <a:lnTo>
                      <a:pt x="66" y="16"/>
                    </a:lnTo>
                    <a:lnTo>
                      <a:pt x="56" y="4"/>
                    </a:lnTo>
                    <a:lnTo>
                      <a:pt x="44" y="0"/>
                    </a:lnTo>
                    <a:lnTo>
                      <a:pt x="33" y="5"/>
                    </a:lnTo>
                    <a:lnTo>
                      <a:pt x="23" y="14"/>
                    </a:lnTo>
                    <a:lnTo>
                      <a:pt x="14" y="24"/>
                    </a:lnTo>
                    <a:lnTo>
                      <a:pt x="7" y="36"/>
                    </a:lnTo>
                    <a:lnTo>
                      <a:pt x="1" y="44"/>
                    </a:lnTo>
                    <a:lnTo>
                      <a:pt x="0" y="47"/>
                    </a:lnTo>
                    <a:close/>
                  </a:path>
                </a:pathLst>
              </a:custGeom>
              <a:solidFill>
                <a:srgbClr val="6800E0">
                  <a:alpha val="100000"/>
                </a:srgbClr>
              </a:solidFill>
              <a:ln w="9525">
                <a:noFill/>
              </a:ln>
            </p:spPr>
            <p:txBody>
              <a:bodyPr/>
              <a:p>
                <a:endParaRPr lang="en-US"/>
              </a:p>
            </p:txBody>
          </p:sp>
          <p:sp>
            <p:nvSpPr>
              <p:cNvPr id="10421" name="Freeform 40"/>
              <p:cNvSpPr/>
              <p:nvPr/>
            </p:nvSpPr>
            <p:spPr>
              <a:xfrm>
                <a:off x="2933" y="2482"/>
                <a:ext cx="72" cy="84"/>
              </a:xfrm>
              <a:custGeom>
                <a:avLst/>
                <a:gdLst>
                  <a:gd name="txL" fmla="*/ 0 w 144"/>
                  <a:gd name="txT" fmla="*/ 0 h 167"/>
                  <a:gd name="txR" fmla="*/ 144 w 144"/>
                  <a:gd name="txB" fmla="*/ 167 h 167"/>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144" h="167">
                    <a:moveTo>
                      <a:pt x="144" y="0"/>
                    </a:moveTo>
                    <a:lnTo>
                      <a:pt x="143" y="28"/>
                    </a:lnTo>
                    <a:lnTo>
                      <a:pt x="138" y="57"/>
                    </a:lnTo>
                    <a:lnTo>
                      <a:pt x="129" y="84"/>
                    </a:lnTo>
                    <a:lnTo>
                      <a:pt x="116" y="111"/>
                    </a:lnTo>
                    <a:lnTo>
                      <a:pt x="100" y="135"/>
                    </a:lnTo>
                    <a:lnTo>
                      <a:pt x="82" y="152"/>
                    </a:lnTo>
                    <a:lnTo>
                      <a:pt x="60" y="164"/>
                    </a:lnTo>
                    <a:lnTo>
                      <a:pt x="36" y="167"/>
                    </a:lnTo>
                    <a:lnTo>
                      <a:pt x="16" y="163"/>
                    </a:lnTo>
                    <a:lnTo>
                      <a:pt x="5" y="152"/>
                    </a:lnTo>
                    <a:lnTo>
                      <a:pt x="0" y="140"/>
                    </a:lnTo>
                    <a:lnTo>
                      <a:pt x="2" y="123"/>
                    </a:lnTo>
                    <a:lnTo>
                      <a:pt x="12" y="109"/>
                    </a:lnTo>
                    <a:lnTo>
                      <a:pt x="24" y="96"/>
                    </a:lnTo>
                    <a:lnTo>
                      <a:pt x="42" y="85"/>
                    </a:lnTo>
                    <a:lnTo>
                      <a:pt x="62" y="82"/>
                    </a:lnTo>
                    <a:lnTo>
                      <a:pt x="80" y="79"/>
                    </a:lnTo>
                    <a:lnTo>
                      <a:pt x="95" y="69"/>
                    </a:lnTo>
                    <a:lnTo>
                      <a:pt x="108" y="57"/>
                    </a:lnTo>
                    <a:lnTo>
                      <a:pt x="121" y="41"/>
                    </a:lnTo>
                    <a:lnTo>
                      <a:pt x="130" y="26"/>
                    </a:lnTo>
                    <a:lnTo>
                      <a:pt x="138" y="13"/>
                    </a:lnTo>
                    <a:lnTo>
                      <a:pt x="143" y="4"/>
                    </a:lnTo>
                    <a:lnTo>
                      <a:pt x="144" y="0"/>
                    </a:lnTo>
                    <a:close/>
                  </a:path>
                </a:pathLst>
              </a:custGeom>
              <a:solidFill>
                <a:srgbClr val="6800E0">
                  <a:alpha val="100000"/>
                </a:srgbClr>
              </a:solidFill>
              <a:ln w="9525">
                <a:noFill/>
              </a:ln>
            </p:spPr>
            <p:txBody>
              <a:bodyPr/>
              <a:p>
                <a:endParaRPr lang="en-US"/>
              </a:p>
            </p:txBody>
          </p:sp>
          <p:sp>
            <p:nvSpPr>
              <p:cNvPr id="10422" name="Freeform 41"/>
              <p:cNvSpPr/>
              <p:nvPr/>
            </p:nvSpPr>
            <p:spPr>
              <a:xfrm>
                <a:off x="2898" y="2478"/>
                <a:ext cx="102" cy="40"/>
              </a:xfrm>
              <a:custGeom>
                <a:avLst/>
                <a:gdLst>
                  <a:gd name="txL" fmla="*/ 0 w 204"/>
                  <a:gd name="txT" fmla="*/ 0 h 82"/>
                  <a:gd name="txR" fmla="*/ 204 w 204"/>
                  <a:gd name="txB" fmla="*/ 82 h 82"/>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04" h="82">
                    <a:moveTo>
                      <a:pt x="204" y="0"/>
                    </a:moveTo>
                    <a:lnTo>
                      <a:pt x="196" y="10"/>
                    </a:lnTo>
                    <a:lnTo>
                      <a:pt x="187" y="21"/>
                    </a:lnTo>
                    <a:lnTo>
                      <a:pt x="175" y="31"/>
                    </a:lnTo>
                    <a:lnTo>
                      <a:pt x="165" y="40"/>
                    </a:lnTo>
                    <a:lnTo>
                      <a:pt x="152" y="50"/>
                    </a:lnTo>
                    <a:lnTo>
                      <a:pt x="139" y="58"/>
                    </a:lnTo>
                    <a:lnTo>
                      <a:pt x="127" y="65"/>
                    </a:lnTo>
                    <a:lnTo>
                      <a:pt x="114" y="70"/>
                    </a:lnTo>
                    <a:lnTo>
                      <a:pt x="100" y="76"/>
                    </a:lnTo>
                    <a:lnTo>
                      <a:pt x="88" y="80"/>
                    </a:lnTo>
                    <a:lnTo>
                      <a:pt x="74" y="81"/>
                    </a:lnTo>
                    <a:lnTo>
                      <a:pt x="61" y="82"/>
                    </a:lnTo>
                    <a:lnTo>
                      <a:pt x="48" y="81"/>
                    </a:lnTo>
                    <a:lnTo>
                      <a:pt x="37" y="77"/>
                    </a:lnTo>
                    <a:lnTo>
                      <a:pt x="25" y="71"/>
                    </a:lnTo>
                    <a:lnTo>
                      <a:pt x="15" y="65"/>
                    </a:lnTo>
                    <a:lnTo>
                      <a:pt x="2" y="48"/>
                    </a:lnTo>
                    <a:lnTo>
                      <a:pt x="0" y="33"/>
                    </a:lnTo>
                    <a:lnTo>
                      <a:pt x="6" y="21"/>
                    </a:lnTo>
                    <a:lnTo>
                      <a:pt x="17" y="10"/>
                    </a:lnTo>
                    <a:lnTo>
                      <a:pt x="33" y="3"/>
                    </a:lnTo>
                    <a:lnTo>
                      <a:pt x="52" y="1"/>
                    </a:lnTo>
                    <a:lnTo>
                      <a:pt x="71" y="5"/>
                    </a:lnTo>
                    <a:lnTo>
                      <a:pt x="90" y="15"/>
                    </a:lnTo>
                    <a:lnTo>
                      <a:pt x="105" y="22"/>
                    </a:lnTo>
                    <a:lnTo>
                      <a:pt x="123" y="24"/>
                    </a:lnTo>
                    <a:lnTo>
                      <a:pt x="142" y="22"/>
                    </a:lnTo>
                    <a:lnTo>
                      <a:pt x="160" y="17"/>
                    </a:lnTo>
                    <a:lnTo>
                      <a:pt x="177" y="12"/>
                    </a:lnTo>
                    <a:lnTo>
                      <a:pt x="191" y="6"/>
                    </a:lnTo>
                    <a:lnTo>
                      <a:pt x="200" y="2"/>
                    </a:lnTo>
                    <a:lnTo>
                      <a:pt x="204" y="0"/>
                    </a:lnTo>
                    <a:close/>
                  </a:path>
                </a:pathLst>
              </a:custGeom>
              <a:solidFill>
                <a:srgbClr val="6800E0">
                  <a:alpha val="100000"/>
                </a:srgbClr>
              </a:solidFill>
              <a:ln w="9525">
                <a:noFill/>
              </a:ln>
            </p:spPr>
            <p:txBody>
              <a:bodyPr/>
              <a:p>
                <a:endParaRPr lang="en-US"/>
              </a:p>
            </p:txBody>
          </p:sp>
          <p:sp>
            <p:nvSpPr>
              <p:cNvPr id="10423" name="Freeform 42"/>
              <p:cNvSpPr/>
              <p:nvPr/>
            </p:nvSpPr>
            <p:spPr>
              <a:xfrm>
                <a:off x="2996" y="2482"/>
                <a:ext cx="42" cy="104"/>
              </a:xfrm>
              <a:custGeom>
                <a:avLst/>
                <a:gdLst>
                  <a:gd name="txL" fmla="*/ 0 w 84"/>
                  <a:gd name="txT" fmla="*/ 0 h 208"/>
                  <a:gd name="txR" fmla="*/ 84 w 84"/>
                  <a:gd name="txB" fmla="*/ 208 h 208"/>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0"/>
                  </a:cxn>
                </a:cxnLst>
                <a:rect l="txL" t="txT" r="txR" b="txB"/>
                <a:pathLst>
                  <a:path w="84" h="208">
                    <a:moveTo>
                      <a:pt x="24" y="0"/>
                    </a:moveTo>
                    <a:lnTo>
                      <a:pt x="42" y="21"/>
                    </a:lnTo>
                    <a:lnTo>
                      <a:pt x="59" y="45"/>
                    </a:lnTo>
                    <a:lnTo>
                      <a:pt x="71" y="73"/>
                    </a:lnTo>
                    <a:lnTo>
                      <a:pt x="79" y="100"/>
                    </a:lnTo>
                    <a:lnTo>
                      <a:pt x="84" y="128"/>
                    </a:lnTo>
                    <a:lnTo>
                      <a:pt x="82" y="155"/>
                    </a:lnTo>
                    <a:lnTo>
                      <a:pt x="74" y="178"/>
                    </a:lnTo>
                    <a:lnTo>
                      <a:pt x="57" y="197"/>
                    </a:lnTo>
                    <a:lnTo>
                      <a:pt x="40" y="208"/>
                    </a:lnTo>
                    <a:lnTo>
                      <a:pt x="25" y="208"/>
                    </a:lnTo>
                    <a:lnTo>
                      <a:pt x="12" y="201"/>
                    </a:lnTo>
                    <a:lnTo>
                      <a:pt x="4" y="187"/>
                    </a:lnTo>
                    <a:lnTo>
                      <a:pt x="0" y="170"/>
                    </a:lnTo>
                    <a:lnTo>
                      <a:pt x="1" y="151"/>
                    </a:lnTo>
                    <a:lnTo>
                      <a:pt x="7" y="133"/>
                    </a:lnTo>
                    <a:lnTo>
                      <a:pt x="19" y="115"/>
                    </a:lnTo>
                    <a:lnTo>
                      <a:pt x="34" y="84"/>
                    </a:lnTo>
                    <a:lnTo>
                      <a:pt x="34" y="46"/>
                    </a:lnTo>
                    <a:lnTo>
                      <a:pt x="27" y="14"/>
                    </a:lnTo>
                    <a:lnTo>
                      <a:pt x="24" y="0"/>
                    </a:lnTo>
                    <a:close/>
                  </a:path>
                </a:pathLst>
              </a:custGeom>
              <a:solidFill>
                <a:srgbClr val="6800E0">
                  <a:alpha val="100000"/>
                </a:srgbClr>
              </a:solidFill>
              <a:ln w="9525">
                <a:noFill/>
              </a:ln>
            </p:spPr>
            <p:txBody>
              <a:bodyPr/>
              <a:p>
                <a:endParaRPr lang="en-US"/>
              </a:p>
            </p:txBody>
          </p:sp>
          <p:sp>
            <p:nvSpPr>
              <p:cNvPr id="10424" name="Freeform 43"/>
              <p:cNvSpPr/>
              <p:nvPr/>
            </p:nvSpPr>
            <p:spPr>
              <a:xfrm>
                <a:off x="3013" y="2479"/>
                <a:ext cx="72" cy="84"/>
              </a:xfrm>
              <a:custGeom>
                <a:avLst/>
                <a:gdLst>
                  <a:gd name="txL" fmla="*/ 0 w 144"/>
                  <a:gd name="txT" fmla="*/ 0 h 170"/>
                  <a:gd name="txR" fmla="*/ 144 w 144"/>
                  <a:gd name="txB" fmla="*/ 170 h 170"/>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4" h="170">
                    <a:moveTo>
                      <a:pt x="0" y="0"/>
                    </a:moveTo>
                    <a:lnTo>
                      <a:pt x="27" y="7"/>
                    </a:lnTo>
                    <a:lnTo>
                      <a:pt x="54" y="18"/>
                    </a:lnTo>
                    <a:lnTo>
                      <a:pt x="81" y="33"/>
                    </a:lnTo>
                    <a:lnTo>
                      <a:pt x="104" y="50"/>
                    </a:lnTo>
                    <a:lnTo>
                      <a:pt x="123" y="71"/>
                    </a:lnTo>
                    <a:lnTo>
                      <a:pt x="137" y="92"/>
                    </a:lnTo>
                    <a:lnTo>
                      <a:pt x="144" y="117"/>
                    </a:lnTo>
                    <a:lnTo>
                      <a:pt x="142" y="141"/>
                    </a:lnTo>
                    <a:lnTo>
                      <a:pt x="134" y="159"/>
                    </a:lnTo>
                    <a:lnTo>
                      <a:pt x="121" y="168"/>
                    </a:lnTo>
                    <a:lnTo>
                      <a:pt x="107" y="170"/>
                    </a:lnTo>
                    <a:lnTo>
                      <a:pt x="94" y="164"/>
                    </a:lnTo>
                    <a:lnTo>
                      <a:pt x="80" y="152"/>
                    </a:lnTo>
                    <a:lnTo>
                      <a:pt x="69" y="136"/>
                    </a:lnTo>
                    <a:lnTo>
                      <a:pt x="64" y="118"/>
                    </a:lnTo>
                    <a:lnTo>
                      <a:pt x="65" y="97"/>
                    </a:lnTo>
                    <a:lnTo>
                      <a:pt x="65" y="80"/>
                    </a:lnTo>
                    <a:lnTo>
                      <a:pt x="59" y="63"/>
                    </a:lnTo>
                    <a:lnTo>
                      <a:pt x="49" y="46"/>
                    </a:lnTo>
                    <a:lnTo>
                      <a:pt x="36" y="31"/>
                    </a:lnTo>
                    <a:lnTo>
                      <a:pt x="23" y="19"/>
                    </a:lnTo>
                    <a:lnTo>
                      <a:pt x="12" y="10"/>
                    </a:lnTo>
                    <a:lnTo>
                      <a:pt x="4" y="3"/>
                    </a:lnTo>
                    <a:lnTo>
                      <a:pt x="0" y="0"/>
                    </a:lnTo>
                    <a:close/>
                  </a:path>
                </a:pathLst>
              </a:custGeom>
              <a:solidFill>
                <a:srgbClr val="6800E0">
                  <a:alpha val="100000"/>
                </a:srgbClr>
              </a:solidFill>
              <a:ln w="9525">
                <a:noFill/>
              </a:ln>
            </p:spPr>
            <p:txBody>
              <a:bodyPr/>
              <a:p>
                <a:endParaRPr lang="en-US"/>
              </a:p>
            </p:txBody>
          </p:sp>
          <p:sp>
            <p:nvSpPr>
              <p:cNvPr id="10425" name="Freeform 44"/>
              <p:cNvSpPr/>
              <p:nvPr/>
            </p:nvSpPr>
            <p:spPr>
              <a:xfrm>
                <a:off x="3020" y="2460"/>
                <a:ext cx="99" cy="51"/>
              </a:xfrm>
              <a:custGeom>
                <a:avLst/>
                <a:gdLst>
                  <a:gd name="txL" fmla="*/ 0 w 199"/>
                  <a:gd name="txT" fmla="*/ 0 h 103"/>
                  <a:gd name="txR" fmla="*/ 199 w 199"/>
                  <a:gd name="txB" fmla="*/ 103 h 10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99" h="103">
                    <a:moveTo>
                      <a:pt x="0" y="18"/>
                    </a:moveTo>
                    <a:lnTo>
                      <a:pt x="13" y="13"/>
                    </a:lnTo>
                    <a:lnTo>
                      <a:pt x="27" y="8"/>
                    </a:lnTo>
                    <a:lnTo>
                      <a:pt x="40" y="5"/>
                    </a:lnTo>
                    <a:lnTo>
                      <a:pt x="54" y="3"/>
                    </a:lnTo>
                    <a:lnTo>
                      <a:pt x="69" y="0"/>
                    </a:lnTo>
                    <a:lnTo>
                      <a:pt x="84" y="0"/>
                    </a:lnTo>
                    <a:lnTo>
                      <a:pt x="99" y="0"/>
                    </a:lnTo>
                    <a:lnTo>
                      <a:pt x="114" y="1"/>
                    </a:lnTo>
                    <a:lnTo>
                      <a:pt x="128" y="4"/>
                    </a:lnTo>
                    <a:lnTo>
                      <a:pt x="141" y="8"/>
                    </a:lnTo>
                    <a:lnTo>
                      <a:pt x="153" y="13"/>
                    </a:lnTo>
                    <a:lnTo>
                      <a:pt x="165" y="19"/>
                    </a:lnTo>
                    <a:lnTo>
                      <a:pt x="175" y="27"/>
                    </a:lnTo>
                    <a:lnTo>
                      <a:pt x="183" y="35"/>
                    </a:lnTo>
                    <a:lnTo>
                      <a:pt x="190" y="45"/>
                    </a:lnTo>
                    <a:lnTo>
                      <a:pt x="196" y="57"/>
                    </a:lnTo>
                    <a:lnTo>
                      <a:pt x="199" y="76"/>
                    </a:lnTo>
                    <a:lnTo>
                      <a:pt x="194" y="91"/>
                    </a:lnTo>
                    <a:lnTo>
                      <a:pt x="182" y="99"/>
                    </a:lnTo>
                    <a:lnTo>
                      <a:pt x="167" y="103"/>
                    </a:lnTo>
                    <a:lnTo>
                      <a:pt x="150" y="101"/>
                    </a:lnTo>
                    <a:lnTo>
                      <a:pt x="132" y="92"/>
                    </a:lnTo>
                    <a:lnTo>
                      <a:pt x="118" y="80"/>
                    </a:lnTo>
                    <a:lnTo>
                      <a:pt x="106" y="63"/>
                    </a:lnTo>
                    <a:lnTo>
                      <a:pt x="97" y="49"/>
                    </a:lnTo>
                    <a:lnTo>
                      <a:pt x="82" y="37"/>
                    </a:lnTo>
                    <a:lnTo>
                      <a:pt x="65" y="29"/>
                    </a:lnTo>
                    <a:lnTo>
                      <a:pt x="46" y="25"/>
                    </a:lnTo>
                    <a:lnTo>
                      <a:pt x="29" y="21"/>
                    </a:lnTo>
                    <a:lnTo>
                      <a:pt x="14" y="19"/>
                    </a:lnTo>
                    <a:lnTo>
                      <a:pt x="4" y="18"/>
                    </a:lnTo>
                    <a:lnTo>
                      <a:pt x="0" y="18"/>
                    </a:lnTo>
                    <a:close/>
                  </a:path>
                </a:pathLst>
              </a:custGeom>
              <a:solidFill>
                <a:srgbClr val="6800E0">
                  <a:alpha val="100000"/>
                </a:srgbClr>
              </a:solidFill>
              <a:ln w="9525">
                <a:noFill/>
              </a:ln>
            </p:spPr>
            <p:txBody>
              <a:bodyPr/>
              <a:p>
                <a:endParaRPr lang="en-US"/>
              </a:p>
            </p:txBody>
          </p:sp>
          <p:sp>
            <p:nvSpPr>
              <p:cNvPr id="10426" name="Freeform 45"/>
              <p:cNvSpPr/>
              <p:nvPr/>
            </p:nvSpPr>
            <p:spPr>
              <a:xfrm>
                <a:off x="3093" y="3326"/>
                <a:ext cx="53" cy="98"/>
              </a:xfrm>
              <a:custGeom>
                <a:avLst/>
                <a:gdLst>
                  <a:gd name="txL" fmla="*/ 0 w 107"/>
                  <a:gd name="txT" fmla="*/ 0 h 195"/>
                  <a:gd name="txR" fmla="*/ 107 w 107"/>
                  <a:gd name="txB" fmla="*/ 195 h 195"/>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07" h="195">
                    <a:moveTo>
                      <a:pt x="95" y="0"/>
                    </a:moveTo>
                    <a:lnTo>
                      <a:pt x="103" y="26"/>
                    </a:lnTo>
                    <a:lnTo>
                      <a:pt x="107" y="55"/>
                    </a:lnTo>
                    <a:lnTo>
                      <a:pt x="107" y="85"/>
                    </a:lnTo>
                    <a:lnTo>
                      <a:pt x="104" y="114"/>
                    </a:lnTo>
                    <a:lnTo>
                      <a:pt x="96" y="141"/>
                    </a:lnTo>
                    <a:lnTo>
                      <a:pt x="83" y="164"/>
                    </a:lnTo>
                    <a:lnTo>
                      <a:pt x="66" y="183"/>
                    </a:lnTo>
                    <a:lnTo>
                      <a:pt x="44" y="193"/>
                    </a:lnTo>
                    <a:lnTo>
                      <a:pt x="24" y="195"/>
                    </a:lnTo>
                    <a:lnTo>
                      <a:pt x="10" y="190"/>
                    </a:lnTo>
                    <a:lnTo>
                      <a:pt x="3" y="177"/>
                    </a:lnTo>
                    <a:lnTo>
                      <a:pt x="0" y="162"/>
                    </a:lnTo>
                    <a:lnTo>
                      <a:pt x="3" y="145"/>
                    </a:lnTo>
                    <a:lnTo>
                      <a:pt x="12" y="127"/>
                    </a:lnTo>
                    <a:lnTo>
                      <a:pt x="24" y="114"/>
                    </a:lnTo>
                    <a:lnTo>
                      <a:pt x="43" y="103"/>
                    </a:lnTo>
                    <a:lnTo>
                      <a:pt x="58" y="94"/>
                    </a:lnTo>
                    <a:lnTo>
                      <a:pt x="69" y="80"/>
                    </a:lnTo>
                    <a:lnTo>
                      <a:pt x="79" y="64"/>
                    </a:lnTo>
                    <a:lnTo>
                      <a:pt x="86" y="46"/>
                    </a:lnTo>
                    <a:lnTo>
                      <a:pt x="90" y="28"/>
                    </a:lnTo>
                    <a:lnTo>
                      <a:pt x="92" y="13"/>
                    </a:lnTo>
                    <a:lnTo>
                      <a:pt x="95" y="3"/>
                    </a:lnTo>
                    <a:lnTo>
                      <a:pt x="95" y="0"/>
                    </a:lnTo>
                    <a:close/>
                  </a:path>
                </a:pathLst>
              </a:custGeom>
              <a:solidFill>
                <a:srgbClr val="6800E0">
                  <a:alpha val="100000"/>
                </a:srgbClr>
              </a:solidFill>
              <a:ln w="9525">
                <a:noFill/>
              </a:ln>
            </p:spPr>
            <p:txBody>
              <a:bodyPr/>
              <a:p>
                <a:endParaRPr lang="en-US"/>
              </a:p>
            </p:txBody>
          </p:sp>
          <p:sp>
            <p:nvSpPr>
              <p:cNvPr id="10427" name="Freeform 46"/>
              <p:cNvSpPr/>
              <p:nvPr/>
            </p:nvSpPr>
            <p:spPr>
              <a:xfrm>
                <a:off x="3043" y="3323"/>
                <a:ext cx="91" cy="63"/>
              </a:xfrm>
              <a:custGeom>
                <a:avLst/>
                <a:gdLst>
                  <a:gd name="txL" fmla="*/ 0 w 183"/>
                  <a:gd name="txT" fmla="*/ 0 h 126"/>
                  <a:gd name="txR" fmla="*/ 183 w 183"/>
                  <a:gd name="txB" fmla="*/ 126 h 126"/>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83" h="126">
                    <a:moveTo>
                      <a:pt x="183" y="0"/>
                    </a:moveTo>
                    <a:lnTo>
                      <a:pt x="173" y="25"/>
                    </a:lnTo>
                    <a:lnTo>
                      <a:pt x="159" y="51"/>
                    </a:lnTo>
                    <a:lnTo>
                      <a:pt x="141" y="74"/>
                    </a:lnTo>
                    <a:lnTo>
                      <a:pt x="120" y="94"/>
                    </a:lnTo>
                    <a:lnTo>
                      <a:pt x="97" y="111"/>
                    </a:lnTo>
                    <a:lnTo>
                      <a:pt x="73" y="122"/>
                    </a:lnTo>
                    <a:lnTo>
                      <a:pt x="48" y="126"/>
                    </a:lnTo>
                    <a:lnTo>
                      <a:pt x="24" y="120"/>
                    </a:lnTo>
                    <a:lnTo>
                      <a:pt x="7" y="109"/>
                    </a:lnTo>
                    <a:lnTo>
                      <a:pt x="0" y="96"/>
                    </a:lnTo>
                    <a:lnTo>
                      <a:pt x="1" y="82"/>
                    </a:lnTo>
                    <a:lnTo>
                      <a:pt x="8" y="69"/>
                    </a:lnTo>
                    <a:lnTo>
                      <a:pt x="22" y="58"/>
                    </a:lnTo>
                    <a:lnTo>
                      <a:pt x="39" y="50"/>
                    </a:lnTo>
                    <a:lnTo>
                      <a:pt x="58" y="46"/>
                    </a:lnTo>
                    <a:lnTo>
                      <a:pt x="78" y="50"/>
                    </a:lnTo>
                    <a:lnTo>
                      <a:pt x="96" y="52"/>
                    </a:lnTo>
                    <a:lnTo>
                      <a:pt x="113" y="48"/>
                    </a:lnTo>
                    <a:lnTo>
                      <a:pt x="130" y="40"/>
                    </a:lnTo>
                    <a:lnTo>
                      <a:pt x="148" y="30"/>
                    </a:lnTo>
                    <a:lnTo>
                      <a:pt x="161" y="20"/>
                    </a:lnTo>
                    <a:lnTo>
                      <a:pt x="173" y="10"/>
                    </a:lnTo>
                    <a:lnTo>
                      <a:pt x="181" y="2"/>
                    </a:lnTo>
                    <a:lnTo>
                      <a:pt x="183" y="0"/>
                    </a:lnTo>
                    <a:close/>
                  </a:path>
                </a:pathLst>
              </a:custGeom>
              <a:solidFill>
                <a:srgbClr val="6800E0">
                  <a:alpha val="100000"/>
                </a:srgbClr>
              </a:solidFill>
              <a:ln w="9525">
                <a:noFill/>
              </a:ln>
            </p:spPr>
            <p:txBody>
              <a:bodyPr/>
              <a:p>
                <a:endParaRPr lang="en-US"/>
              </a:p>
            </p:txBody>
          </p:sp>
          <p:sp>
            <p:nvSpPr>
              <p:cNvPr id="10428" name="Freeform 47"/>
              <p:cNvSpPr/>
              <p:nvPr/>
            </p:nvSpPr>
            <p:spPr>
              <a:xfrm>
                <a:off x="3143" y="3325"/>
                <a:ext cx="52" cy="98"/>
              </a:xfrm>
              <a:custGeom>
                <a:avLst/>
                <a:gdLst>
                  <a:gd name="txL" fmla="*/ 0 w 102"/>
                  <a:gd name="txT" fmla="*/ 0 h 197"/>
                  <a:gd name="txR" fmla="*/ 102 w 102"/>
                  <a:gd name="txB" fmla="*/ 197 h 19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02" h="197">
                    <a:moveTo>
                      <a:pt x="0" y="0"/>
                    </a:moveTo>
                    <a:lnTo>
                      <a:pt x="23" y="14"/>
                    </a:lnTo>
                    <a:lnTo>
                      <a:pt x="46" y="33"/>
                    </a:lnTo>
                    <a:lnTo>
                      <a:pt x="66" y="54"/>
                    </a:lnTo>
                    <a:lnTo>
                      <a:pt x="83" y="77"/>
                    </a:lnTo>
                    <a:lnTo>
                      <a:pt x="95" y="103"/>
                    </a:lnTo>
                    <a:lnTo>
                      <a:pt x="102" y="128"/>
                    </a:lnTo>
                    <a:lnTo>
                      <a:pt x="102" y="153"/>
                    </a:lnTo>
                    <a:lnTo>
                      <a:pt x="93" y="177"/>
                    </a:lnTo>
                    <a:lnTo>
                      <a:pt x="79" y="191"/>
                    </a:lnTo>
                    <a:lnTo>
                      <a:pt x="65" y="197"/>
                    </a:lnTo>
                    <a:lnTo>
                      <a:pt x="51" y="194"/>
                    </a:lnTo>
                    <a:lnTo>
                      <a:pt x="39" y="183"/>
                    </a:lnTo>
                    <a:lnTo>
                      <a:pt x="30" y="170"/>
                    </a:lnTo>
                    <a:lnTo>
                      <a:pt x="25" y="151"/>
                    </a:lnTo>
                    <a:lnTo>
                      <a:pt x="25" y="132"/>
                    </a:lnTo>
                    <a:lnTo>
                      <a:pt x="32" y="112"/>
                    </a:lnTo>
                    <a:lnTo>
                      <a:pt x="37" y="96"/>
                    </a:lnTo>
                    <a:lnTo>
                      <a:pt x="35" y="77"/>
                    </a:lnTo>
                    <a:lnTo>
                      <a:pt x="31" y="59"/>
                    </a:lnTo>
                    <a:lnTo>
                      <a:pt x="24" y="41"/>
                    </a:lnTo>
                    <a:lnTo>
                      <a:pt x="16" y="24"/>
                    </a:lnTo>
                    <a:lnTo>
                      <a:pt x="8" y="12"/>
                    </a:lnTo>
                    <a:lnTo>
                      <a:pt x="2" y="4"/>
                    </a:lnTo>
                    <a:lnTo>
                      <a:pt x="0" y="0"/>
                    </a:lnTo>
                    <a:close/>
                  </a:path>
                </a:pathLst>
              </a:custGeom>
              <a:solidFill>
                <a:srgbClr val="6800E0">
                  <a:alpha val="100000"/>
                </a:srgbClr>
              </a:solidFill>
              <a:ln w="9525">
                <a:noFill/>
              </a:ln>
            </p:spPr>
            <p:txBody>
              <a:bodyPr/>
              <a:p>
                <a:endParaRPr lang="en-US"/>
              </a:p>
            </p:txBody>
          </p:sp>
          <p:sp>
            <p:nvSpPr>
              <p:cNvPr id="10429" name="Freeform 48"/>
              <p:cNvSpPr/>
              <p:nvPr/>
            </p:nvSpPr>
            <p:spPr>
              <a:xfrm>
                <a:off x="3146" y="3319"/>
                <a:ext cx="90" cy="64"/>
              </a:xfrm>
              <a:custGeom>
                <a:avLst/>
                <a:gdLst>
                  <a:gd name="txL" fmla="*/ 0 w 180"/>
                  <a:gd name="txT" fmla="*/ 0 h 129"/>
                  <a:gd name="txR" fmla="*/ 180 w 180"/>
                  <a:gd name="txB" fmla="*/ 129 h 12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80" h="129">
                    <a:moveTo>
                      <a:pt x="0" y="2"/>
                    </a:moveTo>
                    <a:lnTo>
                      <a:pt x="28" y="0"/>
                    </a:lnTo>
                    <a:lnTo>
                      <a:pt x="57" y="1"/>
                    </a:lnTo>
                    <a:lnTo>
                      <a:pt x="87" y="7"/>
                    </a:lnTo>
                    <a:lnTo>
                      <a:pt x="114" y="16"/>
                    </a:lnTo>
                    <a:lnTo>
                      <a:pt x="140" y="30"/>
                    </a:lnTo>
                    <a:lnTo>
                      <a:pt x="159" y="46"/>
                    </a:lnTo>
                    <a:lnTo>
                      <a:pt x="173" y="67"/>
                    </a:lnTo>
                    <a:lnTo>
                      <a:pt x="180" y="91"/>
                    </a:lnTo>
                    <a:lnTo>
                      <a:pt x="178" y="110"/>
                    </a:lnTo>
                    <a:lnTo>
                      <a:pt x="170" y="123"/>
                    </a:lnTo>
                    <a:lnTo>
                      <a:pt x="156" y="129"/>
                    </a:lnTo>
                    <a:lnTo>
                      <a:pt x="141" y="128"/>
                    </a:lnTo>
                    <a:lnTo>
                      <a:pt x="125" y="121"/>
                    </a:lnTo>
                    <a:lnTo>
                      <a:pt x="110" y="109"/>
                    </a:lnTo>
                    <a:lnTo>
                      <a:pt x="98" y="93"/>
                    </a:lnTo>
                    <a:lnTo>
                      <a:pt x="93" y="73"/>
                    </a:lnTo>
                    <a:lnTo>
                      <a:pt x="87" y="57"/>
                    </a:lnTo>
                    <a:lnTo>
                      <a:pt x="75" y="44"/>
                    </a:lnTo>
                    <a:lnTo>
                      <a:pt x="60" y="31"/>
                    </a:lnTo>
                    <a:lnTo>
                      <a:pt x="44" y="20"/>
                    </a:lnTo>
                    <a:lnTo>
                      <a:pt x="28" y="12"/>
                    </a:lnTo>
                    <a:lnTo>
                      <a:pt x="14" y="7"/>
                    </a:lnTo>
                    <a:lnTo>
                      <a:pt x="4" y="3"/>
                    </a:lnTo>
                    <a:lnTo>
                      <a:pt x="0" y="2"/>
                    </a:lnTo>
                    <a:close/>
                  </a:path>
                </a:pathLst>
              </a:custGeom>
              <a:solidFill>
                <a:srgbClr val="6800E0">
                  <a:alpha val="100000"/>
                </a:srgbClr>
              </a:solidFill>
              <a:ln w="9525">
                <a:noFill/>
              </a:ln>
            </p:spPr>
            <p:txBody>
              <a:bodyPr/>
              <a:p>
                <a:endParaRPr lang="en-US"/>
              </a:p>
            </p:txBody>
          </p:sp>
          <p:sp>
            <p:nvSpPr>
              <p:cNvPr id="10430" name="Freeform 49"/>
              <p:cNvSpPr/>
              <p:nvPr/>
            </p:nvSpPr>
            <p:spPr>
              <a:xfrm>
                <a:off x="3150" y="3281"/>
                <a:ext cx="103" cy="42"/>
              </a:xfrm>
              <a:custGeom>
                <a:avLst/>
                <a:gdLst>
                  <a:gd name="txL" fmla="*/ 0 w 206"/>
                  <a:gd name="txT" fmla="*/ 0 h 85"/>
                  <a:gd name="txR" fmla="*/ 206 w 206"/>
                  <a:gd name="txB" fmla="*/ 85 h 8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206" h="85">
                    <a:moveTo>
                      <a:pt x="0" y="54"/>
                    </a:moveTo>
                    <a:lnTo>
                      <a:pt x="11" y="45"/>
                    </a:lnTo>
                    <a:lnTo>
                      <a:pt x="22" y="37"/>
                    </a:lnTo>
                    <a:lnTo>
                      <a:pt x="34" y="30"/>
                    </a:lnTo>
                    <a:lnTo>
                      <a:pt x="46" y="23"/>
                    </a:lnTo>
                    <a:lnTo>
                      <a:pt x="60" y="16"/>
                    </a:lnTo>
                    <a:lnTo>
                      <a:pt x="74" y="11"/>
                    </a:lnTo>
                    <a:lnTo>
                      <a:pt x="88" y="7"/>
                    </a:lnTo>
                    <a:lnTo>
                      <a:pt x="103" y="3"/>
                    </a:lnTo>
                    <a:lnTo>
                      <a:pt x="117" y="1"/>
                    </a:lnTo>
                    <a:lnTo>
                      <a:pt x="130" y="0"/>
                    </a:lnTo>
                    <a:lnTo>
                      <a:pt x="143" y="1"/>
                    </a:lnTo>
                    <a:lnTo>
                      <a:pt x="156" y="3"/>
                    </a:lnTo>
                    <a:lnTo>
                      <a:pt x="168" y="7"/>
                    </a:lnTo>
                    <a:lnTo>
                      <a:pt x="179" y="12"/>
                    </a:lnTo>
                    <a:lnTo>
                      <a:pt x="189" y="19"/>
                    </a:lnTo>
                    <a:lnTo>
                      <a:pt x="197" y="29"/>
                    </a:lnTo>
                    <a:lnTo>
                      <a:pt x="206" y="47"/>
                    </a:lnTo>
                    <a:lnTo>
                      <a:pt x="206" y="62"/>
                    </a:lnTo>
                    <a:lnTo>
                      <a:pt x="198" y="73"/>
                    </a:lnTo>
                    <a:lnTo>
                      <a:pt x="185" y="82"/>
                    </a:lnTo>
                    <a:lnTo>
                      <a:pt x="167" y="85"/>
                    </a:lnTo>
                    <a:lnTo>
                      <a:pt x="149" y="84"/>
                    </a:lnTo>
                    <a:lnTo>
                      <a:pt x="132" y="76"/>
                    </a:lnTo>
                    <a:lnTo>
                      <a:pt x="116" y="63"/>
                    </a:lnTo>
                    <a:lnTo>
                      <a:pt x="102" y="53"/>
                    </a:lnTo>
                    <a:lnTo>
                      <a:pt x="84" y="47"/>
                    </a:lnTo>
                    <a:lnTo>
                      <a:pt x="66" y="45"/>
                    </a:lnTo>
                    <a:lnTo>
                      <a:pt x="46" y="46"/>
                    </a:lnTo>
                    <a:lnTo>
                      <a:pt x="29" y="48"/>
                    </a:lnTo>
                    <a:lnTo>
                      <a:pt x="14" y="50"/>
                    </a:lnTo>
                    <a:lnTo>
                      <a:pt x="4" y="53"/>
                    </a:lnTo>
                    <a:lnTo>
                      <a:pt x="0" y="54"/>
                    </a:lnTo>
                    <a:close/>
                  </a:path>
                </a:pathLst>
              </a:custGeom>
              <a:solidFill>
                <a:srgbClr val="6800E0">
                  <a:alpha val="100000"/>
                </a:srgbClr>
              </a:solidFill>
              <a:ln w="9525">
                <a:noFill/>
              </a:ln>
            </p:spPr>
            <p:txBody>
              <a:bodyPr/>
              <a:p>
                <a:endParaRPr lang="en-US"/>
              </a:p>
            </p:txBody>
          </p:sp>
          <p:sp>
            <p:nvSpPr>
              <p:cNvPr id="10431" name="Freeform 50"/>
              <p:cNvSpPr/>
              <p:nvPr/>
            </p:nvSpPr>
            <p:spPr>
              <a:xfrm>
                <a:off x="2822" y="3075"/>
                <a:ext cx="74" cy="47"/>
              </a:xfrm>
              <a:custGeom>
                <a:avLst/>
                <a:gdLst>
                  <a:gd name="txL" fmla="*/ 0 w 147"/>
                  <a:gd name="txT" fmla="*/ 0 h 95"/>
                  <a:gd name="txR" fmla="*/ 147 w 147"/>
                  <a:gd name="txB" fmla="*/ 95 h 9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7" h="95">
                    <a:moveTo>
                      <a:pt x="0" y="5"/>
                    </a:moveTo>
                    <a:lnTo>
                      <a:pt x="22" y="2"/>
                    </a:lnTo>
                    <a:lnTo>
                      <a:pt x="45" y="0"/>
                    </a:lnTo>
                    <a:lnTo>
                      <a:pt x="68" y="3"/>
                    </a:lnTo>
                    <a:lnTo>
                      <a:pt x="91" y="8"/>
                    </a:lnTo>
                    <a:lnTo>
                      <a:pt x="111" y="17"/>
                    </a:lnTo>
                    <a:lnTo>
                      <a:pt x="128" y="29"/>
                    </a:lnTo>
                    <a:lnTo>
                      <a:pt x="141" y="44"/>
                    </a:lnTo>
                    <a:lnTo>
                      <a:pt x="147" y="63"/>
                    </a:lnTo>
                    <a:lnTo>
                      <a:pt x="146" y="79"/>
                    </a:lnTo>
                    <a:lnTo>
                      <a:pt x="141" y="89"/>
                    </a:lnTo>
                    <a:lnTo>
                      <a:pt x="130" y="94"/>
                    </a:lnTo>
                    <a:lnTo>
                      <a:pt x="119" y="95"/>
                    </a:lnTo>
                    <a:lnTo>
                      <a:pt x="105" y="90"/>
                    </a:lnTo>
                    <a:lnTo>
                      <a:pt x="93" y="82"/>
                    </a:lnTo>
                    <a:lnTo>
                      <a:pt x="83" y="70"/>
                    </a:lnTo>
                    <a:lnTo>
                      <a:pt x="77" y="55"/>
                    </a:lnTo>
                    <a:lnTo>
                      <a:pt x="71" y="43"/>
                    </a:lnTo>
                    <a:lnTo>
                      <a:pt x="62" y="33"/>
                    </a:lnTo>
                    <a:lnTo>
                      <a:pt x="50" y="23"/>
                    </a:lnTo>
                    <a:lnTo>
                      <a:pt x="36" y="17"/>
                    </a:lnTo>
                    <a:lnTo>
                      <a:pt x="22" y="12"/>
                    </a:lnTo>
                    <a:lnTo>
                      <a:pt x="10" y="7"/>
                    </a:lnTo>
                    <a:lnTo>
                      <a:pt x="3" y="6"/>
                    </a:lnTo>
                    <a:lnTo>
                      <a:pt x="0" y="5"/>
                    </a:lnTo>
                    <a:close/>
                  </a:path>
                </a:pathLst>
              </a:custGeom>
              <a:solidFill>
                <a:srgbClr val="6800E0">
                  <a:alpha val="100000"/>
                </a:srgbClr>
              </a:solidFill>
              <a:ln w="9525">
                <a:noFill/>
              </a:ln>
            </p:spPr>
            <p:txBody>
              <a:bodyPr/>
              <a:p>
                <a:endParaRPr lang="en-US"/>
              </a:p>
            </p:txBody>
          </p:sp>
          <p:sp>
            <p:nvSpPr>
              <p:cNvPr id="10432" name="Freeform 51"/>
              <p:cNvSpPr/>
              <p:nvPr/>
            </p:nvSpPr>
            <p:spPr>
              <a:xfrm>
                <a:off x="2819" y="3081"/>
                <a:ext cx="43" cy="77"/>
              </a:xfrm>
              <a:custGeom>
                <a:avLst/>
                <a:gdLst>
                  <a:gd name="txL" fmla="*/ 0 w 87"/>
                  <a:gd name="txT" fmla="*/ 0 h 154"/>
                  <a:gd name="txR" fmla="*/ 87 w 87"/>
                  <a:gd name="txB" fmla="*/ 154 h 154"/>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87" h="154">
                    <a:moveTo>
                      <a:pt x="0" y="0"/>
                    </a:moveTo>
                    <a:lnTo>
                      <a:pt x="20" y="10"/>
                    </a:lnTo>
                    <a:lnTo>
                      <a:pt x="38" y="24"/>
                    </a:lnTo>
                    <a:lnTo>
                      <a:pt x="56" y="40"/>
                    </a:lnTo>
                    <a:lnTo>
                      <a:pt x="69" y="59"/>
                    </a:lnTo>
                    <a:lnTo>
                      <a:pt x="81" y="78"/>
                    </a:lnTo>
                    <a:lnTo>
                      <a:pt x="87" y="98"/>
                    </a:lnTo>
                    <a:lnTo>
                      <a:pt x="87" y="119"/>
                    </a:lnTo>
                    <a:lnTo>
                      <a:pt x="81" y="137"/>
                    </a:lnTo>
                    <a:lnTo>
                      <a:pt x="71" y="150"/>
                    </a:lnTo>
                    <a:lnTo>
                      <a:pt x="59" y="154"/>
                    </a:lnTo>
                    <a:lnTo>
                      <a:pt x="49" y="152"/>
                    </a:lnTo>
                    <a:lnTo>
                      <a:pt x="38" y="144"/>
                    </a:lnTo>
                    <a:lnTo>
                      <a:pt x="30" y="133"/>
                    </a:lnTo>
                    <a:lnTo>
                      <a:pt x="26" y="119"/>
                    </a:lnTo>
                    <a:lnTo>
                      <a:pt x="26" y="103"/>
                    </a:lnTo>
                    <a:lnTo>
                      <a:pt x="30" y="88"/>
                    </a:lnTo>
                    <a:lnTo>
                      <a:pt x="34" y="74"/>
                    </a:lnTo>
                    <a:lnTo>
                      <a:pt x="31" y="60"/>
                    </a:lnTo>
                    <a:lnTo>
                      <a:pt x="27" y="45"/>
                    </a:lnTo>
                    <a:lnTo>
                      <a:pt x="21" y="31"/>
                    </a:lnTo>
                    <a:lnTo>
                      <a:pt x="14" y="19"/>
                    </a:lnTo>
                    <a:lnTo>
                      <a:pt x="7" y="9"/>
                    </a:lnTo>
                    <a:lnTo>
                      <a:pt x="3" y="2"/>
                    </a:lnTo>
                    <a:lnTo>
                      <a:pt x="0" y="0"/>
                    </a:lnTo>
                    <a:close/>
                  </a:path>
                </a:pathLst>
              </a:custGeom>
              <a:solidFill>
                <a:srgbClr val="6800E0">
                  <a:alpha val="100000"/>
                </a:srgbClr>
              </a:solidFill>
              <a:ln w="9525">
                <a:noFill/>
              </a:ln>
            </p:spPr>
            <p:txBody>
              <a:bodyPr/>
              <a:p>
                <a:endParaRPr lang="en-US"/>
              </a:p>
            </p:txBody>
          </p:sp>
          <p:sp>
            <p:nvSpPr>
              <p:cNvPr id="10433" name="Freeform 52"/>
              <p:cNvSpPr/>
              <p:nvPr/>
            </p:nvSpPr>
            <p:spPr>
              <a:xfrm>
                <a:off x="2821" y="3040"/>
                <a:ext cx="81" cy="34"/>
              </a:xfrm>
              <a:custGeom>
                <a:avLst/>
                <a:gdLst>
                  <a:gd name="txL" fmla="*/ 0 w 161"/>
                  <a:gd name="txT" fmla="*/ 0 h 69"/>
                  <a:gd name="txR" fmla="*/ 161 w 161"/>
                  <a:gd name="txB" fmla="*/ 69 h 6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61" h="69">
                    <a:moveTo>
                      <a:pt x="0" y="69"/>
                    </a:moveTo>
                    <a:lnTo>
                      <a:pt x="14" y="52"/>
                    </a:lnTo>
                    <a:lnTo>
                      <a:pt x="30" y="36"/>
                    </a:lnTo>
                    <a:lnTo>
                      <a:pt x="49" y="22"/>
                    </a:lnTo>
                    <a:lnTo>
                      <a:pt x="69" y="11"/>
                    </a:lnTo>
                    <a:lnTo>
                      <a:pt x="90" y="4"/>
                    </a:lnTo>
                    <a:lnTo>
                      <a:pt x="110" y="0"/>
                    </a:lnTo>
                    <a:lnTo>
                      <a:pt x="130" y="4"/>
                    </a:lnTo>
                    <a:lnTo>
                      <a:pt x="147" y="13"/>
                    </a:lnTo>
                    <a:lnTo>
                      <a:pt x="158" y="25"/>
                    </a:lnTo>
                    <a:lnTo>
                      <a:pt x="161" y="37"/>
                    </a:lnTo>
                    <a:lnTo>
                      <a:pt x="156" y="47"/>
                    </a:lnTo>
                    <a:lnTo>
                      <a:pt x="148" y="55"/>
                    </a:lnTo>
                    <a:lnTo>
                      <a:pt x="136" y="61"/>
                    </a:lnTo>
                    <a:lnTo>
                      <a:pt x="121" y="64"/>
                    </a:lnTo>
                    <a:lnTo>
                      <a:pt x="105" y="61"/>
                    </a:lnTo>
                    <a:lnTo>
                      <a:pt x="90" y="54"/>
                    </a:lnTo>
                    <a:lnTo>
                      <a:pt x="77" y="49"/>
                    </a:lnTo>
                    <a:lnTo>
                      <a:pt x="63" y="47"/>
                    </a:lnTo>
                    <a:lnTo>
                      <a:pt x="48" y="50"/>
                    </a:lnTo>
                    <a:lnTo>
                      <a:pt x="34" y="54"/>
                    </a:lnTo>
                    <a:lnTo>
                      <a:pt x="21" y="59"/>
                    </a:lnTo>
                    <a:lnTo>
                      <a:pt x="10" y="64"/>
                    </a:lnTo>
                    <a:lnTo>
                      <a:pt x="2" y="68"/>
                    </a:lnTo>
                    <a:lnTo>
                      <a:pt x="0" y="69"/>
                    </a:lnTo>
                    <a:close/>
                  </a:path>
                </a:pathLst>
              </a:custGeom>
              <a:solidFill>
                <a:srgbClr val="6800E0">
                  <a:alpha val="100000"/>
                </a:srgbClr>
              </a:solidFill>
              <a:ln w="9525">
                <a:noFill/>
              </a:ln>
            </p:spPr>
            <p:txBody>
              <a:bodyPr/>
              <a:p>
                <a:endParaRPr lang="en-US"/>
              </a:p>
            </p:txBody>
          </p:sp>
          <p:sp>
            <p:nvSpPr>
              <p:cNvPr id="10434" name="Freeform 53"/>
              <p:cNvSpPr/>
              <p:nvPr/>
            </p:nvSpPr>
            <p:spPr>
              <a:xfrm>
                <a:off x="2818" y="3005"/>
                <a:ext cx="57" cy="66"/>
              </a:xfrm>
              <a:custGeom>
                <a:avLst/>
                <a:gdLst>
                  <a:gd name="txL" fmla="*/ 0 w 114"/>
                  <a:gd name="txT" fmla="*/ 0 h 133"/>
                  <a:gd name="txR" fmla="*/ 114 w 114"/>
                  <a:gd name="txB" fmla="*/ 133 h 133"/>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14" h="133">
                    <a:moveTo>
                      <a:pt x="0" y="133"/>
                    </a:moveTo>
                    <a:lnTo>
                      <a:pt x="1" y="111"/>
                    </a:lnTo>
                    <a:lnTo>
                      <a:pt x="5" y="88"/>
                    </a:lnTo>
                    <a:lnTo>
                      <a:pt x="11" y="65"/>
                    </a:lnTo>
                    <a:lnTo>
                      <a:pt x="22" y="44"/>
                    </a:lnTo>
                    <a:lnTo>
                      <a:pt x="35" y="25"/>
                    </a:lnTo>
                    <a:lnTo>
                      <a:pt x="49" y="12"/>
                    </a:lnTo>
                    <a:lnTo>
                      <a:pt x="67" y="2"/>
                    </a:lnTo>
                    <a:lnTo>
                      <a:pt x="86" y="0"/>
                    </a:lnTo>
                    <a:lnTo>
                      <a:pt x="102" y="4"/>
                    </a:lnTo>
                    <a:lnTo>
                      <a:pt x="112" y="12"/>
                    </a:lnTo>
                    <a:lnTo>
                      <a:pt x="114" y="22"/>
                    </a:lnTo>
                    <a:lnTo>
                      <a:pt x="112" y="35"/>
                    </a:lnTo>
                    <a:lnTo>
                      <a:pt x="105" y="46"/>
                    </a:lnTo>
                    <a:lnTo>
                      <a:pt x="94" y="56"/>
                    </a:lnTo>
                    <a:lnTo>
                      <a:pt x="81" y="65"/>
                    </a:lnTo>
                    <a:lnTo>
                      <a:pt x="64" y="67"/>
                    </a:lnTo>
                    <a:lnTo>
                      <a:pt x="52" y="69"/>
                    </a:lnTo>
                    <a:lnTo>
                      <a:pt x="39" y="77"/>
                    </a:lnTo>
                    <a:lnTo>
                      <a:pt x="29" y="88"/>
                    </a:lnTo>
                    <a:lnTo>
                      <a:pt x="18" y="99"/>
                    </a:lnTo>
                    <a:lnTo>
                      <a:pt x="11" y="112"/>
                    </a:lnTo>
                    <a:lnTo>
                      <a:pt x="5" y="122"/>
                    </a:lnTo>
                    <a:lnTo>
                      <a:pt x="1" y="130"/>
                    </a:lnTo>
                    <a:lnTo>
                      <a:pt x="0" y="133"/>
                    </a:lnTo>
                    <a:close/>
                  </a:path>
                </a:pathLst>
              </a:custGeom>
              <a:solidFill>
                <a:srgbClr val="6800E0">
                  <a:alpha val="100000"/>
                </a:srgbClr>
              </a:solidFill>
              <a:ln w="9525">
                <a:noFill/>
              </a:ln>
            </p:spPr>
            <p:txBody>
              <a:bodyPr/>
              <a:p>
                <a:endParaRPr lang="en-US"/>
              </a:p>
            </p:txBody>
          </p:sp>
          <p:sp>
            <p:nvSpPr>
              <p:cNvPr id="10435" name="Freeform 54"/>
              <p:cNvSpPr/>
              <p:nvPr/>
            </p:nvSpPr>
            <p:spPr>
              <a:xfrm>
                <a:off x="2794" y="2985"/>
                <a:ext cx="35" cy="82"/>
              </a:xfrm>
              <a:custGeom>
                <a:avLst/>
                <a:gdLst>
                  <a:gd name="txL" fmla="*/ 0 w 70"/>
                  <a:gd name="txT" fmla="*/ 0 h 163"/>
                  <a:gd name="txR" fmla="*/ 70 w 70"/>
                  <a:gd name="txB" fmla="*/ 163 h 163"/>
                </a:gdLst>
                <a:ahLst/>
                <a:cxnLst>
                  <a:cxn ang="0">
                    <a:pos x="1" y="1"/>
                  </a:cxn>
                  <a:cxn ang="0">
                    <a:pos x="1" y="1"/>
                  </a:cxn>
                  <a:cxn ang="0">
                    <a:pos x="1" y="1"/>
                  </a:cxn>
                  <a:cxn ang="0">
                    <a:pos x="1" y="1"/>
                  </a:cxn>
                  <a:cxn ang="0">
                    <a:pos x="0"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0" h="163">
                    <a:moveTo>
                      <a:pt x="30" y="163"/>
                    </a:moveTo>
                    <a:lnTo>
                      <a:pt x="18" y="145"/>
                    </a:lnTo>
                    <a:lnTo>
                      <a:pt x="9" y="124"/>
                    </a:lnTo>
                    <a:lnTo>
                      <a:pt x="3" y="101"/>
                    </a:lnTo>
                    <a:lnTo>
                      <a:pt x="0" y="78"/>
                    </a:lnTo>
                    <a:lnTo>
                      <a:pt x="0" y="56"/>
                    </a:lnTo>
                    <a:lnTo>
                      <a:pt x="4" y="36"/>
                    </a:lnTo>
                    <a:lnTo>
                      <a:pt x="13" y="18"/>
                    </a:lnTo>
                    <a:lnTo>
                      <a:pt x="28" y="6"/>
                    </a:lnTo>
                    <a:lnTo>
                      <a:pt x="43" y="0"/>
                    </a:lnTo>
                    <a:lnTo>
                      <a:pt x="56" y="2"/>
                    </a:lnTo>
                    <a:lnTo>
                      <a:pt x="64" y="9"/>
                    </a:lnTo>
                    <a:lnTo>
                      <a:pt x="70" y="21"/>
                    </a:lnTo>
                    <a:lnTo>
                      <a:pt x="70" y="34"/>
                    </a:lnTo>
                    <a:lnTo>
                      <a:pt x="68" y="48"/>
                    </a:lnTo>
                    <a:lnTo>
                      <a:pt x="59" y="62"/>
                    </a:lnTo>
                    <a:lnTo>
                      <a:pt x="48" y="74"/>
                    </a:lnTo>
                    <a:lnTo>
                      <a:pt x="33" y="97"/>
                    </a:lnTo>
                    <a:lnTo>
                      <a:pt x="27" y="127"/>
                    </a:lnTo>
                    <a:lnTo>
                      <a:pt x="28" y="152"/>
                    </a:lnTo>
                    <a:lnTo>
                      <a:pt x="30" y="163"/>
                    </a:lnTo>
                    <a:close/>
                  </a:path>
                </a:pathLst>
              </a:custGeom>
              <a:solidFill>
                <a:srgbClr val="6800E0">
                  <a:alpha val="100000"/>
                </a:srgbClr>
              </a:solidFill>
              <a:ln w="9525">
                <a:noFill/>
              </a:ln>
            </p:spPr>
            <p:txBody>
              <a:bodyPr/>
              <a:p>
                <a:endParaRPr lang="en-US"/>
              </a:p>
            </p:txBody>
          </p:sp>
          <p:sp>
            <p:nvSpPr>
              <p:cNvPr id="10436" name="Freeform 55"/>
              <p:cNvSpPr/>
              <p:nvPr/>
            </p:nvSpPr>
            <p:spPr>
              <a:xfrm>
                <a:off x="2838" y="2266"/>
                <a:ext cx="180" cy="174"/>
              </a:xfrm>
              <a:custGeom>
                <a:avLst/>
                <a:gdLst>
                  <a:gd name="txL" fmla="*/ 0 w 361"/>
                  <a:gd name="txT" fmla="*/ 0 h 348"/>
                  <a:gd name="txR" fmla="*/ 361 w 361"/>
                  <a:gd name="txB" fmla="*/ 348 h 348"/>
                </a:gdLst>
                <a:ahLst/>
                <a:cxnLst>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61" h="348">
                    <a:moveTo>
                      <a:pt x="8" y="6"/>
                    </a:moveTo>
                    <a:lnTo>
                      <a:pt x="0" y="1"/>
                    </a:lnTo>
                    <a:lnTo>
                      <a:pt x="0" y="0"/>
                    </a:lnTo>
                    <a:lnTo>
                      <a:pt x="8" y="0"/>
                    </a:lnTo>
                    <a:lnTo>
                      <a:pt x="23" y="4"/>
                    </a:lnTo>
                    <a:lnTo>
                      <a:pt x="44" y="8"/>
                    </a:lnTo>
                    <a:lnTo>
                      <a:pt x="69" y="16"/>
                    </a:lnTo>
                    <a:lnTo>
                      <a:pt x="98" y="27"/>
                    </a:lnTo>
                    <a:lnTo>
                      <a:pt x="129" y="39"/>
                    </a:lnTo>
                    <a:lnTo>
                      <a:pt x="162" y="55"/>
                    </a:lnTo>
                    <a:lnTo>
                      <a:pt x="196" y="74"/>
                    </a:lnTo>
                    <a:lnTo>
                      <a:pt x="229" y="96"/>
                    </a:lnTo>
                    <a:lnTo>
                      <a:pt x="262" y="120"/>
                    </a:lnTo>
                    <a:lnTo>
                      <a:pt x="291" y="146"/>
                    </a:lnTo>
                    <a:lnTo>
                      <a:pt x="317" y="178"/>
                    </a:lnTo>
                    <a:lnTo>
                      <a:pt x="340" y="210"/>
                    </a:lnTo>
                    <a:lnTo>
                      <a:pt x="356" y="247"/>
                    </a:lnTo>
                    <a:lnTo>
                      <a:pt x="361" y="267"/>
                    </a:lnTo>
                    <a:lnTo>
                      <a:pt x="358" y="287"/>
                    </a:lnTo>
                    <a:lnTo>
                      <a:pt x="354" y="304"/>
                    </a:lnTo>
                    <a:lnTo>
                      <a:pt x="346" y="319"/>
                    </a:lnTo>
                    <a:lnTo>
                      <a:pt x="336" y="331"/>
                    </a:lnTo>
                    <a:lnTo>
                      <a:pt x="328" y="340"/>
                    </a:lnTo>
                    <a:lnTo>
                      <a:pt x="323" y="346"/>
                    </a:lnTo>
                    <a:lnTo>
                      <a:pt x="320" y="348"/>
                    </a:lnTo>
                    <a:lnTo>
                      <a:pt x="321" y="346"/>
                    </a:lnTo>
                    <a:lnTo>
                      <a:pt x="326" y="341"/>
                    </a:lnTo>
                    <a:lnTo>
                      <a:pt x="331" y="332"/>
                    </a:lnTo>
                    <a:lnTo>
                      <a:pt x="336" y="320"/>
                    </a:lnTo>
                    <a:lnTo>
                      <a:pt x="340" y="305"/>
                    </a:lnTo>
                    <a:lnTo>
                      <a:pt x="342" y="287"/>
                    </a:lnTo>
                    <a:lnTo>
                      <a:pt x="341" y="267"/>
                    </a:lnTo>
                    <a:lnTo>
                      <a:pt x="336" y="244"/>
                    </a:lnTo>
                    <a:lnTo>
                      <a:pt x="326" y="220"/>
                    </a:lnTo>
                    <a:lnTo>
                      <a:pt x="309" y="194"/>
                    </a:lnTo>
                    <a:lnTo>
                      <a:pt x="283" y="165"/>
                    </a:lnTo>
                    <a:lnTo>
                      <a:pt x="250" y="136"/>
                    </a:lnTo>
                    <a:lnTo>
                      <a:pt x="207" y="105"/>
                    </a:lnTo>
                    <a:lnTo>
                      <a:pt x="153" y="73"/>
                    </a:lnTo>
                    <a:lnTo>
                      <a:pt x="88" y="39"/>
                    </a:lnTo>
                    <a:lnTo>
                      <a:pt x="8" y="6"/>
                    </a:lnTo>
                    <a:close/>
                  </a:path>
                </a:pathLst>
              </a:custGeom>
              <a:solidFill>
                <a:srgbClr val="6800E0">
                  <a:alpha val="100000"/>
                </a:srgbClr>
              </a:solidFill>
              <a:ln w="9525">
                <a:noFill/>
              </a:ln>
            </p:spPr>
            <p:txBody>
              <a:bodyPr/>
              <a:p>
                <a:endParaRPr lang="en-US"/>
              </a:p>
            </p:txBody>
          </p:sp>
          <p:sp>
            <p:nvSpPr>
              <p:cNvPr id="10437" name="Freeform 56"/>
              <p:cNvSpPr/>
              <p:nvPr/>
            </p:nvSpPr>
            <p:spPr>
              <a:xfrm>
                <a:off x="2794" y="3106"/>
                <a:ext cx="63" cy="171"/>
              </a:xfrm>
              <a:custGeom>
                <a:avLst/>
                <a:gdLst>
                  <a:gd name="txL" fmla="*/ 0 w 126"/>
                  <a:gd name="txT" fmla="*/ 0 h 343"/>
                  <a:gd name="txR" fmla="*/ 126 w 126"/>
                  <a:gd name="txB" fmla="*/ 343 h 343"/>
                </a:gdLst>
                <a:ahLst/>
                <a:cxnLst>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26" h="343">
                    <a:moveTo>
                      <a:pt x="25" y="0"/>
                    </a:moveTo>
                    <a:lnTo>
                      <a:pt x="10" y="30"/>
                    </a:lnTo>
                    <a:lnTo>
                      <a:pt x="2" y="71"/>
                    </a:lnTo>
                    <a:lnTo>
                      <a:pt x="0" y="121"/>
                    </a:lnTo>
                    <a:lnTo>
                      <a:pt x="5" y="175"/>
                    </a:lnTo>
                    <a:lnTo>
                      <a:pt x="19" y="228"/>
                    </a:lnTo>
                    <a:lnTo>
                      <a:pt x="43" y="276"/>
                    </a:lnTo>
                    <a:lnTo>
                      <a:pt x="79" y="316"/>
                    </a:lnTo>
                    <a:lnTo>
                      <a:pt x="126" y="343"/>
                    </a:lnTo>
                    <a:lnTo>
                      <a:pt x="123" y="341"/>
                    </a:lnTo>
                    <a:lnTo>
                      <a:pt x="115" y="332"/>
                    </a:lnTo>
                    <a:lnTo>
                      <a:pt x="102" y="321"/>
                    </a:lnTo>
                    <a:lnTo>
                      <a:pt x="87" y="306"/>
                    </a:lnTo>
                    <a:lnTo>
                      <a:pt x="71" y="288"/>
                    </a:lnTo>
                    <a:lnTo>
                      <a:pt x="55" y="267"/>
                    </a:lnTo>
                    <a:lnTo>
                      <a:pt x="41" y="245"/>
                    </a:lnTo>
                    <a:lnTo>
                      <a:pt x="30" y="221"/>
                    </a:lnTo>
                    <a:lnTo>
                      <a:pt x="19" y="183"/>
                    </a:lnTo>
                    <a:lnTo>
                      <a:pt x="13" y="145"/>
                    </a:lnTo>
                    <a:lnTo>
                      <a:pt x="12" y="108"/>
                    </a:lnTo>
                    <a:lnTo>
                      <a:pt x="13" y="73"/>
                    </a:lnTo>
                    <a:lnTo>
                      <a:pt x="17" y="43"/>
                    </a:lnTo>
                    <a:lnTo>
                      <a:pt x="20" y="20"/>
                    </a:lnTo>
                    <a:lnTo>
                      <a:pt x="24" y="5"/>
                    </a:lnTo>
                    <a:lnTo>
                      <a:pt x="25" y="0"/>
                    </a:lnTo>
                    <a:close/>
                  </a:path>
                </a:pathLst>
              </a:custGeom>
              <a:solidFill>
                <a:srgbClr val="6800E0">
                  <a:alpha val="100000"/>
                </a:srgbClr>
              </a:solidFill>
              <a:ln w="9525">
                <a:noFill/>
              </a:ln>
            </p:spPr>
            <p:txBody>
              <a:bodyPr/>
              <a:p>
                <a:endParaRPr lang="en-US"/>
              </a:p>
            </p:txBody>
          </p:sp>
          <p:sp>
            <p:nvSpPr>
              <p:cNvPr id="10438" name="Freeform 57"/>
              <p:cNvSpPr/>
              <p:nvPr/>
            </p:nvSpPr>
            <p:spPr>
              <a:xfrm>
                <a:off x="3146" y="3147"/>
                <a:ext cx="165" cy="80"/>
              </a:xfrm>
              <a:custGeom>
                <a:avLst/>
                <a:gdLst>
                  <a:gd name="txL" fmla="*/ 0 w 332"/>
                  <a:gd name="txT" fmla="*/ 0 h 160"/>
                  <a:gd name="txR" fmla="*/ 332 w 332"/>
                  <a:gd name="txB" fmla="*/ 160 h 16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32" h="160">
                    <a:moveTo>
                      <a:pt x="332" y="160"/>
                    </a:moveTo>
                    <a:lnTo>
                      <a:pt x="326" y="146"/>
                    </a:lnTo>
                    <a:lnTo>
                      <a:pt x="318" y="130"/>
                    </a:lnTo>
                    <a:lnTo>
                      <a:pt x="305" y="114"/>
                    </a:lnTo>
                    <a:lnTo>
                      <a:pt x="290" y="96"/>
                    </a:lnTo>
                    <a:lnTo>
                      <a:pt x="273" y="79"/>
                    </a:lnTo>
                    <a:lnTo>
                      <a:pt x="254" y="63"/>
                    </a:lnTo>
                    <a:lnTo>
                      <a:pt x="232" y="48"/>
                    </a:lnTo>
                    <a:lnTo>
                      <a:pt x="208" y="34"/>
                    </a:lnTo>
                    <a:lnTo>
                      <a:pt x="183" y="21"/>
                    </a:lnTo>
                    <a:lnTo>
                      <a:pt x="158" y="11"/>
                    </a:lnTo>
                    <a:lnTo>
                      <a:pt x="132" y="4"/>
                    </a:lnTo>
                    <a:lnTo>
                      <a:pt x="104" y="0"/>
                    </a:lnTo>
                    <a:lnTo>
                      <a:pt x="77" y="0"/>
                    </a:lnTo>
                    <a:lnTo>
                      <a:pt x="51" y="2"/>
                    </a:lnTo>
                    <a:lnTo>
                      <a:pt x="26" y="10"/>
                    </a:lnTo>
                    <a:lnTo>
                      <a:pt x="0" y="23"/>
                    </a:lnTo>
                    <a:lnTo>
                      <a:pt x="5" y="21"/>
                    </a:lnTo>
                    <a:lnTo>
                      <a:pt x="15" y="19"/>
                    </a:lnTo>
                    <a:lnTo>
                      <a:pt x="33" y="17"/>
                    </a:lnTo>
                    <a:lnTo>
                      <a:pt x="54" y="15"/>
                    </a:lnTo>
                    <a:lnTo>
                      <a:pt x="79" y="13"/>
                    </a:lnTo>
                    <a:lnTo>
                      <a:pt x="105" y="15"/>
                    </a:lnTo>
                    <a:lnTo>
                      <a:pt x="132" y="18"/>
                    </a:lnTo>
                    <a:lnTo>
                      <a:pt x="157" y="24"/>
                    </a:lnTo>
                    <a:lnTo>
                      <a:pt x="194" y="39"/>
                    </a:lnTo>
                    <a:lnTo>
                      <a:pt x="226" y="59"/>
                    </a:lnTo>
                    <a:lnTo>
                      <a:pt x="256" y="81"/>
                    </a:lnTo>
                    <a:lnTo>
                      <a:pt x="282" y="104"/>
                    </a:lnTo>
                    <a:lnTo>
                      <a:pt x="303" y="125"/>
                    </a:lnTo>
                    <a:lnTo>
                      <a:pt x="318" y="144"/>
                    </a:lnTo>
                    <a:lnTo>
                      <a:pt x="329" y="155"/>
                    </a:lnTo>
                    <a:lnTo>
                      <a:pt x="332" y="160"/>
                    </a:lnTo>
                    <a:close/>
                  </a:path>
                </a:pathLst>
              </a:custGeom>
              <a:solidFill>
                <a:srgbClr val="6800E0">
                  <a:alpha val="100000"/>
                </a:srgbClr>
              </a:solidFill>
              <a:ln w="9525">
                <a:noFill/>
              </a:ln>
            </p:spPr>
            <p:txBody>
              <a:bodyPr/>
              <a:p>
                <a:endParaRPr lang="en-US"/>
              </a:p>
            </p:txBody>
          </p:sp>
          <p:sp>
            <p:nvSpPr>
              <p:cNvPr id="10439" name="Freeform 58"/>
              <p:cNvSpPr/>
              <p:nvPr/>
            </p:nvSpPr>
            <p:spPr>
              <a:xfrm>
                <a:off x="2926" y="2651"/>
                <a:ext cx="186" cy="670"/>
              </a:xfrm>
              <a:custGeom>
                <a:avLst/>
                <a:gdLst>
                  <a:gd name="txL" fmla="*/ 0 w 373"/>
                  <a:gd name="txT" fmla="*/ 0 h 1340"/>
                  <a:gd name="txR" fmla="*/ 373 w 373"/>
                  <a:gd name="txB" fmla="*/ 1340 h 134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73" h="1340">
                    <a:moveTo>
                      <a:pt x="373" y="1336"/>
                    </a:moveTo>
                    <a:lnTo>
                      <a:pt x="330" y="1333"/>
                    </a:lnTo>
                    <a:lnTo>
                      <a:pt x="286" y="1329"/>
                    </a:lnTo>
                    <a:lnTo>
                      <a:pt x="242" y="1323"/>
                    </a:lnTo>
                    <a:lnTo>
                      <a:pt x="201" y="1315"/>
                    </a:lnTo>
                    <a:lnTo>
                      <a:pt x="162" y="1304"/>
                    </a:lnTo>
                    <a:lnTo>
                      <a:pt x="127" y="1287"/>
                    </a:lnTo>
                    <a:lnTo>
                      <a:pt x="96" y="1268"/>
                    </a:lnTo>
                    <a:lnTo>
                      <a:pt x="72" y="1242"/>
                    </a:lnTo>
                    <a:lnTo>
                      <a:pt x="53" y="1211"/>
                    </a:lnTo>
                    <a:lnTo>
                      <a:pt x="43" y="1175"/>
                    </a:lnTo>
                    <a:lnTo>
                      <a:pt x="42" y="1130"/>
                    </a:lnTo>
                    <a:lnTo>
                      <a:pt x="50" y="1077"/>
                    </a:lnTo>
                    <a:lnTo>
                      <a:pt x="68" y="1017"/>
                    </a:lnTo>
                    <a:lnTo>
                      <a:pt x="99" y="946"/>
                    </a:lnTo>
                    <a:lnTo>
                      <a:pt x="142" y="867"/>
                    </a:lnTo>
                    <a:lnTo>
                      <a:pt x="200" y="777"/>
                    </a:lnTo>
                    <a:lnTo>
                      <a:pt x="248" y="700"/>
                    </a:lnTo>
                    <a:lnTo>
                      <a:pt x="287" y="626"/>
                    </a:lnTo>
                    <a:lnTo>
                      <a:pt x="318" y="556"/>
                    </a:lnTo>
                    <a:lnTo>
                      <a:pt x="341" y="489"/>
                    </a:lnTo>
                    <a:lnTo>
                      <a:pt x="357" y="426"/>
                    </a:lnTo>
                    <a:lnTo>
                      <a:pt x="365" y="366"/>
                    </a:lnTo>
                    <a:lnTo>
                      <a:pt x="368" y="310"/>
                    </a:lnTo>
                    <a:lnTo>
                      <a:pt x="364" y="258"/>
                    </a:lnTo>
                    <a:lnTo>
                      <a:pt x="355" y="210"/>
                    </a:lnTo>
                    <a:lnTo>
                      <a:pt x="341" y="167"/>
                    </a:lnTo>
                    <a:lnTo>
                      <a:pt x="323" y="129"/>
                    </a:lnTo>
                    <a:lnTo>
                      <a:pt x="301" y="94"/>
                    </a:lnTo>
                    <a:lnTo>
                      <a:pt x="276" y="65"/>
                    </a:lnTo>
                    <a:lnTo>
                      <a:pt x="248" y="41"/>
                    </a:lnTo>
                    <a:lnTo>
                      <a:pt x="218" y="22"/>
                    </a:lnTo>
                    <a:lnTo>
                      <a:pt x="186" y="8"/>
                    </a:lnTo>
                    <a:lnTo>
                      <a:pt x="162" y="2"/>
                    </a:lnTo>
                    <a:lnTo>
                      <a:pt x="140" y="0"/>
                    </a:lnTo>
                    <a:lnTo>
                      <a:pt x="119" y="2"/>
                    </a:lnTo>
                    <a:lnTo>
                      <a:pt x="101" y="7"/>
                    </a:lnTo>
                    <a:lnTo>
                      <a:pt x="84" y="15"/>
                    </a:lnTo>
                    <a:lnTo>
                      <a:pt x="69" y="25"/>
                    </a:lnTo>
                    <a:lnTo>
                      <a:pt x="56" y="35"/>
                    </a:lnTo>
                    <a:lnTo>
                      <a:pt x="43" y="48"/>
                    </a:lnTo>
                    <a:lnTo>
                      <a:pt x="33" y="62"/>
                    </a:lnTo>
                    <a:lnTo>
                      <a:pt x="25" y="75"/>
                    </a:lnTo>
                    <a:lnTo>
                      <a:pt x="16" y="87"/>
                    </a:lnTo>
                    <a:lnTo>
                      <a:pt x="11" y="99"/>
                    </a:lnTo>
                    <a:lnTo>
                      <a:pt x="6" y="108"/>
                    </a:lnTo>
                    <a:lnTo>
                      <a:pt x="3" y="116"/>
                    </a:lnTo>
                    <a:lnTo>
                      <a:pt x="1" y="121"/>
                    </a:lnTo>
                    <a:lnTo>
                      <a:pt x="0" y="123"/>
                    </a:lnTo>
                    <a:lnTo>
                      <a:pt x="1" y="122"/>
                    </a:lnTo>
                    <a:lnTo>
                      <a:pt x="4" y="117"/>
                    </a:lnTo>
                    <a:lnTo>
                      <a:pt x="8" y="111"/>
                    </a:lnTo>
                    <a:lnTo>
                      <a:pt x="15" y="103"/>
                    </a:lnTo>
                    <a:lnTo>
                      <a:pt x="23" y="94"/>
                    </a:lnTo>
                    <a:lnTo>
                      <a:pt x="33" y="85"/>
                    </a:lnTo>
                    <a:lnTo>
                      <a:pt x="44" y="75"/>
                    </a:lnTo>
                    <a:lnTo>
                      <a:pt x="56" y="64"/>
                    </a:lnTo>
                    <a:lnTo>
                      <a:pt x="69" y="54"/>
                    </a:lnTo>
                    <a:lnTo>
                      <a:pt x="84" y="45"/>
                    </a:lnTo>
                    <a:lnTo>
                      <a:pt x="99" y="37"/>
                    </a:lnTo>
                    <a:lnTo>
                      <a:pt x="115" y="31"/>
                    </a:lnTo>
                    <a:lnTo>
                      <a:pt x="133" y="27"/>
                    </a:lnTo>
                    <a:lnTo>
                      <a:pt x="151" y="26"/>
                    </a:lnTo>
                    <a:lnTo>
                      <a:pt x="170" y="27"/>
                    </a:lnTo>
                    <a:lnTo>
                      <a:pt x="189" y="33"/>
                    </a:lnTo>
                    <a:lnTo>
                      <a:pt x="210" y="42"/>
                    </a:lnTo>
                    <a:lnTo>
                      <a:pt x="232" y="55"/>
                    </a:lnTo>
                    <a:lnTo>
                      <a:pt x="253" y="72"/>
                    </a:lnTo>
                    <a:lnTo>
                      <a:pt x="273" y="92"/>
                    </a:lnTo>
                    <a:lnTo>
                      <a:pt x="293" y="114"/>
                    </a:lnTo>
                    <a:lnTo>
                      <a:pt x="311" y="140"/>
                    </a:lnTo>
                    <a:lnTo>
                      <a:pt x="327" y="169"/>
                    </a:lnTo>
                    <a:lnTo>
                      <a:pt x="340" y="200"/>
                    </a:lnTo>
                    <a:lnTo>
                      <a:pt x="350" y="236"/>
                    </a:lnTo>
                    <a:lnTo>
                      <a:pt x="357" y="273"/>
                    </a:lnTo>
                    <a:lnTo>
                      <a:pt x="361" y="313"/>
                    </a:lnTo>
                    <a:lnTo>
                      <a:pt x="360" y="357"/>
                    </a:lnTo>
                    <a:lnTo>
                      <a:pt x="353" y="402"/>
                    </a:lnTo>
                    <a:lnTo>
                      <a:pt x="340" y="450"/>
                    </a:lnTo>
                    <a:lnTo>
                      <a:pt x="322" y="501"/>
                    </a:lnTo>
                    <a:lnTo>
                      <a:pt x="297" y="554"/>
                    </a:lnTo>
                    <a:lnTo>
                      <a:pt x="268" y="610"/>
                    </a:lnTo>
                    <a:lnTo>
                      <a:pt x="236" y="663"/>
                    </a:lnTo>
                    <a:lnTo>
                      <a:pt x="205" y="715"/>
                    </a:lnTo>
                    <a:lnTo>
                      <a:pt x="175" y="764"/>
                    </a:lnTo>
                    <a:lnTo>
                      <a:pt x="145" y="813"/>
                    </a:lnTo>
                    <a:lnTo>
                      <a:pt x="118" y="858"/>
                    </a:lnTo>
                    <a:lnTo>
                      <a:pt x="92" y="902"/>
                    </a:lnTo>
                    <a:lnTo>
                      <a:pt x="68" y="944"/>
                    </a:lnTo>
                    <a:lnTo>
                      <a:pt x="49" y="984"/>
                    </a:lnTo>
                    <a:lnTo>
                      <a:pt x="31" y="1022"/>
                    </a:lnTo>
                    <a:lnTo>
                      <a:pt x="19" y="1060"/>
                    </a:lnTo>
                    <a:lnTo>
                      <a:pt x="11" y="1095"/>
                    </a:lnTo>
                    <a:lnTo>
                      <a:pt x="7" y="1130"/>
                    </a:lnTo>
                    <a:lnTo>
                      <a:pt x="11" y="1162"/>
                    </a:lnTo>
                    <a:lnTo>
                      <a:pt x="19" y="1193"/>
                    </a:lnTo>
                    <a:lnTo>
                      <a:pt x="35" y="1223"/>
                    </a:lnTo>
                    <a:lnTo>
                      <a:pt x="56" y="1249"/>
                    </a:lnTo>
                    <a:lnTo>
                      <a:pt x="79" y="1271"/>
                    </a:lnTo>
                    <a:lnTo>
                      <a:pt x="104" y="1290"/>
                    </a:lnTo>
                    <a:lnTo>
                      <a:pt x="130" y="1305"/>
                    </a:lnTo>
                    <a:lnTo>
                      <a:pt x="158" y="1317"/>
                    </a:lnTo>
                    <a:lnTo>
                      <a:pt x="187" y="1325"/>
                    </a:lnTo>
                    <a:lnTo>
                      <a:pt x="215" y="1332"/>
                    </a:lnTo>
                    <a:lnTo>
                      <a:pt x="242" y="1337"/>
                    </a:lnTo>
                    <a:lnTo>
                      <a:pt x="269" y="1339"/>
                    </a:lnTo>
                    <a:lnTo>
                      <a:pt x="293" y="1340"/>
                    </a:lnTo>
                    <a:lnTo>
                      <a:pt x="316" y="1340"/>
                    </a:lnTo>
                    <a:lnTo>
                      <a:pt x="334" y="1339"/>
                    </a:lnTo>
                    <a:lnTo>
                      <a:pt x="350" y="1338"/>
                    </a:lnTo>
                    <a:lnTo>
                      <a:pt x="363" y="1337"/>
                    </a:lnTo>
                    <a:lnTo>
                      <a:pt x="371" y="1336"/>
                    </a:lnTo>
                    <a:lnTo>
                      <a:pt x="373" y="1336"/>
                    </a:lnTo>
                    <a:close/>
                  </a:path>
                </a:pathLst>
              </a:custGeom>
              <a:solidFill>
                <a:srgbClr val="6800E0">
                  <a:alpha val="100000"/>
                </a:srgbClr>
              </a:solidFill>
              <a:ln w="9525">
                <a:noFill/>
              </a:ln>
            </p:spPr>
            <p:txBody>
              <a:bodyPr/>
              <a:p>
                <a:endParaRPr lang="en-US"/>
              </a:p>
            </p:txBody>
          </p:sp>
          <p:sp>
            <p:nvSpPr>
              <p:cNvPr id="10440" name="Freeform 59"/>
              <p:cNvSpPr/>
              <p:nvPr/>
            </p:nvSpPr>
            <p:spPr>
              <a:xfrm>
                <a:off x="3348" y="3352"/>
                <a:ext cx="55" cy="62"/>
              </a:xfrm>
              <a:custGeom>
                <a:avLst/>
                <a:gdLst>
                  <a:gd name="txL" fmla="*/ 0 w 110"/>
                  <a:gd name="txT" fmla="*/ 0 h 123"/>
                  <a:gd name="txR" fmla="*/ 110 w 110"/>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0" h="123">
                    <a:moveTo>
                      <a:pt x="99" y="62"/>
                    </a:moveTo>
                    <a:lnTo>
                      <a:pt x="105" y="56"/>
                    </a:lnTo>
                    <a:lnTo>
                      <a:pt x="110" y="48"/>
                    </a:lnTo>
                    <a:lnTo>
                      <a:pt x="110" y="39"/>
                    </a:lnTo>
                    <a:lnTo>
                      <a:pt x="108" y="31"/>
                    </a:lnTo>
                    <a:lnTo>
                      <a:pt x="102" y="25"/>
                    </a:lnTo>
                    <a:lnTo>
                      <a:pt x="94" y="21"/>
                    </a:lnTo>
                    <a:lnTo>
                      <a:pt x="86" y="20"/>
                    </a:lnTo>
                    <a:lnTo>
                      <a:pt x="77" y="23"/>
                    </a:lnTo>
                    <a:lnTo>
                      <a:pt x="74" y="13"/>
                    </a:lnTo>
                    <a:lnTo>
                      <a:pt x="70" y="6"/>
                    </a:lnTo>
                    <a:lnTo>
                      <a:pt x="63" y="2"/>
                    </a:lnTo>
                    <a:lnTo>
                      <a:pt x="55" y="0"/>
                    </a:lnTo>
                    <a:lnTo>
                      <a:pt x="48" y="2"/>
                    </a:lnTo>
                    <a:lnTo>
                      <a:pt x="41" y="6"/>
                    </a:lnTo>
                    <a:lnTo>
                      <a:pt x="36" y="13"/>
                    </a:lnTo>
                    <a:lnTo>
                      <a:pt x="34" y="23"/>
                    </a:lnTo>
                    <a:lnTo>
                      <a:pt x="25" y="20"/>
                    </a:lnTo>
                    <a:lnTo>
                      <a:pt x="17" y="20"/>
                    </a:lnTo>
                    <a:lnTo>
                      <a:pt x="9" y="24"/>
                    </a:lnTo>
                    <a:lnTo>
                      <a:pt x="3" y="31"/>
                    </a:lnTo>
                    <a:lnTo>
                      <a:pt x="1" y="39"/>
                    </a:lnTo>
                    <a:lnTo>
                      <a:pt x="1" y="47"/>
                    </a:lnTo>
                    <a:lnTo>
                      <a:pt x="4" y="55"/>
                    </a:lnTo>
                    <a:lnTo>
                      <a:pt x="11" y="61"/>
                    </a:lnTo>
                    <a:lnTo>
                      <a:pt x="4" y="66"/>
                    </a:lnTo>
                    <a:lnTo>
                      <a:pt x="0" y="74"/>
                    </a:lnTo>
                    <a:lnTo>
                      <a:pt x="0" y="84"/>
                    </a:lnTo>
                    <a:lnTo>
                      <a:pt x="2" y="92"/>
                    </a:lnTo>
                    <a:lnTo>
                      <a:pt x="8" y="97"/>
                    </a:lnTo>
                    <a:lnTo>
                      <a:pt x="16" y="101"/>
                    </a:lnTo>
                    <a:lnTo>
                      <a:pt x="24" y="102"/>
                    </a:lnTo>
                    <a:lnTo>
                      <a:pt x="33" y="100"/>
                    </a:lnTo>
                    <a:lnTo>
                      <a:pt x="35" y="109"/>
                    </a:lnTo>
                    <a:lnTo>
                      <a:pt x="40" y="116"/>
                    </a:lnTo>
                    <a:lnTo>
                      <a:pt x="46" y="121"/>
                    </a:lnTo>
                    <a:lnTo>
                      <a:pt x="54" y="123"/>
                    </a:lnTo>
                    <a:lnTo>
                      <a:pt x="62" y="121"/>
                    </a:lnTo>
                    <a:lnTo>
                      <a:pt x="69" y="116"/>
                    </a:lnTo>
                    <a:lnTo>
                      <a:pt x="73" y="109"/>
                    </a:lnTo>
                    <a:lnTo>
                      <a:pt x="76" y="101"/>
                    </a:lnTo>
                    <a:lnTo>
                      <a:pt x="85" y="103"/>
                    </a:lnTo>
                    <a:lnTo>
                      <a:pt x="93" y="102"/>
                    </a:lnTo>
                    <a:lnTo>
                      <a:pt x="101" y="99"/>
                    </a:lnTo>
                    <a:lnTo>
                      <a:pt x="107" y="93"/>
                    </a:lnTo>
                    <a:lnTo>
                      <a:pt x="109" y="85"/>
                    </a:lnTo>
                    <a:lnTo>
                      <a:pt x="109" y="77"/>
                    </a:lnTo>
                    <a:lnTo>
                      <a:pt x="105" y="69"/>
                    </a:lnTo>
                    <a:lnTo>
                      <a:pt x="99" y="62"/>
                    </a:lnTo>
                    <a:close/>
                  </a:path>
                </a:pathLst>
              </a:custGeom>
              <a:solidFill>
                <a:srgbClr val="6800E0">
                  <a:alpha val="100000"/>
                </a:srgbClr>
              </a:solidFill>
              <a:ln w="9525">
                <a:noFill/>
              </a:ln>
            </p:spPr>
            <p:txBody>
              <a:bodyPr/>
              <a:p>
                <a:endParaRPr lang="en-US"/>
              </a:p>
            </p:txBody>
          </p:sp>
          <p:sp>
            <p:nvSpPr>
              <p:cNvPr id="10441" name="Freeform 60"/>
              <p:cNvSpPr/>
              <p:nvPr/>
            </p:nvSpPr>
            <p:spPr>
              <a:xfrm>
                <a:off x="3367" y="3375"/>
                <a:ext cx="16" cy="16"/>
              </a:xfrm>
              <a:custGeom>
                <a:avLst/>
                <a:gdLst>
                  <a:gd name="txL" fmla="*/ 0 w 31"/>
                  <a:gd name="txT" fmla="*/ 0 h 33"/>
                  <a:gd name="txR" fmla="*/ 31 w 31"/>
                  <a:gd name="txB" fmla="*/ 33 h 33"/>
                </a:gdLst>
                <a:ahLst/>
                <a:cxnLst>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1" h="33">
                    <a:moveTo>
                      <a:pt x="15" y="33"/>
                    </a:moveTo>
                    <a:lnTo>
                      <a:pt x="9" y="32"/>
                    </a:lnTo>
                    <a:lnTo>
                      <a:pt x="4" y="28"/>
                    </a:lnTo>
                    <a:lnTo>
                      <a:pt x="1" y="24"/>
                    </a:lnTo>
                    <a:lnTo>
                      <a:pt x="0" y="17"/>
                    </a:lnTo>
                    <a:lnTo>
                      <a:pt x="1" y="10"/>
                    </a:lnTo>
                    <a:lnTo>
                      <a:pt x="4" y="5"/>
                    </a:lnTo>
                    <a:lnTo>
                      <a:pt x="9" y="2"/>
                    </a:lnTo>
                    <a:lnTo>
                      <a:pt x="15" y="0"/>
                    </a:lnTo>
                    <a:lnTo>
                      <a:pt x="22" y="2"/>
                    </a:lnTo>
                    <a:lnTo>
                      <a:pt x="26" y="5"/>
                    </a:lnTo>
                    <a:lnTo>
                      <a:pt x="30" y="10"/>
                    </a:lnTo>
                    <a:lnTo>
                      <a:pt x="31" y="17"/>
                    </a:lnTo>
                    <a:lnTo>
                      <a:pt x="30" y="24"/>
                    </a:lnTo>
                    <a:lnTo>
                      <a:pt x="26" y="28"/>
                    </a:lnTo>
                    <a:lnTo>
                      <a:pt x="22" y="32"/>
                    </a:lnTo>
                    <a:lnTo>
                      <a:pt x="15" y="33"/>
                    </a:lnTo>
                    <a:close/>
                  </a:path>
                </a:pathLst>
              </a:custGeom>
              <a:solidFill>
                <a:srgbClr val="FFFF93">
                  <a:alpha val="100000"/>
                </a:srgbClr>
              </a:solidFill>
              <a:ln w="9525">
                <a:noFill/>
              </a:ln>
            </p:spPr>
            <p:txBody>
              <a:bodyPr/>
              <a:p>
                <a:endParaRPr lang="en-US"/>
              </a:p>
            </p:txBody>
          </p:sp>
          <p:sp>
            <p:nvSpPr>
              <p:cNvPr id="10442" name="Freeform 61"/>
              <p:cNvSpPr/>
              <p:nvPr/>
            </p:nvSpPr>
            <p:spPr>
              <a:xfrm>
                <a:off x="2828" y="3366"/>
                <a:ext cx="56" cy="61"/>
              </a:xfrm>
              <a:custGeom>
                <a:avLst/>
                <a:gdLst>
                  <a:gd name="txL" fmla="*/ 0 w 111"/>
                  <a:gd name="txT" fmla="*/ 0 h 122"/>
                  <a:gd name="txR" fmla="*/ 111 w 111"/>
                  <a:gd name="txB" fmla="*/ 122 h 122"/>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1" h="122">
                    <a:moveTo>
                      <a:pt x="101" y="61"/>
                    </a:moveTo>
                    <a:lnTo>
                      <a:pt x="108" y="55"/>
                    </a:lnTo>
                    <a:lnTo>
                      <a:pt x="111" y="47"/>
                    </a:lnTo>
                    <a:lnTo>
                      <a:pt x="111" y="39"/>
                    </a:lnTo>
                    <a:lnTo>
                      <a:pt x="109" y="31"/>
                    </a:lnTo>
                    <a:lnTo>
                      <a:pt x="103" y="24"/>
                    </a:lnTo>
                    <a:lnTo>
                      <a:pt x="96" y="21"/>
                    </a:lnTo>
                    <a:lnTo>
                      <a:pt x="88" y="20"/>
                    </a:lnTo>
                    <a:lnTo>
                      <a:pt x="79" y="22"/>
                    </a:lnTo>
                    <a:lnTo>
                      <a:pt x="77" y="13"/>
                    </a:lnTo>
                    <a:lnTo>
                      <a:pt x="71" y="6"/>
                    </a:lnTo>
                    <a:lnTo>
                      <a:pt x="64" y="1"/>
                    </a:lnTo>
                    <a:lnTo>
                      <a:pt x="56" y="0"/>
                    </a:lnTo>
                    <a:lnTo>
                      <a:pt x="48" y="1"/>
                    </a:lnTo>
                    <a:lnTo>
                      <a:pt x="41" y="6"/>
                    </a:lnTo>
                    <a:lnTo>
                      <a:pt x="36" y="13"/>
                    </a:lnTo>
                    <a:lnTo>
                      <a:pt x="34" y="22"/>
                    </a:lnTo>
                    <a:lnTo>
                      <a:pt x="25" y="20"/>
                    </a:lnTo>
                    <a:lnTo>
                      <a:pt x="17" y="20"/>
                    </a:lnTo>
                    <a:lnTo>
                      <a:pt x="9" y="23"/>
                    </a:lnTo>
                    <a:lnTo>
                      <a:pt x="3" y="30"/>
                    </a:lnTo>
                    <a:lnTo>
                      <a:pt x="1" y="38"/>
                    </a:lnTo>
                    <a:lnTo>
                      <a:pt x="1" y="46"/>
                    </a:lnTo>
                    <a:lnTo>
                      <a:pt x="4" y="54"/>
                    </a:lnTo>
                    <a:lnTo>
                      <a:pt x="11" y="60"/>
                    </a:lnTo>
                    <a:lnTo>
                      <a:pt x="4" y="66"/>
                    </a:lnTo>
                    <a:lnTo>
                      <a:pt x="1" y="74"/>
                    </a:lnTo>
                    <a:lnTo>
                      <a:pt x="0" y="83"/>
                    </a:lnTo>
                    <a:lnTo>
                      <a:pt x="2" y="91"/>
                    </a:lnTo>
                    <a:lnTo>
                      <a:pt x="8" y="98"/>
                    </a:lnTo>
                    <a:lnTo>
                      <a:pt x="16" y="102"/>
                    </a:lnTo>
                    <a:lnTo>
                      <a:pt x="24" y="102"/>
                    </a:lnTo>
                    <a:lnTo>
                      <a:pt x="33" y="99"/>
                    </a:lnTo>
                    <a:lnTo>
                      <a:pt x="35" y="108"/>
                    </a:lnTo>
                    <a:lnTo>
                      <a:pt x="40" y="115"/>
                    </a:lnTo>
                    <a:lnTo>
                      <a:pt x="47" y="120"/>
                    </a:lnTo>
                    <a:lnTo>
                      <a:pt x="55" y="122"/>
                    </a:lnTo>
                    <a:lnTo>
                      <a:pt x="63" y="120"/>
                    </a:lnTo>
                    <a:lnTo>
                      <a:pt x="70" y="115"/>
                    </a:lnTo>
                    <a:lnTo>
                      <a:pt x="76" y="108"/>
                    </a:lnTo>
                    <a:lnTo>
                      <a:pt x="78" y="100"/>
                    </a:lnTo>
                    <a:lnTo>
                      <a:pt x="87" y="103"/>
                    </a:lnTo>
                    <a:lnTo>
                      <a:pt x="95" y="102"/>
                    </a:lnTo>
                    <a:lnTo>
                      <a:pt x="103" y="98"/>
                    </a:lnTo>
                    <a:lnTo>
                      <a:pt x="109" y="92"/>
                    </a:lnTo>
                    <a:lnTo>
                      <a:pt x="111" y="84"/>
                    </a:lnTo>
                    <a:lnTo>
                      <a:pt x="110" y="76"/>
                    </a:lnTo>
                    <a:lnTo>
                      <a:pt x="107" y="68"/>
                    </a:lnTo>
                    <a:lnTo>
                      <a:pt x="101" y="61"/>
                    </a:lnTo>
                    <a:close/>
                  </a:path>
                </a:pathLst>
              </a:custGeom>
              <a:solidFill>
                <a:srgbClr val="6800E0">
                  <a:alpha val="100000"/>
                </a:srgbClr>
              </a:solidFill>
              <a:ln w="9525">
                <a:noFill/>
              </a:ln>
            </p:spPr>
            <p:txBody>
              <a:bodyPr/>
              <a:p>
                <a:endParaRPr lang="en-US"/>
              </a:p>
            </p:txBody>
          </p:sp>
          <p:sp>
            <p:nvSpPr>
              <p:cNvPr id="10443" name="Freeform 62"/>
              <p:cNvSpPr/>
              <p:nvPr/>
            </p:nvSpPr>
            <p:spPr>
              <a:xfrm>
                <a:off x="2847" y="3388"/>
                <a:ext cx="16" cy="16"/>
              </a:xfrm>
              <a:custGeom>
                <a:avLst/>
                <a:gdLst>
                  <a:gd name="txL" fmla="*/ 0 w 32"/>
                  <a:gd name="txT" fmla="*/ 0 h 32"/>
                  <a:gd name="txR" fmla="*/ 32 w 32"/>
                  <a:gd name="txB" fmla="*/ 32 h 32"/>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2" h="32">
                    <a:moveTo>
                      <a:pt x="16" y="32"/>
                    </a:moveTo>
                    <a:lnTo>
                      <a:pt x="9" y="31"/>
                    </a:lnTo>
                    <a:lnTo>
                      <a:pt x="4" y="28"/>
                    </a:lnTo>
                    <a:lnTo>
                      <a:pt x="1" y="23"/>
                    </a:lnTo>
                    <a:lnTo>
                      <a:pt x="0" y="16"/>
                    </a:lnTo>
                    <a:lnTo>
                      <a:pt x="1" y="9"/>
                    </a:lnTo>
                    <a:lnTo>
                      <a:pt x="4" y="5"/>
                    </a:lnTo>
                    <a:lnTo>
                      <a:pt x="9" y="1"/>
                    </a:lnTo>
                    <a:lnTo>
                      <a:pt x="16" y="0"/>
                    </a:lnTo>
                    <a:lnTo>
                      <a:pt x="23" y="1"/>
                    </a:lnTo>
                    <a:lnTo>
                      <a:pt x="27" y="5"/>
                    </a:lnTo>
                    <a:lnTo>
                      <a:pt x="31" y="9"/>
                    </a:lnTo>
                    <a:lnTo>
                      <a:pt x="32" y="16"/>
                    </a:lnTo>
                    <a:lnTo>
                      <a:pt x="31" y="23"/>
                    </a:lnTo>
                    <a:lnTo>
                      <a:pt x="27" y="28"/>
                    </a:lnTo>
                    <a:lnTo>
                      <a:pt x="23" y="31"/>
                    </a:lnTo>
                    <a:lnTo>
                      <a:pt x="16" y="32"/>
                    </a:lnTo>
                    <a:close/>
                  </a:path>
                </a:pathLst>
              </a:custGeom>
              <a:solidFill>
                <a:srgbClr val="FFFF93">
                  <a:alpha val="100000"/>
                </a:srgbClr>
              </a:solidFill>
              <a:ln w="9525">
                <a:noFill/>
              </a:ln>
            </p:spPr>
            <p:txBody>
              <a:bodyPr/>
              <a:p>
                <a:endParaRPr lang="en-US"/>
              </a:p>
            </p:txBody>
          </p:sp>
          <p:sp>
            <p:nvSpPr>
              <p:cNvPr id="10444" name="Freeform 63"/>
              <p:cNvSpPr/>
              <p:nvPr/>
            </p:nvSpPr>
            <p:spPr>
              <a:xfrm>
                <a:off x="2862" y="2353"/>
                <a:ext cx="68" cy="74"/>
              </a:xfrm>
              <a:custGeom>
                <a:avLst/>
                <a:gdLst>
                  <a:gd name="txL" fmla="*/ 0 w 136"/>
                  <a:gd name="txT" fmla="*/ 0 h 149"/>
                  <a:gd name="txR" fmla="*/ 136 w 136"/>
                  <a:gd name="txB" fmla="*/ 149 h 14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6" h="149">
                    <a:moveTo>
                      <a:pt x="123" y="75"/>
                    </a:moveTo>
                    <a:lnTo>
                      <a:pt x="131" y="67"/>
                    </a:lnTo>
                    <a:lnTo>
                      <a:pt x="135" y="58"/>
                    </a:lnTo>
                    <a:lnTo>
                      <a:pt x="136" y="47"/>
                    </a:lnTo>
                    <a:lnTo>
                      <a:pt x="133" y="38"/>
                    </a:lnTo>
                    <a:lnTo>
                      <a:pt x="129" y="34"/>
                    </a:lnTo>
                    <a:lnTo>
                      <a:pt x="126" y="30"/>
                    </a:lnTo>
                    <a:lnTo>
                      <a:pt x="121" y="28"/>
                    </a:lnTo>
                    <a:lnTo>
                      <a:pt x="117" y="26"/>
                    </a:lnTo>
                    <a:lnTo>
                      <a:pt x="112" y="26"/>
                    </a:lnTo>
                    <a:lnTo>
                      <a:pt x="106" y="26"/>
                    </a:lnTo>
                    <a:lnTo>
                      <a:pt x="102" y="26"/>
                    </a:lnTo>
                    <a:lnTo>
                      <a:pt x="96" y="28"/>
                    </a:lnTo>
                    <a:lnTo>
                      <a:pt x="94" y="18"/>
                    </a:lnTo>
                    <a:lnTo>
                      <a:pt x="88" y="8"/>
                    </a:lnTo>
                    <a:lnTo>
                      <a:pt x="79" y="3"/>
                    </a:lnTo>
                    <a:lnTo>
                      <a:pt x="68" y="0"/>
                    </a:lnTo>
                    <a:lnTo>
                      <a:pt x="58" y="3"/>
                    </a:lnTo>
                    <a:lnTo>
                      <a:pt x="50" y="8"/>
                    </a:lnTo>
                    <a:lnTo>
                      <a:pt x="44" y="16"/>
                    </a:lnTo>
                    <a:lnTo>
                      <a:pt x="42" y="27"/>
                    </a:lnTo>
                    <a:lnTo>
                      <a:pt x="36" y="24"/>
                    </a:lnTo>
                    <a:lnTo>
                      <a:pt x="30" y="24"/>
                    </a:lnTo>
                    <a:lnTo>
                      <a:pt x="25" y="24"/>
                    </a:lnTo>
                    <a:lnTo>
                      <a:pt x="20" y="24"/>
                    </a:lnTo>
                    <a:lnTo>
                      <a:pt x="15" y="27"/>
                    </a:lnTo>
                    <a:lnTo>
                      <a:pt x="11" y="29"/>
                    </a:lnTo>
                    <a:lnTo>
                      <a:pt x="7" y="32"/>
                    </a:lnTo>
                    <a:lnTo>
                      <a:pt x="4" y="37"/>
                    </a:lnTo>
                    <a:lnTo>
                      <a:pt x="0" y="46"/>
                    </a:lnTo>
                    <a:lnTo>
                      <a:pt x="2" y="57"/>
                    </a:lnTo>
                    <a:lnTo>
                      <a:pt x="6" y="66"/>
                    </a:lnTo>
                    <a:lnTo>
                      <a:pt x="13" y="74"/>
                    </a:lnTo>
                    <a:lnTo>
                      <a:pt x="5" y="81"/>
                    </a:lnTo>
                    <a:lnTo>
                      <a:pt x="0" y="90"/>
                    </a:lnTo>
                    <a:lnTo>
                      <a:pt x="0" y="100"/>
                    </a:lnTo>
                    <a:lnTo>
                      <a:pt x="4" y="111"/>
                    </a:lnTo>
                    <a:lnTo>
                      <a:pt x="7" y="115"/>
                    </a:lnTo>
                    <a:lnTo>
                      <a:pt x="11" y="119"/>
                    </a:lnTo>
                    <a:lnTo>
                      <a:pt x="14" y="121"/>
                    </a:lnTo>
                    <a:lnTo>
                      <a:pt x="19" y="122"/>
                    </a:lnTo>
                    <a:lnTo>
                      <a:pt x="25" y="123"/>
                    </a:lnTo>
                    <a:lnTo>
                      <a:pt x="29" y="123"/>
                    </a:lnTo>
                    <a:lnTo>
                      <a:pt x="34" y="122"/>
                    </a:lnTo>
                    <a:lnTo>
                      <a:pt x="40" y="121"/>
                    </a:lnTo>
                    <a:lnTo>
                      <a:pt x="42" y="132"/>
                    </a:lnTo>
                    <a:lnTo>
                      <a:pt x="49" y="141"/>
                    </a:lnTo>
                    <a:lnTo>
                      <a:pt x="57" y="147"/>
                    </a:lnTo>
                    <a:lnTo>
                      <a:pt x="67" y="149"/>
                    </a:lnTo>
                    <a:lnTo>
                      <a:pt x="78" y="147"/>
                    </a:lnTo>
                    <a:lnTo>
                      <a:pt x="86" y="141"/>
                    </a:lnTo>
                    <a:lnTo>
                      <a:pt x="91" y="133"/>
                    </a:lnTo>
                    <a:lnTo>
                      <a:pt x="94" y="122"/>
                    </a:lnTo>
                    <a:lnTo>
                      <a:pt x="100" y="123"/>
                    </a:lnTo>
                    <a:lnTo>
                      <a:pt x="105" y="125"/>
                    </a:lnTo>
                    <a:lnTo>
                      <a:pt x="111" y="125"/>
                    </a:lnTo>
                    <a:lnTo>
                      <a:pt x="116" y="123"/>
                    </a:lnTo>
                    <a:lnTo>
                      <a:pt x="120" y="122"/>
                    </a:lnTo>
                    <a:lnTo>
                      <a:pt x="125" y="120"/>
                    </a:lnTo>
                    <a:lnTo>
                      <a:pt x="128" y="117"/>
                    </a:lnTo>
                    <a:lnTo>
                      <a:pt x="132" y="112"/>
                    </a:lnTo>
                    <a:lnTo>
                      <a:pt x="135" y="103"/>
                    </a:lnTo>
                    <a:lnTo>
                      <a:pt x="134" y="92"/>
                    </a:lnTo>
                    <a:lnTo>
                      <a:pt x="129" y="83"/>
                    </a:lnTo>
                    <a:lnTo>
                      <a:pt x="123" y="75"/>
                    </a:lnTo>
                    <a:close/>
                  </a:path>
                </a:pathLst>
              </a:custGeom>
              <a:solidFill>
                <a:srgbClr val="6800E0">
                  <a:alpha val="100000"/>
                </a:srgbClr>
              </a:solidFill>
              <a:ln w="9525">
                <a:noFill/>
              </a:ln>
            </p:spPr>
            <p:txBody>
              <a:bodyPr/>
              <a:p>
                <a:endParaRPr lang="en-US"/>
              </a:p>
            </p:txBody>
          </p:sp>
          <p:sp>
            <p:nvSpPr>
              <p:cNvPr id="10445" name="Freeform 64"/>
              <p:cNvSpPr/>
              <p:nvPr/>
            </p:nvSpPr>
            <p:spPr>
              <a:xfrm>
                <a:off x="2885" y="2380"/>
                <a:ext cx="20" cy="20"/>
              </a:xfrm>
              <a:custGeom>
                <a:avLst/>
                <a:gdLst>
                  <a:gd name="txL" fmla="*/ 0 w 39"/>
                  <a:gd name="txT" fmla="*/ 0 h 40"/>
                  <a:gd name="txR" fmla="*/ 39 w 39"/>
                  <a:gd name="txB" fmla="*/ 40 h 40"/>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9" h="40">
                    <a:moveTo>
                      <a:pt x="19" y="40"/>
                    </a:moveTo>
                    <a:lnTo>
                      <a:pt x="11" y="38"/>
                    </a:lnTo>
                    <a:lnTo>
                      <a:pt x="5" y="34"/>
                    </a:lnTo>
                    <a:lnTo>
                      <a:pt x="1" y="27"/>
                    </a:lnTo>
                    <a:lnTo>
                      <a:pt x="0" y="20"/>
                    </a:lnTo>
                    <a:lnTo>
                      <a:pt x="1" y="12"/>
                    </a:lnTo>
                    <a:lnTo>
                      <a:pt x="5" y="6"/>
                    </a:lnTo>
                    <a:lnTo>
                      <a:pt x="11" y="2"/>
                    </a:lnTo>
                    <a:lnTo>
                      <a:pt x="19" y="0"/>
                    </a:lnTo>
                    <a:lnTo>
                      <a:pt x="26" y="2"/>
                    </a:lnTo>
                    <a:lnTo>
                      <a:pt x="33" y="6"/>
                    </a:lnTo>
                    <a:lnTo>
                      <a:pt x="38" y="12"/>
                    </a:lnTo>
                    <a:lnTo>
                      <a:pt x="39" y="20"/>
                    </a:lnTo>
                    <a:lnTo>
                      <a:pt x="38" y="27"/>
                    </a:lnTo>
                    <a:lnTo>
                      <a:pt x="33" y="34"/>
                    </a:lnTo>
                    <a:lnTo>
                      <a:pt x="26" y="38"/>
                    </a:lnTo>
                    <a:lnTo>
                      <a:pt x="19" y="40"/>
                    </a:lnTo>
                    <a:close/>
                  </a:path>
                </a:pathLst>
              </a:custGeom>
              <a:solidFill>
                <a:srgbClr val="FFFF93">
                  <a:alpha val="100000"/>
                </a:srgbClr>
              </a:solidFill>
              <a:ln w="9525">
                <a:noFill/>
              </a:ln>
            </p:spPr>
            <p:txBody>
              <a:bodyPr/>
              <a:p>
                <a:endParaRPr lang="en-US"/>
              </a:p>
            </p:txBody>
          </p:sp>
          <p:sp>
            <p:nvSpPr>
              <p:cNvPr id="10446" name="Freeform 65"/>
              <p:cNvSpPr/>
              <p:nvPr/>
            </p:nvSpPr>
            <p:spPr>
              <a:xfrm>
                <a:off x="3744" y="3196"/>
                <a:ext cx="64" cy="90"/>
              </a:xfrm>
              <a:custGeom>
                <a:avLst/>
                <a:gdLst>
                  <a:gd name="txL" fmla="*/ 0 w 129"/>
                  <a:gd name="txT" fmla="*/ 0 h 181"/>
                  <a:gd name="txR" fmla="*/ 129 w 129"/>
                  <a:gd name="txB" fmla="*/ 181 h 181"/>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29" h="181">
                    <a:moveTo>
                      <a:pt x="0" y="181"/>
                    </a:moveTo>
                    <a:lnTo>
                      <a:pt x="25" y="172"/>
                    </a:lnTo>
                    <a:lnTo>
                      <a:pt x="52" y="158"/>
                    </a:lnTo>
                    <a:lnTo>
                      <a:pt x="76" y="141"/>
                    </a:lnTo>
                    <a:lnTo>
                      <a:pt x="97" y="120"/>
                    </a:lnTo>
                    <a:lnTo>
                      <a:pt x="114" y="98"/>
                    </a:lnTo>
                    <a:lnTo>
                      <a:pt x="124" y="74"/>
                    </a:lnTo>
                    <a:lnTo>
                      <a:pt x="129" y="50"/>
                    </a:lnTo>
                    <a:lnTo>
                      <a:pt x="124" y="26"/>
                    </a:lnTo>
                    <a:lnTo>
                      <a:pt x="114" y="8"/>
                    </a:lnTo>
                    <a:lnTo>
                      <a:pt x="100" y="0"/>
                    </a:lnTo>
                    <a:lnTo>
                      <a:pt x="86" y="1"/>
                    </a:lnTo>
                    <a:lnTo>
                      <a:pt x="72" y="8"/>
                    </a:lnTo>
                    <a:lnTo>
                      <a:pt x="61" y="21"/>
                    </a:lnTo>
                    <a:lnTo>
                      <a:pt x="53" y="38"/>
                    </a:lnTo>
                    <a:lnTo>
                      <a:pt x="49" y="58"/>
                    </a:lnTo>
                    <a:lnTo>
                      <a:pt x="52" y="79"/>
                    </a:lnTo>
                    <a:lnTo>
                      <a:pt x="54" y="95"/>
                    </a:lnTo>
                    <a:lnTo>
                      <a:pt x="49" y="113"/>
                    </a:lnTo>
                    <a:lnTo>
                      <a:pt x="41" y="129"/>
                    </a:lnTo>
                    <a:lnTo>
                      <a:pt x="31" y="145"/>
                    </a:lnTo>
                    <a:lnTo>
                      <a:pt x="19" y="160"/>
                    </a:lnTo>
                    <a:lnTo>
                      <a:pt x="10" y="171"/>
                    </a:lnTo>
                    <a:lnTo>
                      <a:pt x="2" y="179"/>
                    </a:lnTo>
                    <a:lnTo>
                      <a:pt x="0" y="181"/>
                    </a:lnTo>
                    <a:close/>
                  </a:path>
                </a:pathLst>
              </a:custGeom>
              <a:solidFill>
                <a:srgbClr val="6800E0">
                  <a:alpha val="100000"/>
                </a:srgbClr>
              </a:solidFill>
              <a:ln w="9525">
                <a:noFill/>
              </a:ln>
            </p:spPr>
            <p:txBody>
              <a:bodyPr/>
              <a:p>
                <a:endParaRPr lang="en-US"/>
              </a:p>
            </p:txBody>
          </p:sp>
          <p:sp>
            <p:nvSpPr>
              <p:cNvPr id="10447" name="Freeform 66"/>
              <p:cNvSpPr/>
              <p:nvPr/>
            </p:nvSpPr>
            <p:spPr>
              <a:xfrm>
                <a:off x="3713" y="3180"/>
                <a:ext cx="45" cy="103"/>
              </a:xfrm>
              <a:custGeom>
                <a:avLst/>
                <a:gdLst>
                  <a:gd name="txL" fmla="*/ 0 w 90"/>
                  <a:gd name="txT" fmla="*/ 0 h 206"/>
                  <a:gd name="txR" fmla="*/ 90 w 90"/>
                  <a:gd name="txB" fmla="*/ 206 h 206"/>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90" h="206">
                    <a:moveTo>
                      <a:pt x="50" y="206"/>
                    </a:moveTo>
                    <a:lnTo>
                      <a:pt x="65" y="183"/>
                    </a:lnTo>
                    <a:lnTo>
                      <a:pt x="77" y="157"/>
                    </a:lnTo>
                    <a:lnTo>
                      <a:pt x="85" y="128"/>
                    </a:lnTo>
                    <a:lnTo>
                      <a:pt x="90" y="99"/>
                    </a:lnTo>
                    <a:lnTo>
                      <a:pt x="88" y="70"/>
                    </a:lnTo>
                    <a:lnTo>
                      <a:pt x="83" y="45"/>
                    </a:lnTo>
                    <a:lnTo>
                      <a:pt x="70" y="23"/>
                    </a:lnTo>
                    <a:lnTo>
                      <a:pt x="52" y="7"/>
                    </a:lnTo>
                    <a:lnTo>
                      <a:pt x="33" y="0"/>
                    </a:lnTo>
                    <a:lnTo>
                      <a:pt x="18" y="2"/>
                    </a:lnTo>
                    <a:lnTo>
                      <a:pt x="7" y="12"/>
                    </a:lnTo>
                    <a:lnTo>
                      <a:pt x="1" y="26"/>
                    </a:lnTo>
                    <a:lnTo>
                      <a:pt x="0" y="43"/>
                    </a:lnTo>
                    <a:lnTo>
                      <a:pt x="3" y="61"/>
                    </a:lnTo>
                    <a:lnTo>
                      <a:pt x="12" y="80"/>
                    </a:lnTo>
                    <a:lnTo>
                      <a:pt x="27" y="93"/>
                    </a:lnTo>
                    <a:lnTo>
                      <a:pt x="39" y="106"/>
                    </a:lnTo>
                    <a:lnTo>
                      <a:pt x="47" y="122"/>
                    </a:lnTo>
                    <a:lnTo>
                      <a:pt x="52" y="141"/>
                    </a:lnTo>
                    <a:lnTo>
                      <a:pt x="53" y="159"/>
                    </a:lnTo>
                    <a:lnTo>
                      <a:pt x="53" y="178"/>
                    </a:lnTo>
                    <a:lnTo>
                      <a:pt x="53" y="193"/>
                    </a:lnTo>
                    <a:lnTo>
                      <a:pt x="50" y="203"/>
                    </a:lnTo>
                    <a:lnTo>
                      <a:pt x="50" y="206"/>
                    </a:lnTo>
                    <a:close/>
                  </a:path>
                </a:pathLst>
              </a:custGeom>
              <a:solidFill>
                <a:srgbClr val="6800E0">
                  <a:alpha val="100000"/>
                </a:srgbClr>
              </a:solidFill>
              <a:ln w="9525">
                <a:noFill/>
              </a:ln>
            </p:spPr>
            <p:txBody>
              <a:bodyPr/>
              <a:p>
                <a:endParaRPr lang="en-US"/>
              </a:p>
            </p:txBody>
          </p:sp>
          <p:sp>
            <p:nvSpPr>
              <p:cNvPr id="10448" name="Freeform 67"/>
              <p:cNvSpPr/>
              <p:nvPr/>
            </p:nvSpPr>
            <p:spPr>
              <a:xfrm>
                <a:off x="3745" y="3250"/>
                <a:ext cx="100" cy="50"/>
              </a:xfrm>
              <a:custGeom>
                <a:avLst/>
                <a:gdLst>
                  <a:gd name="txL" fmla="*/ 0 w 201"/>
                  <a:gd name="txT" fmla="*/ 0 h 99"/>
                  <a:gd name="txR" fmla="*/ 201 w 201"/>
                  <a:gd name="txB" fmla="*/ 99 h 99"/>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01" h="99">
                    <a:moveTo>
                      <a:pt x="0" y="78"/>
                    </a:moveTo>
                    <a:lnTo>
                      <a:pt x="13" y="84"/>
                    </a:lnTo>
                    <a:lnTo>
                      <a:pt x="26" y="88"/>
                    </a:lnTo>
                    <a:lnTo>
                      <a:pt x="39" y="92"/>
                    </a:lnTo>
                    <a:lnTo>
                      <a:pt x="53" y="95"/>
                    </a:lnTo>
                    <a:lnTo>
                      <a:pt x="68" y="98"/>
                    </a:lnTo>
                    <a:lnTo>
                      <a:pt x="83" y="99"/>
                    </a:lnTo>
                    <a:lnTo>
                      <a:pt x="98" y="99"/>
                    </a:lnTo>
                    <a:lnTo>
                      <a:pt x="113" y="99"/>
                    </a:lnTo>
                    <a:lnTo>
                      <a:pt x="127" y="96"/>
                    </a:lnTo>
                    <a:lnTo>
                      <a:pt x="140" y="93"/>
                    </a:lnTo>
                    <a:lnTo>
                      <a:pt x="152" y="90"/>
                    </a:lnTo>
                    <a:lnTo>
                      <a:pt x="165" y="84"/>
                    </a:lnTo>
                    <a:lnTo>
                      <a:pt x="175" y="77"/>
                    </a:lnTo>
                    <a:lnTo>
                      <a:pt x="184" y="68"/>
                    </a:lnTo>
                    <a:lnTo>
                      <a:pt x="191" y="58"/>
                    </a:lnTo>
                    <a:lnTo>
                      <a:pt x="197" y="47"/>
                    </a:lnTo>
                    <a:lnTo>
                      <a:pt x="201" y="27"/>
                    </a:lnTo>
                    <a:lnTo>
                      <a:pt x="196" y="12"/>
                    </a:lnTo>
                    <a:lnTo>
                      <a:pt x="186" y="3"/>
                    </a:lnTo>
                    <a:lnTo>
                      <a:pt x="171" y="0"/>
                    </a:lnTo>
                    <a:lnTo>
                      <a:pt x="153" y="2"/>
                    </a:lnTo>
                    <a:lnTo>
                      <a:pt x="136" y="9"/>
                    </a:lnTo>
                    <a:lnTo>
                      <a:pt x="120" y="20"/>
                    </a:lnTo>
                    <a:lnTo>
                      <a:pt x="108" y="38"/>
                    </a:lnTo>
                    <a:lnTo>
                      <a:pt x="98" y="52"/>
                    </a:lnTo>
                    <a:lnTo>
                      <a:pt x="83" y="62"/>
                    </a:lnTo>
                    <a:lnTo>
                      <a:pt x="66" y="69"/>
                    </a:lnTo>
                    <a:lnTo>
                      <a:pt x="47" y="73"/>
                    </a:lnTo>
                    <a:lnTo>
                      <a:pt x="29" y="76"/>
                    </a:lnTo>
                    <a:lnTo>
                      <a:pt x="14" y="78"/>
                    </a:lnTo>
                    <a:lnTo>
                      <a:pt x="4" y="78"/>
                    </a:lnTo>
                    <a:lnTo>
                      <a:pt x="0" y="78"/>
                    </a:lnTo>
                    <a:close/>
                  </a:path>
                </a:pathLst>
              </a:custGeom>
              <a:solidFill>
                <a:srgbClr val="6800E0">
                  <a:alpha val="100000"/>
                </a:srgbClr>
              </a:solidFill>
              <a:ln w="9525">
                <a:noFill/>
              </a:ln>
            </p:spPr>
            <p:txBody>
              <a:bodyPr/>
              <a:p>
                <a:endParaRPr lang="en-US"/>
              </a:p>
            </p:txBody>
          </p:sp>
          <p:sp>
            <p:nvSpPr>
              <p:cNvPr id="10449" name="Freeform 68"/>
              <p:cNvSpPr/>
              <p:nvPr/>
            </p:nvSpPr>
            <p:spPr>
              <a:xfrm>
                <a:off x="3743" y="3295"/>
                <a:ext cx="99" cy="50"/>
              </a:xfrm>
              <a:custGeom>
                <a:avLst/>
                <a:gdLst>
                  <a:gd name="txL" fmla="*/ 0 w 198"/>
                  <a:gd name="txT" fmla="*/ 0 h 100"/>
                  <a:gd name="txR" fmla="*/ 198 w 198"/>
                  <a:gd name="txB" fmla="*/ 100 h 100"/>
                </a:gdLst>
                <a:ahLst/>
                <a:cxnLst>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98" h="100">
                    <a:moveTo>
                      <a:pt x="0" y="0"/>
                    </a:moveTo>
                    <a:lnTo>
                      <a:pt x="15" y="23"/>
                    </a:lnTo>
                    <a:lnTo>
                      <a:pt x="33" y="44"/>
                    </a:lnTo>
                    <a:lnTo>
                      <a:pt x="55" y="65"/>
                    </a:lnTo>
                    <a:lnTo>
                      <a:pt x="79" y="81"/>
                    </a:lnTo>
                    <a:lnTo>
                      <a:pt x="105" y="94"/>
                    </a:lnTo>
                    <a:lnTo>
                      <a:pt x="130" y="100"/>
                    </a:lnTo>
                    <a:lnTo>
                      <a:pt x="154" y="99"/>
                    </a:lnTo>
                    <a:lnTo>
                      <a:pt x="177" y="89"/>
                    </a:lnTo>
                    <a:lnTo>
                      <a:pt x="192" y="76"/>
                    </a:lnTo>
                    <a:lnTo>
                      <a:pt x="198" y="61"/>
                    </a:lnTo>
                    <a:lnTo>
                      <a:pt x="194" y="47"/>
                    </a:lnTo>
                    <a:lnTo>
                      <a:pt x="184" y="35"/>
                    </a:lnTo>
                    <a:lnTo>
                      <a:pt x="169" y="26"/>
                    </a:lnTo>
                    <a:lnTo>
                      <a:pt x="151" y="21"/>
                    </a:lnTo>
                    <a:lnTo>
                      <a:pt x="131" y="23"/>
                    </a:lnTo>
                    <a:lnTo>
                      <a:pt x="111" y="29"/>
                    </a:lnTo>
                    <a:lnTo>
                      <a:pt x="95" y="34"/>
                    </a:lnTo>
                    <a:lnTo>
                      <a:pt x="78" y="34"/>
                    </a:lnTo>
                    <a:lnTo>
                      <a:pt x="58" y="29"/>
                    </a:lnTo>
                    <a:lnTo>
                      <a:pt x="41" y="23"/>
                    </a:lnTo>
                    <a:lnTo>
                      <a:pt x="25" y="15"/>
                    </a:lnTo>
                    <a:lnTo>
                      <a:pt x="11" y="8"/>
                    </a:lnTo>
                    <a:lnTo>
                      <a:pt x="3" y="2"/>
                    </a:lnTo>
                    <a:lnTo>
                      <a:pt x="0" y="0"/>
                    </a:lnTo>
                    <a:close/>
                  </a:path>
                </a:pathLst>
              </a:custGeom>
              <a:solidFill>
                <a:srgbClr val="6800E0">
                  <a:alpha val="100000"/>
                </a:srgbClr>
              </a:solidFill>
              <a:ln w="9525">
                <a:noFill/>
              </a:ln>
            </p:spPr>
            <p:txBody>
              <a:bodyPr/>
              <a:p>
                <a:endParaRPr lang="en-US"/>
              </a:p>
            </p:txBody>
          </p:sp>
          <p:sp>
            <p:nvSpPr>
              <p:cNvPr id="10450" name="Freeform 69"/>
              <p:cNvSpPr/>
              <p:nvPr/>
            </p:nvSpPr>
            <p:spPr>
              <a:xfrm>
                <a:off x="3735" y="3304"/>
                <a:ext cx="68" cy="87"/>
              </a:xfrm>
              <a:custGeom>
                <a:avLst/>
                <a:gdLst>
                  <a:gd name="txL" fmla="*/ 0 w 136"/>
                  <a:gd name="txT" fmla="*/ 0 h 174"/>
                  <a:gd name="txR" fmla="*/ 136 w 136"/>
                  <a:gd name="txB" fmla="*/ 174 h 174"/>
                </a:gdLst>
                <a:ahLst/>
                <a:cxnLst>
                  <a:cxn ang="0">
                    <a:pos x="0"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36" h="174">
                    <a:moveTo>
                      <a:pt x="0" y="0"/>
                    </a:moveTo>
                    <a:lnTo>
                      <a:pt x="0" y="28"/>
                    </a:lnTo>
                    <a:lnTo>
                      <a:pt x="2" y="56"/>
                    </a:lnTo>
                    <a:lnTo>
                      <a:pt x="10" y="85"/>
                    </a:lnTo>
                    <a:lnTo>
                      <a:pt x="20" y="113"/>
                    </a:lnTo>
                    <a:lnTo>
                      <a:pt x="35" y="137"/>
                    </a:lnTo>
                    <a:lnTo>
                      <a:pt x="53" y="157"/>
                    </a:lnTo>
                    <a:lnTo>
                      <a:pt x="74" y="169"/>
                    </a:lnTo>
                    <a:lnTo>
                      <a:pt x="99" y="174"/>
                    </a:lnTo>
                    <a:lnTo>
                      <a:pt x="118" y="170"/>
                    </a:lnTo>
                    <a:lnTo>
                      <a:pt x="131" y="161"/>
                    </a:lnTo>
                    <a:lnTo>
                      <a:pt x="136" y="147"/>
                    </a:lnTo>
                    <a:lnTo>
                      <a:pt x="133" y="132"/>
                    </a:lnTo>
                    <a:lnTo>
                      <a:pt x="126" y="116"/>
                    </a:lnTo>
                    <a:lnTo>
                      <a:pt x="114" y="102"/>
                    </a:lnTo>
                    <a:lnTo>
                      <a:pt x="96" y="92"/>
                    </a:lnTo>
                    <a:lnTo>
                      <a:pt x="77" y="88"/>
                    </a:lnTo>
                    <a:lnTo>
                      <a:pt x="61" y="83"/>
                    </a:lnTo>
                    <a:lnTo>
                      <a:pt x="46" y="73"/>
                    </a:lnTo>
                    <a:lnTo>
                      <a:pt x="32" y="59"/>
                    </a:lnTo>
                    <a:lnTo>
                      <a:pt x="21" y="43"/>
                    </a:lnTo>
                    <a:lnTo>
                      <a:pt x="12" y="26"/>
                    </a:lnTo>
                    <a:lnTo>
                      <a:pt x="5" y="13"/>
                    </a:lnTo>
                    <a:lnTo>
                      <a:pt x="1" y="3"/>
                    </a:lnTo>
                    <a:lnTo>
                      <a:pt x="0" y="0"/>
                    </a:lnTo>
                    <a:close/>
                  </a:path>
                </a:pathLst>
              </a:custGeom>
              <a:solidFill>
                <a:srgbClr val="6800E0">
                  <a:alpha val="100000"/>
                </a:srgbClr>
              </a:solidFill>
              <a:ln w="9525">
                <a:noFill/>
              </a:ln>
            </p:spPr>
            <p:txBody>
              <a:bodyPr/>
              <a:p>
                <a:endParaRPr lang="en-US"/>
              </a:p>
            </p:txBody>
          </p:sp>
          <p:sp>
            <p:nvSpPr>
              <p:cNvPr id="10451" name="Freeform 70"/>
              <p:cNvSpPr/>
              <p:nvPr/>
            </p:nvSpPr>
            <p:spPr>
              <a:xfrm>
                <a:off x="3490" y="3260"/>
                <a:ext cx="234" cy="81"/>
              </a:xfrm>
              <a:custGeom>
                <a:avLst/>
                <a:gdLst>
                  <a:gd name="txL" fmla="*/ 0 w 469"/>
                  <a:gd name="txT" fmla="*/ 0 h 163"/>
                  <a:gd name="txR" fmla="*/ 469 w 469"/>
                  <a:gd name="txB" fmla="*/ 163 h 16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469" h="163">
                    <a:moveTo>
                      <a:pt x="9" y="5"/>
                    </a:moveTo>
                    <a:lnTo>
                      <a:pt x="1" y="0"/>
                    </a:lnTo>
                    <a:lnTo>
                      <a:pt x="0" y="2"/>
                    </a:lnTo>
                    <a:lnTo>
                      <a:pt x="6" y="8"/>
                    </a:lnTo>
                    <a:lnTo>
                      <a:pt x="16" y="19"/>
                    </a:lnTo>
                    <a:lnTo>
                      <a:pt x="32" y="34"/>
                    </a:lnTo>
                    <a:lnTo>
                      <a:pt x="53" y="50"/>
                    </a:lnTo>
                    <a:lnTo>
                      <a:pt x="78" y="67"/>
                    </a:lnTo>
                    <a:lnTo>
                      <a:pt x="107" y="85"/>
                    </a:lnTo>
                    <a:lnTo>
                      <a:pt x="138" y="104"/>
                    </a:lnTo>
                    <a:lnTo>
                      <a:pt x="173" y="121"/>
                    </a:lnTo>
                    <a:lnTo>
                      <a:pt x="210" y="137"/>
                    </a:lnTo>
                    <a:lnTo>
                      <a:pt x="248" y="149"/>
                    </a:lnTo>
                    <a:lnTo>
                      <a:pt x="287" y="158"/>
                    </a:lnTo>
                    <a:lnTo>
                      <a:pt x="326" y="163"/>
                    </a:lnTo>
                    <a:lnTo>
                      <a:pt x="366" y="161"/>
                    </a:lnTo>
                    <a:lnTo>
                      <a:pt x="405" y="154"/>
                    </a:lnTo>
                    <a:lnTo>
                      <a:pt x="425" y="146"/>
                    </a:lnTo>
                    <a:lnTo>
                      <a:pt x="440" y="135"/>
                    </a:lnTo>
                    <a:lnTo>
                      <a:pt x="451" y="121"/>
                    </a:lnTo>
                    <a:lnTo>
                      <a:pt x="460" y="106"/>
                    </a:lnTo>
                    <a:lnTo>
                      <a:pt x="464" y="91"/>
                    </a:lnTo>
                    <a:lnTo>
                      <a:pt x="468" y="80"/>
                    </a:lnTo>
                    <a:lnTo>
                      <a:pt x="469" y="72"/>
                    </a:lnTo>
                    <a:lnTo>
                      <a:pt x="469" y="68"/>
                    </a:lnTo>
                    <a:lnTo>
                      <a:pt x="468" y="70"/>
                    </a:lnTo>
                    <a:lnTo>
                      <a:pt x="465" y="76"/>
                    </a:lnTo>
                    <a:lnTo>
                      <a:pt x="462" y="85"/>
                    </a:lnTo>
                    <a:lnTo>
                      <a:pt x="455" y="97"/>
                    </a:lnTo>
                    <a:lnTo>
                      <a:pt x="445" y="108"/>
                    </a:lnTo>
                    <a:lnTo>
                      <a:pt x="432" y="121"/>
                    </a:lnTo>
                    <a:lnTo>
                      <a:pt x="415" y="131"/>
                    </a:lnTo>
                    <a:lnTo>
                      <a:pt x="393" y="139"/>
                    </a:lnTo>
                    <a:lnTo>
                      <a:pt x="366" y="145"/>
                    </a:lnTo>
                    <a:lnTo>
                      <a:pt x="335" y="145"/>
                    </a:lnTo>
                    <a:lnTo>
                      <a:pt x="297" y="142"/>
                    </a:lnTo>
                    <a:lnTo>
                      <a:pt x="255" y="130"/>
                    </a:lnTo>
                    <a:lnTo>
                      <a:pt x="204" y="113"/>
                    </a:lnTo>
                    <a:lnTo>
                      <a:pt x="146" y="87"/>
                    </a:lnTo>
                    <a:lnTo>
                      <a:pt x="82" y="51"/>
                    </a:lnTo>
                    <a:lnTo>
                      <a:pt x="9" y="5"/>
                    </a:lnTo>
                    <a:close/>
                  </a:path>
                </a:pathLst>
              </a:custGeom>
              <a:solidFill>
                <a:srgbClr val="6800E0">
                  <a:alpha val="100000"/>
                </a:srgbClr>
              </a:solidFill>
              <a:ln w="9525">
                <a:noFill/>
              </a:ln>
            </p:spPr>
            <p:txBody>
              <a:bodyPr/>
              <a:p>
                <a:endParaRPr lang="en-US"/>
              </a:p>
            </p:txBody>
          </p:sp>
          <p:sp>
            <p:nvSpPr>
              <p:cNvPr id="10452" name="Freeform 71"/>
              <p:cNvSpPr/>
              <p:nvPr/>
            </p:nvSpPr>
            <p:spPr>
              <a:xfrm>
                <a:off x="3587" y="3175"/>
                <a:ext cx="71" cy="73"/>
              </a:xfrm>
              <a:custGeom>
                <a:avLst/>
                <a:gdLst>
                  <a:gd name="txL" fmla="*/ 0 w 142"/>
                  <a:gd name="txT" fmla="*/ 0 h 145"/>
                  <a:gd name="txR" fmla="*/ 142 w 142"/>
                  <a:gd name="txB" fmla="*/ 145 h 145"/>
                </a:gdLst>
                <a:ahLst/>
                <a:cxnLst>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42" h="145">
                    <a:moveTo>
                      <a:pt x="89" y="123"/>
                    </a:moveTo>
                    <a:lnTo>
                      <a:pt x="85" y="134"/>
                    </a:lnTo>
                    <a:lnTo>
                      <a:pt x="76" y="140"/>
                    </a:lnTo>
                    <a:lnTo>
                      <a:pt x="67" y="145"/>
                    </a:lnTo>
                    <a:lnTo>
                      <a:pt x="57" y="145"/>
                    </a:lnTo>
                    <a:lnTo>
                      <a:pt x="48" y="140"/>
                    </a:lnTo>
                    <a:lnTo>
                      <a:pt x="41" y="134"/>
                    </a:lnTo>
                    <a:lnTo>
                      <a:pt x="37" y="124"/>
                    </a:lnTo>
                    <a:lnTo>
                      <a:pt x="36" y="113"/>
                    </a:lnTo>
                    <a:lnTo>
                      <a:pt x="30" y="114"/>
                    </a:lnTo>
                    <a:lnTo>
                      <a:pt x="25" y="114"/>
                    </a:lnTo>
                    <a:lnTo>
                      <a:pt x="20" y="113"/>
                    </a:lnTo>
                    <a:lnTo>
                      <a:pt x="15" y="112"/>
                    </a:lnTo>
                    <a:lnTo>
                      <a:pt x="11" y="108"/>
                    </a:lnTo>
                    <a:lnTo>
                      <a:pt x="7" y="105"/>
                    </a:lnTo>
                    <a:lnTo>
                      <a:pt x="4" y="101"/>
                    </a:lnTo>
                    <a:lnTo>
                      <a:pt x="2" y="97"/>
                    </a:lnTo>
                    <a:lnTo>
                      <a:pt x="0" y="86"/>
                    </a:lnTo>
                    <a:lnTo>
                      <a:pt x="3" y="76"/>
                    </a:lnTo>
                    <a:lnTo>
                      <a:pt x="9" y="68"/>
                    </a:lnTo>
                    <a:lnTo>
                      <a:pt x="18" y="62"/>
                    </a:lnTo>
                    <a:lnTo>
                      <a:pt x="12" y="53"/>
                    </a:lnTo>
                    <a:lnTo>
                      <a:pt x="10" y="43"/>
                    </a:lnTo>
                    <a:lnTo>
                      <a:pt x="11" y="32"/>
                    </a:lnTo>
                    <a:lnTo>
                      <a:pt x="15" y="23"/>
                    </a:lnTo>
                    <a:lnTo>
                      <a:pt x="19" y="20"/>
                    </a:lnTo>
                    <a:lnTo>
                      <a:pt x="24" y="17"/>
                    </a:lnTo>
                    <a:lnTo>
                      <a:pt x="28" y="16"/>
                    </a:lnTo>
                    <a:lnTo>
                      <a:pt x="33" y="15"/>
                    </a:lnTo>
                    <a:lnTo>
                      <a:pt x="38" y="15"/>
                    </a:lnTo>
                    <a:lnTo>
                      <a:pt x="43" y="16"/>
                    </a:lnTo>
                    <a:lnTo>
                      <a:pt x="49" y="18"/>
                    </a:lnTo>
                    <a:lnTo>
                      <a:pt x="53" y="21"/>
                    </a:lnTo>
                    <a:lnTo>
                      <a:pt x="58" y="10"/>
                    </a:lnTo>
                    <a:lnTo>
                      <a:pt x="66" y="3"/>
                    </a:lnTo>
                    <a:lnTo>
                      <a:pt x="75" y="0"/>
                    </a:lnTo>
                    <a:lnTo>
                      <a:pt x="86" y="0"/>
                    </a:lnTo>
                    <a:lnTo>
                      <a:pt x="95" y="3"/>
                    </a:lnTo>
                    <a:lnTo>
                      <a:pt x="102" y="10"/>
                    </a:lnTo>
                    <a:lnTo>
                      <a:pt x="106" y="21"/>
                    </a:lnTo>
                    <a:lnTo>
                      <a:pt x="106" y="31"/>
                    </a:lnTo>
                    <a:lnTo>
                      <a:pt x="112" y="30"/>
                    </a:lnTo>
                    <a:lnTo>
                      <a:pt x="118" y="30"/>
                    </a:lnTo>
                    <a:lnTo>
                      <a:pt x="123" y="31"/>
                    </a:lnTo>
                    <a:lnTo>
                      <a:pt x="128" y="33"/>
                    </a:lnTo>
                    <a:lnTo>
                      <a:pt x="133" y="36"/>
                    </a:lnTo>
                    <a:lnTo>
                      <a:pt x="136" y="39"/>
                    </a:lnTo>
                    <a:lnTo>
                      <a:pt x="139" y="44"/>
                    </a:lnTo>
                    <a:lnTo>
                      <a:pt x="141" y="48"/>
                    </a:lnTo>
                    <a:lnTo>
                      <a:pt x="142" y="58"/>
                    </a:lnTo>
                    <a:lnTo>
                      <a:pt x="140" y="68"/>
                    </a:lnTo>
                    <a:lnTo>
                      <a:pt x="134" y="76"/>
                    </a:lnTo>
                    <a:lnTo>
                      <a:pt x="125" y="83"/>
                    </a:lnTo>
                    <a:lnTo>
                      <a:pt x="131" y="92"/>
                    </a:lnTo>
                    <a:lnTo>
                      <a:pt x="133" y="101"/>
                    </a:lnTo>
                    <a:lnTo>
                      <a:pt x="132" y="112"/>
                    </a:lnTo>
                    <a:lnTo>
                      <a:pt x="127" y="121"/>
                    </a:lnTo>
                    <a:lnTo>
                      <a:pt x="124" y="124"/>
                    </a:lnTo>
                    <a:lnTo>
                      <a:pt x="119" y="127"/>
                    </a:lnTo>
                    <a:lnTo>
                      <a:pt x="114" y="129"/>
                    </a:lnTo>
                    <a:lnTo>
                      <a:pt x="110" y="129"/>
                    </a:lnTo>
                    <a:lnTo>
                      <a:pt x="104" y="129"/>
                    </a:lnTo>
                    <a:lnTo>
                      <a:pt x="100" y="128"/>
                    </a:lnTo>
                    <a:lnTo>
                      <a:pt x="94" y="127"/>
                    </a:lnTo>
                    <a:lnTo>
                      <a:pt x="89" y="123"/>
                    </a:lnTo>
                    <a:close/>
                  </a:path>
                </a:pathLst>
              </a:custGeom>
              <a:solidFill>
                <a:srgbClr val="6800E0">
                  <a:alpha val="100000"/>
                </a:srgbClr>
              </a:solidFill>
              <a:ln w="9525">
                <a:noFill/>
              </a:ln>
            </p:spPr>
            <p:txBody>
              <a:bodyPr/>
              <a:p>
                <a:endParaRPr lang="en-US"/>
              </a:p>
            </p:txBody>
          </p:sp>
          <p:sp>
            <p:nvSpPr>
              <p:cNvPr id="10453" name="Freeform 72"/>
              <p:cNvSpPr/>
              <p:nvPr/>
            </p:nvSpPr>
            <p:spPr>
              <a:xfrm>
                <a:off x="3611" y="3201"/>
                <a:ext cx="21" cy="20"/>
              </a:xfrm>
              <a:custGeom>
                <a:avLst/>
                <a:gdLst>
                  <a:gd name="txL" fmla="*/ 0 w 40"/>
                  <a:gd name="txT" fmla="*/ 0 h 39"/>
                  <a:gd name="txR" fmla="*/ 40 w 40"/>
                  <a:gd name="txB" fmla="*/ 39 h 39"/>
                </a:gdLst>
                <a:ahLst/>
                <a:cxnLst>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40" h="39">
                    <a:moveTo>
                      <a:pt x="39" y="14"/>
                    </a:moveTo>
                    <a:lnTo>
                      <a:pt x="36" y="7"/>
                    </a:lnTo>
                    <a:lnTo>
                      <a:pt x="29" y="2"/>
                    </a:lnTo>
                    <a:lnTo>
                      <a:pt x="22" y="0"/>
                    </a:lnTo>
                    <a:lnTo>
                      <a:pt x="14" y="1"/>
                    </a:lnTo>
                    <a:lnTo>
                      <a:pt x="7" y="4"/>
                    </a:lnTo>
                    <a:lnTo>
                      <a:pt x="2" y="11"/>
                    </a:lnTo>
                    <a:lnTo>
                      <a:pt x="0" y="18"/>
                    </a:lnTo>
                    <a:lnTo>
                      <a:pt x="1" y="26"/>
                    </a:lnTo>
                    <a:lnTo>
                      <a:pt x="5" y="32"/>
                    </a:lnTo>
                    <a:lnTo>
                      <a:pt x="12" y="37"/>
                    </a:lnTo>
                    <a:lnTo>
                      <a:pt x="18" y="39"/>
                    </a:lnTo>
                    <a:lnTo>
                      <a:pt x="26" y="38"/>
                    </a:lnTo>
                    <a:lnTo>
                      <a:pt x="33" y="34"/>
                    </a:lnTo>
                    <a:lnTo>
                      <a:pt x="38" y="29"/>
                    </a:lnTo>
                    <a:lnTo>
                      <a:pt x="40" y="22"/>
                    </a:lnTo>
                    <a:lnTo>
                      <a:pt x="39" y="14"/>
                    </a:lnTo>
                    <a:close/>
                  </a:path>
                </a:pathLst>
              </a:custGeom>
              <a:solidFill>
                <a:srgbClr val="FFFF93">
                  <a:alpha val="100000"/>
                </a:srgbClr>
              </a:solidFill>
              <a:ln w="9525">
                <a:noFill/>
              </a:ln>
            </p:spPr>
            <p:txBody>
              <a:bodyPr/>
              <a:p>
                <a:endParaRPr lang="en-US"/>
              </a:p>
            </p:txBody>
          </p:sp>
          <p:sp>
            <p:nvSpPr>
              <p:cNvPr id="10454" name="Freeform 73"/>
              <p:cNvSpPr/>
              <p:nvPr/>
            </p:nvSpPr>
            <p:spPr>
              <a:xfrm>
                <a:off x="3406" y="3166"/>
                <a:ext cx="26" cy="26"/>
              </a:xfrm>
              <a:custGeom>
                <a:avLst/>
                <a:gdLst>
                  <a:gd name="txL" fmla="*/ 0 w 52"/>
                  <a:gd name="txT" fmla="*/ 0 h 50"/>
                  <a:gd name="txR" fmla="*/ 52 w 52"/>
                  <a:gd name="txB" fmla="*/ 50 h 5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52" h="50">
                    <a:moveTo>
                      <a:pt x="26" y="50"/>
                    </a:moveTo>
                    <a:lnTo>
                      <a:pt x="37" y="48"/>
                    </a:lnTo>
                    <a:lnTo>
                      <a:pt x="45" y="42"/>
                    </a:lnTo>
                    <a:lnTo>
                      <a:pt x="49" y="34"/>
                    </a:lnTo>
                    <a:lnTo>
                      <a:pt x="52" y="25"/>
                    </a:lnTo>
                    <a:lnTo>
                      <a:pt x="49" y="15"/>
                    </a:lnTo>
                    <a:lnTo>
                      <a:pt x="45" y="6"/>
                    </a:lnTo>
                    <a:lnTo>
                      <a:pt x="37" y="2"/>
                    </a:lnTo>
                    <a:lnTo>
                      <a:pt x="26" y="0"/>
                    </a:lnTo>
                    <a:lnTo>
                      <a:pt x="16" y="2"/>
                    </a:lnTo>
                    <a:lnTo>
                      <a:pt x="8" y="6"/>
                    </a:lnTo>
                    <a:lnTo>
                      <a:pt x="2" y="15"/>
                    </a:lnTo>
                    <a:lnTo>
                      <a:pt x="0" y="25"/>
                    </a:lnTo>
                    <a:lnTo>
                      <a:pt x="2" y="34"/>
                    </a:lnTo>
                    <a:lnTo>
                      <a:pt x="8" y="42"/>
                    </a:lnTo>
                    <a:lnTo>
                      <a:pt x="16" y="48"/>
                    </a:lnTo>
                    <a:lnTo>
                      <a:pt x="26" y="50"/>
                    </a:lnTo>
                    <a:close/>
                  </a:path>
                </a:pathLst>
              </a:custGeom>
              <a:solidFill>
                <a:srgbClr val="FFFF93">
                  <a:alpha val="100000"/>
                </a:srgbClr>
              </a:solidFill>
              <a:ln w="9525">
                <a:noFill/>
              </a:ln>
            </p:spPr>
            <p:txBody>
              <a:bodyPr/>
              <a:p>
                <a:endParaRPr lang="en-US"/>
              </a:p>
            </p:txBody>
          </p:sp>
          <p:sp>
            <p:nvSpPr>
              <p:cNvPr id="10455" name="Freeform 74"/>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10456" name="Freeform 75"/>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10457" name="Freeform 76"/>
              <p:cNvSpPr/>
              <p:nvPr/>
            </p:nvSpPr>
            <p:spPr>
              <a:xfrm>
                <a:off x="3434" y="3114"/>
                <a:ext cx="76" cy="61"/>
              </a:xfrm>
              <a:custGeom>
                <a:avLst/>
                <a:gdLst>
                  <a:gd name="txL" fmla="*/ 0 w 152"/>
                  <a:gd name="txT" fmla="*/ 0 h 123"/>
                  <a:gd name="txR" fmla="*/ 152 w 152"/>
                  <a:gd name="txB" fmla="*/ 123 h 123"/>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52" h="123">
                    <a:moveTo>
                      <a:pt x="13" y="122"/>
                    </a:moveTo>
                    <a:lnTo>
                      <a:pt x="0" y="100"/>
                    </a:lnTo>
                    <a:lnTo>
                      <a:pt x="4" y="93"/>
                    </a:lnTo>
                    <a:lnTo>
                      <a:pt x="14" y="75"/>
                    </a:lnTo>
                    <a:lnTo>
                      <a:pt x="29" y="52"/>
                    </a:lnTo>
                    <a:lnTo>
                      <a:pt x="48" y="27"/>
                    </a:lnTo>
                    <a:lnTo>
                      <a:pt x="70" y="9"/>
                    </a:lnTo>
                    <a:lnTo>
                      <a:pt x="93" y="0"/>
                    </a:lnTo>
                    <a:lnTo>
                      <a:pt x="118" y="5"/>
                    </a:lnTo>
                    <a:lnTo>
                      <a:pt x="141" y="32"/>
                    </a:lnTo>
                    <a:lnTo>
                      <a:pt x="149" y="50"/>
                    </a:lnTo>
                    <a:lnTo>
                      <a:pt x="152" y="65"/>
                    </a:lnTo>
                    <a:lnTo>
                      <a:pt x="151" y="79"/>
                    </a:lnTo>
                    <a:lnTo>
                      <a:pt x="146" y="91"/>
                    </a:lnTo>
                    <a:lnTo>
                      <a:pt x="138" y="99"/>
                    </a:lnTo>
                    <a:lnTo>
                      <a:pt x="127" y="107"/>
                    </a:lnTo>
                    <a:lnTo>
                      <a:pt x="114" y="113"/>
                    </a:lnTo>
                    <a:lnTo>
                      <a:pt x="99" y="116"/>
                    </a:lnTo>
                    <a:lnTo>
                      <a:pt x="84" y="120"/>
                    </a:lnTo>
                    <a:lnTo>
                      <a:pt x="69" y="121"/>
                    </a:lnTo>
                    <a:lnTo>
                      <a:pt x="54" y="122"/>
                    </a:lnTo>
                    <a:lnTo>
                      <a:pt x="42" y="123"/>
                    </a:lnTo>
                    <a:lnTo>
                      <a:pt x="30" y="123"/>
                    </a:lnTo>
                    <a:lnTo>
                      <a:pt x="21" y="122"/>
                    </a:lnTo>
                    <a:lnTo>
                      <a:pt x="15" y="122"/>
                    </a:lnTo>
                    <a:lnTo>
                      <a:pt x="13" y="122"/>
                    </a:lnTo>
                    <a:close/>
                  </a:path>
                </a:pathLst>
              </a:custGeom>
              <a:solidFill>
                <a:srgbClr val="6800E0">
                  <a:alpha val="100000"/>
                </a:srgbClr>
              </a:solidFill>
              <a:ln w="9525">
                <a:noFill/>
              </a:ln>
            </p:spPr>
            <p:txBody>
              <a:bodyPr/>
              <a:p>
                <a:endParaRPr lang="en-US"/>
              </a:p>
            </p:txBody>
          </p:sp>
          <p:sp>
            <p:nvSpPr>
              <p:cNvPr id="10458" name="Freeform 77"/>
              <p:cNvSpPr/>
              <p:nvPr/>
            </p:nvSpPr>
            <p:spPr>
              <a:xfrm>
                <a:off x="3434" y="3184"/>
                <a:ext cx="76" cy="61"/>
              </a:xfrm>
              <a:custGeom>
                <a:avLst/>
                <a:gdLst>
                  <a:gd name="txL" fmla="*/ 0 w 153"/>
                  <a:gd name="txT" fmla="*/ 0 h 122"/>
                  <a:gd name="txR" fmla="*/ 153 w 153"/>
                  <a:gd name="txB" fmla="*/ 122 h 122"/>
                </a:gdLst>
                <a:ahLst/>
                <a:cxnLst>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153" h="122">
                    <a:moveTo>
                      <a:pt x="0" y="23"/>
                    </a:moveTo>
                    <a:lnTo>
                      <a:pt x="13" y="1"/>
                    </a:lnTo>
                    <a:lnTo>
                      <a:pt x="15" y="1"/>
                    </a:lnTo>
                    <a:lnTo>
                      <a:pt x="21" y="1"/>
                    </a:lnTo>
                    <a:lnTo>
                      <a:pt x="30" y="0"/>
                    </a:lnTo>
                    <a:lnTo>
                      <a:pt x="42" y="0"/>
                    </a:lnTo>
                    <a:lnTo>
                      <a:pt x="54" y="1"/>
                    </a:lnTo>
                    <a:lnTo>
                      <a:pt x="69" y="2"/>
                    </a:lnTo>
                    <a:lnTo>
                      <a:pt x="84" y="4"/>
                    </a:lnTo>
                    <a:lnTo>
                      <a:pt x="99" y="7"/>
                    </a:lnTo>
                    <a:lnTo>
                      <a:pt x="114" y="10"/>
                    </a:lnTo>
                    <a:lnTo>
                      <a:pt x="127" y="16"/>
                    </a:lnTo>
                    <a:lnTo>
                      <a:pt x="138" y="23"/>
                    </a:lnTo>
                    <a:lnTo>
                      <a:pt x="146" y="32"/>
                    </a:lnTo>
                    <a:lnTo>
                      <a:pt x="152" y="43"/>
                    </a:lnTo>
                    <a:lnTo>
                      <a:pt x="153" y="55"/>
                    </a:lnTo>
                    <a:lnTo>
                      <a:pt x="150" y="70"/>
                    </a:lnTo>
                    <a:lnTo>
                      <a:pt x="142" y="89"/>
                    </a:lnTo>
                    <a:lnTo>
                      <a:pt x="118" y="115"/>
                    </a:lnTo>
                    <a:lnTo>
                      <a:pt x="93" y="122"/>
                    </a:lnTo>
                    <a:lnTo>
                      <a:pt x="70" y="114"/>
                    </a:lnTo>
                    <a:lnTo>
                      <a:pt x="48" y="95"/>
                    </a:lnTo>
                    <a:lnTo>
                      <a:pt x="29" y="72"/>
                    </a:lnTo>
                    <a:lnTo>
                      <a:pt x="14" y="48"/>
                    </a:lnTo>
                    <a:lnTo>
                      <a:pt x="4" y="30"/>
                    </a:lnTo>
                    <a:lnTo>
                      <a:pt x="0" y="23"/>
                    </a:lnTo>
                    <a:close/>
                  </a:path>
                </a:pathLst>
              </a:custGeom>
              <a:solidFill>
                <a:srgbClr val="6800E0">
                  <a:alpha val="100000"/>
                </a:srgbClr>
              </a:solidFill>
              <a:ln w="9525">
                <a:noFill/>
              </a:ln>
            </p:spPr>
            <p:txBody>
              <a:bodyPr/>
              <a:p>
                <a:endParaRPr lang="en-US"/>
              </a:p>
            </p:txBody>
          </p:sp>
          <p:sp>
            <p:nvSpPr>
              <p:cNvPr id="10459" name="Freeform 78"/>
              <p:cNvSpPr/>
              <p:nvPr/>
            </p:nvSpPr>
            <p:spPr>
              <a:xfrm>
                <a:off x="3392" y="3199"/>
                <a:ext cx="55" cy="78"/>
              </a:xfrm>
              <a:custGeom>
                <a:avLst/>
                <a:gdLst>
                  <a:gd name="txL" fmla="*/ 0 w 112"/>
                  <a:gd name="txT" fmla="*/ 0 h 156"/>
                  <a:gd name="txR" fmla="*/ 112 w 112"/>
                  <a:gd name="txB" fmla="*/ 156 h 156"/>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12" h="156">
                    <a:moveTo>
                      <a:pt x="43" y="0"/>
                    </a:moveTo>
                    <a:lnTo>
                      <a:pt x="68" y="0"/>
                    </a:lnTo>
                    <a:lnTo>
                      <a:pt x="73" y="7"/>
                    </a:lnTo>
                    <a:lnTo>
                      <a:pt x="83" y="24"/>
                    </a:lnTo>
                    <a:lnTo>
                      <a:pt x="96" y="50"/>
                    </a:lnTo>
                    <a:lnTo>
                      <a:pt x="106" y="77"/>
                    </a:lnTo>
                    <a:lnTo>
                      <a:pt x="112" y="106"/>
                    </a:lnTo>
                    <a:lnTo>
                      <a:pt x="108" y="131"/>
                    </a:lnTo>
                    <a:lnTo>
                      <a:pt x="91" y="149"/>
                    </a:lnTo>
                    <a:lnTo>
                      <a:pt x="56" y="156"/>
                    </a:lnTo>
                    <a:lnTo>
                      <a:pt x="22" y="149"/>
                    </a:lnTo>
                    <a:lnTo>
                      <a:pt x="4" y="131"/>
                    </a:lnTo>
                    <a:lnTo>
                      <a:pt x="0" y="106"/>
                    </a:lnTo>
                    <a:lnTo>
                      <a:pt x="5" y="77"/>
                    </a:lnTo>
                    <a:lnTo>
                      <a:pt x="15" y="50"/>
                    </a:lnTo>
                    <a:lnTo>
                      <a:pt x="28" y="24"/>
                    </a:lnTo>
                    <a:lnTo>
                      <a:pt x="38" y="7"/>
                    </a:lnTo>
                    <a:lnTo>
                      <a:pt x="43" y="0"/>
                    </a:lnTo>
                    <a:close/>
                  </a:path>
                </a:pathLst>
              </a:custGeom>
              <a:solidFill>
                <a:srgbClr val="6800E0">
                  <a:alpha val="100000"/>
                </a:srgbClr>
              </a:solidFill>
              <a:ln w="9525">
                <a:noFill/>
              </a:ln>
            </p:spPr>
            <p:txBody>
              <a:bodyPr/>
              <a:p>
                <a:endParaRPr lang="en-US"/>
              </a:p>
            </p:txBody>
          </p:sp>
          <p:sp>
            <p:nvSpPr>
              <p:cNvPr id="10460" name="Freeform 79"/>
              <p:cNvSpPr/>
              <p:nvPr/>
            </p:nvSpPr>
            <p:spPr>
              <a:xfrm>
                <a:off x="3330" y="3182"/>
                <a:ext cx="75" cy="62"/>
              </a:xfrm>
              <a:custGeom>
                <a:avLst/>
                <a:gdLst>
                  <a:gd name="txL" fmla="*/ 0 w 151"/>
                  <a:gd name="txT" fmla="*/ 0 h 123"/>
                  <a:gd name="txR" fmla="*/ 151 w 151"/>
                  <a:gd name="txB" fmla="*/ 123 h 123"/>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51" h="123">
                    <a:moveTo>
                      <a:pt x="138" y="1"/>
                    </a:moveTo>
                    <a:lnTo>
                      <a:pt x="151" y="23"/>
                    </a:lnTo>
                    <a:lnTo>
                      <a:pt x="147" y="30"/>
                    </a:lnTo>
                    <a:lnTo>
                      <a:pt x="137" y="48"/>
                    </a:lnTo>
                    <a:lnTo>
                      <a:pt x="122" y="71"/>
                    </a:lnTo>
                    <a:lnTo>
                      <a:pt x="103" y="95"/>
                    </a:lnTo>
                    <a:lnTo>
                      <a:pt x="82" y="114"/>
                    </a:lnTo>
                    <a:lnTo>
                      <a:pt x="57" y="123"/>
                    </a:lnTo>
                    <a:lnTo>
                      <a:pt x="34" y="117"/>
                    </a:lnTo>
                    <a:lnTo>
                      <a:pt x="11" y="91"/>
                    </a:lnTo>
                    <a:lnTo>
                      <a:pt x="3" y="72"/>
                    </a:lnTo>
                    <a:lnTo>
                      <a:pt x="0" y="57"/>
                    </a:lnTo>
                    <a:lnTo>
                      <a:pt x="0" y="44"/>
                    </a:lnTo>
                    <a:lnTo>
                      <a:pt x="6" y="32"/>
                    </a:lnTo>
                    <a:lnTo>
                      <a:pt x="14" y="24"/>
                    </a:lnTo>
                    <a:lnTo>
                      <a:pt x="25" y="16"/>
                    </a:lnTo>
                    <a:lnTo>
                      <a:pt x="38" y="10"/>
                    </a:lnTo>
                    <a:lnTo>
                      <a:pt x="52" y="7"/>
                    </a:lnTo>
                    <a:lnTo>
                      <a:pt x="67" y="3"/>
                    </a:lnTo>
                    <a:lnTo>
                      <a:pt x="82" y="2"/>
                    </a:lnTo>
                    <a:lnTo>
                      <a:pt x="97" y="1"/>
                    </a:lnTo>
                    <a:lnTo>
                      <a:pt x="109" y="0"/>
                    </a:lnTo>
                    <a:lnTo>
                      <a:pt x="121" y="0"/>
                    </a:lnTo>
                    <a:lnTo>
                      <a:pt x="130" y="1"/>
                    </a:lnTo>
                    <a:lnTo>
                      <a:pt x="136" y="1"/>
                    </a:lnTo>
                    <a:lnTo>
                      <a:pt x="138" y="1"/>
                    </a:lnTo>
                    <a:close/>
                  </a:path>
                </a:pathLst>
              </a:custGeom>
              <a:solidFill>
                <a:srgbClr val="6800E0">
                  <a:alpha val="100000"/>
                </a:srgbClr>
              </a:solidFill>
              <a:ln w="9525">
                <a:noFill/>
              </a:ln>
            </p:spPr>
            <p:txBody>
              <a:bodyPr/>
              <a:p>
                <a:endParaRPr lang="en-US"/>
              </a:p>
            </p:txBody>
          </p:sp>
          <p:sp>
            <p:nvSpPr>
              <p:cNvPr id="10461" name="Freeform 80"/>
              <p:cNvSpPr/>
              <p:nvPr/>
            </p:nvSpPr>
            <p:spPr>
              <a:xfrm>
                <a:off x="3329" y="3113"/>
                <a:ext cx="76" cy="62"/>
              </a:xfrm>
              <a:custGeom>
                <a:avLst/>
                <a:gdLst>
                  <a:gd name="txL" fmla="*/ 0 w 152"/>
                  <a:gd name="txT" fmla="*/ 0 h 123"/>
                  <a:gd name="txR" fmla="*/ 152 w 152"/>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Lst>
                <a:rect l="txL" t="txT" r="txR" b="txB"/>
                <a:pathLst>
                  <a:path w="152" h="123">
                    <a:moveTo>
                      <a:pt x="152" y="99"/>
                    </a:moveTo>
                    <a:lnTo>
                      <a:pt x="139" y="122"/>
                    </a:lnTo>
                    <a:lnTo>
                      <a:pt x="137" y="122"/>
                    </a:lnTo>
                    <a:lnTo>
                      <a:pt x="131" y="122"/>
                    </a:lnTo>
                    <a:lnTo>
                      <a:pt x="122" y="123"/>
                    </a:lnTo>
                    <a:lnTo>
                      <a:pt x="110" y="122"/>
                    </a:lnTo>
                    <a:lnTo>
                      <a:pt x="98" y="122"/>
                    </a:lnTo>
                    <a:lnTo>
                      <a:pt x="83" y="121"/>
                    </a:lnTo>
                    <a:lnTo>
                      <a:pt x="68" y="118"/>
                    </a:lnTo>
                    <a:lnTo>
                      <a:pt x="53" y="116"/>
                    </a:lnTo>
                    <a:lnTo>
                      <a:pt x="39" y="111"/>
                    </a:lnTo>
                    <a:lnTo>
                      <a:pt x="26" y="106"/>
                    </a:lnTo>
                    <a:lnTo>
                      <a:pt x="15" y="99"/>
                    </a:lnTo>
                    <a:lnTo>
                      <a:pt x="7" y="91"/>
                    </a:lnTo>
                    <a:lnTo>
                      <a:pt x="1" y="79"/>
                    </a:lnTo>
                    <a:lnTo>
                      <a:pt x="0" y="66"/>
                    </a:lnTo>
                    <a:lnTo>
                      <a:pt x="3" y="51"/>
                    </a:lnTo>
                    <a:lnTo>
                      <a:pt x="11" y="33"/>
                    </a:lnTo>
                    <a:lnTo>
                      <a:pt x="34" y="6"/>
                    </a:lnTo>
                    <a:lnTo>
                      <a:pt x="58" y="0"/>
                    </a:lnTo>
                    <a:lnTo>
                      <a:pt x="83" y="8"/>
                    </a:lnTo>
                    <a:lnTo>
                      <a:pt x="104" y="27"/>
                    </a:lnTo>
                    <a:lnTo>
                      <a:pt x="123" y="50"/>
                    </a:lnTo>
                    <a:lnTo>
                      <a:pt x="138" y="73"/>
                    </a:lnTo>
                    <a:lnTo>
                      <a:pt x="148" y="92"/>
                    </a:lnTo>
                    <a:lnTo>
                      <a:pt x="152" y="99"/>
                    </a:lnTo>
                    <a:close/>
                  </a:path>
                </a:pathLst>
              </a:custGeom>
              <a:solidFill>
                <a:srgbClr val="6800E0">
                  <a:alpha val="100000"/>
                </a:srgbClr>
              </a:solidFill>
              <a:ln w="9525">
                <a:noFill/>
              </a:ln>
            </p:spPr>
            <p:txBody>
              <a:bodyPr/>
              <a:p>
                <a:endParaRPr lang="en-US"/>
              </a:p>
            </p:txBody>
          </p:sp>
          <p:sp>
            <p:nvSpPr>
              <p:cNvPr id="10462" name="Freeform 81"/>
              <p:cNvSpPr/>
              <p:nvPr/>
            </p:nvSpPr>
            <p:spPr>
              <a:xfrm>
                <a:off x="3017" y="3114"/>
                <a:ext cx="68" cy="74"/>
              </a:xfrm>
              <a:custGeom>
                <a:avLst/>
                <a:gdLst>
                  <a:gd name="txL" fmla="*/ 0 w 136"/>
                  <a:gd name="txT" fmla="*/ 0 h 148"/>
                  <a:gd name="txR" fmla="*/ 136 w 136"/>
                  <a:gd name="txB" fmla="*/ 148 h 148"/>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8">
                    <a:moveTo>
                      <a:pt x="14" y="75"/>
                    </a:moveTo>
                    <a:lnTo>
                      <a:pt x="6" y="67"/>
                    </a:lnTo>
                    <a:lnTo>
                      <a:pt x="1" y="57"/>
                    </a:lnTo>
                    <a:lnTo>
                      <a:pt x="0" y="47"/>
                    </a:lnTo>
                    <a:lnTo>
                      <a:pt x="4" y="38"/>
                    </a:lnTo>
                    <a:lnTo>
                      <a:pt x="7" y="33"/>
                    </a:lnTo>
                    <a:lnTo>
                      <a:pt x="11" y="30"/>
                    </a:lnTo>
                    <a:lnTo>
                      <a:pt x="15" y="27"/>
                    </a:lnTo>
                    <a:lnTo>
                      <a:pt x="20" y="25"/>
                    </a:lnTo>
                    <a:lnTo>
                      <a:pt x="24" y="25"/>
                    </a:lnTo>
                    <a:lnTo>
                      <a:pt x="30" y="25"/>
                    </a:lnTo>
                    <a:lnTo>
                      <a:pt x="35" y="25"/>
                    </a:lnTo>
                    <a:lnTo>
                      <a:pt x="41" y="27"/>
                    </a:lnTo>
                    <a:lnTo>
                      <a:pt x="43" y="16"/>
                    </a:lnTo>
                    <a:lnTo>
                      <a:pt x="50" y="8"/>
                    </a:lnTo>
                    <a:lnTo>
                      <a:pt x="58" y="2"/>
                    </a:lnTo>
                    <a:lnTo>
                      <a:pt x="68" y="0"/>
                    </a:lnTo>
                    <a:lnTo>
                      <a:pt x="79" y="2"/>
                    </a:lnTo>
                    <a:lnTo>
                      <a:pt x="87" y="8"/>
                    </a:lnTo>
                    <a:lnTo>
                      <a:pt x="92" y="16"/>
                    </a:lnTo>
                    <a:lnTo>
                      <a:pt x="95" y="26"/>
                    </a:lnTo>
                    <a:lnTo>
                      <a:pt x="100" y="24"/>
                    </a:lnTo>
                    <a:lnTo>
                      <a:pt x="105" y="23"/>
                    </a:lnTo>
                    <a:lnTo>
                      <a:pt x="111" y="23"/>
                    </a:lnTo>
                    <a:lnTo>
                      <a:pt x="117" y="24"/>
                    </a:lnTo>
                    <a:lnTo>
                      <a:pt x="121" y="26"/>
                    </a:lnTo>
                    <a:lnTo>
                      <a:pt x="126" y="29"/>
                    </a:lnTo>
                    <a:lnTo>
                      <a:pt x="129" y="32"/>
                    </a:lnTo>
                    <a:lnTo>
                      <a:pt x="133" y="37"/>
                    </a:lnTo>
                    <a:lnTo>
                      <a:pt x="136" y="46"/>
                    </a:lnTo>
                    <a:lnTo>
                      <a:pt x="135" y="56"/>
                    </a:lnTo>
                    <a:lnTo>
                      <a:pt x="130" y="65"/>
                    </a:lnTo>
                    <a:lnTo>
                      <a:pt x="122" y="73"/>
                    </a:lnTo>
                    <a:lnTo>
                      <a:pt x="130" y="80"/>
                    </a:lnTo>
                    <a:lnTo>
                      <a:pt x="135" y="90"/>
                    </a:lnTo>
                    <a:lnTo>
                      <a:pt x="136" y="100"/>
                    </a:lnTo>
                    <a:lnTo>
                      <a:pt x="133" y="110"/>
                    </a:lnTo>
                    <a:lnTo>
                      <a:pt x="129" y="115"/>
                    </a:lnTo>
                    <a:lnTo>
                      <a:pt x="126" y="118"/>
                    </a:lnTo>
                    <a:lnTo>
                      <a:pt x="121" y="121"/>
                    </a:lnTo>
                    <a:lnTo>
                      <a:pt x="117" y="122"/>
                    </a:lnTo>
                    <a:lnTo>
                      <a:pt x="112" y="123"/>
                    </a:lnTo>
                    <a:lnTo>
                      <a:pt x="106" y="123"/>
                    </a:lnTo>
                    <a:lnTo>
                      <a:pt x="102" y="122"/>
                    </a:lnTo>
                    <a:lnTo>
                      <a:pt x="96" y="121"/>
                    </a:lnTo>
                    <a:lnTo>
                      <a:pt x="94" y="131"/>
                    </a:lnTo>
                    <a:lnTo>
                      <a:pt x="88" y="140"/>
                    </a:lnTo>
                    <a:lnTo>
                      <a:pt x="80" y="146"/>
                    </a:lnTo>
                    <a:lnTo>
                      <a:pt x="69" y="148"/>
                    </a:lnTo>
                    <a:lnTo>
                      <a:pt x="59" y="146"/>
                    </a:lnTo>
                    <a:lnTo>
                      <a:pt x="51" y="140"/>
                    </a:lnTo>
                    <a:lnTo>
                      <a:pt x="45" y="131"/>
                    </a:lnTo>
                    <a:lnTo>
                      <a:pt x="42" y="121"/>
                    </a:lnTo>
                    <a:lnTo>
                      <a:pt x="36" y="123"/>
                    </a:lnTo>
                    <a:lnTo>
                      <a:pt x="31" y="124"/>
                    </a:lnTo>
                    <a:lnTo>
                      <a:pt x="26" y="124"/>
                    </a:lnTo>
                    <a:lnTo>
                      <a:pt x="21" y="123"/>
                    </a:lnTo>
                    <a:lnTo>
                      <a:pt x="16" y="122"/>
                    </a:lnTo>
                    <a:lnTo>
                      <a:pt x="12" y="120"/>
                    </a:lnTo>
                    <a:lnTo>
                      <a:pt x="8" y="116"/>
                    </a:lnTo>
                    <a:lnTo>
                      <a:pt x="5" y="111"/>
                    </a:lnTo>
                    <a:lnTo>
                      <a:pt x="1" y="101"/>
                    </a:lnTo>
                    <a:lnTo>
                      <a:pt x="3" y="92"/>
                    </a:lnTo>
                    <a:lnTo>
                      <a:pt x="7" y="83"/>
                    </a:lnTo>
                    <a:lnTo>
                      <a:pt x="14" y="75"/>
                    </a:lnTo>
                    <a:close/>
                  </a:path>
                </a:pathLst>
              </a:custGeom>
              <a:solidFill>
                <a:srgbClr val="6800E0">
                  <a:alpha val="100000"/>
                </a:srgbClr>
              </a:solidFill>
              <a:ln w="9525">
                <a:noFill/>
              </a:ln>
            </p:spPr>
            <p:txBody>
              <a:bodyPr/>
              <a:p>
                <a:endParaRPr lang="en-US"/>
              </a:p>
            </p:txBody>
          </p:sp>
          <p:sp>
            <p:nvSpPr>
              <p:cNvPr id="10463" name="Freeform 82"/>
              <p:cNvSpPr/>
              <p:nvPr/>
            </p:nvSpPr>
            <p:spPr>
              <a:xfrm>
                <a:off x="3041" y="3140"/>
                <a:ext cx="20" cy="21"/>
              </a:xfrm>
              <a:custGeom>
                <a:avLst/>
                <a:gdLst>
                  <a:gd name="txL" fmla="*/ 0 w 39"/>
                  <a:gd name="txT" fmla="*/ 0 h 40"/>
                  <a:gd name="txR" fmla="*/ 39 w 39"/>
                  <a:gd name="txB" fmla="*/ 40 h 4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40">
                    <a:moveTo>
                      <a:pt x="19" y="40"/>
                    </a:moveTo>
                    <a:lnTo>
                      <a:pt x="27" y="39"/>
                    </a:lnTo>
                    <a:lnTo>
                      <a:pt x="33" y="34"/>
                    </a:lnTo>
                    <a:lnTo>
                      <a:pt x="38" y="27"/>
                    </a:lnTo>
                    <a:lnTo>
                      <a:pt x="39" y="20"/>
                    </a:lnTo>
                    <a:lnTo>
                      <a:pt x="38" y="12"/>
                    </a:lnTo>
                    <a:lnTo>
                      <a:pt x="33" y="5"/>
                    </a:lnTo>
                    <a:lnTo>
                      <a:pt x="27" y="1"/>
                    </a:lnTo>
                    <a:lnTo>
                      <a:pt x="19" y="0"/>
                    </a:lnTo>
                    <a:lnTo>
                      <a:pt x="12" y="1"/>
                    </a:lnTo>
                    <a:lnTo>
                      <a:pt x="6" y="5"/>
                    </a:lnTo>
                    <a:lnTo>
                      <a:pt x="1" y="12"/>
                    </a:lnTo>
                    <a:lnTo>
                      <a:pt x="0" y="20"/>
                    </a:lnTo>
                    <a:lnTo>
                      <a:pt x="1" y="27"/>
                    </a:lnTo>
                    <a:lnTo>
                      <a:pt x="6" y="34"/>
                    </a:lnTo>
                    <a:lnTo>
                      <a:pt x="12" y="39"/>
                    </a:lnTo>
                    <a:lnTo>
                      <a:pt x="19" y="40"/>
                    </a:lnTo>
                    <a:close/>
                  </a:path>
                </a:pathLst>
              </a:custGeom>
              <a:solidFill>
                <a:srgbClr val="FFFF93">
                  <a:alpha val="100000"/>
                </a:srgbClr>
              </a:solidFill>
              <a:ln w="9525">
                <a:noFill/>
              </a:ln>
            </p:spPr>
            <p:txBody>
              <a:bodyPr/>
              <a:p>
                <a:endParaRPr lang="en-US"/>
              </a:p>
            </p:txBody>
          </p:sp>
          <p:sp>
            <p:nvSpPr>
              <p:cNvPr id="10464" name="Freeform 83"/>
              <p:cNvSpPr/>
              <p:nvPr/>
            </p:nvSpPr>
            <p:spPr>
              <a:xfrm>
                <a:off x="3104" y="2590"/>
                <a:ext cx="68" cy="74"/>
              </a:xfrm>
              <a:custGeom>
                <a:avLst/>
                <a:gdLst>
                  <a:gd name="txL" fmla="*/ 0 w 136"/>
                  <a:gd name="txT" fmla="*/ 0 h 147"/>
                  <a:gd name="txR" fmla="*/ 136 w 136"/>
                  <a:gd name="txB" fmla="*/ 147 h 147"/>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7">
                    <a:moveTo>
                      <a:pt x="14" y="74"/>
                    </a:moveTo>
                    <a:lnTo>
                      <a:pt x="6" y="66"/>
                    </a:lnTo>
                    <a:lnTo>
                      <a:pt x="1" y="57"/>
                    </a:lnTo>
                    <a:lnTo>
                      <a:pt x="0" y="47"/>
                    </a:lnTo>
                    <a:lnTo>
                      <a:pt x="4" y="36"/>
                    </a:lnTo>
                    <a:lnTo>
                      <a:pt x="7" y="33"/>
                    </a:lnTo>
                    <a:lnTo>
                      <a:pt x="11" y="30"/>
                    </a:lnTo>
                    <a:lnTo>
                      <a:pt x="15" y="26"/>
                    </a:lnTo>
                    <a:lnTo>
                      <a:pt x="20" y="25"/>
                    </a:lnTo>
                    <a:lnTo>
                      <a:pt x="25" y="24"/>
                    </a:lnTo>
                    <a:lnTo>
                      <a:pt x="30" y="24"/>
                    </a:lnTo>
                    <a:lnTo>
                      <a:pt x="35" y="25"/>
                    </a:lnTo>
                    <a:lnTo>
                      <a:pt x="41" y="27"/>
                    </a:lnTo>
                    <a:lnTo>
                      <a:pt x="43" y="16"/>
                    </a:lnTo>
                    <a:lnTo>
                      <a:pt x="50" y="8"/>
                    </a:lnTo>
                    <a:lnTo>
                      <a:pt x="58" y="2"/>
                    </a:lnTo>
                    <a:lnTo>
                      <a:pt x="68" y="0"/>
                    </a:lnTo>
                    <a:lnTo>
                      <a:pt x="79" y="2"/>
                    </a:lnTo>
                    <a:lnTo>
                      <a:pt x="87" y="8"/>
                    </a:lnTo>
                    <a:lnTo>
                      <a:pt x="92" y="16"/>
                    </a:lnTo>
                    <a:lnTo>
                      <a:pt x="95" y="26"/>
                    </a:lnTo>
                    <a:lnTo>
                      <a:pt x="101" y="24"/>
                    </a:lnTo>
                    <a:lnTo>
                      <a:pt x="105" y="23"/>
                    </a:lnTo>
                    <a:lnTo>
                      <a:pt x="111" y="23"/>
                    </a:lnTo>
                    <a:lnTo>
                      <a:pt x="116" y="24"/>
                    </a:lnTo>
                    <a:lnTo>
                      <a:pt x="121" y="25"/>
                    </a:lnTo>
                    <a:lnTo>
                      <a:pt x="126" y="28"/>
                    </a:lnTo>
                    <a:lnTo>
                      <a:pt x="129" y="32"/>
                    </a:lnTo>
                    <a:lnTo>
                      <a:pt x="133" y="35"/>
                    </a:lnTo>
                    <a:lnTo>
                      <a:pt x="136" y="46"/>
                    </a:lnTo>
                    <a:lnTo>
                      <a:pt x="135" y="55"/>
                    </a:lnTo>
                    <a:lnTo>
                      <a:pt x="130" y="65"/>
                    </a:lnTo>
                    <a:lnTo>
                      <a:pt x="122" y="72"/>
                    </a:lnTo>
                    <a:lnTo>
                      <a:pt x="130" y="80"/>
                    </a:lnTo>
                    <a:lnTo>
                      <a:pt x="135" y="89"/>
                    </a:lnTo>
                    <a:lnTo>
                      <a:pt x="136" y="100"/>
                    </a:lnTo>
                    <a:lnTo>
                      <a:pt x="133" y="110"/>
                    </a:lnTo>
                    <a:lnTo>
                      <a:pt x="129" y="114"/>
                    </a:lnTo>
                    <a:lnTo>
                      <a:pt x="126" y="117"/>
                    </a:lnTo>
                    <a:lnTo>
                      <a:pt x="121" y="121"/>
                    </a:lnTo>
                    <a:lnTo>
                      <a:pt x="117" y="122"/>
                    </a:lnTo>
                    <a:lnTo>
                      <a:pt x="112" y="123"/>
                    </a:lnTo>
                    <a:lnTo>
                      <a:pt x="106" y="123"/>
                    </a:lnTo>
                    <a:lnTo>
                      <a:pt x="102" y="122"/>
                    </a:lnTo>
                    <a:lnTo>
                      <a:pt x="96" y="121"/>
                    </a:lnTo>
                    <a:lnTo>
                      <a:pt x="94" y="131"/>
                    </a:lnTo>
                    <a:lnTo>
                      <a:pt x="88" y="139"/>
                    </a:lnTo>
                    <a:lnTo>
                      <a:pt x="80" y="145"/>
                    </a:lnTo>
                    <a:lnTo>
                      <a:pt x="69" y="147"/>
                    </a:lnTo>
                    <a:lnTo>
                      <a:pt x="59" y="145"/>
                    </a:lnTo>
                    <a:lnTo>
                      <a:pt x="51" y="139"/>
                    </a:lnTo>
                    <a:lnTo>
                      <a:pt x="45" y="131"/>
                    </a:lnTo>
                    <a:lnTo>
                      <a:pt x="42" y="121"/>
                    </a:lnTo>
                    <a:lnTo>
                      <a:pt x="36" y="123"/>
                    </a:lnTo>
                    <a:lnTo>
                      <a:pt x="31" y="124"/>
                    </a:lnTo>
                    <a:lnTo>
                      <a:pt x="26" y="124"/>
                    </a:lnTo>
                    <a:lnTo>
                      <a:pt x="21" y="123"/>
                    </a:lnTo>
                    <a:lnTo>
                      <a:pt x="16" y="122"/>
                    </a:lnTo>
                    <a:lnTo>
                      <a:pt x="12" y="119"/>
                    </a:lnTo>
                    <a:lnTo>
                      <a:pt x="8" y="116"/>
                    </a:lnTo>
                    <a:lnTo>
                      <a:pt x="5" y="111"/>
                    </a:lnTo>
                    <a:lnTo>
                      <a:pt x="1" y="101"/>
                    </a:lnTo>
                    <a:lnTo>
                      <a:pt x="3" y="92"/>
                    </a:lnTo>
                    <a:lnTo>
                      <a:pt x="7" y="83"/>
                    </a:lnTo>
                    <a:lnTo>
                      <a:pt x="14" y="74"/>
                    </a:lnTo>
                    <a:close/>
                  </a:path>
                </a:pathLst>
              </a:custGeom>
              <a:solidFill>
                <a:srgbClr val="6800E0">
                  <a:alpha val="100000"/>
                </a:srgbClr>
              </a:solidFill>
              <a:ln w="9525">
                <a:noFill/>
              </a:ln>
            </p:spPr>
            <p:txBody>
              <a:bodyPr/>
              <a:p>
                <a:endParaRPr lang="en-US"/>
              </a:p>
            </p:txBody>
          </p:sp>
          <p:sp>
            <p:nvSpPr>
              <p:cNvPr id="10465" name="Freeform 84"/>
              <p:cNvSpPr/>
              <p:nvPr/>
            </p:nvSpPr>
            <p:spPr>
              <a:xfrm>
                <a:off x="3129" y="2616"/>
                <a:ext cx="20" cy="20"/>
              </a:xfrm>
              <a:custGeom>
                <a:avLst/>
                <a:gdLst>
                  <a:gd name="txL" fmla="*/ 0 w 39"/>
                  <a:gd name="txT" fmla="*/ 0 h 39"/>
                  <a:gd name="txR" fmla="*/ 39 w 39"/>
                  <a:gd name="txB" fmla="*/ 39 h 3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39">
                    <a:moveTo>
                      <a:pt x="19" y="39"/>
                    </a:moveTo>
                    <a:lnTo>
                      <a:pt x="28" y="38"/>
                    </a:lnTo>
                    <a:lnTo>
                      <a:pt x="33" y="33"/>
                    </a:lnTo>
                    <a:lnTo>
                      <a:pt x="38" y="27"/>
                    </a:lnTo>
                    <a:lnTo>
                      <a:pt x="39" y="19"/>
                    </a:lnTo>
                    <a:lnTo>
                      <a:pt x="38" y="12"/>
                    </a:lnTo>
                    <a:lnTo>
                      <a:pt x="33" y="5"/>
                    </a:lnTo>
                    <a:lnTo>
                      <a:pt x="28" y="1"/>
                    </a:lnTo>
                    <a:lnTo>
                      <a:pt x="19" y="0"/>
                    </a:lnTo>
                    <a:lnTo>
                      <a:pt x="13" y="1"/>
                    </a:lnTo>
                    <a:lnTo>
                      <a:pt x="6" y="5"/>
                    </a:lnTo>
                    <a:lnTo>
                      <a:pt x="1" y="12"/>
                    </a:lnTo>
                    <a:lnTo>
                      <a:pt x="0" y="19"/>
                    </a:lnTo>
                    <a:lnTo>
                      <a:pt x="1" y="27"/>
                    </a:lnTo>
                    <a:lnTo>
                      <a:pt x="6" y="33"/>
                    </a:lnTo>
                    <a:lnTo>
                      <a:pt x="13" y="38"/>
                    </a:lnTo>
                    <a:lnTo>
                      <a:pt x="19" y="39"/>
                    </a:lnTo>
                    <a:close/>
                  </a:path>
                </a:pathLst>
              </a:custGeom>
              <a:solidFill>
                <a:srgbClr val="FFFF93">
                  <a:alpha val="100000"/>
                </a:srgbClr>
              </a:solidFill>
              <a:ln w="9525">
                <a:noFill/>
              </a:ln>
            </p:spPr>
            <p:txBody>
              <a:bodyPr/>
              <a:p>
                <a:endParaRPr lang="en-US"/>
              </a:p>
            </p:txBody>
          </p:sp>
          <p:sp>
            <p:nvSpPr>
              <p:cNvPr id="10466" name="Freeform 85"/>
              <p:cNvSpPr/>
              <p:nvPr/>
            </p:nvSpPr>
            <p:spPr>
              <a:xfrm>
                <a:off x="3055" y="2362"/>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5" y="13"/>
                    </a:lnTo>
                    <a:lnTo>
                      <a:pt x="51" y="9"/>
                    </a:lnTo>
                    <a:lnTo>
                      <a:pt x="47" y="5"/>
                    </a:lnTo>
                    <a:lnTo>
                      <a:pt x="42" y="2"/>
                    </a:lnTo>
                    <a:lnTo>
                      <a:pt x="36" y="1"/>
                    </a:lnTo>
                    <a:lnTo>
                      <a:pt x="30" y="0"/>
                    </a:lnTo>
                    <a:lnTo>
                      <a:pt x="19" y="2"/>
                    </a:lnTo>
                    <a:lnTo>
                      <a:pt x="10" y="9"/>
                    </a:lnTo>
                    <a:lnTo>
                      <a:pt x="3" y="18"/>
                    </a:lnTo>
                    <a:lnTo>
                      <a:pt x="0" y="29"/>
                    </a:lnTo>
                    <a:lnTo>
                      <a:pt x="2" y="35"/>
                    </a:lnTo>
                    <a:lnTo>
                      <a:pt x="3" y="41"/>
                    </a:lnTo>
                    <a:lnTo>
                      <a:pt x="6" y="46"/>
                    </a:lnTo>
                    <a:lnTo>
                      <a:pt x="10" y="50"/>
                    </a:lnTo>
                    <a:lnTo>
                      <a:pt x="14" y="54"/>
                    </a:lnTo>
                    <a:lnTo>
                      <a:pt x="19" y="57"/>
                    </a:lnTo>
                    <a:lnTo>
                      <a:pt x="25" y="58"/>
                    </a:lnTo>
                    <a:lnTo>
                      <a:pt x="30" y="59"/>
                    </a:lnTo>
                    <a:lnTo>
                      <a:pt x="36" y="58"/>
                    </a:lnTo>
                    <a:lnTo>
                      <a:pt x="42" y="57"/>
                    </a:lnTo>
                    <a:lnTo>
                      <a:pt x="47" y="54"/>
                    </a:lnTo>
                    <a:lnTo>
                      <a:pt x="51" y="50"/>
                    </a:lnTo>
                    <a:lnTo>
                      <a:pt x="55"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10467" name="Freeform 86"/>
              <p:cNvSpPr/>
              <p:nvPr/>
            </p:nvSpPr>
            <p:spPr>
              <a:xfrm>
                <a:off x="3063" y="236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4"/>
                    </a:lnTo>
                    <a:lnTo>
                      <a:pt x="2" y="20"/>
                    </a:lnTo>
                    <a:lnTo>
                      <a:pt x="0" y="18"/>
                    </a:lnTo>
                    <a:lnTo>
                      <a:pt x="0" y="15"/>
                    </a:lnTo>
                    <a:lnTo>
                      <a:pt x="0" y="12"/>
                    </a:lnTo>
                    <a:lnTo>
                      <a:pt x="2" y="10"/>
                    </a:lnTo>
                    <a:lnTo>
                      <a:pt x="4" y="7"/>
                    </a:lnTo>
                    <a:lnTo>
                      <a:pt x="5" y="5"/>
                    </a:lnTo>
                    <a:lnTo>
                      <a:pt x="7" y="3"/>
                    </a:lnTo>
                    <a:lnTo>
                      <a:pt x="11" y="2"/>
                    </a:lnTo>
                    <a:lnTo>
                      <a:pt x="13" y="0"/>
                    </a:lnTo>
                    <a:lnTo>
                      <a:pt x="15" y="0"/>
                    </a:lnTo>
                    <a:lnTo>
                      <a:pt x="19" y="0"/>
                    </a:lnTo>
                    <a:lnTo>
                      <a:pt x="21" y="2"/>
                    </a:lnTo>
                    <a:lnTo>
                      <a:pt x="23" y="3"/>
                    </a:lnTo>
                    <a:lnTo>
                      <a:pt x="26" y="5"/>
                    </a:lnTo>
                    <a:lnTo>
                      <a:pt x="28" y="7"/>
                    </a:lnTo>
                    <a:lnTo>
                      <a:pt x="29" y="10"/>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10468" name="Freeform 87"/>
              <p:cNvSpPr/>
              <p:nvPr/>
            </p:nvSpPr>
            <p:spPr>
              <a:xfrm>
                <a:off x="2814" y="247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7" y="19"/>
                    </a:lnTo>
                    <a:lnTo>
                      <a:pt x="54" y="14"/>
                    </a:lnTo>
                    <a:lnTo>
                      <a:pt x="51" y="10"/>
                    </a:lnTo>
                    <a:lnTo>
                      <a:pt x="46" y="6"/>
                    </a:lnTo>
                    <a:lnTo>
                      <a:pt x="41" y="3"/>
                    </a:lnTo>
                    <a:lnTo>
                      <a:pt x="36" y="1"/>
                    </a:lnTo>
                    <a:lnTo>
                      <a:pt x="30" y="0"/>
                    </a:lnTo>
                    <a:lnTo>
                      <a:pt x="18" y="3"/>
                    </a:lnTo>
                    <a:lnTo>
                      <a:pt x="8" y="10"/>
                    </a:lnTo>
                    <a:lnTo>
                      <a:pt x="2" y="19"/>
                    </a:lnTo>
                    <a:lnTo>
                      <a:pt x="0" y="30"/>
                    </a:lnTo>
                    <a:lnTo>
                      <a:pt x="0" y="36"/>
                    </a:lnTo>
                    <a:lnTo>
                      <a:pt x="2" y="42"/>
                    </a:lnTo>
                    <a:lnTo>
                      <a:pt x="4" y="46"/>
                    </a:lnTo>
                    <a:lnTo>
                      <a:pt x="8" y="51"/>
                    </a:lnTo>
                    <a:lnTo>
                      <a:pt x="13" y="54"/>
                    </a:lnTo>
                    <a:lnTo>
                      <a:pt x="18" y="58"/>
                    </a:lnTo>
                    <a:lnTo>
                      <a:pt x="24" y="59"/>
                    </a:lnTo>
                    <a:lnTo>
                      <a:pt x="30" y="60"/>
                    </a:lnTo>
                    <a:lnTo>
                      <a:pt x="36" y="59"/>
                    </a:lnTo>
                    <a:lnTo>
                      <a:pt x="41" y="58"/>
                    </a:lnTo>
                    <a:lnTo>
                      <a:pt x="46" y="54"/>
                    </a:lnTo>
                    <a:lnTo>
                      <a:pt x="51" y="51"/>
                    </a:lnTo>
                    <a:lnTo>
                      <a:pt x="54" y="46"/>
                    </a:lnTo>
                    <a:lnTo>
                      <a:pt x="57" y="42"/>
                    </a:lnTo>
                    <a:lnTo>
                      <a:pt x="59" y="36"/>
                    </a:lnTo>
                    <a:lnTo>
                      <a:pt x="60" y="30"/>
                    </a:lnTo>
                    <a:close/>
                  </a:path>
                </a:pathLst>
              </a:custGeom>
              <a:solidFill>
                <a:srgbClr val="5900BC">
                  <a:alpha val="100000"/>
                </a:srgbClr>
              </a:solidFill>
              <a:ln w="9525">
                <a:noFill/>
              </a:ln>
            </p:spPr>
            <p:txBody>
              <a:bodyPr/>
              <a:p>
                <a:endParaRPr lang="en-US"/>
              </a:p>
            </p:txBody>
          </p:sp>
          <p:sp>
            <p:nvSpPr>
              <p:cNvPr id="10469" name="Freeform 88"/>
              <p:cNvSpPr/>
              <p:nvPr/>
            </p:nvSpPr>
            <p:spPr>
              <a:xfrm>
                <a:off x="2821" y="2486"/>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1" y="30"/>
                    </a:lnTo>
                    <a:lnTo>
                      <a:pt x="9" y="29"/>
                    </a:lnTo>
                    <a:lnTo>
                      <a:pt x="7" y="27"/>
                    </a:lnTo>
                    <a:lnTo>
                      <a:pt x="4" y="26"/>
                    </a:lnTo>
                    <a:lnTo>
                      <a:pt x="2" y="23"/>
                    </a:lnTo>
                    <a:lnTo>
                      <a:pt x="1" y="21"/>
                    </a:lnTo>
                    <a:lnTo>
                      <a:pt x="0" y="18"/>
                    </a:lnTo>
                    <a:lnTo>
                      <a:pt x="0" y="15"/>
                    </a:lnTo>
                    <a:lnTo>
                      <a:pt x="0" y="13"/>
                    </a:lnTo>
                    <a:lnTo>
                      <a:pt x="1" y="10"/>
                    </a:lnTo>
                    <a:lnTo>
                      <a:pt x="2" y="7"/>
                    </a:lnTo>
                    <a:lnTo>
                      <a:pt x="4" y="5"/>
                    </a:lnTo>
                    <a:lnTo>
                      <a:pt x="7" y="3"/>
                    </a:lnTo>
                    <a:lnTo>
                      <a:pt x="9" y="1"/>
                    </a:lnTo>
                    <a:lnTo>
                      <a:pt x="11" y="0"/>
                    </a:lnTo>
                    <a:lnTo>
                      <a:pt x="15" y="0"/>
                    </a:lnTo>
                    <a:lnTo>
                      <a:pt x="17" y="0"/>
                    </a:lnTo>
                    <a:lnTo>
                      <a:pt x="21" y="1"/>
                    </a:lnTo>
                    <a:lnTo>
                      <a:pt x="23" y="3"/>
                    </a:lnTo>
                    <a:lnTo>
                      <a:pt x="25" y="5"/>
                    </a:lnTo>
                    <a:lnTo>
                      <a:pt x="26" y="7"/>
                    </a:lnTo>
                    <a:lnTo>
                      <a:pt x="28" y="10"/>
                    </a:lnTo>
                    <a:lnTo>
                      <a:pt x="29" y="13"/>
                    </a:lnTo>
                    <a:lnTo>
                      <a:pt x="29" y="15"/>
                    </a:lnTo>
                    <a:lnTo>
                      <a:pt x="28"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10470" name="Freeform 89"/>
              <p:cNvSpPr/>
              <p:nvPr/>
            </p:nvSpPr>
            <p:spPr>
              <a:xfrm>
                <a:off x="2798" y="2274"/>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8" y="24"/>
                    </a:lnTo>
                    <a:lnTo>
                      <a:pt x="57" y="19"/>
                    </a:lnTo>
                    <a:lnTo>
                      <a:pt x="54" y="13"/>
                    </a:lnTo>
                    <a:lnTo>
                      <a:pt x="50" y="8"/>
                    </a:lnTo>
                    <a:lnTo>
                      <a:pt x="46" y="5"/>
                    </a:lnTo>
                    <a:lnTo>
                      <a:pt x="41" y="3"/>
                    </a:lnTo>
                    <a:lnTo>
                      <a:pt x="35" y="0"/>
                    </a:lnTo>
                    <a:lnTo>
                      <a:pt x="30" y="0"/>
                    </a:lnTo>
                    <a:lnTo>
                      <a:pt x="18" y="3"/>
                    </a:lnTo>
                    <a:lnTo>
                      <a:pt x="9" y="8"/>
                    </a:lnTo>
                    <a:lnTo>
                      <a:pt x="2" y="19"/>
                    </a:lnTo>
                    <a:lnTo>
                      <a:pt x="0" y="30"/>
                    </a:lnTo>
                    <a:lnTo>
                      <a:pt x="1" y="36"/>
                    </a:lnTo>
                    <a:lnTo>
                      <a:pt x="2" y="41"/>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10471" name="Freeform 90"/>
              <p:cNvSpPr/>
              <p:nvPr/>
            </p:nvSpPr>
            <p:spPr>
              <a:xfrm>
                <a:off x="2805" y="2281"/>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1" y="29"/>
                    </a:lnTo>
                    <a:lnTo>
                      <a:pt x="9" y="28"/>
                    </a:lnTo>
                    <a:lnTo>
                      <a:pt x="7" y="27"/>
                    </a:lnTo>
                    <a:lnTo>
                      <a:pt x="4" y="26"/>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1"/>
                    </a:lnTo>
                    <a:lnTo>
                      <a:pt x="25" y="26"/>
                    </a:lnTo>
                    <a:lnTo>
                      <a:pt x="20" y="28"/>
                    </a:lnTo>
                    <a:lnTo>
                      <a:pt x="15" y="29"/>
                    </a:lnTo>
                    <a:close/>
                  </a:path>
                </a:pathLst>
              </a:custGeom>
              <a:solidFill>
                <a:srgbClr val="FFFF93">
                  <a:alpha val="100000"/>
                </a:srgbClr>
              </a:solidFill>
              <a:ln w="9525">
                <a:noFill/>
              </a:ln>
            </p:spPr>
            <p:txBody>
              <a:bodyPr/>
              <a:p>
                <a:endParaRPr lang="en-US"/>
              </a:p>
            </p:txBody>
          </p:sp>
          <p:sp>
            <p:nvSpPr>
              <p:cNvPr id="10472" name="Freeform 91"/>
              <p:cNvSpPr/>
              <p:nvPr/>
            </p:nvSpPr>
            <p:spPr>
              <a:xfrm>
                <a:off x="2918" y="259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5" y="13"/>
                    </a:lnTo>
                    <a:lnTo>
                      <a:pt x="52" y="8"/>
                    </a:lnTo>
                    <a:lnTo>
                      <a:pt x="47" y="5"/>
                    </a:lnTo>
                    <a:lnTo>
                      <a:pt x="42" y="3"/>
                    </a:lnTo>
                    <a:lnTo>
                      <a:pt x="36" y="0"/>
                    </a:lnTo>
                    <a:lnTo>
                      <a:pt x="30" y="0"/>
                    </a:lnTo>
                    <a:lnTo>
                      <a:pt x="19" y="3"/>
                    </a:lnTo>
                    <a:lnTo>
                      <a:pt x="9" y="8"/>
                    </a:lnTo>
                    <a:lnTo>
                      <a:pt x="2" y="19"/>
                    </a:lnTo>
                    <a:lnTo>
                      <a:pt x="0" y="30"/>
                    </a:lnTo>
                    <a:lnTo>
                      <a:pt x="1" y="36"/>
                    </a:lnTo>
                    <a:lnTo>
                      <a:pt x="2" y="42"/>
                    </a:lnTo>
                    <a:lnTo>
                      <a:pt x="6" y="46"/>
                    </a:lnTo>
                    <a:lnTo>
                      <a:pt x="9" y="51"/>
                    </a:lnTo>
                    <a:lnTo>
                      <a:pt x="14" y="54"/>
                    </a:lnTo>
                    <a:lnTo>
                      <a:pt x="19" y="58"/>
                    </a:lnTo>
                    <a:lnTo>
                      <a:pt x="24" y="59"/>
                    </a:lnTo>
                    <a:lnTo>
                      <a:pt x="30" y="60"/>
                    </a:lnTo>
                    <a:lnTo>
                      <a:pt x="36" y="59"/>
                    </a:lnTo>
                    <a:lnTo>
                      <a:pt x="42" y="58"/>
                    </a:lnTo>
                    <a:lnTo>
                      <a:pt x="47" y="54"/>
                    </a:lnTo>
                    <a:lnTo>
                      <a:pt x="52" y="51"/>
                    </a:lnTo>
                    <a:lnTo>
                      <a:pt x="55"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10473" name="Freeform 92"/>
              <p:cNvSpPr/>
              <p:nvPr/>
            </p:nvSpPr>
            <p:spPr>
              <a:xfrm>
                <a:off x="2925" y="260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3"/>
                    </a:lnTo>
                    <a:lnTo>
                      <a:pt x="1" y="20"/>
                    </a:lnTo>
                    <a:lnTo>
                      <a:pt x="0" y="18"/>
                    </a:lnTo>
                    <a:lnTo>
                      <a:pt x="0" y="15"/>
                    </a:lnTo>
                    <a:lnTo>
                      <a:pt x="0" y="12"/>
                    </a:lnTo>
                    <a:lnTo>
                      <a:pt x="1" y="9"/>
                    </a:lnTo>
                    <a:lnTo>
                      <a:pt x="4" y="7"/>
                    </a:lnTo>
                    <a:lnTo>
                      <a:pt x="5" y="5"/>
                    </a:lnTo>
                    <a:lnTo>
                      <a:pt x="7" y="3"/>
                    </a:lnTo>
                    <a:lnTo>
                      <a:pt x="11" y="1"/>
                    </a:lnTo>
                    <a:lnTo>
                      <a:pt x="13" y="0"/>
                    </a:lnTo>
                    <a:lnTo>
                      <a:pt x="15" y="0"/>
                    </a:lnTo>
                    <a:lnTo>
                      <a:pt x="19" y="0"/>
                    </a:lnTo>
                    <a:lnTo>
                      <a:pt x="21" y="1"/>
                    </a:lnTo>
                    <a:lnTo>
                      <a:pt x="23" y="3"/>
                    </a:lnTo>
                    <a:lnTo>
                      <a:pt x="26" y="5"/>
                    </a:lnTo>
                    <a:lnTo>
                      <a:pt x="28" y="7"/>
                    </a:lnTo>
                    <a:lnTo>
                      <a:pt x="29" y="9"/>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10474" name="Freeform 93"/>
              <p:cNvSpPr/>
              <p:nvPr/>
            </p:nvSpPr>
            <p:spPr>
              <a:xfrm>
                <a:off x="2819" y="2655"/>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4" y="12"/>
                    </a:lnTo>
                    <a:lnTo>
                      <a:pt x="51" y="8"/>
                    </a:lnTo>
                    <a:lnTo>
                      <a:pt x="46" y="4"/>
                    </a:lnTo>
                    <a:lnTo>
                      <a:pt x="42" y="2"/>
                    </a:lnTo>
                    <a:lnTo>
                      <a:pt x="36" y="0"/>
                    </a:lnTo>
                    <a:lnTo>
                      <a:pt x="30" y="0"/>
                    </a:lnTo>
                    <a:lnTo>
                      <a:pt x="19" y="2"/>
                    </a:lnTo>
                    <a:lnTo>
                      <a:pt x="9" y="8"/>
                    </a:lnTo>
                    <a:lnTo>
                      <a:pt x="3" y="18"/>
                    </a:lnTo>
                    <a:lnTo>
                      <a:pt x="0" y="30"/>
                    </a:lnTo>
                    <a:lnTo>
                      <a:pt x="1" y="35"/>
                    </a:lnTo>
                    <a:lnTo>
                      <a:pt x="3" y="40"/>
                    </a:lnTo>
                    <a:lnTo>
                      <a:pt x="6" y="46"/>
                    </a:lnTo>
                    <a:lnTo>
                      <a:pt x="9" y="50"/>
                    </a:lnTo>
                    <a:lnTo>
                      <a:pt x="14" y="54"/>
                    </a:lnTo>
                    <a:lnTo>
                      <a:pt x="19" y="56"/>
                    </a:lnTo>
                    <a:lnTo>
                      <a:pt x="24" y="59"/>
                    </a:lnTo>
                    <a:lnTo>
                      <a:pt x="30" y="59"/>
                    </a:lnTo>
                    <a:lnTo>
                      <a:pt x="36" y="59"/>
                    </a:lnTo>
                    <a:lnTo>
                      <a:pt x="42" y="56"/>
                    </a:lnTo>
                    <a:lnTo>
                      <a:pt x="46" y="54"/>
                    </a:lnTo>
                    <a:lnTo>
                      <a:pt x="51" y="50"/>
                    </a:lnTo>
                    <a:lnTo>
                      <a:pt x="54" y="46"/>
                    </a:lnTo>
                    <a:lnTo>
                      <a:pt x="58" y="40"/>
                    </a:lnTo>
                    <a:lnTo>
                      <a:pt x="59" y="35"/>
                    </a:lnTo>
                    <a:lnTo>
                      <a:pt x="60" y="30"/>
                    </a:lnTo>
                    <a:close/>
                  </a:path>
                </a:pathLst>
              </a:custGeom>
              <a:solidFill>
                <a:srgbClr val="5900BC">
                  <a:alpha val="100000"/>
                </a:srgbClr>
              </a:solidFill>
              <a:ln w="9525">
                <a:noFill/>
              </a:ln>
            </p:spPr>
            <p:txBody>
              <a:bodyPr/>
              <a:p>
                <a:endParaRPr lang="en-US"/>
              </a:p>
            </p:txBody>
          </p:sp>
          <p:sp>
            <p:nvSpPr>
              <p:cNvPr id="10475" name="Freeform 94"/>
              <p:cNvSpPr/>
              <p:nvPr/>
            </p:nvSpPr>
            <p:spPr>
              <a:xfrm>
                <a:off x="2827" y="2662"/>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9" y="27"/>
                    </a:lnTo>
                    <a:lnTo>
                      <a:pt x="7" y="26"/>
                    </a:lnTo>
                    <a:lnTo>
                      <a:pt x="5" y="25"/>
                    </a:lnTo>
                    <a:lnTo>
                      <a:pt x="3" y="23"/>
                    </a:lnTo>
                    <a:lnTo>
                      <a:pt x="1" y="19"/>
                    </a:lnTo>
                    <a:lnTo>
                      <a:pt x="0" y="17"/>
                    </a:lnTo>
                    <a:lnTo>
                      <a:pt x="0" y="15"/>
                    </a:lnTo>
                    <a:lnTo>
                      <a:pt x="0" y="11"/>
                    </a:lnTo>
                    <a:lnTo>
                      <a:pt x="1" y="9"/>
                    </a:lnTo>
                    <a:lnTo>
                      <a:pt x="3" y="6"/>
                    </a:lnTo>
                    <a:lnTo>
                      <a:pt x="5" y="3"/>
                    </a:lnTo>
                    <a:lnTo>
                      <a:pt x="7" y="2"/>
                    </a:lnTo>
                    <a:lnTo>
                      <a:pt x="9" y="1"/>
                    </a:lnTo>
                    <a:lnTo>
                      <a:pt x="13" y="0"/>
                    </a:lnTo>
                    <a:lnTo>
                      <a:pt x="15" y="0"/>
                    </a:lnTo>
                    <a:lnTo>
                      <a:pt x="18" y="0"/>
                    </a:lnTo>
                    <a:lnTo>
                      <a:pt x="21" y="1"/>
                    </a:lnTo>
                    <a:lnTo>
                      <a:pt x="23" y="2"/>
                    </a:lnTo>
                    <a:lnTo>
                      <a:pt x="26" y="3"/>
                    </a:lnTo>
                    <a:lnTo>
                      <a:pt x="27" y="6"/>
                    </a:lnTo>
                    <a:lnTo>
                      <a:pt x="29" y="9"/>
                    </a:lnTo>
                    <a:lnTo>
                      <a:pt x="30" y="11"/>
                    </a:lnTo>
                    <a:lnTo>
                      <a:pt x="30" y="15"/>
                    </a:lnTo>
                    <a:lnTo>
                      <a:pt x="29" y="20"/>
                    </a:lnTo>
                    <a:lnTo>
                      <a:pt x="26" y="25"/>
                    </a:lnTo>
                    <a:lnTo>
                      <a:pt x="21" y="27"/>
                    </a:lnTo>
                    <a:lnTo>
                      <a:pt x="15" y="29"/>
                    </a:lnTo>
                    <a:close/>
                  </a:path>
                </a:pathLst>
              </a:custGeom>
              <a:solidFill>
                <a:srgbClr val="FFFF93">
                  <a:alpha val="100000"/>
                </a:srgbClr>
              </a:solidFill>
              <a:ln w="9525">
                <a:noFill/>
              </a:ln>
            </p:spPr>
            <p:txBody>
              <a:bodyPr/>
              <a:p>
                <a:endParaRPr lang="en-US"/>
              </a:p>
            </p:txBody>
          </p:sp>
          <p:sp>
            <p:nvSpPr>
              <p:cNvPr id="10476" name="Freeform 95"/>
              <p:cNvSpPr/>
              <p:nvPr/>
            </p:nvSpPr>
            <p:spPr>
              <a:xfrm>
                <a:off x="3120" y="2711"/>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3"/>
                    </a:lnTo>
                    <a:lnTo>
                      <a:pt x="50" y="9"/>
                    </a:lnTo>
                    <a:lnTo>
                      <a:pt x="46" y="5"/>
                    </a:lnTo>
                    <a:lnTo>
                      <a:pt x="41" y="3"/>
                    </a:lnTo>
                    <a:lnTo>
                      <a:pt x="35" y="2"/>
                    </a:lnTo>
                    <a:lnTo>
                      <a:pt x="30" y="0"/>
                    </a:lnTo>
                    <a:lnTo>
                      <a:pt x="18" y="3"/>
                    </a:lnTo>
                    <a:lnTo>
                      <a:pt x="9" y="9"/>
                    </a:lnTo>
                    <a:lnTo>
                      <a:pt x="2" y="19"/>
                    </a:lnTo>
                    <a:lnTo>
                      <a:pt x="0" y="30"/>
                    </a:lnTo>
                    <a:lnTo>
                      <a:pt x="1" y="36"/>
                    </a:lnTo>
                    <a:lnTo>
                      <a:pt x="2" y="42"/>
                    </a:lnTo>
                    <a:lnTo>
                      <a:pt x="5" y="47"/>
                    </a:lnTo>
                    <a:lnTo>
                      <a:pt x="9" y="51"/>
                    </a:lnTo>
                    <a:lnTo>
                      <a:pt x="13" y="55"/>
                    </a:lnTo>
                    <a:lnTo>
                      <a:pt x="18" y="58"/>
                    </a:lnTo>
                    <a:lnTo>
                      <a:pt x="24" y="59"/>
                    </a:lnTo>
                    <a:lnTo>
                      <a:pt x="30" y="60"/>
                    </a:lnTo>
                    <a:lnTo>
                      <a:pt x="35" y="59"/>
                    </a:lnTo>
                    <a:lnTo>
                      <a:pt x="41" y="58"/>
                    </a:lnTo>
                    <a:lnTo>
                      <a:pt x="46" y="55"/>
                    </a:lnTo>
                    <a:lnTo>
                      <a:pt x="50" y="51"/>
                    </a:lnTo>
                    <a:lnTo>
                      <a:pt x="54" y="47"/>
                    </a:lnTo>
                    <a:lnTo>
                      <a:pt x="57" y="42"/>
                    </a:lnTo>
                    <a:lnTo>
                      <a:pt x="58" y="36"/>
                    </a:lnTo>
                    <a:lnTo>
                      <a:pt x="59" y="30"/>
                    </a:lnTo>
                    <a:close/>
                  </a:path>
                </a:pathLst>
              </a:custGeom>
              <a:solidFill>
                <a:srgbClr val="6800E0">
                  <a:alpha val="100000"/>
                </a:srgbClr>
              </a:solidFill>
              <a:ln w="9525">
                <a:noFill/>
              </a:ln>
            </p:spPr>
            <p:txBody>
              <a:bodyPr/>
              <a:p>
                <a:endParaRPr lang="en-US"/>
              </a:p>
            </p:txBody>
          </p:sp>
          <p:sp>
            <p:nvSpPr>
              <p:cNvPr id="10477" name="Freeform 96"/>
              <p:cNvSpPr/>
              <p:nvPr/>
            </p:nvSpPr>
            <p:spPr>
              <a:xfrm>
                <a:off x="3128" y="271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6" y="27"/>
                    </a:lnTo>
                    <a:lnTo>
                      <a:pt x="4" y="26"/>
                    </a:lnTo>
                    <a:lnTo>
                      <a:pt x="3" y="24"/>
                    </a:lnTo>
                    <a:lnTo>
                      <a:pt x="1" y="20"/>
                    </a:lnTo>
                    <a:lnTo>
                      <a:pt x="0" y="18"/>
                    </a:lnTo>
                    <a:lnTo>
                      <a:pt x="0" y="15"/>
                    </a:lnTo>
                    <a:lnTo>
                      <a:pt x="0" y="12"/>
                    </a:lnTo>
                    <a:lnTo>
                      <a:pt x="1" y="10"/>
                    </a:lnTo>
                    <a:lnTo>
                      <a:pt x="3" y="7"/>
                    </a:lnTo>
                    <a:lnTo>
                      <a:pt x="4" y="5"/>
                    </a:lnTo>
                    <a:lnTo>
                      <a:pt x="6" y="3"/>
                    </a:lnTo>
                    <a:lnTo>
                      <a:pt x="9" y="2"/>
                    </a:lnTo>
                    <a:lnTo>
                      <a:pt x="12" y="0"/>
                    </a:lnTo>
                    <a:lnTo>
                      <a:pt x="15" y="0"/>
                    </a:lnTo>
                    <a:lnTo>
                      <a:pt x="18" y="0"/>
                    </a:lnTo>
                    <a:lnTo>
                      <a:pt x="20" y="2"/>
                    </a:lnTo>
                    <a:lnTo>
                      <a:pt x="23" y="3"/>
                    </a:lnTo>
                    <a:lnTo>
                      <a:pt x="25" y="5"/>
                    </a:lnTo>
                    <a:lnTo>
                      <a:pt x="27" y="7"/>
                    </a:lnTo>
                    <a:lnTo>
                      <a:pt x="28" y="10"/>
                    </a:lnTo>
                    <a:lnTo>
                      <a:pt x="30" y="12"/>
                    </a:lnTo>
                    <a:lnTo>
                      <a:pt x="30" y="15"/>
                    </a:lnTo>
                    <a:lnTo>
                      <a:pt x="28" y="21"/>
                    </a:lnTo>
                    <a:lnTo>
                      <a:pt x="25" y="26"/>
                    </a:lnTo>
                    <a:lnTo>
                      <a:pt x="20" y="29"/>
                    </a:lnTo>
                    <a:lnTo>
                      <a:pt x="15" y="30"/>
                    </a:lnTo>
                    <a:close/>
                  </a:path>
                </a:pathLst>
              </a:custGeom>
              <a:solidFill>
                <a:srgbClr val="FFFF93">
                  <a:alpha val="100000"/>
                </a:srgbClr>
              </a:solidFill>
              <a:ln w="9525">
                <a:noFill/>
              </a:ln>
            </p:spPr>
            <p:txBody>
              <a:bodyPr/>
              <a:p>
                <a:endParaRPr lang="en-US"/>
              </a:p>
            </p:txBody>
          </p:sp>
          <p:sp>
            <p:nvSpPr>
              <p:cNvPr id="10478" name="Freeform 97"/>
              <p:cNvSpPr/>
              <p:nvPr/>
            </p:nvSpPr>
            <p:spPr>
              <a:xfrm>
                <a:off x="3136" y="2454"/>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4"/>
                    </a:lnTo>
                    <a:lnTo>
                      <a:pt x="51" y="9"/>
                    </a:lnTo>
                    <a:lnTo>
                      <a:pt x="46" y="6"/>
                    </a:lnTo>
                    <a:lnTo>
                      <a:pt x="41" y="2"/>
                    </a:lnTo>
                    <a:lnTo>
                      <a:pt x="36" y="1"/>
                    </a:lnTo>
                    <a:lnTo>
                      <a:pt x="30" y="0"/>
                    </a:lnTo>
                    <a:lnTo>
                      <a:pt x="18" y="2"/>
                    </a:lnTo>
                    <a:lnTo>
                      <a:pt x="9" y="9"/>
                    </a:lnTo>
                    <a:lnTo>
                      <a:pt x="2" y="18"/>
                    </a:lnTo>
                    <a:lnTo>
                      <a:pt x="0" y="30"/>
                    </a:lnTo>
                    <a:lnTo>
                      <a:pt x="1" y="36"/>
                    </a:lnTo>
                    <a:lnTo>
                      <a:pt x="2" y="41"/>
                    </a:lnTo>
                    <a:lnTo>
                      <a:pt x="6" y="47"/>
                    </a:lnTo>
                    <a:lnTo>
                      <a:pt x="9" y="52"/>
                    </a:lnTo>
                    <a:lnTo>
                      <a:pt x="14" y="55"/>
                    </a:lnTo>
                    <a:lnTo>
                      <a:pt x="18" y="58"/>
                    </a:lnTo>
                    <a:lnTo>
                      <a:pt x="24" y="60"/>
                    </a:lnTo>
                    <a:lnTo>
                      <a:pt x="30" y="60"/>
                    </a:lnTo>
                    <a:lnTo>
                      <a:pt x="36" y="60"/>
                    </a:lnTo>
                    <a:lnTo>
                      <a:pt x="41" y="58"/>
                    </a:lnTo>
                    <a:lnTo>
                      <a:pt x="46" y="55"/>
                    </a:lnTo>
                    <a:lnTo>
                      <a:pt x="51" y="52"/>
                    </a:lnTo>
                    <a:lnTo>
                      <a:pt x="54" y="47"/>
                    </a:lnTo>
                    <a:lnTo>
                      <a:pt x="57" y="41"/>
                    </a:lnTo>
                    <a:lnTo>
                      <a:pt x="59" y="36"/>
                    </a:lnTo>
                    <a:lnTo>
                      <a:pt x="60" y="30"/>
                    </a:lnTo>
                    <a:close/>
                  </a:path>
                </a:pathLst>
              </a:custGeom>
              <a:solidFill>
                <a:srgbClr val="5900BC">
                  <a:alpha val="100000"/>
                </a:srgbClr>
              </a:solidFill>
              <a:ln w="9525">
                <a:noFill/>
              </a:ln>
            </p:spPr>
            <p:txBody>
              <a:bodyPr/>
              <a:p>
                <a:endParaRPr lang="en-US"/>
              </a:p>
            </p:txBody>
          </p:sp>
          <p:sp>
            <p:nvSpPr>
              <p:cNvPr id="10479" name="Freeform 98"/>
              <p:cNvSpPr/>
              <p:nvPr/>
            </p:nvSpPr>
            <p:spPr>
              <a:xfrm>
                <a:off x="3144" y="2462"/>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8"/>
                    </a:lnTo>
                    <a:lnTo>
                      <a:pt x="4" y="25"/>
                    </a:lnTo>
                    <a:lnTo>
                      <a:pt x="2" y="23"/>
                    </a:lnTo>
                    <a:lnTo>
                      <a:pt x="1" y="21"/>
                    </a:lnTo>
                    <a:lnTo>
                      <a:pt x="0" y="18"/>
                    </a:lnTo>
                    <a:lnTo>
                      <a:pt x="0" y="15"/>
                    </a:lnTo>
                    <a:lnTo>
                      <a:pt x="0" y="13"/>
                    </a:lnTo>
                    <a:lnTo>
                      <a:pt x="1" y="9"/>
                    </a:lnTo>
                    <a:lnTo>
                      <a:pt x="2" y="7"/>
                    </a:lnTo>
                    <a:lnTo>
                      <a:pt x="4" y="5"/>
                    </a:lnTo>
                    <a:lnTo>
                      <a:pt x="7" y="3"/>
                    </a:lnTo>
                    <a:lnTo>
                      <a:pt x="9" y="1"/>
                    </a:lnTo>
                    <a:lnTo>
                      <a:pt x="11" y="0"/>
                    </a:lnTo>
                    <a:lnTo>
                      <a:pt x="15" y="0"/>
                    </a:lnTo>
                    <a:lnTo>
                      <a:pt x="17" y="0"/>
                    </a:lnTo>
                    <a:lnTo>
                      <a:pt x="21" y="1"/>
                    </a:lnTo>
                    <a:lnTo>
                      <a:pt x="23" y="3"/>
                    </a:lnTo>
                    <a:lnTo>
                      <a:pt x="25" y="5"/>
                    </a:lnTo>
                    <a:lnTo>
                      <a:pt x="26" y="7"/>
                    </a:lnTo>
                    <a:lnTo>
                      <a:pt x="29" y="9"/>
                    </a:lnTo>
                    <a:lnTo>
                      <a:pt x="30" y="13"/>
                    </a:lnTo>
                    <a:lnTo>
                      <a:pt x="30" y="15"/>
                    </a:lnTo>
                    <a:lnTo>
                      <a:pt x="29" y="21"/>
                    </a:lnTo>
                    <a:lnTo>
                      <a:pt x="25" y="25"/>
                    </a:lnTo>
                    <a:lnTo>
                      <a:pt x="21" y="29"/>
                    </a:lnTo>
                    <a:lnTo>
                      <a:pt x="15" y="30"/>
                    </a:lnTo>
                    <a:close/>
                  </a:path>
                </a:pathLst>
              </a:custGeom>
              <a:solidFill>
                <a:srgbClr val="FFFF93">
                  <a:alpha val="100000"/>
                </a:srgbClr>
              </a:solidFill>
              <a:ln w="9525">
                <a:noFill/>
              </a:ln>
            </p:spPr>
            <p:txBody>
              <a:bodyPr/>
              <a:p>
                <a:endParaRPr lang="en-US"/>
              </a:p>
            </p:txBody>
          </p:sp>
          <p:sp>
            <p:nvSpPr>
              <p:cNvPr id="10480" name="Freeform 99"/>
              <p:cNvSpPr/>
              <p:nvPr/>
            </p:nvSpPr>
            <p:spPr>
              <a:xfrm>
                <a:off x="3139" y="2831"/>
                <a:ext cx="30" cy="29"/>
              </a:xfrm>
              <a:custGeom>
                <a:avLst/>
                <a:gdLst>
                  <a:gd name="txL" fmla="*/ 0 w 58"/>
                  <a:gd name="txT" fmla="*/ 0 h 60"/>
                  <a:gd name="txR" fmla="*/ 58 w 58"/>
                  <a:gd name="txB" fmla="*/ 60 h 60"/>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8" h="60">
                    <a:moveTo>
                      <a:pt x="58" y="30"/>
                    </a:moveTo>
                    <a:lnTo>
                      <a:pt x="58" y="24"/>
                    </a:lnTo>
                    <a:lnTo>
                      <a:pt x="56" y="18"/>
                    </a:lnTo>
                    <a:lnTo>
                      <a:pt x="54" y="14"/>
                    </a:lnTo>
                    <a:lnTo>
                      <a:pt x="50" y="9"/>
                    </a:lnTo>
                    <a:lnTo>
                      <a:pt x="46" y="6"/>
                    </a:lnTo>
                    <a:lnTo>
                      <a:pt x="40" y="2"/>
                    </a:lnTo>
                    <a:lnTo>
                      <a:pt x="34" y="1"/>
                    </a:lnTo>
                    <a:lnTo>
                      <a:pt x="28" y="0"/>
                    </a:lnTo>
                    <a:lnTo>
                      <a:pt x="17" y="2"/>
                    </a:lnTo>
                    <a:lnTo>
                      <a:pt x="8" y="9"/>
                    </a:lnTo>
                    <a:lnTo>
                      <a:pt x="2" y="18"/>
                    </a:lnTo>
                    <a:lnTo>
                      <a:pt x="0" y="30"/>
                    </a:lnTo>
                    <a:lnTo>
                      <a:pt x="0" y="36"/>
                    </a:lnTo>
                    <a:lnTo>
                      <a:pt x="2" y="42"/>
                    </a:lnTo>
                    <a:lnTo>
                      <a:pt x="4" y="46"/>
                    </a:lnTo>
                    <a:lnTo>
                      <a:pt x="8" y="51"/>
                    </a:lnTo>
                    <a:lnTo>
                      <a:pt x="12" y="54"/>
                    </a:lnTo>
                    <a:lnTo>
                      <a:pt x="18" y="58"/>
                    </a:lnTo>
                    <a:lnTo>
                      <a:pt x="23" y="59"/>
                    </a:lnTo>
                    <a:lnTo>
                      <a:pt x="28" y="60"/>
                    </a:lnTo>
                    <a:lnTo>
                      <a:pt x="34" y="59"/>
                    </a:lnTo>
                    <a:lnTo>
                      <a:pt x="40" y="58"/>
                    </a:lnTo>
                    <a:lnTo>
                      <a:pt x="46" y="54"/>
                    </a:lnTo>
                    <a:lnTo>
                      <a:pt x="50" y="51"/>
                    </a:lnTo>
                    <a:lnTo>
                      <a:pt x="54" y="46"/>
                    </a:lnTo>
                    <a:lnTo>
                      <a:pt x="56" y="42"/>
                    </a:lnTo>
                    <a:lnTo>
                      <a:pt x="58" y="36"/>
                    </a:lnTo>
                    <a:lnTo>
                      <a:pt x="58" y="30"/>
                    </a:lnTo>
                    <a:close/>
                  </a:path>
                </a:pathLst>
              </a:custGeom>
              <a:solidFill>
                <a:srgbClr val="5900BC">
                  <a:alpha val="100000"/>
                </a:srgbClr>
              </a:solidFill>
              <a:ln w="9525">
                <a:noFill/>
              </a:ln>
            </p:spPr>
            <p:txBody>
              <a:bodyPr/>
              <a:p>
                <a:endParaRPr lang="en-US"/>
              </a:p>
            </p:txBody>
          </p:sp>
          <p:sp>
            <p:nvSpPr>
              <p:cNvPr id="10481" name="Freeform 100"/>
              <p:cNvSpPr/>
              <p:nvPr/>
            </p:nvSpPr>
            <p:spPr>
              <a:xfrm>
                <a:off x="3147" y="2838"/>
                <a:ext cx="14" cy="15"/>
              </a:xfrm>
              <a:custGeom>
                <a:avLst/>
                <a:gdLst>
                  <a:gd name="txL" fmla="*/ 0 w 28"/>
                  <a:gd name="txT" fmla="*/ 0 h 30"/>
                  <a:gd name="txR" fmla="*/ 28 w 28"/>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8" h="30">
                    <a:moveTo>
                      <a:pt x="13" y="30"/>
                    </a:moveTo>
                    <a:lnTo>
                      <a:pt x="11" y="30"/>
                    </a:lnTo>
                    <a:lnTo>
                      <a:pt x="9" y="29"/>
                    </a:lnTo>
                    <a:lnTo>
                      <a:pt x="5" y="28"/>
                    </a:lnTo>
                    <a:lnTo>
                      <a:pt x="3" y="25"/>
                    </a:lnTo>
                    <a:lnTo>
                      <a:pt x="2" y="23"/>
                    </a:lnTo>
                    <a:lnTo>
                      <a:pt x="1" y="21"/>
                    </a:lnTo>
                    <a:lnTo>
                      <a:pt x="0" y="18"/>
                    </a:lnTo>
                    <a:lnTo>
                      <a:pt x="0" y="15"/>
                    </a:lnTo>
                    <a:lnTo>
                      <a:pt x="0" y="13"/>
                    </a:lnTo>
                    <a:lnTo>
                      <a:pt x="1" y="9"/>
                    </a:lnTo>
                    <a:lnTo>
                      <a:pt x="2" y="7"/>
                    </a:lnTo>
                    <a:lnTo>
                      <a:pt x="3" y="5"/>
                    </a:lnTo>
                    <a:lnTo>
                      <a:pt x="5" y="3"/>
                    </a:lnTo>
                    <a:lnTo>
                      <a:pt x="9" y="1"/>
                    </a:lnTo>
                    <a:lnTo>
                      <a:pt x="11" y="0"/>
                    </a:lnTo>
                    <a:lnTo>
                      <a:pt x="13" y="0"/>
                    </a:lnTo>
                    <a:lnTo>
                      <a:pt x="17" y="0"/>
                    </a:lnTo>
                    <a:lnTo>
                      <a:pt x="19" y="1"/>
                    </a:lnTo>
                    <a:lnTo>
                      <a:pt x="23" y="3"/>
                    </a:lnTo>
                    <a:lnTo>
                      <a:pt x="25" y="5"/>
                    </a:lnTo>
                    <a:lnTo>
                      <a:pt x="26" y="7"/>
                    </a:lnTo>
                    <a:lnTo>
                      <a:pt x="27" y="9"/>
                    </a:lnTo>
                    <a:lnTo>
                      <a:pt x="28" y="13"/>
                    </a:lnTo>
                    <a:lnTo>
                      <a:pt x="28" y="15"/>
                    </a:lnTo>
                    <a:lnTo>
                      <a:pt x="27" y="21"/>
                    </a:lnTo>
                    <a:lnTo>
                      <a:pt x="25" y="25"/>
                    </a:lnTo>
                    <a:lnTo>
                      <a:pt x="19" y="29"/>
                    </a:lnTo>
                    <a:lnTo>
                      <a:pt x="13" y="30"/>
                    </a:lnTo>
                    <a:close/>
                  </a:path>
                </a:pathLst>
              </a:custGeom>
              <a:solidFill>
                <a:srgbClr val="FFFF93">
                  <a:alpha val="100000"/>
                </a:srgbClr>
              </a:solidFill>
              <a:ln w="9525">
                <a:noFill/>
              </a:ln>
            </p:spPr>
            <p:txBody>
              <a:bodyPr/>
              <a:p>
                <a:endParaRPr lang="en-US"/>
              </a:p>
            </p:txBody>
          </p:sp>
          <p:sp>
            <p:nvSpPr>
              <p:cNvPr id="10482" name="Freeform 101"/>
              <p:cNvSpPr/>
              <p:nvPr/>
            </p:nvSpPr>
            <p:spPr>
              <a:xfrm>
                <a:off x="3001" y="2926"/>
                <a:ext cx="29" cy="30"/>
              </a:xfrm>
              <a:custGeom>
                <a:avLst/>
                <a:gdLst>
                  <a:gd name="txL" fmla="*/ 0 w 60"/>
                  <a:gd name="txT" fmla="*/ 0 h 60"/>
                  <a:gd name="txR" fmla="*/ 60 w 60"/>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60" h="60">
                    <a:moveTo>
                      <a:pt x="60" y="30"/>
                    </a:moveTo>
                    <a:lnTo>
                      <a:pt x="59" y="24"/>
                    </a:lnTo>
                    <a:lnTo>
                      <a:pt x="58" y="19"/>
                    </a:lnTo>
                    <a:lnTo>
                      <a:pt x="54" y="13"/>
                    </a:lnTo>
                    <a:lnTo>
                      <a:pt x="51" y="8"/>
                    </a:lnTo>
                    <a:lnTo>
                      <a:pt x="46" y="5"/>
                    </a:lnTo>
                    <a:lnTo>
                      <a:pt x="42" y="3"/>
                    </a:lnTo>
                    <a:lnTo>
                      <a:pt x="36" y="1"/>
                    </a:lnTo>
                    <a:lnTo>
                      <a:pt x="30" y="0"/>
                    </a:lnTo>
                    <a:lnTo>
                      <a:pt x="18" y="3"/>
                    </a:lnTo>
                    <a:lnTo>
                      <a:pt x="8" y="8"/>
                    </a:lnTo>
                    <a:lnTo>
                      <a:pt x="2" y="19"/>
                    </a:lnTo>
                    <a:lnTo>
                      <a:pt x="0" y="30"/>
                    </a:lnTo>
                    <a:lnTo>
                      <a:pt x="1" y="36"/>
                    </a:lnTo>
                    <a:lnTo>
                      <a:pt x="2" y="42"/>
                    </a:lnTo>
                    <a:lnTo>
                      <a:pt x="5" y="46"/>
                    </a:lnTo>
                    <a:lnTo>
                      <a:pt x="8" y="51"/>
                    </a:lnTo>
                    <a:lnTo>
                      <a:pt x="13" y="54"/>
                    </a:lnTo>
                    <a:lnTo>
                      <a:pt x="18" y="58"/>
                    </a:lnTo>
                    <a:lnTo>
                      <a:pt x="24" y="59"/>
                    </a:lnTo>
                    <a:lnTo>
                      <a:pt x="30" y="60"/>
                    </a:lnTo>
                    <a:lnTo>
                      <a:pt x="36" y="59"/>
                    </a:lnTo>
                    <a:lnTo>
                      <a:pt x="42"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10483" name="Freeform 102"/>
              <p:cNvSpPr/>
              <p:nvPr/>
            </p:nvSpPr>
            <p:spPr>
              <a:xfrm>
                <a:off x="3008" y="293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9"/>
                    </a:lnTo>
                    <a:lnTo>
                      <a:pt x="2" y="7"/>
                    </a:lnTo>
                    <a:lnTo>
                      <a:pt x="5" y="5"/>
                    </a:lnTo>
                    <a:lnTo>
                      <a:pt x="7" y="3"/>
                    </a:lnTo>
                    <a:lnTo>
                      <a:pt x="9" y="1"/>
                    </a:lnTo>
                    <a:lnTo>
                      <a:pt x="12" y="0"/>
                    </a:lnTo>
                    <a:lnTo>
                      <a:pt x="15" y="0"/>
                    </a:lnTo>
                    <a:lnTo>
                      <a:pt x="17" y="0"/>
                    </a:lnTo>
                    <a:lnTo>
                      <a:pt x="21" y="1"/>
                    </a:lnTo>
                    <a:lnTo>
                      <a:pt x="23" y="3"/>
                    </a:lnTo>
                    <a:lnTo>
                      <a:pt x="25" y="5"/>
                    </a:lnTo>
                    <a:lnTo>
                      <a:pt x="27"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10484" name="Freeform 103"/>
              <p:cNvSpPr/>
              <p:nvPr/>
            </p:nvSpPr>
            <p:spPr>
              <a:xfrm>
                <a:off x="2878" y="295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8" y="24"/>
                    </a:lnTo>
                    <a:lnTo>
                      <a:pt x="57" y="18"/>
                    </a:lnTo>
                    <a:lnTo>
                      <a:pt x="54" y="13"/>
                    </a:lnTo>
                    <a:lnTo>
                      <a:pt x="50" y="9"/>
                    </a:lnTo>
                    <a:lnTo>
                      <a:pt x="46" y="5"/>
                    </a:lnTo>
                    <a:lnTo>
                      <a:pt x="41" y="2"/>
                    </a:lnTo>
                    <a:lnTo>
                      <a:pt x="35" y="1"/>
                    </a:lnTo>
                    <a:lnTo>
                      <a:pt x="30" y="0"/>
                    </a:lnTo>
                    <a:lnTo>
                      <a:pt x="18" y="2"/>
                    </a:lnTo>
                    <a:lnTo>
                      <a:pt x="9" y="9"/>
                    </a:lnTo>
                    <a:lnTo>
                      <a:pt x="2" y="18"/>
                    </a:lnTo>
                    <a:lnTo>
                      <a:pt x="0" y="30"/>
                    </a:lnTo>
                    <a:lnTo>
                      <a:pt x="1" y="35"/>
                    </a:lnTo>
                    <a:lnTo>
                      <a:pt x="2" y="41"/>
                    </a:lnTo>
                    <a:lnTo>
                      <a:pt x="4" y="47"/>
                    </a:lnTo>
                    <a:lnTo>
                      <a:pt x="8" y="51"/>
                    </a:lnTo>
                    <a:lnTo>
                      <a:pt x="12" y="55"/>
                    </a:lnTo>
                    <a:lnTo>
                      <a:pt x="18" y="57"/>
                    </a:lnTo>
                    <a:lnTo>
                      <a:pt x="24" y="59"/>
                    </a:lnTo>
                    <a:lnTo>
                      <a:pt x="30" y="59"/>
                    </a:lnTo>
                    <a:lnTo>
                      <a:pt x="35" y="59"/>
                    </a:lnTo>
                    <a:lnTo>
                      <a:pt x="41" y="57"/>
                    </a:lnTo>
                    <a:lnTo>
                      <a:pt x="46" y="55"/>
                    </a:lnTo>
                    <a:lnTo>
                      <a:pt x="50" y="51"/>
                    </a:lnTo>
                    <a:lnTo>
                      <a:pt x="54" y="47"/>
                    </a:lnTo>
                    <a:lnTo>
                      <a:pt x="57" y="41"/>
                    </a:lnTo>
                    <a:lnTo>
                      <a:pt x="58" y="35"/>
                    </a:lnTo>
                    <a:lnTo>
                      <a:pt x="60" y="30"/>
                    </a:lnTo>
                    <a:close/>
                  </a:path>
                </a:pathLst>
              </a:custGeom>
              <a:solidFill>
                <a:srgbClr val="5900BC">
                  <a:alpha val="100000"/>
                </a:srgbClr>
              </a:solidFill>
              <a:ln w="9525">
                <a:noFill/>
              </a:ln>
            </p:spPr>
            <p:txBody>
              <a:bodyPr/>
              <a:p>
                <a:endParaRPr lang="en-US"/>
              </a:p>
            </p:txBody>
          </p:sp>
          <p:sp>
            <p:nvSpPr>
              <p:cNvPr id="10485" name="Freeform 104"/>
              <p:cNvSpPr/>
              <p:nvPr/>
            </p:nvSpPr>
            <p:spPr>
              <a:xfrm>
                <a:off x="2885" y="2965"/>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8"/>
                    </a:lnTo>
                    <a:lnTo>
                      <a:pt x="7" y="27"/>
                    </a:lnTo>
                    <a:lnTo>
                      <a:pt x="4" y="25"/>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0"/>
                    </a:lnTo>
                    <a:lnTo>
                      <a:pt x="25" y="25"/>
                    </a:lnTo>
                    <a:lnTo>
                      <a:pt x="20" y="28"/>
                    </a:lnTo>
                    <a:lnTo>
                      <a:pt x="15" y="30"/>
                    </a:lnTo>
                    <a:close/>
                  </a:path>
                </a:pathLst>
              </a:custGeom>
              <a:solidFill>
                <a:srgbClr val="FFFF93">
                  <a:alpha val="100000"/>
                </a:srgbClr>
              </a:solidFill>
              <a:ln w="9525">
                <a:noFill/>
              </a:ln>
            </p:spPr>
            <p:txBody>
              <a:bodyPr/>
              <a:p>
                <a:endParaRPr lang="en-US"/>
              </a:p>
            </p:txBody>
          </p:sp>
          <p:sp>
            <p:nvSpPr>
              <p:cNvPr id="10486" name="Freeform 105"/>
              <p:cNvSpPr/>
              <p:nvPr/>
            </p:nvSpPr>
            <p:spPr>
              <a:xfrm>
                <a:off x="2806" y="2879"/>
                <a:ext cx="30" cy="29"/>
              </a:xfrm>
              <a:custGeom>
                <a:avLst/>
                <a:gdLst>
                  <a:gd name="txL" fmla="*/ 0 w 60"/>
                  <a:gd name="txT" fmla="*/ 0 h 57"/>
                  <a:gd name="txR" fmla="*/ 60 w 60"/>
                  <a:gd name="txB" fmla="*/ 57 h 57"/>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7">
                    <a:moveTo>
                      <a:pt x="60" y="27"/>
                    </a:moveTo>
                    <a:lnTo>
                      <a:pt x="59" y="23"/>
                    </a:lnTo>
                    <a:lnTo>
                      <a:pt x="57" y="17"/>
                    </a:lnTo>
                    <a:lnTo>
                      <a:pt x="54" y="12"/>
                    </a:lnTo>
                    <a:lnTo>
                      <a:pt x="50" y="8"/>
                    </a:lnTo>
                    <a:lnTo>
                      <a:pt x="46" y="4"/>
                    </a:lnTo>
                    <a:lnTo>
                      <a:pt x="41" y="2"/>
                    </a:lnTo>
                    <a:lnTo>
                      <a:pt x="35" y="0"/>
                    </a:lnTo>
                    <a:lnTo>
                      <a:pt x="30" y="0"/>
                    </a:lnTo>
                    <a:lnTo>
                      <a:pt x="18" y="2"/>
                    </a:lnTo>
                    <a:lnTo>
                      <a:pt x="9" y="8"/>
                    </a:lnTo>
                    <a:lnTo>
                      <a:pt x="2" y="17"/>
                    </a:lnTo>
                    <a:lnTo>
                      <a:pt x="0" y="27"/>
                    </a:lnTo>
                    <a:lnTo>
                      <a:pt x="1" y="33"/>
                    </a:lnTo>
                    <a:lnTo>
                      <a:pt x="2" y="39"/>
                    </a:lnTo>
                    <a:lnTo>
                      <a:pt x="4" y="45"/>
                    </a:lnTo>
                    <a:lnTo>
                      <a:pt x="8" y="49"/>
                    </a:lnTo>
                    <a:lnTo>
                      <a:pt x="12" y="53"/>
                    </a:lnTo>
                    <a:lnTo>
                      <a:pt x="18" y="55"/>
                    </a:lnTo>
                    <a:lnTo>
                      <a:pt x="24" y="57"/>
                    </a:lnTo>
                    <a:lnTo>
                      <a:pt x="30" y="57"/>
                    </a:lnTo>
                    <a:lnTo>
                      <a:pt x="35" y="57"/>
                    </a:lnTo>
                    <a:lnTo>
                      <a:pt x="41" y="55"/>
                    </a:lnTo>
                    <a:lnTo>
                      <a:pt x="46" y="53"/>
                    </a:lnTo>
                    <a:lnTo>
                      <a:pt x="50" y="49"/>
                    </a:lnTo>
                    <a:lnTo>
                      <a:pt x="54" y="45"/>
                    </a:lnTo>
                    <a:lnTo>
                      <a:pt x="57" y="39"/>
                    </a:lnTo>
                    <a:lnTo>
                      <a:pt x="59" y="33"/>
                    </a:lnTo>
                    <a:lnTo>
                      <a:pt x="60" y="27"/>
                    </a:lnTo>
                    <a:close/>
                  </a:path>
                </a:pathLst>
              </a:custGeom>
              <a:solidFill>
                <a:srgbClr val="5900BC">
                  <a:alpha val="100000"/>
                </a:srgbClr>
              </a:solidFill>
              <a:ln w="9525">
                <a:noFill/>
              </a:ln>
            </p:spPr>
            <p:txBody>
              <a:bodyPr/>
              <a:p>
                <a:endParaRPr lang="en-US"/>
              </a:p>
            </p:txBody>
          </p:sp>
          <p:sp>
            <p:nvSpPr>
              <p:cNvPr id="10487" name="Freeform 106"/>
              <p:cNvSpPr/>
              <p:nvPr/>
            </p:nvSpPr>
            <p:spPr>
              <a:xfrm>
                <a:off x="2813" y="2886"/>
                <a:ext cx="15" cy="14"/>
              </a:xfrm>
              <a:custGeom>
                <a:avLst/>
                <a:gdLst>
                  <a:gd name="txL" fmla="*/ 0 w 30"/>
                  <a:gd name="txT" fmla="*/ 0 h 27"/>
                  <a:gd name="txR" fmla="*/ 30 w 30"/>
                  <a:gd name="txB" fmla="*/ 27 h 27"/>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7">
                    <a:moveTo>
                      <a:pt x="15" y="27"/>
                    </a:moveTo>
                    <a:lnTo>
                      <a:pt x="11" y="27"/>
                    </a:lnTo>
                    <a:lnTo>
                      <a:pt x="9" y="26"/>
                    </a:lnTo>
                    <a:lnTo>
                      <a:pt x="7" y="25"/>
                    </a:lnTo>
                    <a:lnTo>
                      <a:pt x="4" y="23"/>
                    </a:lnTo>
                    <a:lnTo>
                      <a:pt x="2" y="21"/>
                    </a:lnTo>
                    <a:lnTo>
                      <a:pt x="1" y="18"/>
                    </a:lnTo>
                    <a:lnTo>
                      <a:pt x="0" y="16"/>
                    </a:lnTo>
                    <a:lnTo>
                      <a:pt x="0" y="12"/>
                    </a:lnTo>
                    <a:lnTo>
                      <a:pt x="0" y="10"/>
                    </a:lnTo>
                    <a:lnTo>
                      <a:pt x="1" y="7"/>
                    </a:lnTo>
                    <a:lnTo>
                      <a:pt x="2" y="4"/>
                    </a:lnTo>
                    <a:lnTo>
                      <a:pt x="4" y="2"/>
                    </a:lnTo>
                    <a:lnTo>
                      <a:pt x="7" y="1"/>
                    </a:lnTo>
                    <a:lnTo>
                      <a:pt x="9" y="0"/>
                    </a:lnTo>
                    <a:lnTo>
                      <a:pt x="11" y="0"/>
                    </a:lnTo>
                    <a:lnTo>
                      <a:pt x="15" y="0"/>
                    </a:lnTo>
                    <a:lnTo>
                      <a:pt x="17" y="0"/>
                    </a:lnTo>
                    <a:lnTo>
                      <a:pt x="20" y="0"/>
                    </a:lnTo>
                    <a:lnTo>
                      <a:pt x="23" y="1"/>
                    </a:lnTo>
                    <a:lnTo>
                      <a:pt x="25" y="2"/>
                    </a:lnTo>
                    <a:lnTo>
                      <a:pt x="26" y="4"/>
                    </a:lnTo>
                    <a:lnTo>
                      <a:pt x="29" y="7"/>
                    </a:lnTo>
                    <a:lnTo>
                      <a:pt x="30" y="10"/>
                    </a:lnTo>
                    <a:lnTo>
                      <a:pt x="30" y="12"/>
                    </a:lnTo>
                    <a:lnTo>
                      <a:pt x="29" y="18"/>
                    </a:lnTo>
                    <a:lnTo>
                      <a:pt x="25" y="23"/>
                    </a:lnTo>
                    <a:lnTo>
                      <a:pt x="20" y="26"/>
                    </a:lnTo>
                    <a:lnTo>
                      <a:pt x="15" y="27"/>
                    </a:lnTo>
                    <a:close/>
                  </a:path>
                </a:pathLst>
              </a:custGeom>
              <a:solidFill>
                <a:srgbClr val="FFFF93">
                  <a:alpha val="100000"/>
                </a:srgbClr>
              </a:solidFill>
              <a:ln w="9525">
                <a:noFill/>
              </a:ln>
            </p:spPr>
            <p:txBody>
              <a:bodyPr/>
              <a:p>
                <a:endParaRPr lang="en-US"/>
              </a:p>
            </p:txBody>
          </p:sp>
          <p:sp>
            <p:nvSpPr>
              <p:cNvPr id="10488" name="Freeform 107"/>
              <p:cNvSpPr/>
              <p:nvPr/>
            </p:nvSpPr>
            <p:spPr>
              <a:xfrm>
                <a:off x="2920" y="307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4" y="13"/>
                    </a:lnTo>
                    <a:lnTo>
                      <a:pt x="51" y="8"/>
                    </a:lnTo>
                    <a:lnTo>
                      <a:pt x="46" y="5"/>
                    </a:lnTo>
                    <a:lnTo>
                      <a:pt x="41" y="3"/>
                    </a:lnTo>
                    <a:lnTo>
                      <a:pt x="36" y="1"/>
                    </a:lnTo>
                    <a:lnTo>
                      <a:pt x="30" y="0"/>
                    </a:lnTo>
                    <a:lnTo>
                      <a:pt x="18" y="3"/>
                    </a:lnTo>
                    <a:lnTo>
                      <a:pt x="9" y="8"/>
                    </a:lnTo>
                    <a:lnTo>
                      <a:pt x="2" y="19"/>
                    </a:lnTo>
                    <a:lnTo>
                      <a:pt x="0" y="30"/>
                    </a:lnTo>
                    <a:lnTo>
                      <a:pt x="1" y="36"/>
                    </a:lnTo>
                    <a:lnTo>
                      <a:pt x="2" y="42"/>
                    </a:lnTo>
                    <a:lnTo>
                      <a:pt x="6" y="46"/>
                    </a:lnTo>
                    <a:lnTo>
                      <a:pt x="9" y="51"/>
                    </a:lnTo>
                    <a:lnTo>
                      <a:pt x="14" y="54"/>
                    </a:lnTo>
                    <a:lnTo>
                      <a:pt x="18" y="58"/>
                    </a:lnTo>
                    <a:lnTo>
                      <a:pt x="24" y="59"/>
                    </a:lnTo>
                    <a:lnTo>
                      <a:pt x="30" y="60"/>
                    </a:lnTo>
                    <a:lnTo>
                      <a:pt x="36" y="59"/>
                    </a:lnTo>
                    <a:lnTo>
                      <a:pt x="41"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10489" name="Freeform 108"/>
              <p:cNvSpPr/>
              <p:nvPr/>
            </p:nvSpPr>
            <p:spPr>
              <a:xfrm>
                <a:off x="2928" y="307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7"/>
                    </a:lnTo>
                    <a:lnTo>
                      <a:pt x="5" y="26"/>
                    </a:lnTo>
                    <a:lnTo>
                      <a:pt x="2" y="23"/>
                    </a:lnTo>
                    <a:lnTo>
                      <a:pt x="1" y="20"/>
                    </a:lnTo>
                    <a:lnTo>
                      <a:pt x="0" y="17"/>
                    </a:lnTo>
                    <a:lnTo>
                      <a:pt x="0" y="15"/>
                    </a:lnTo>
                    <a:lnTo>
                      <a:pt x="0" y="12"/>
                    </a:lnTo>
                    <a:lnTo>
                      <a:pt x="1" y="9"/>
                    </a:lnTo>
                    <a:lnTo>
                      <a:pt x="2" y="7"/>
                    </a:lnTo>
                    <a:lnTo>
                      <a:pt x="5" y="5"/>
                    </a:lnTo>
                    <a:lnTo>
                      <a:pt x="7" y="2"/>
                    </a:lnTo>
                    <a:lnTo>
                      <a:pt x="9" y="1"/>
                    </a:lnTo>
                    <a:lnTo>
                      <a:pt x="11" y="0"/>
                    </a:lnTo>
                    <a:lnTo>
                      <a:pt x="15" y="0"/>
                    </a:lnTo>
                    <a:lnTo>
                      <a:pt x="17" y="0"/>
                    </a:lnTo>
                    <a:lnTo>
                      <a:pt x="21" y="1"/>
                    </a:lnTo>
                    <a:lnTo>
                      <a:pt x="23" y="2"/>
                    </a:lnTo>
                    <a:lnTo>
                      <a:pt x="25" y="5"/>
                    </a:lnTo>
                    <a:lnTo>
                      <a:pt x="26"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10490" name="Freeform 109"/>
              <p:cNvSpPr/>
              <p:nvPr/>
            </p:nvSpPr>
            <p:spPr>
              <a:xfrm>
                <a:off x="2865" y="320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8" y="9"/>
                    </a:lnTo>
                    <a:lnTo>
                      <a:pt x="3" y="18"/>
                    </a:lnTo>
                    <a:lnTo>
                      <a:pt x="0" y="30"/>
                    </a:lnTo>
                    <a:lnTo>
                      <a:pt x="0" y="36"/>
                    </a:lnTo>
                    <a:lnTo>
                      <a:pt x="3" y="41"/>
                    </a:lnTo>
                    <a:lnTo>
                      <a:pt x="5" y="46"/>
                    </a:lnTo>
                    <a:lnTo>
                      <a:pt x="8" y="51"/>
                    </a:lnTo>
                    <a:lnTo>
                      <a:pt x="13"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10491" name="Freeform 110"/>
              <p:cNvSpPr/>
              <p:nvPr/>
            </p:nvSpPr>
            <p:spPr>
              <a:xfrm>
                <a:off x="2872" y="3213"/>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2" y="30"/>
                    </a:lnTo>
                    <a:lnTo>
                      <a:pt x="9" y="29"/>
                    </a:lnTo>
                    <a:lnTo>
                      <a:pt x="7" y="26"/>
                    </a:lnTo>
                    <a:lnTo>
                      <a:pt x="5" y="25"/>
                    </a:lnTo>
                    <a:lnTo>
                      <a:pt x="3" y="23"/>
                    </a:lnTo>
                    <a:lnTo>
                      <a:pt x="1" y="21"/>
                    </a:lnTo>
                    <a:lnTo>
                      <a:pt x="0" y="17"/>
                    </a:lnTo>
                    <a:lnTo>
                      <a:pt x="0" y="15"/>
                    </a:lnTo>
                    <a:lnTo>
                      <a:pt x="0" y="12"/>
                    </a:lnTo>
                    <a:lnTo>
                      <a:pt x="1" y="9"/>
                    </a:lnTo>
                    <a:lnTo>
                      <a:pt x="3" y="7"/>
                    </a:lnTo>
                    <a:lnTo>
                      <a:pt x="5" y="5"/>
                    </a:lnTo>
                    <a:lnTo>
                      <a:pt x="7" y="2"/>
                    </a:lnTo>
                    <a:lnTo>
                      <a:pt x="9" y="1"/>
                    </a:lnTo>
                    <a:lnTo>
                      <a:pt x="12" y="0"/>
                    </a:lnTo>
                    <a:lnTo>
                      <a:pt x="15" y="0"/>
                    </a:lnTo>
                    <a:lnTo>
                      <a:pt x="17" y="0"/>
                    </a:lnTo>
                    <a:lnTo>
                      <a:pt x="21" y="1"/>
                    </a:lnTo>
                    <a:lnTo>
                      <a:pt x="23" y="2"/>
                    </a:lnTo>
                    <a:lnTo>
                      <a:pt x="26" y="5"/>
                    </a:lnTo>
                    <a:lnTo>
                      <a:pt x="27" y="7"/>
                    </a:lnTo>
                    <a:lnTo>
                      <a:pt x="28" y="9"/>
                    </a:lnTo>
                    <a:lnTo>
                      <a:pt x="29" y="12"/>
                    </a:lnTo>
                    <a:lnTo>
                      <a:pt x="29" y="15"/>
                    </a:lnTo>
                    <a:lnTo>
                      <a:pt x="28"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10492" name="Freeform 111"/>
              <p:cNvSpPr/>
              <p:nvPr/>
            </p:nvSpPr>
            <p:spPr>
              <a:xfrm>
                <a:off x="2942" y="3332"/>
                <a:ext cx="30" cy="29"/>
              </a:xfrm>
              <a:custGeom>
                <a:avLst/>
                <a:gdLst>
                  <a:gd name="txL" fmla="*/ 0 w 59"/>
                  <a:gd name="txT" fmla="*/ 0 h 59"/>
                  <a:gd name="txR" fmla="*/ 59 w 59"/>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9" h="59">
                    <a:moveTo>
                      <a:pt x="59" y="29"/>
                    </a:moveTo>
                    <a:lnTo>
                      <a:pt x="58" y="23"/>
                    </a:lnTo>
                    <a:lnTo>
                      <a:pt x="57" y="19"/>
                    </a:lnTo>
                    <a:lnTo>
                      <a:pt x="54" y="13"/>
                    </a:lnTo>
                    <a:lnTo>
                      <a:pt x="50" y="8"/>
                    </a:lnTo>
                    <a:lnTo>
                      <a:pt x="46" y="5"/>
                    </a:lnTo>
                    <a:lnTo>
                      <a:pt x="41" y="2"/>
                    </a:lnTo>
                    <a:lnTo>
                      <a:pt x="35" y="0"/>
                    </a:lnTo>
                    <a:lnTo>
                      <a:pt x="30" y="0"/>
                    </a:lnTo>
                    <a:lnTo>
                      <a:pt x="18" y="2"/>
                    </a:lnTo>
                    <a:lnTo>
                      <a:pt x="9" y="8"/>
                    </a:lnTo>
                    <a:lnTo>
                      <a:pt x="2" y="17"/>
                    </a:lnTo>
                    <a:lnTo>
                      <a:pt x="0" y="29"/>
                    </a:lnTo>
                    <a:lnTo>
                      <a:pt x="1" y="35"/>
                    </a:lnTo>
                    <a:lnTo>
                      <a:pt x="2" y="40"/>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0"/>
                    </a:lnTo>
                    <a:lnTo>
                      <a:pt x="58" y="35"/>
                    </a:lnTo>
                    <a:lnTo>
                      <a:pt x="59" y="29"/>
                    </a:lnTo>
                    <a:close/>
                  </a:path>
                </a:pathLst>
              </a:custGeom>
              <a:solidFill>
                <a:srgbClr val="5900BC">
                  <a:alpha val="100000"/>
                </a:srgbClr>
              </a:solidFill>
              <a:ln w="9525">
                <a:noFill/>
              </a:ln>
            </p:spPr>
            <p:txBody>
              <a:bodyPr/>
              <a:p>
                <a:endParaRPr lang="en-US"/>
              </a:p>
            </p:txBody>
          </p:sp>
          <p:sp>
            <p:nvSpPr>
              <p:cNvPr id="10493" name="Freeform 112"/>
              <p:cNvSpPr/>
              <p:nvPr/>
            </p:nvSpPr>
            <p:spPr>
              <a:xfrm>
                <a:off x="2949" y="3339"/>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5" y="29"/>
                    </a:moveTo>
                    <a:lnTo>
                      <a:pt x="11" y="29"/>
                    </a:lnTo>
                    <a:lnTo>
                      <a:pt x="9" y="28"/>
                    </a:lnTo>
                    <a:lnTo>
                      <a:pt x="6" y="27"/>
                    </a:lnTo>
                    <a:lnTo>
                      <a:pt x="4" y="25"/>
                    </a:lnTo>
                    <a:lnTo>
                      <a:pt x="2" y="23"/>
                    </a:lnTo>
                    <a:lnTo>
                      <a:pt x="1" y="20"/>
                    </a:lnTo>
                    <a:lnTo>
                      <a:pt x="0" y="17"/>
                    </a:lnTo>
                    <a:lnTo>
                      <a:pt x="0" y="14"/>
                    </a:lnTo>
                    <a:lnTo>
                      <a:pt x="0" y="12"/>
                    </a:lnTo>
                    <a:lnTo>
                      <a:pt x="1" y="8"/>
                    </a:lnTo>
                    <a:lnTo>
                      <a:pt x="2" y="6"/>
                    </a:lnTo>
                    <a:lnTo>
                      <a:pt x="4" y="4"/>
                    </a:lnTo>
                    <a:lnTo>
                      <a:pt x="6" y="2"/>
                    </a:lnTo>
                    <a:lnTo>
                      <a:pt x="9" y="1"/>
                    </a:lnTo>
                    <a:lnTo>
                      <a:pt x="11" y="0"/>
                    </a:lnTo>
                    <a:lnTo>
                      <a:pt x="15" y="0"/>
                    </a:lnTo>
                    <a:lnTo>
                      <a:pt x="17" y="0"/>
                    </a:lnTo>
                    <a:lnTo>
                      <a:pt x="20" y="1"/>
                    </a:lnTo>
                    <a:lnTo>
                      <a:pt x="23" y="2"/>
                    </a:lnTo>
                    <a:lnTo>
                      <a:pt x="25" y="4"/>
                    </a:lnTo>
                    <a:lnTo>
                      <a:pt x="26" y="6"/>
                    </a:lnTo>
                    <a:lnTo>
                      <a:pt x="28" y="8"/>
                    </a:lnTo>
                    <a:lnTo>
                      <a:pt x="29" y="12"/>
                    </a:lnTo>
                    <a:lnTo>
                      <a:pt x="29"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10494" name="Freeform 113"/>
              <p:cNvSpPr/>
              <p:nvPr/>
            </p:nvSpPr>
            <p:spPr>
              <a:xfrm>
                <a:off x="3086" y="3252"/>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5" y="13"/>
                    </a:lnTo>
                    <a:lnTo>
                      <a:pt x="51" y="8"/>
                    </a:lnTo>
                    <a:lnTo>
                      <a:pt x="47" y="5"/>
                    </a:lnTo>
                    <a:lnTo>
                      <a:pt x="42" y="2"/>
                    </a:lnTo>
                    <a:lnTo>
                      <a:pt x="36" y="0"/>
                    </a:lnTo>
                    <a:lnTo>
                      <a:pt x="30" y="0"/>
                    </a:lnTo>
                    <a:lnTo>
                      <a:pt x="19" y="2"/>
                    </a:lnTo>
                    <a:lnTo>
                      <a:pt x="10" y="8"/>
                    </a:lnTo>
                    <a:lnTo>
                      <a:pt x="3" y="18"/>
                    </a:lnTo>
                    <a:lnTo>
                      <a:pt x="0" y="30"/>
                    </a:lnTo>
                    <a:lnTo>
                      <a:pt x="2" y="36"/>
                    </a:lnTo>
                    <a:lnTo>
                      <a:pt x="3" y="40"/>
                    </a:lnTo>
                    <a:lnTo>
                      <a:pt x="6" y="46"/>
                    </a:lnTo>
                    <a:lnTo>
                      <a:pt x="10" y="51"/>
                    </a:lnTo>
                    <a:lnTo>
                      <a:pt x="14" y="54"/>
                    </a:lnTo>
                    <a:lnTo>
                      <a:pt x="19" y="56"/>
                    </a:lnTo>
                    <a:lnTo>
                      <a:pt x="25" y="59"/>
                    </a:lnTo>
                    <a:lnTo>
                      <a:pt x="30" y="59"/>
                    </a:lnTo>
                    <a:lnTo>
                      <a:pt x="36" y="59"/>
                    </a:lnTo>
                    <a:lnTo>
                      <a:pt x="42" y="56"/>
                    </a:lnTo>
                    <a:lnTo>
                      <a:pt x="47" y="54"/>
                    </a:lnTo>
                    <a:lnTo>
                      <a:pt x="51" y="51"/>
                    </a:lnTo>
                    <a:lnTo>
                      <a:pt x="55" y="46"/>
                    </a:lnTo>
                    <a:lnTo>
                      <a:pt x="58" y="40"/>
                    </a:lnTo>
                    <a:lnTo>
                      <a:pt x="59" y="36"/>
                    </a:lnTo>
                    <a:lnTo>
                      <a:pt x="60" y="30"/>
                    </a:lnTo>
                    <a:close/>
                  </a:path>
                </a:pathLst>
              </a:custGeom>
              <a:solidFill>
                <a:srgbClr val="5900BC">
                  <a:alpha val="100000"/>
                </a:srgbClr>
              </a:solidFill>
              <a:ln w="9525">
                <a:noFill/>
              </a:ln>
            </p:spPr>
            <p:txBody>
              <a:bodyPr/>
              <a:p>
                <a:endParaRPr lang="en-US"/>
              </a:p>
            </p:txBody>
          </p:sp>
          <p:sp>
            <p:nvSpPr>
              <p:cNvPr id="10495" name="Freeform 114"/>
              <p:cNvSpPr/>
              <p:nvPr/>
            </p:nvSpPr>
            <p:spPr>
              <a:xfrm>
                <a:off x="3093" y="3259"/>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10" y="28"/>
                    </a:lnTo>
                    <a:lnTo>
                      <a:pt x="7" y="26"/>
                    </a:lnTo>
                    <a:lnTo>
                      <a:pt x="5" y="25"/>
                    </a:lnTo>
                    <a:lnTo>
                      <a:pt x="3" y="23"/>
                    </a:lnTo>
                    <a:lnTo>
                      <a:pt x="2" y="20"/>
                    </a:lnTo>
                    <a:lnTo>
                      <a:pt x="0" y="17"/>
                    </a:lnTo>
                    <a:lnTo>
                      <a:pt x="0" y="15"/>
                    </a:lnTo>
                    <a:lnTo>
                      <a:pt x="0" y="11"/>
                    </a:lnTo>
                    <a:lnTo>
                      <a:pt x="2" y="9"/>
                    </a:lnTo>
                    <a:lnTo>
                      <a:pt x="3" y="7"/>
                    </a:lnTo>
                    <a:lnTo>
                      <a:pt x="5" y="5"/>
                    </a:lnTo>
                    <a:lnTo>
                      <a:pt x="7" y="2"/>
                    </a:lnTo>
                    <a:lnTo>
                      <a:pt x="10" y="1"/>
                    </a:lnTo>
                    <a:lnTo>
                      <a:pt x="12" y="0"/>
                    </a:lnTo>
                    <a:lnTo>
                      <a:pt x="15" y="0"/>
                    </a:lnTo>
                    <a:lnTo>
                      <a:pt x="18" y="0"/>
                    </a:lnTo>
                    <a:lnTo>
                      <a:pt x="21" y="1"/>
                    </a:lnTo>
                    <a:lnTo>
                      <a:pt x="23" y="2"/>
                    </a:lnTo>
                    <a:lnTo>
                      <a:pt x="26" y="5"/>
                    </a:lnTo>
                    <a:lnTo>
                      <a:pt x="27" y="7"/>
                    </a:lnTo>
                    <a:lnTo>
                      <a:pt x="29" y="9"/>
                    </a:lnTo>
                    <a:lnTo>
                      <a:pt x="30" y="11"/>
                    </a:lnTo>
                    <a:lnTo>
                      <a:pt x="30" y="15"/>
                    </a:lnTo>
                    <a:lnTo>
                      <a:pt x="29" y="21"/>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10496" name="Freeform 115"/>
              <p:cNvSpPr/>
              <p:nvPr/>
            </p:nvSpPr>
            <p:spPr>
              <a:xfrm>
                <a:off x="3083" y="300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8" y="24"/>
                    </a:lnTo>
                    <a:lnTo>
                      <a:pt x="57" y="18"/>
                    </a:lnTo>
                    <a:lnTo>
                      <a:pt x="55" y="14"/>
                    </a:lnTo>
                    <a:lnTo>
                      <a:pt x="52" y="9"/>
                    </a:lnTo>
                    <a:lnTo>
                      <a:pt x="47" y="6"/>
                    </a:lnTo>
                    <a:lnTo>
                      <a:pt x="41" y="2"/>
                    </a:lnTo>
                    <a:lnTo>
                      <a:pt x="35" y="1"/>
                    </a:lnTo>
                    <a:lnTo>
                      <a:pt x="30" y="0"/>
                    </a:lnTo>
                    <a:lnTo>
                      <a:pt x="18" y="2"/>
                    </a:lnTo>
                    <a:lnTo>
                      <a:pt x="9" y="9"/>
                    </a:lnTo>
                    <a:lnTo>
                      <a:pt x="2" y="18"/>
                    </a:lnTo>
                    <a:lnTo>
                      <a:pt x="0" y="30"/>
                    </a:lnTo>
                    <a:lnTo>
                      <a:pt x="1" y="36"/>
                    </a:lnTo>
                    <a:lnTo>
                      <a:pt x="2" y="41"/>
                    </a:lnTo>
                    <a:lnTo>
                      <a:pt x="5" y="47"/>
                    </a:lnTo>
                    <a:lnTo>
                      <a:pt x="9" y="52"/>
                    </a:lnTo>
                    <a:lnTo>
                      <a:pt x="14" y="55"/>
                    </a:lnTo>
                    <a:lnTo>
                      <a:pt x="18" y="57"/>
                    </a:lnTo>
                    <a:lnTo>
                      <a:pt x="24" y="60"/>
                    </a:lnTo>
                    <a:lnTo>
                      <a:pt x="30" y="60"/>
                    </a:lnTo>
                    <a:lnTo>
                      <a:pt x="35" y="60"/>
                    </a:lnTo>
                    <a:lnTo>
                      <a:pt x="41" y="57"/>
                    </a:lnTo>
                    <a:lnTo>
                      <a:pt x="47" y="55"/>
                    </a:lnTo>
                    <a:lnTo>
                      <a:pt x="52" y="52"/>
                    </a:lnTo>
                    <a:lnTo>
                      <a:pt x="55" y="47"/>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10497" name="Freeform 116"/>
              <p:cNvSpPr/>
              <p:nvPr/>
            </p:nvSpPr>
            <p:spPr>
              <a:xfrm>
                <a:off x="3090" y="3008"/>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2" y="29"/>
                    </a:lnTo>
                    <a:lnTo>
                      <a:pt x="10" y="28"/>
                    </a:lnTo>
                    <a:lnTo>
                      <a:pt x="7" y="26"/>
                    </a:lnTo>
                    <a:lnTo>
                      <a:pt x="4" y="24"/>
                    </a:lnTo>
                    <a:lnTo>
                      <a:pt x="3" y="22"/>
                    </a:lnTo>
                    <a:lnTo>
                      <a:pt x="1" y="20"/>
                    </a:lnTo>
                    <a:lnTo>
                      <a:pt x="0" y="17"/>
                    </a:lnTo>
                    <a:lnTo>
                      <a:pt x="0" y="14"/>
                    </a:lnTo>
                    <a:lnTo>
                      <a:pt x="0" y="11"/>
                    </a:lnTo>
                    <a:lnTo>
                      <a:pt x="1" y="8"/>
                    </a:lnTo>
                    <a:lnTo>
                      <a:pt x="3" y="6"/>
                    </a:lnTo>
                    <a:lnTo>
                      <a:pt x="4" y="3"/>
                    </a:lnTo>
                    <a:lnTo>
                      <a:pt x="7" y="2"/>
                    </a:lnTo>
                    <a:lnTo>
                      <a:pt x="10" y="1"/>
                    </a:lnTo>
                    <a:lnTo>
                      <a:pt x="12" y="0"/>
                    </a:lnTo>
                    <a:lnTo>
                      <a:pt x="15" y="0"/>
                    </a:lnTo>
                    <a:lnTo>
                      <a:pt x="18" y="0"/>
                    </a:lnTo>
                    <a:lnTo>
                      <a:pt x="20" y="1"/>
                    </a:lnTo>
                    <a:lnTo>
                      <a:pt x="23" y="2"/>
                    </a:lnTo>
                    <a:lnTo>
                      <a:pt x="25" y="3"/>
                    </a:lnTo>
                    <a:lnTo>
                      <a:pt x="27" y="6"/>
                    </a:lnTo>
                    <a:lnTo>
                      <a:pt x="28" y="8"/>
                    </a:lnTo>
                    <a:lnTo>
                      <a:pt x="30" y="11"/>
                    </a:lnTo>
                    <a:lnTo>
                      <a:pt x="30"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10498" name="Freeform 117"/>
              <p:cNvSpPr/>
              <p:nvPr/>
            </p:nvSpPr>
            <p:spPr>
              <a:xfrm>
                <a:off x="3171" y="3193"/>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4" y="12"/>
                    </a:lnTo>
                    <a:lnTo>
                      <a:pt x="51" y="8"/>
                    </a:lnTo>
                    <a:lnTo>
                      <a:pt x="46" y="4"/>
                    </a:lnTo>
                    <a:lnTo>
                      <a:pt x="41" y="2"/>
                    </a:lnTo>
                    <a:lnTo>
                      <a:pt x="36" y="1"/>
                    </a:lnTo>
                    <a:lnTo>
                      <a:pt x="30" y="0"/>
                    </a:lnTo>
                    <a:lnTo>
                      <a:pt x="18" y="2"/>
                    </a:lnTo>
                    <a:lnTo>
                      <a:pt x="9" y="8"/>
                    </a:lnTo>
                    <a:lnTo>
                      <a:pt x="2" y="18"/>
                    </a:lnTo>
                    <a:lnTo>
                      <a:pt x="0" y="29"/>
                    </a:lnTo>
                    <a:lnTo>
                      <a:pt x="1" y="35"/>
                    </a:lnTo>
                    <a:lnTo>
                      <a:pt x="2" y="41"/>
                    </a:lnTo>
                    <a:lnTo>
                      <a:pt x="6" y="46"/>
                    </a:lnTo>
                    <a:lnTo>
                      <a:pt x="9" y="50"/>
                    </a:lnTo>
                    <a:lnTo>
                      <a:pt x="14" y="54"/>
                    </a:lnTo>
                    <a:lnTo>
                      <a:pt x="18" y="57"/>
                    </a:lnTo>
                    <a:lnTo>
                      <a:pt x="24" y="58"/>
                    </a:lnTo>
                    <a:lnTo>
                      <a:pt x="30" y="59"/>
                    </a:lnTo>
                    <a:lnTo>
                      <a:pt x="36" y="58"/>
                    </a:lnTo>
                    <a:lnTo>
                      <a:pt x="41" y="57"/>
                    </a:lnTo>
                    <a:lnTo>
                      <a:pt x="46" y="54"/>
                    </a:lnTo>
                    <a:lnTo>
                      <a:pt x="51" y="50"/>
                    </a:lnTo>
                    <a:lnTo>
                      <a:pt x="54"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10499" name="Freeform 118"/>
              <p:cNvSpPr/>
              <p:nvPr/>
            </p:nvSpPr>
            <p:spPr>
              <a:xfrm>
                <a:off x="3178" y="3200"/>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7"/>
                    </a:lnTo>
                    <a:lnTo>
                      <a:pt x="5" y="26"/>
                    </a:lnTo>
                    <a:lnTo>
                      <a:pt x="3" y="24"/>
                    </a:lnTo>
                    <a:lnTo>
                      <a:pt x="1" y="20"/>
                    </a:lnTo>
                    <a:lnTo>
                      <a:pt x="0" y="18"/>
                    </a:lnTo>
                    <a:lnTo>
                      <a:pt x="0" y="15"/>
                    </a:lnTo>
                    <a:lnTo>
                      <a:pt x="0" y="12"/>
                    </a:lnTo>
                    <a:lnTo>
                      <a:pt x="1" y="10"/>
                    </a:lnTo>
                    <a:lnTo>
                      <a:pt x="3" y="7"/>
                    </a:lnTo>
                    <a:lnTo>
                      <a:pt x="5" y="5"/>
                    </a:lnTo>
                    <a:lnTo>
                      <a:pt x="7" y="3"/>
                    </a:lnTo>
                    <a:lnTo>
                      <a:pt x="9" y="2"/>
                    </a:lnTo>
                    <a:lnTo>
                      <a:pt x="13" y="0"/>
                    </a:lnTo>
                    <a:lnTo>
                      <a:pt x="15" y="0"/>
                    </a:lnTo>
                    <a:lnTo>
                      <a:pt x="17"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10500" name="Freeform 119"/>
              <p:cNvSpPr/>
              <p:nvPr/>
            </p:nvSpPr>
            <p:spPr>
              <a:xfrm>
                <a:off x="3283" y="3094"/>
                <a:ext cx="30" cy="30"/>
              </a:xfrm>
              <a:custGeom>
                <a:avLst/>
                <a:gdLst>
                  <a:gd name="txL" fmla="*/ 0 w 58"/>
                  <a:gd name="txT" fmla="*/ 0 h 58"/>
                  <a:gd name="txR" fmla="*/ 58 w 58"/>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8">
                    <a:moveTo>
                      <a:pt x="58" y="28"/>
                    </a:moveTo>
                    <a:lnTo>
                      <a:pt x="58" y="23"/>
                    </a:lnTo>
                    <a:lnTo>
                      <a:pt x="56" y="18"/>
                    </a:lnTo>
                    <a:lnTo>
                      <a:pt x="54" y="12"/>
                    </a:lnTo>
                    <a:lnTo>
                      <a:pt x="50" y="8"/>
                    </a:lnTo>
                    <a:lnTo>
                      <a:pt x="46" y="4"/>
                    </a:lnTo>
                    <a:lnTo>
                      <a:pt x="40" y="2"/>
                    </a:lnTo>
                    <a:lnTo>
                      <a:pt x="34" y="0"/>
                    </a:lnTo>
                    <a:lnTo>
                      <a:pt x="28" y="0"/>
                    </a:lnTo>
                    <a:lnTo>
                      <a:pt x="17" y="2"/>
                    </a:lnTo>
                    <a:lnTo>
                      <a:pt x="8" y="8"/>
                    </a:lnTo>
                    <a:lnTo>
                      <a:pt x="2" y="17"/>
                    </a:lnTo>
                    <a:lnTo>
                      <a:pt x="0" y="28"/>
                    </a:lnTo>
                    <a:lnTo>
                      <a:pt x="0" y="34"/>
                    </a:lnTo>
                    <a:lnTo>
                      <a:pt x="2" y="40"/>
                    </a:lnTo>
                    <a:lnTo>
                      <a:pt x="4" y="46"/>
                    </a:lnTo>
                    <a:lnTo>
                      <a:pt x="8" y="50"/>
                    </a:lnTo>
                    <a:lnTo>
                      <a:pt x="12" y="54"/>
                    </a:lnTo>
                    <a:lnTo>
                      <a:pt x="18" y="56"/>
                    </a:lnTo>
                    <a:lnTo>
                      <a:pt x="23" y="58"/>
                    </a:lnTo>
                    <a:lnTo>
                      <a:pt x="28" y="58"/>
                    </a:lnTo>
                    <a:lnTo>
                      <a:pt x="34" y="58"/>
                    </a:lnTo>
                    <a:lnTo>
                      <a:pt x="40" y="56"/>
                    </a:lnTo>
                    <a:lnTo>
                      <a:pt x="46" y="54"/>
                    </a:lnTo>
                    <a:lnTo>
                      <a:pt x="50" y="50"/>
                    </a:lnTo>
                    <a:lnTo>
                      <a:pt x="54" y="46"/>
                    </a:lnTo>
                    <a:lnTo>
                      <a:pt x="56" y="40"/>
                    </a:lnTo>
                    <a:lnTo>
                      <a:pt x="58" y="34"/>
                    </a:lnTo>
                    <a:lnTo>
                      <a:pt x="58" y="28"/>
                    </a:lnTo>
                    <a:close/>
                  </a:path>
                </a:pathLst>
              </a:custGeom>
              <a:solidFill>
                <a:srgbClr val="5900BC">
                  <a:alpha val="100000"/>
                </a:srgbClr>
              </a:solidFill>
              <a:ln w="9525">
                <a:noFill/>
              </a:ln>
            </p:spPr>
            <p:txBody>
              <a:bodyPr/>
              <a:p>
                <a:endParaRPr lang="en-US"/>
              </a:p>
            </p:txBody>
          </p:sp>
          <p:sp>
            <p:nvSpPr>
              <p:cNvPr id="10501" name="Freeform 120"/>
              <p:cNvSpPr/>
              <p:nvPr/>
            </p:nvSpPr>
            <p:spPr>
              <a:xfrm>
                <a:off x="3291" y="3102"/>
                <a:ext cx="14" cy="14"/>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4" y="28"/>
                    </a:moveTo>
                    <a:lnTo>
                      <a:pt x="12" y="28"/>
                    </a:lnTo>
                    <a:lnTo>
                      <a:pt x="10" y="27"/>
                    </a:lnTo>
                    <a:lnTo>
                      <a:pt x="6" y="26"/>
                    </a:lnTo>
                    <a:lnTo>
                      <a:pt x="4" y="24"/>
                    </a:lnTo>
                    <a:lnTo>
                      <a:pt x="3" y="21"/>
                    </a:lnTo>
                    <a:lnTo>
                      <a:pt x="2" y="19"/>
                    </a:lnTo>
                    <a:lnTo>
                      <a:pt x="0" y="17"/>
                    </a:lnTo>
                    <a:lnTo>
                      <a:pt x="0" y="13"/>
                    </a:lnTo>
                    <a:lnTo>
                      <a:pt x="0" y="11"/>
                    </a:lnTo>
                    <a:lnTo>
                      <a:pt x="2" y="8"/>
                    </a:lnTo>
                    <a:lnTo>
                      <a:pt x="3" y="5"/>
                    </a:lnTo>
                    <a:lnTo>
                      <a:pt x="4" y="3"/>
                    </a:lnTo>
                    <a:lnTo>
                      <a:pt x="6" y="2"/>
                    </a:lnTo>
                    <a:lnTo>
                      <a:pt x="10" y="1"/>
                    </a:lnTo>
                    <a:lnTo>
                      <a:pt x="12" y="0"/>
                    </a:lnTo>
                    <a:lnTo>
                      <a:pt x="14" y="0"/>
                    </a:lnTo>
                    <a:lnTo>
                      <a:pt x="18" y="0"/>
                    </a:lnTo>
                    <a:lnTo>
                      <a:pt x="20" y="1"/>
                    </a:lnTo>
                    <a:lnTo>
                      <a:pt x="24" y="2"/>
                    </a:lnTo>
                    <a:lnTo>
                      <a:pt x="26" y="3"/>
                    </a:lnTo>
                    <a:lnTo>
                      <a:pt x="27" y="5"/>
                    </a:lnTo>
                    <a:lnTo>
                      <a:pt x="28" y="8"/>
                    </a:lnTo>
                    <a:lnTo>
                      <a:pt x="29" y="11"/>
                    </a:lnTo>
                    <a:lnTo>
                      <a:pt x="29" y="13"/>
                    </a:lnTo>
                    <a:lnTo>
                      <a:pt x="28" y="19"/>
                    </a:lnTo>
                    <a:lnTo>
                      <a:pt x="26" y="24"/>
                    </a:lnTo>
                    <a:lnTo>
                      <a:pt x="20" y="27"/>
                    </a:lnTo>
                    <a:lnTo>
                      <a:pt x="14" y="28"/>
                    </a:lnTo>
                    <a:close/>
                  </a:path>
                </a:pathLst>
              </a:custGeom>
              <a:solidFill>
                <a:srgbClr val="FFFF93">
                  <a:alpha val="100000"/>
                </a:srgbClr>
              </a:solidFill>
              <a:ln w="9525">
                <a:noFill/>
              </a:ln>
            </p:spPr>
            <p:txBody>
              <a:bodyPr/>
              <a:p>
                <a:endParaRPr lang="en-US"/>
              </a:p>
            </p:txBody>
          </p:sp>
          <p:sp>
            <p:nvSpPr>
              <p:cNvPr id="10502" name="Freeform 121"/>
              <p:cNvSpPr/>
              <p:nvPr/>
            </p:nvSpPr>
            <p:spPr>
              <a:xfrm>
                <a:off x="3280" y="3273"/>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2"/>
                    </a:lnTo>
                    <a:lnTo>
                      <a:pt x="50" y="8"/>
                    </a:lnTo>
                    <a:lnTo>
                      <a:pt x="46" y="4"/>
                    </a:lnTo>
                    <a:lnTo>
                      <a:pt x="41" y="2"/>
                    </a:lnTo>
                    <a:lnTo>
                      <a:pt x="35" y="0"/>
                    </a:lnTo>
                    <a:lnTo>
                      <a:pt x="30" y="0"/>
                    </a:lnTo>
                    <a:lnTo>
                      <a:pt x="18" y="2"/>
                    </a:lnTo>
                    <a:lnTo>
                      <a:pt x="9" y="8"/>
                    </a:lnTo>
                    <a:lnTo>
                      <a:pt x="2" y="18"/>
                    </a:lnTo>
                    <a:lnTo>
                      <a:pt x="0" y="30"/>
                    </a:lnTo>
                    <a:lnTo>
                      <a:pt x="1" y="35"/>
                    </a:lnTo>
                    <a:lnTo>
                      <a:pt x="2" y="41"/>
                    </a:lnTo>
                    <a:lnTo>
                      <a:pt x="6" y="46"/>
                    </a:lnTo>
                    <a:lnTo>
                      <a:pt x="9" y="50"/>
                    </a:lnTo>
                    <a:lnTo>
                      <a:pt x="14" y="54"/>
                    </a:lnTo>
                    <a:lnTo>
                      <a:pt x="18" y="57"/>
                    </a:lnTo>
                    <a:lnTo>
                      <a:pt x="24" y="58"/>
                    </a:lnTo>
                    <a:lnTo>
                      <a:pt x="30" y="60"/>
                    </a:lnTo>
                    <a:lnTo>
                      <a:pt x="35" y="58"/>
                    </a:lnTo>
                    <a:lnTo>
                      <a:pt x="41" y="57"/>
                    </a:lnTo>
                    <a:lnTo>
                      <a:pt x="46" y="54"/>
                    </a:lnTo>
                    <a:lnTo>
                      <a:pt x="50" y="50"/>
                    </a:lnTo>
                    <a:lnTo>
                      <a:pt x="54" y="46"/>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10503" name="Freeform 122"/>
              <p:cNvSpPr/>
              <p:nvPr/>
            </p:nvSpPr>
            <p:spPr>
              <a:xfrm>
                <a:off x="3288" y="3280"/>
                <a:ext cx="15" cy="15"/>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7"/>
                    </a:lnTo>
                    <a:lnTo>
                      <a:pt x="4" y="4"/>
                    </a:lnTo>
                    <a:lnTo>
                      <a:pt x="7" y="2"/>
                    </a:lnTo>
                    <a:lnTo>
                      <a:pt x="9" y="1"/>
                    </a:lnTo>
                    <a:lnTo>
                      <a:pt x="11" y="0"/>
                    </a:lnTo>
                    <a:lnTo>
                      <a:pt x="15" y="0"/>
                    </a:lnTo>
                    <a:lnTo>
                      <a:pt x="17" y="0"/>
                    </a:lnTo>
                    <a:lnTo>
                      <a:pt x="20" y="1"/>
                    </a:lnTo>
                    <a:lnTo>
                      <a:pt x="23" y="2"/>
                    </a:lnTo>
                    <a:lnTo>
                      <a:pt x="25" y="4"/>
                    </a:lnTo>
                    <a:lnTo>
                      <a:pt x="26" y="7"/>
                    </a:lnTo>
                    <a:lnTo>
                      <a:pt x="29" y="9"/>
                    </a:lnTo>
                    <a:lnTo>
                      <a:pt x="30" y="11"/>
                    </a:lnTo>
                    <a:lnTo>
                      <a:pt x="30" y="15"/>
                    </a:lnTo>
                    <a:lnTo>
                      <a:pt x="29" y="20"/>
                    </a:lnTo>
                    <a:lnTo>
                      <a:pt x="25" y="25"/>
                    </a:lnTo>
                    <a:lnTo>
                      <a:pt x="20" y="27"/>
                    </a:lnTo>
                    <a:lnTo>
                      <a:pt x="15" y="28"/>
                    </a:lnTo>
                    <a:close/>
                  </a:path>
                </a:pathLst>
              </a:custGeom>
              <a:solidFill>
                <a:srgbClr val="FFFF93">
                  <a:alpha val="100000"/>
                </a:srgbClr>
              </a:solidFill>
              <a:ln w="9525">
                <a:noFill/>
              </a:ln>
            </p:spPr>
            <p:txBody>
              <a:bodyPr/>
              <a:p>
                <a:endParaRPr lang="en-US"/>
              </a:p>
            </p:txBody>
          </p:sp>
          <p:sp>
            <p:nvSpPr>
              <p:cNvPr id="10504" name="Freeform 123"/>
              <p:cNvSpPr/>
              <p:nvPr/>
            </p:nvSpPr>
            <p:spPr>
              <a:xfrm>
                <a:off x="3264" y="3390"/>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4"/>
                    </a:lnTo>
                    <a:lnTo>
                      <a:pt x="50" y="10"/>
                    </a:lnTo>
                    <a:lnTo>
                      <a:pt x="46" y="6"/>
                    </a:lnTo>
                    <a:lnTo>
                      <a:pt x="41" y="3"/>
                    </a:lnTo>
                    <a:lnTo>
                      <a:pt x="35" y="2"/>
                    </a:lnTo>
                    <a:lnTo>
                      <a:pt x="29" y="0"/>
                    </a:lnTo>
                    <a:lnTo>
                      <a:pt x="18" y="3"/>
                    </a:lnTo>
                    <a:lnTo>
                      <a:pt x="9" y="10"/>
                    </a:lnTo>
                    <a:lnTo>
                      <a:pt x="2" y="19"/>
                    </a:lnTo>
                    <a:lnTo>
                      <a:pt x="0" y="30"/>
                    </a:lnTo>
                    <a:lnTo>
                      <a:pt x="1" y="36"/>
                    </a:lnTo>
                    <a:lnTo>
                      <a:pt x="2" y="42"/>
                    </a:lnTo>
                    <a:lnTo>
                      <a:pt x="5" y="48"/>
                    </a:lnTo>
                    <a:lnTo>
                      <a:pt x="9" y="52"/>
                    </a:lnTo>
                    <a:lnTo>
                      <a:pt x="13" y="56"/>
                    </a:lnTo>
                    <a:lnTo>
                      <a:pt x="18" y="58"/>
                    </a:lnTo>
                    <a:lnTo>
                      <a:pt x="24" y="60"/>
                    </a:lnTo>
                    <a:lnTo>
                      <a:pt x="29" y="60"/>
                    </a:lnTo>
                    <a:lnTo>
                      <a:pt x="35" y="60"/>
                    </a:lnTo>
                    <a:lnTo>
                      <a:pt x="41" y="58"/>
                    </a:lnTo>
                    <a:lnTo>
                      <a:pt x="46" y="56"/>
                    </a:lnTo>
                    <a:lnTo>
                      <a:pt x="50" y="52"/>
                    </a:lnTo>
                    <a:lnTo>
                      <a:pt x="54" y="48"/>
                    </a:lnTo>
                    <a:lnTo>
                      <a:pt x="57" y="42"/>
                    </a:lnTo>
                    <a:lnTo>
                      <a:pt x="58" y="36"/>
                    </a:lnTo>
                    <a:lnTo>
                      <a:pt x="59" y="30"/>
                    </a:lnTo>
                    <a:close/>
                  </a:path>
                </a:pathLst>
              </a:custGeom>
              <a:solidFill>
                <a:srgbClr val="5900BC">
                  <a:alpha val="100000"/>
                </a:srgbClr>
              </a:solidFill>
              <a:ln w="9525">
                <a:noFill/>
              </a:ln>
            </p:spPr>
            <p:txBody>
              <a:bodyPr/>
              <a:p>
                <a:endParaRPr lang="en-US"/>
              </a:p>
            </p:txBody>
          </p:sp>
          <p:sp>
            <p:nvSpPr>
              <p:cNvPr id="10505" name="Freeform 124"/>
              <p:cNvSpPr/>
              <p:nvPr/>
            </p:nvSpPr>
            <p:spPr>
              <a:xfrm>
                <a:off x="3272" y="339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8"/>
                    </a:lnTo>
                    <a:lnTo>
                      <a:pt x="5" y="26"/>
                    </a:lnTo>
                    <a:lnTo>
                      <a:pt x="4" y="23"/>
                    </a:lnTo>
                    <a:lnTo>
                      <a:pt x="2" y="21"/>
                    </a:lnTo>
                    <a:lnTo>
                      <a:pt x="0" y="19"/>
                    </a:lnTo>
                    <a:lnTo>
                      <a:pt x="0" y="15"/>
                    </a:lnTo>
                    <a:lnTo>
                      <a:pt x="0" y="13"/>
                    </a:lnTo>
                    <a:lnTo>
                      <a:pt x="2" y="10"/>
                    </a:lnTo>
                    <a:lnTo>
                      <a:pt x="4" y="7"/>
                    </a:lnTo>
                    <a:lnTo>
                      <a:pt x="5" y="5"/>
                    </a:lnTo>
                    <a:lnTo>
                      <a:pt x="7" y="4"/>
                    </a:lnTo>
                    <a:lnTo>
                      <a:pt x="10" y="2"/>
                    </a:lnTo>
                    <a:lnTo>
                      <a:pt x="13" y="0"/>
                    </a:lnTo>
                    <a:lnTo>
                      <a:pt x="15" y="0"/>
                    </a:lnTo>
                    <a:lnTo>
                      <a:pt x="19" y="0"/>
                    </a:lnTo>
                    <a:lnTo>
                      <a:pt x="21" y="2"/>
                    </a:lnTo>
                    <a:lnTo>
                      <a:pt x="24" y="4"/>
                    </a:lnTo>
                    <a:lnTo>
                      <a:pt x="26" y="5"/>
                    </a:lnTo>
                    <a:lnTo>
                      <a:pt x="28" y="7"/>
                    </a:lnTo>
                    <a:lnTo>
                      <a:pt x="29" y="10"/>
                    </a:lnTo>
                    <a:lnTo>
                      <a:pt x="30" y="13"/>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10506" name="Freeform 125"/>
              <p:cNvSpPr/>
              <p:nvPr/>
            </p:nvSpPr>
            <p:spPr>
              <a:xfrm>
                <a:off x="3480" y="331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9" y="9"/>
                    </a:lnTo>
                    <a:lnTo>
                      <a:pt x="3" y="18"/>
                    </a:lnTo>
                    <a:lnTo>
                      <a:pt x="0" y="30"/>
                    </a:lnTo>
                    <a:lnTo>
                      <a:pt x="1" y="36"/>
                    </a:lnTo>
                    <a:lnTo>
                      <a:pt x="3" y="41"/>
                    </a:lnTo>
                    <a:lnTo>
                      <a:pt x="6" y="46"/>
                    </a:lnTo>
                    <a:lnTo>
                      <a:pt x="9" y="51"/>
                    </a:lnTo>
                    <a:lnTo>
                      <a:pt x="14"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10507" name="Freeform 126"/>
              <p:cNvSpPr/>
              <p:nvPr/>
            </p:nvSpPr>
            <p:spPr>
              <a:xfrm>
                <a:off x="3487" y="332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6"/>
                    </a:lnTo>
                    <a:lnTo>
                      <a:pt x="5" y="25"/>
                    </a:lnTo>
                    <a:lnTo>
                      <a:pt x="4" y="23"/>
                    </a:lnTo>
                    <a:lnTo>
                      <a:pt x="1" y="19"/>
                    </a:lnTo>
                    <a:lnTo>
                      <a:pt x="0" y="17"/>
                    </a:lnTo>
                    <a:lnTo>
                      <a:pt x="0" y="15"/>
                    </a:lnTo>
                    <a:lnTo>
                      <a:pt x="0" y="11"/>
                    </a:lnTo>
                    <a:lnTo>
                      <a:pt x="1" y="9"/>
                    </a:lnTo>
                    <a:lnTo>
                      <a:pt x="4" y="7"/>
                    </a:lnTo>
                    <a:lnTo>
                      <a:pt x="5" y="4"/>
                    </a:lnTo>
                    <a:lnTo>
                      <a:pt x="7" y="2"/>
                    </a:lnTo>
                    <a:lnTo>
                      <a:pt x="9" y="1"/>
                    </a:lnTo>
                    <a:lnTo>
                      <a:pt x="13" y="0"/>
                    </a:lnTo>
                    <a:lnTo>
                      <a:pt x="15" y="0"/>
                    </a:lnTo>
                    <a:lnTo>
                      <a:pt x="19" y="0"/>
                    </a:lnTo>
                    <a:lnTo>
                      <a:pt x="21" y="1"/>
                    </a:lnTo>
                    <a:lnTo>
                      <a:pt x="23" y="2"/>
                    </a:lnTo>
                    <a:lnTo>
                      <a:pt x="26" y="4"/>
                    </a:lnTo>
                    <a:lnTo>
                      <a:pt x="28" y="7"/>
                    </a:lnTo>
                    <a:lnTo>
                      <a:pt x="29" y="9"/>
                    </a:lnTo>
                    <a:lnTo>
                      <a:pt x="30" y="11"/>
                    </a:lnTo>
                    <a:lnTo>
                      <a:pt x="30" y="15"/>
                    </a:lnTo>
                    <a:lnTo>
                      <a:pt x="29"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10508" name="Freeform 127"/>
              <p:cNvSpPr/>
              <p:nvPr/>
            </p:nvSpPr>
            <p:spPr>
              <a:xfrm>
                <a:off x="3586" y="339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9" y="24"/>
                    </a:lnTo>
                    <a:lnTo>
                      <a:pt x="58" y="18"/>
                    </a:lnTo>
                    <a:lnTo>
                      <a:pt x="56" y="13"/>
                    </a:lnTo>
                    <a:lnTo>
                      <a:pt x="52" y="9"/>
                    </a:lnTo>
                    <a:lnTo>
                      <a:pt x="48" y="5"/>
                    </a:lnTo>
                    <a:lnTo>
                      <a:pt x="42" y="2"/>
                    </a:lnTo>
                    <a:lnTo>
                      <a:pt x="36" y="1"/>
                    </a:lnTo>
                    <a:lnTo>
                      <a:pt x="30" y="0"/>
                    </a:lnTo>
                    <a:lnTo>
                      <a:pt x="19" y="2"/>
                    </a:lnTo>
                    <a:lnTo>
                      <a:pt x="10" y="9"/>
                    </a:lnTo>
                    <a:lnTo>
                      <a:pt x="3" y="18"/>
                    </a:lnTo>
                    <a:lnTo>
                      <a:pt x="0" y="30"/>
                    </a:lnTo>
                    <a:lnTo>
                      <a:pt x="1" y="35"/>
                    </a:lnTo>
                    <a:lnTo>
                      <a:pt x="3" y="41"/>
                    </a:lnTo>
                    <a:lnTo>
                      <a:pt x="6" y="47"/>
                    </a:lnTo>
                    <a:lnTo>
                      <a:pt x="10" y="51"/>
                    </a:lnTo>
                    <a:lnTo>
                      <a:pt x="14" y="55"/>
                    </a:lnTo>
                    <a:lnTo>
                      <a:pt x="19" y="57"/>
                    </a:lnTo>
                    <a:lnTo>
                      <a:pt x="25" y="58"/>
                    </a:lnTo>
                    <a:lnTo>
                      <a:pt x="30" y="59"/>
                    </a:lnTo>
                    <a:lnTo>
                      <a:pt x="36" y="58"/>
                    </a:lnTo>
                    <a:lnTo>
                      <a:pt x="42" y="57"/>
                    </a:lnTo>
                    <a:lnTo>
                      <a:pt x="48" y="55"/>
                    </a:lnTo>
                    <a:lnTo>
                      <a:pt x="52" y="51"/>
                    </a:lnTo>
                    <a:lnTo>
                      <a:pt x="56"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10509" name="Freeform 128"/>
              <p:cNvSpPr/>
              <p:nvPr/>
            </p:nvSpPr>
            <p:spPr>
              <a:xfrm>
                <a:off x="3594" y="3405"/>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11" y="28"/>
                    </a:lnTo>
                    <a:lnTo>
                      <a:pt x="7" y="27"/>
                    </a:lnTo>
                    <a:lnTo>
                      <a:pt x="5" y="25"/>
                    </a:lnTo>
                    <a:lnTo>
                      <a:pt x="4" y="23"/>
                    </a:lnTo>
                    <a:lnTo>
                      <a:pt x="1" y="20"/>
                    </a:lnTo>
                    <a:lnTo>
                      <a:pt x="0" y="18"/>
                    </a:lnTo>
                    <a:lnTo>
                      <a:pt x="0" y="15"/>
                    </a:lnTo>
                    <a:lnTo>
                      <a:pt x="0" y="12"/>
                    </a:lnTo>
                    <a:lnTo>
                      <a:pt x="1" y="9"/>
                    </a:lnTo>
                    <a:lnTo>
                      <a:pt x="4" y="6"/>
                    </a:lnTo>
                    <a:lnTo>
                      <a:pt x="5" y="4"/>
                    </a:lnTo>
                    <a:lnTo>
                      <a:pt x="7" y="3"/>
                    </a:lnTo>
                    <a:lnTo>
                      <a:pt x="11" y="1"/>
                    </a:lnTo>
                    <a:lnTo>
                      <a:pt x="13" y="0"/>
                    </a:lnTo>
                    <a:lnTo>
                      <a:pt x="15" y="0"/>
                    </a:lnTo>
                    <a:lnTo>
                      <a:pt x="19" y="0"/>
                    </a:lnTo>
                    <a:lnTo>
                      <a:pt x="21" y="1"/>
                    </a:lnTo>
                    <a:lnTo>
                      <a:pt x="23" y="3"/>
                    </a:lnTo>
                    <a:lnTo>
                      <a:pt x="26" y="4"/>
                    </a:lnTo>
                    <a:lnTo>
                      <a:pt x="28" y="6"/>
                    </a:lnTo>
                    <a:lnTo>
                      <a:pt x="29" y="9"/>
                    </a:lnTo>
                    <a:lnTo>
                      <a:pt x="30" y="12"/>
                    </a:lnTo>
                    <a:lnTo>
                      <a:pt x="30" y="15"/>
                    </a:lnTo>
                    <a:lnTo>
                      <a:pt x="29" y="20"/>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10510" name="Freeform 129"/>
              <p:cNvSpPr/>
              <p:nvPr/>
            </p:nvSpPr>
            <p:spPr>
              <a:xfrm>
                <a:off x="3541" y="3129"/>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9" y="24"/>
                    </a:lnTo>
                    <a:lnTo>
                      <a:pt x="57" y="18"/>
                    </a:lnTo>
                    <a:lnTo>
                      <a:pt x="55" y="12"/>
                    </a:lnTo>
                    <a:lnTo>
                      <a:pt x="51" y="8"/>
                    </a:lnTo>
                    <a:lnTo>
                      <a:pt x="47" y="4"/>
                    </a:lnTo>
                    <a:lnTo>
                      <a:pt x="41" y="2"/>
                    </a:lnTo>
                    <a:lnTo>
                      <a:pt x="36" y="0"/>
                    </a:lnTo>
                    <a:lnTo>
                      <a:pt x="30" y="0"/>
                    </a:lnTo>
                    <a:lnTo>
                      <a:pt x="19" y="2"/>
                    </a:lnTo>
                    <a:lnTo>
                      <a:pt x="9" y="8"/>
                    </a:lnTo>
                    <a:lnTo>
                      <a:pt x="3" y="18"/>
                    </a:lnTo>
                    <a:lnTo>
                      <a:pt x="0" y="30"/>
                    </a:lnTo>
                    <a:lnTo>
                      <a:pt x="0" y="35"/>
                    </a:lnTo>
                    <a:lnTo>
                      <a:pt x="3" y="41"/>
                    </a:lnTo>
                    <a:lnTo>
                      <a:pt x="5" y="46"/>
                    </a:lnTo>
                    <a:lnTo>
                      <a:pt x="9" y="50"/>
                    </a:lnTo>
                    <a:lnTo>
                      <a:pt x="13" y="54"/>
                    </a:lnTo>
                    <a:lnTo>
                      <a:pt x="19" y="57"/>
                    </a:lnTo>
                    <a:lnTo>
                      <a:pt x="25" y="58"/>
                    </a:lnTo>
                    <a:lnTo>
                      <a:pt x="30" y="60"/>
                    </a:lnTo>
                    <a:lnTo>
                      <a:pt x="36" y="58"/>
                    </a:lnTo>
                    <a:lnTo>
                      <a:pt x="41" y="57"/>
                    </a:lnTo>
                    <a:lnTo>
                      <a:pt x="47" y="54"/>
                    </a:lnTo>
                    <a:lnTo>
                      <a:pt x="51" y="50"/>
                    </a:lnTo>
                    <a:lnTo>
                      <a:pt x="55" y="46"/>
                    </a:lnTo>
                    <a:lnTo>
                      <a:pt x="57" y="41"/>
                    </a:lnTo>
                    <a:lnTo>
                      <a:pt x="59" y="35"/>
                    </a:lnTo>
                    <a:lnTo>
                      <a:pt x="59" y="30"/>
                    </a:lnTo>
                    <a:close/>
                  </a:path>
                </a:pathLst>
              </a:custGeom>
              <a:solidFill>
                <a:srgbClr val="5900BC">
                  <a:alpha val="100000"/>
                </a:srgbClr>
              </a:solidFill>
              <a:ln w="9525">
                <a:noFill/>
              </a:ln>
            </p:spPr>
            <p:txBody>
              <a:bodyPr/>
              <a:p>
                <a:endParaRPr lang="en-US"/>
              </a:p>
            </p:txBody>
          </p:sp>
          <p:sp>
            <p:nvSpPr>
              <p:cNvPr id="10511" name="Freeform 130"/>
              <p:cNvSpPr/>
              <p:nvPr/>
            </p:nvSpPr>
            <p:spPr>
              <a:xfrm>
                <a:off x="3549" y="3136"/>
                <a:ext cx="14" cy="15"/>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5" y="28"/>
                    </a:moveTo>
                    <a:lnTo>
                      <a:pt x="12" y="28"/>
                    </a:lnTo>
                    <a:lnTo>
                      <a:pt x="10" y="27"/>
                    </a:lnTo>
                    <a:lnTo>
                      <a:pt x="6" y="26"/>
                    </a:lnTo>
                    <a:lnTo>
                      <a:pt x="4" y="25"/>
                    </a:lnTo>
                    <a:lnTo>
                      <a:pt x="3" y="23"/>
                    </a:lnTo>
                    <a:lnTo>
                      <a:pt x="2" y="19"/>
                    </a:lnTo>
                    <a:lnTo>
                      <a:pt x="0" y="17"/>
                    </a:lnTo>
                    <a:lnTo>
                      <a:pt x="0" y="15"/>
                    </a:lnTo>
                    <a:lnTo>
                      <a:pt x="0" y="11"/>
                    </a:lnTo>
                    <a:lnTo>
                      <a:pt x="2" y="9"/>
                    </a:lnTo>
                    <a:lnTo>
                      <a:pt x="3" y="7"/>
                    </a:lnTo>
                    <a:lnTo>
                      <a:pt x="4" y="4"/>
                    </a:lnTo>
                    <a:lnTo>
                      <a:pt x="6" y="2"/>
                    </a:lnTo>
                    <a:lnTo>
                      <a:pt x="10" y="1"/>
                    </a:lnTo>
                    <a:lnTo>
                      <a:pt x="12" y="0"/>
                    </a:lnTo>
                    <a:lnTo>
                      <a:pt x="15" y="0"/>
                    </a:lnTo>
                    <a:lnTo>
                      <a:pt x="18" y="0"/>
                    </a:lnTo>
                    <a:lnTo>
                      <a:pt x="21" y="1"/>
                    </a:lnTo>
                    <a:lnTo>
                      <a:pt x="23" y="2"/>
                    </a:lnTo>
                    <a:lnTo>
                      <a:pt x="26" y="4"/>
                    </a:lnTo>
                    <a:lnTo>
                      <a:pt x="27" y="7"/>
                    </a:lnTo>
                    <a:lnTo>
                      <a:pt x="28" y="9"/>
                    </a:lnTo>
                    <a:lnTo>
                      <a:pt x="29" y="11"/>
                    </a:lnTo>
                    <a:lnTo>
                      <a:pt x="29" y="15"/>
                    </a:lnTo>
                    <a:lnTo>
                      <a:pt x="28" y="20"/>
                    </a:lnTo>
                    <a:lnTo>
                      <a:pt x="26" y="25"/>
                    </a:lnTo>
                    <a:lnTo>
                      <a:pt x="21" y="27"/>
                    </a:lnTo>
                    <a:lnTo>
                      <a:pt x="15" y="28"/>
                    </a:lnTo>
                    <a:close/>
                  </a:path>
                </a:pathLst>
              </a:custGeom>
              <a:solidFill>
                <a:srgbClr val="FFFF93">
                  <a:alpha val="100000"/>
                </a:srgbClr>
              </a:solidFill>
              <a:ln w="9525">
                <a:noFill/>
              </a:ln>
            </p:spPr>
            <p:txBody>
              <a:bodyPr/>
              <a:p>
                <a:endParaRPr lang="en-US"/>
              </a:p>
            </p:txBody>
          </p:sp>
          <p:sp>
            <p:nvSpPr>
              <p:cNvPr id="10512" name="Freeform 131"/>
              <p:cNvSpPr/>
              <p:nvPr/>
            </p:nvSpPr>
            <p:spPr>
              <a:xfrm>
                <a:off x="3696" y="311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3"/>
                    </a:lnTo>
                    <a:lnTo>
                      <a:pt x="51" y="9"/>
                    </a:lnTo>
                    <a:lnTo>
                      <a:pt x="46" y="5"/>
                    </a:lnTo>
                    <a:lnTo>
                      <a:pt x="42" y="2"/>
                    </a:lnTo>
                    <a:lnTo>
                      <a:pt x="36" y="1"/>
                    </a:lnTo>
                    <a:lnTo>
                      <a:pt x="30" y="0"/>
                    </a:lnTo>
                    <a:lnTo>
                      <a:pt x="19" y="2"/>
                    </a:lnTo>
                    <a:lnTo>
                      <a:pt x="9" y="9"/>
                    </a:lnTo>
                    <a:lnTo>
                      <a:pt x="2" y="18"/>
                    </a:lnTo>
                    <a:lnTo>
                      <a:pt x="0" y="30"/>
                    </a:lnTo>
                    <a:lnTo>
                      <a:pt x="1" y="35"/>
                    </a:lnTo>
                    <a:lnTo>
                      <a:pt x="2" y="41"/>
                    </a:lnTo>
                    <a:lnTo>
                      <a:pt x="6" y="47"/>
                    </a:lnTo>
                    <a:lnTo>
                      <a:pt x="9" y="52"/>
                    </a:lnTo>
                    <a:lnTo>
                      <a:pt x="14" y="55"/>
                    </a:lnTo>
                    <a:lnTo>
                      <a:pt x="19" y="57"/>
                    </a:lnTo>
                    <a:lnTo>
                      <a:pt x="24" y="58"/>
                    </a:lnTo>
                    <a:lnTo>
                      <a:pt x="30" y="60"/>
                    </a:lnTo>
                    <a:lnTo>
                      <a:pt x="36" y="58"/>
                    </a:lnTo>
                    <a:lnTo>
                      <a:pt x="42" y="57"/>
                    </a:lnTo>
                    <a:lnTo>
                      <a:pt x="46" y="55"/>
                    </a:lnTo>
                    <a:lnTo>
                      <a:pt x="51" y="52"/>
                    </a:lnTo>
                    <a:lnTo>
                      <a:pt x="54"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10513" name="Freeform 132"/>
              <p:cNvSpPr/>
              <p:nvPr/>
            </p:nvSpPr>
            <p:spPr>
              <a:xfrm>
                <a:off x="3703" y="311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8"/>
                    </a:lnTo>
                    <a:lnTo>
                      <a:pt x="7" y="27"/>
                    </a:lnTo>
                    <a:lnTo>
                      <a:pt x="5" y="25"/>
                    </a:lnTo>
                    <a:lnTo>
                      <a:pt x="4" y="23"/>
                    </a:lnTo>
                    <a:lnTo>
                      <a:pt x="1" y="20"/>
                    </a:lnTo>
                    <a:lnTo>
                      <a:pt x="0" y="18"/>
                    </a:lnTo>
                    <a:lnTo>
                      <a:pt x="0" y="15"/>
                    </a:lnTo>
                    <a:lnTo>
                      <a:pt x="0" y="12"/>
                    </a:lnTo>
                    <a:lnTo>
                      <a:pt x="1" y="9"/>
                    </a:lnTo>
                    <a:lnTo>
                      <a:pt x="4" y="7"/>
                    </a:lnTo>
                    <a:lnTo>
                      <a:pt x="5" y="4"/>
                    </a:lnTo>
                    <a:lnTo>
                      <a:pt x="7" y="3"/>
                    </a:lnTo>
                    <a:lnTo>
                      <a:pt x="9" y="1"/>
                    </a:lnTo>
                    <a:lnTo>
                      <a:pt x="13" y="0"/>
                    </a:lnTo>
                    <a:lnTo>
                      <a:pt x="15" y="0"/>
                    </a:lnTo>
                    <a:lnTo>
                      <a:pt x="19" y="0"/>
                    </a:lnTo>
                    <a:lnTo>
                      <a:pt x="21" y="1"/>
                    </a:lnTo>
                    <a:lnTo>
                      <a:pt x="23" y="3"/>
                    </a:lnTo>
                    <a:lnTo>
                      <a:pt x="25" y="4"/>
                    </a:lnTo>
                    <a:lnTo>
                      <a:pt x="28"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10514" name="Freeform 133"/>
              <p:cNvSpPr/>
              <p:nvPr/>
            </p:nvSpPr>
            <p:spPr>
              <a:xfrm>
                <a:off x="3669" y="3257"/>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4"/>
                    </a:lnTo>
                    <a:lnTo>
                      <a:pt x="51" y="10"/>
                    </a:lnTo>
                    <a:lnTo>
                      <a:pt x="46" y="6"/>
                    </a:lnTo>
                    <a:lnTo>
                      <a:pt x="42" y="3"/>
                    </a:lnTo>
                    <a:lnTo>
                      <a:pt x="36" y="2"/>
                    </a:lnTo>
                    <a:lnTo>
                      <a:pt x="30" y="0"/>
                    </a:lnTo>
                    <a:lnTo>
                      <a:pt x="19" y="3"/>
                    </a:lnTo>
                    <a:lnTo>
                      <a:pt x="9" y="10"/>
                    </a:lnTo>
                    <a:lnTo>
                      <a:pt x="2" y="19"/>
                    </a:lnTo>
                    <a:lnTo>
                      <a:pt x="0" y="30"/>
                    </a:lnTo>
                    <a:lnTo>
                      <a:pt x="1" y="36"/>
                    </a:lnTo>
                    <a:lnTo>
                      <a:pt x="2" y="42"/>
                    </a:lnTo>
                    <a:lnTo>
                      <a:pt x="5" y="46"/>
                    </a:lnTo>
                    <a:lnTo>
                      <a:pt x="8" y="51"/>
                    </a:lnTo>
                    <a:lnTo>
                      <a:pt x="13" y="55"/>
                    </a:lnTo>
                    <a:lnTo>
                      <a:pt x="19" y="58"/>
                    </a:lnTo>
                    <a:lnTo>
                      <a:pt x="24" y="59"/>
                    </a:lnTo>
                    <a:lnTo>
                      <a:pt x="30" y="60"/>
                    </a:lnTo>
                    <a:lnTo>
                      <a:pt x="36" y="59"/>
                    </a:lnTo>
                    <a:lnTo>
                      <a:pt x="42" y="58"/>
                    </a:lnTo>
                    <a:lnTo>
                      <a:pt x="46" y="55"/>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10515" name="Freeform 134"/>
              <p:cNvSpPr/>
              <p:nvPr/>
            </p:nvSpPr>
            <p:spPr>
              <a:xfrm>
                <a:off x="3677" y="326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10"/>
                    </a:lnTo>
                    <a:lnTo>
                      <a:pt x="2" y="7"/>
                    </a:lnTo>
                    <a:lnTo>
                      <a:pt x="5" y="5"/>
                    </a:lnTo>
                    <a:lnTo>
                      <a:pt x="7" y="3"/>
                    </a:lnTo>
                    <a:lnTo>
                      <a:pt x="9" y="1"/>
                    </a:lnTo>
                    <a:lnTo>
                      <a:pt x="12" y="0"/>
                    </a:lnTo>
                    <a:lnTo>
                      <a:pt x="15" y="0"/>
                    </a:lnTo>
                    <a:lnTo>
                      <a:pt x="17" y="0"/>
                    </a:lnTo>
                    <a:lnTo>
                      <a:pt x="21" y="1"/>
                    </a:lnTo>
                    <a:lnTo>
                      <a:pt x="23" y="3"/>
                    </a:lnTo>
                    <a:lnTo>
                      <a:pt x="25" y="5"/>
                    </a:lnTo>
                    <a:lnTo>
                      <a:pt x="27"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10516" name="Freeform 135"/>
              <p:cNvSpPr/>
              <p:nvPr/>
            </p:nvSpPr>
            <p:spPr>
              <a:xfrm>
                <a:off x="3693" y="3382"/>
                <a:ext cx="30"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3"/>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8"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10517" name="Freeform 136"/>
              <p:cNvSpPr/>
              <p:nvPr/>
            </p:nvSpPr>
            <p:spPr>
              <a:xfrm>
                <a:off x="3701" y="3390"/>
                <a:ext cx="14" cy="14"/>
              </a:xfrm>
              <a:custGeom>
                <a:avLst/>
                <a:gdLst>
                  <a:gd name="txL" fmla="*/ 0 w 28"/>
                  <a:gd name="txT" fmla="*/ 0 h 29"/>
                  <a:gd name="txR" fmla="*/ 28 w 28"/>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8" h="29">
                    <a:moveTo>
                      <a:pt x="13" y="29"/>
                    </a:moveTo>
                    <a:lnTo>
                      <a:pt x="11" y="29"/>
                    </a:lnTo>
                    <a:lnTo>
                      <a:pt x="9" y="28"/>
                    </a:lnTo>
                    <a:lnTo>
                      <a:pt x="5" y="27"/>
                    </a:lnTo>
                    <a:lnTo>
                      <a:pt x="3" y="25"/>
                    </a:lnTo>
                    <a:lnTo>
                      <a:pt x="2" y="22"/>
                    </a:lnTo>
                    <a:lnTo>
                      <a:pt x="1" y="20"/>
                    </a:lnTo>
                    <a:lnTo>
                      <a:pt x="0" y="18"/>
                    </a:lnTo>
                    <a:lnTo>
                      <a:pt x="0" y="14"/>
                    </a:lnTo>
                    <a:lnTo>
                      <a:pt x="0" y="12"/>
                    </a:lnTo>
                    <a:lnTo>
                      <a:pt x="1" y="8"/>
                    </a:lnTo>
                    <a:lnTo>
                      <a:pt x="2" y="6"/>
                    </a:lnTo>
                    <a:lnTo>
                      <a:pt x="3" y="4"/>
                    </a:lnTo>
                    <a:lnTo>
                      <a:pt x="5" y="3"/>
                    </a:lnTo>
                    <a:lnTo>
                      <a:pt x="9" y="2"/>
                    </a:lnTo>
                    <a:lnTo>
                      <a:pt x="11" y="0"/>
                    </a:lnTo>
                    <a:lnTo>
                      <a:pt x="13" y="0"/>
                    </a:lnTo>
                    <a:lnTo>
                      <a:pt x="17" y="0"/>
                    </a:lnTo>
                    <a:lnTo>
                      <a:pt x="19" y="2"/>
                    </a:lnTo>
                    <a:lnTo>
                      <a:pt x="23" y="3"/>
                    </a:lnTo>
                    <a:lnTo>
                      <a:pt x="25" y="4"/>
                    </a:lnTo>
                    <a:lnTo>
                      <a:pt x="26" y="6"/>
                    </a:lnTo>
                    <a:lnTo>
                      <a:pt x="27" y="8"/>
                    </a:lnTo>
                    <a:lnTo>
                      <a:pt x="28" y="12"/>
                    </a:lnTo>
                    <a:lnTo>
                      <a:pt x="28" y="14"/>
                    </a:lnTo>
                    <a:lnTo>
                      <a:pt x="27" y="20"/>
                    </a:lnTo>
                    <a:lnTo>
                      <a:pt x="25" y="25"/>
                    </a:lnTo>
                    <a:lnTo>
                      <a:pt x="19" y="28"/>
                    </a:lnTo>
                    <a:lnTo>
                      <a:pt x="13" y="29"/>
                    </a:lnTo>
                    <a:close/>
                  </a:path>
                </a:pathLst>
              </a:custGeom>
              <a:solidFill>
                <a:srgbClr val="FFFF93">
                  <a:alpha val="100000"/>
                </a:srgbClr>
              </a:solidFill>
              <a:ln w="9525">
                <a:noFill/>
              </a:ln>
            </p:spPr>
            <p:txBody>
              <a:bodyPr/>
              <a:p>
                <a:endParaRPr lang="en-US"/>
              </a:p>
            </p:txBody>
          </p:sp>
          <p:sp>
            <p:nvSpPr>
              <p:cNvPr id="10518" name="Freeform 137"/>
              <p:cNvSpPr/>
              <p:nvPr/>
            </p:nvSpPr>
            <p:spPr>
              <a:xfrm>
                <a:off x="3842" y="3409"/>
                <a:ext cx="30" cy="30"/>
              </a:xfrm>
              <a:custGeom>
                <a:avLst/>
                <a:gdLst>
                  <a:gd name="txL" fmla="*/ 0 w 60"/>
                  <a:gd name="txT" fmla="*/ 0 h 58"/>
                  <a:gd name="txR" fmla="*/ 60 w 60"/>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8">
                    <a:moveTo>
                      <a:pt x="60" y="30"/>
                    </a:moveTo>
                    <a:lnTo>
                      <a:pt x="59" y="24"/>
                    </a:lnTo>
                    <a:lnTo>
                      <a:pt x="57" y="18"/>
                    </a:lnTo>
                    <a:lnTo>
                      <a:pt x="54" y="12"/>
                    </a:lnTo>
                    <a:lnTo>
                      <a:pt x="51" y="8"/>
                    </a:lnTo>
                    <a:lnTo>
                      <a:pt x="46" y="4"/>
                    </a:lnTo>
                    <a:lnTo>
                      <a:pt x="41" y="2"/>
                    </a:lnTo>
                    <a:lnTo>
                      <a:pt x="36" y="0"/>
                    </a:lnTo>
                    <a:lnTo>
                      <a:pt x="30" y="0"/>
                    </a:lnTo>
                    <a:lnTo>
                      <a:pt x="18" y="2"/>
                    </a:lnTo>
                    <a:lnTo>
                      <a:pt x="8" y="8"/>
                    </a:lnTo>
                    <a:lnTo>
                      <a:pt x="2" y="18"/>
                    </a:lnTo>
                    <a:lnTo>
                      <a:pt x="0" y="30"/>
                    </a:lnTo>
                    <a:lnTo>
                      <a:pt x="1" y="35"/>
                    </a:lnTo>
                    <a:lnTo>
                      <a:pt x="2" y="40"/>
                    </a:lnTo>
                    <a:lnTo>
                      <a:pt x="4" y="46"/>
                    </a:lnTo>
                    <a:lnTo>
                      <a:pt x="8" y="50"/>
                    </a:lnTo>
                    <a:lnTo>
                      <a:pt x="12" y="54"/>
                    </a:lnTo>
                    <a:lnTo>
                      <a:pt x="18" y="56"/>
                    </a:lnTo>
                    <a:lnTo>
                      <a:pt x="24" y="58"/>
                    </a:lnTo>
                    <a:lnTo>
                      <a:pt x="30" y="58"/>
                    </a:lnTo>
                    <a:lnTo>
                      <a:pt x="36" y="58"/>
                    </a:lnTo>
                    <a:lnTo>
                      <a:pt x="41" y="56"/>
                    </a:lnTo>
                    <a:lnTo>
                      <a:pt x="46" y="54"/>
                    </a:lnTo>
                    <a:lnTo>
                      <a:pt x="51" y="50"/>
                    </a:lnTo>
                    <a:lnTo>
                      <a:pt x="54" y="46"/>
                    </a:lnTo>
                    <a:lnTo>
                      <a:pt x="57" y="40"/>
                    </a:lnTo>
                    <a:lnTo>
                      <a:pt x="59" y="35"/>
                    </a:lnTo>
                    <a:lnTo>
                      <a:pt x="60" y="30"/>
                    </a:lnTo>
                    <a:close/>
                  </a:path>
                </a:pathLst>
              </a:custGeom>
              <a:solidFill>
                <a:srgbClr val="6800E0">
                  <a:alpha val="100000"/>
                </a:srgbClr>
              </a:solidFill>
              <a:ln w="9525">
                <a:noFill/>
              </a:ln>
            </p:spPr>
            <p:txBody>
              <a:bodyPr/>
              <a:p>
                <a:endParaRPr lang="en-US"/>
              </a:p>
            </p:txBody>
          </p:sp>
          <p:sp>
            <p:nvSpPr>
              <p:cNvPr id="10519" name="Freeform 138"/>
              <p:cNvSpPr/>
              <p:nvPr/>
            </p:nvSpPr>
            <p:spPr>
              <a:xfrm>
                <a:off x="3850" y="3417"/>
                <a:ext cx="15" cy="14"/>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5"/>
                    </a:lnTo>
                    <a:lnTo>
                      <a:pt x="4" y="3"/>
                    </a:lnTo>
                    <a:lnTo>
                      <a:pt x="7" y="2"/>
                    </a:lnTo>
                    <a:lnTo>
                      <a:pt x="9" y="1"/>
                    </a:lnTo>
                    <a:lnTo>
                      <a:pt x="11" y="0"/>
                    </a:lnTo>
                    <a:lnTo>
                      <a:pt x="15" y="0"/>
                    </a:lnTo>
                    <a:lnTo>
                      <a:pt x="17" y="0"/>
                    </a:lnTo>
                    <a:lnTo>
                      <a:pt x="21" y="1"/>
                    </a:lnTo>
                    <a:lnTo>
                      <a:pt x="23" y="2"/>
                    </a:lnTo>
                    <a:lnTo>
                      <a:pt x="25" y="3"/>
                    </a:lnTo>
                    <a:lnTo>
                      <a:pt x="26" y="5"/>
                    </a:lnTo>
                    <a:lnTo>
                      <a:pt x="29" y="9"/>
                    </a:lnTo>
                    <a:lnTo>
                      <a:pt x="30" y="11"/>
                    </a:lnTo>
                    <a:lnTo>
                      <a:pt x="30" y="15"/>
                    </a:lnTo>
                    <a:lnTo>
                      <a:pt x="29" y="20"/>
                    </a:lnTo>
                    <a:lnTo>
                      <a:pt x="25" y="25"/>
                    </a:lnTo>
                    <a:lnTo>
                      <a:pt x="21" y="27"/>
                    </a:lnTo>
                    <a:lnTo>
                      <a:pt x="15" y="28"/>
                    </a:lnTo>
                    <a:close/>
                  </a:path>
                </a:pathLst>
              </a:custGeom>
              <a:solidFill>
                <a:srgbClr val="FFFF93">
                  <a:alpha val="100000"/>
                </a:srgbClr>
              </a:solidFill>
              <a:ln w="9525">
                <a:noFill/>
              </a:ln>
            </p:spPr>
            <p:txBody>
              <a:bodyPr/>
              <a:p>
                <a:endParaRPr lang="en-US"/>
              </a:p>
            </p:txBody>
          </p:sp>
          <p:sp>
            <p:nvSpPr>
              <p:cNvPr id="10520" name="Freeform 139"/>
              <p:cNvSpPr/>
              <p:nvPr/>
            </p:nvSpPr>
            <p:spPr>
              <a:xfrm>
                <a:off x="3869" y="3310"/>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7" y="19"/>
                    </a:lnTo>
                    <a:lnTo>
                      <a:pt x="54" y="13"/>
                    </a:lnTo>
                    <a:lnTo>
                      <a:pt x="50" y="9"/>
                    </a:lnTo>
                    <a:lnTo>
                      <a:pt x="46" y="5"/>
                    </a:lnTo>
                    <a:lnTo>
                      <a:pt x="41" y="3"/>
                    </a:lnTo>
                    <a:lnTo>
                      <a:pt x="36" y="0"/>
                    </a:lnTo>
                    <a:lnTo>
                      <a:pt x="30" y="0"/>
                    </a:lnTo>
                    <a:lnTo>
                      <a:pt x="18" y="3"/>
                    </a:lnTo>
                    <a:lnTo>
                      <a:pt x="9" y="9"/>
                    </a:lnTo>
                    <a:lnTo>
                      <a:pt x="2" y="18"/>
                    </a:lnTo>
                    <a:lnTo>
                      <a:pt x="0" y="29"/>
                    </a:lnTo>
                    <a:lnTo>
                      <a:pt x="1" y="35"/>
                    </a:lnTo>
                    <a:lnTo>
                      <a:pt x="2" y="41"/>
                    </a:lnTo>
                    <a:lnTo>
                      <a:pt x="6" y="47"/>
                    </a:lnTo>
                    <a:lnTo>
                      <a:pt x="9" y="51"/>
                    </a:lnTo>
                    <a:lnTo>
                      <a:pt x="14" y="55"/>
                    </a:lnTo>
                    <a:lnTo>
                      <a:pt x="18" y="57"/>
                    </a:lnTo>
                    <a:lnTo>
                      <a:pt x="24" y="59"/>
                    </a:lnTo>
                    <a:lnTo>
                      <a:pt x="30" y="59"/>
                    </a:lnTo>
                    <a:lnTo>
                      <a:pt x="36" y="59"/>
                    </a:lnTo>
                    <a:lnTo>
                      <a:pt x="41" y="57"/>
                    </a:lnTo>
                    <a:lnTo>
                      <a:pt x="46" y="55"/>
                    </a:lnTo>
                    <a:lnTo>
                      <a:pt x="50" y="51"/>
                    </a:lnTo>
                    <a:lnTo>
                      <a:pt x="54" y="47"/>
                    </a:lnTo>
                    <a:lnTo>
                      <a:pt x="57" y="41"/>
                    </a:lnTo>
                    <a:lnTo>
                      <a:pt x="59" y="35"/>
                    </a:lnTo>
                    <a:lnTo>
                      <a:pt x="60" y="29"/>
                    </a:lnTo>
                    <a:close/>
                  </a:path>
                </a:pathLst>
              </a:custGeom>
              <a:solidFill>
                <a:srgbClr val="5900BC">
                  <a:alpha val="100000"/>
                </a:srgbClr>
              </a:solidFill>
              <a:ln w="9525">
                <a:noFill/>
              </a:ln>
            </p:spPr>
            <p:txBody>
              <a:bodyPr/>
              <a:p>
                <a:endParaRPr lang="en-US"/>
              </a:p>
            </p:txBody>
          </p:sp>
          <p:sp>
            <p:nvSpPr>
              <p:cNvPr id="10521" name="Freeform 140"/>
              <p:cNvSpPr/>
              <p:nvPr/>
            </p:nvSpPr>
            <p:spPr>
              <a:xfrm>
                <a:off x="3876" y="3318"/>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9" y="28"/>
                    </a:lnTo>
                    <a:lnTo>
                      <a:pt x="7" y="27"/>
                    </a:lnTo>
                    <a:lnTo>
                      <a:pt x="4" y="25"/>
                    </a:lnTo>
                    <a:lnTo>
                      <a:pt x="3" y="22"/>
                    </a:lnTo>
                    <a:lnTo>
                      <a:pt x="1" y="20"/>
                    </a:lnTo>
                    <a:lnTo>
                      <a:pt x="0" y="18"/>
                    </a:lnTo>
                    <a:lnTo>
                      <a:pt x="0" y="14"/>
                    </a:lnTo>
                    <a:lnTo>
                      <a:pt x="0" y="12"/>
                    </a:lnTo>
                    <a:lnTo>
                      <a:pt x="1" y="9"/>
                    </a:lnTo>
                    <a:lnTo>
                      <a:pt x="3" y="6"/>
                    </a:lnTo>
                    <a:lnTo>
                      <a:pt x="4" y="4"/>
                    </a:lnTo>
                    <a:lnTo>
                      <a:pt x="7" y="3"/>
                    </a:lnTo>
                    <a:lnTo>
                      <a:pt x="9" y="2"/>
                    </a:lnTo>
                    <a:lnTo>
                      <a:pt x="12" y="0"/>
                    </a:lnTo>
                    <a:lnTo>
                      <a:pt x="15" y="0"/>
                    </a:lnTo>
                    <a:lnTo>
                      <a:pt x="17" y="0"/>
                    </a:lnTo>
                    <a:lnTo>
                      <a:pt x="21" y="2"/>
                    </a:lnTo>
                    <a:lnTo>
                      <a:pt x="23" y="3"/>
                    </a:lnTo>
                    <a:lnTo>
                      <a:pt x="25" y="4"/>
                    </a:lnTo>
                    <a:lnTo>
                      <a:pt x="26" y="6"/>
                    </a:lnTo>
                    <a:lnTo>
                      <a:pt x="29" y="9"/>
                    </a:lnTo>
                    <a:lnTo>
                      <a:pt x="30" y="12"/>
                    </a:lnTo>
                    <a:lnTo>
                      <a:pt x="30" y="14"/>
                    </a:lnTo>
                    <a:lnTo>
                      <a:pt x="29" y="20"/>
                    </a:lnTo>
                    <a:lnTo>
                      <a:pt x="25" y="25"/>
                    </a:lnTo>
                    <a:lnTo>
                      <a:pt x="21" y="28"/>
                    </a:lnTo>
                    <a:lnTo>
                      <a:pt x="15" y="29"/>
                    </a:lnTo>
                    <a:close/>
                  </a:path>
                </a:pathLst>
              </a:custGeom>
              <a:solidFill>
                <a:srgbClr val="FFFF93">
                  <a:alpha val="100000"/>
                </a:srgbClr>
              </a:solidFill>
              <a:ln w="9525">
                <a:noFill/>
              </a:ln>
            </p:spPr>
            <p:txBody>
              <a:bodyPr/>
              <a:p>
                <a:endParaRPr lang="en-US"/>
              </a:p>
            </p:txBody>
          </p:sp>
          <p:sp>
            <p:nvSpPr>
              <p:cNvPr id="10522" name="Freeform 141"/>
              <p:cNvSpPr/>
              <p:nvPr/>
            </p:nvSpPr>
            <p:spPr>
              <a:xfrm>
                <a:off x="3869" y="3182"/>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3"/>
                    </a:lnTo>
                    <a:lnTo>
                      <a:pt x="50" y="9"/>
                    </a:lnTo>
                    <a:lnTo>
                      <a:pt x="46" y="5"/>
                    </a:lnTo>
                    <a:lnTo>
                      <a:pt x="41" y="2"/>
                    </a:lnTo>
                    <a:lnTo>
                      <a:pt x="36" y="1"/>
                    </a:lnTo>
                    <a:lnTo>
                      <a:pt x="30" y="0"/>
                    </a:lnTo>
                    <a:lnTo>
                      <a:pt x="18" y="2"/>
                    </a:lnTo>
                    <a:lnTo>
                      <a:pt x="9" y="9"/>
                    </a:lnTo>
                    <a:lnTo>
                      <a:pt x="2" y="18"/>
                    </a:lnTo>
                    <a:lnTo>
                      <a:pt x="0" y="30"/>
                    </a:lnTo>
                    <a:lnTo>
                      <a:pt x="1" y="35"/>
                    </a:lnTo>
                    <a:lnTo>
                      <a:pt x="2" y="41"/>
                    </a:lnTo>
                    <a:lnTo>
                      <a:pt x="6" y="47"/>
                    </a:lnTo>
                    <a:lnTo>
                      <a:pt x="9" y="51"/>
                    </a:lnTo>
                    <a:lnTo>
                      <a:pt x="14" y="55"/>
                    </a:lnTo>
                    <a:lnTo>
                      <a:pt x="18" y="57"/>
                    </a:lnTo>
                    <a:lnTo>
                      <a:pt x="24" y="58"/>
                    </a:lnTo>
                    <a:lnTo>
                      <a:pt x="30" y="60"/>
                    </a:lnTo>
                    <a:lnTo>
                      <a:pt x="36" y="58"/>
                    </a:lnTo>
                    <a:lnTo>
                      <a:pt x="41" y="57"/>
                    </a:lnTo>
                    <a:lnTo>
                      <a:pt x="46" y="55"/>
                    </a:lnTo>
                    <a:lnTo>
                      <a:pt x="50" y="51"/>
                    </a:lnTo>
                    <a:lnTo>
                      <a:pt x="54" y="47"/>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10523" name="Freeform 142"/>
              <p:cNvSpPr/>
              <p:nvPr/>
            </p:nvSpPr>
            <p:spPr>
              <a:xfrm>
                <a:off x="3876" y="318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8"/>
                    </a:lnTo>
                    <a:lnTo>
                      <a:pt x="7" y="27"/>
                    </a:lnTo>
                    <a:lnTo>
                      <a:pt x="4" y="25"/>
                    </a:lnTo>
                    <a:lnTo>
                      <a:pt x="3" y="23"/>
                    </a:lnTo>
                    <a:lnTo>
                      <a:pt x="1" y="20"/>
                    </a:lnTo>
                    <a:lnTo>
                      <a:pt x="0" y="18"/>
                    </a:lnTo>
                    <a:lnTo>
                      <a:pt x="0" y="15"/>
                    </a:lnTo>
                    <a:lnTo>
                      <a:pt x="0" y="12"/>
                    </a:lnTo>
                    <a:lnTo>
                      <a:pt x="1" y="9"/>
                    </a:lnTo>
                    <a:lnTo>
                      <a:pt x="3" y="7"/>
                    </a:lnTo>
                    <a:lnTo>
                      <a:pt x="4" y="4"/>
                    </a:lnTo>
                    <a:lnTo>
                      <a:pt x="7" y="3"/>
                    </a:lnTo>
                    <a:lnTo>
                      <a:pt x="9" y="1"/>
                    </a:lnTo>
                    <a:lnTo>
                      <a:pt x="12" y="0"/>
                    </a:lnTo>
                    <a:lnTo>
                      <a:pt x="15" y="0"/>
                    </a:lnTo>
                    <a:lnTo>
                      <a:pt x="17" y="0"/>
                    </a:lnTo>
                    <a:lnTo>
                      <a:pt x="21" y="1"/>
                    </a:lnTo>
                    <a:lnTo>
                      <a:pt x="23" y="3"/>
                    </a:lnTo>
                    <a:lnTo>
                      <a:pt x="25" y="4"/>
                    </a:lnTo>
                    <a:lnTo>
                      <a:pt x="26"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10524" name="Freeform 143"/>
              <p:cNvSpPr/>
              <p:nvPr/>
            </p:nvSpPr>
            <p:spPr>
              <a:xfrm>
                <a:off x="2809" y="3310"/>
                <a:ext cx="29"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4"/>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7"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10525" name="Freeform 144"/>
              <p:cNvSpPr/>
              <p:nvPr/>
            </p:nvSpPr>
            <p:spPr>
              <a:xfrm>
                <a:off x="2816" y="3318"/>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4" y="29"/>
                    </a:moveTo>
                    <a:lnTo>
                      <a:pt x="12" y="29"/>
                    </a:lnTo>
                    <a:lnTo>
                      <a:pt x="10" y="28"/>
                    </a:lnTo>
                    <a:lnTo>
                      <a:pt x="6" y="27"/>
                    </a:lnTo>
                    <a:lnTo>
                      <a:pt x="4" y="25"/>
                    </a:lnTo>
                    <a:lnTo>
                      <a:pt x="3" y="22"/>
                    </a:lnTo>
                    <a:lnTo>
                      <a:pt x="2" y="20"/>
                    </a:lnTo>
                    <a:lnTo>
                      <a:pt x="0" y="18"/>
                    </a:lnTo>
                    <a:lnTo>
                      <a:pt x="0" y="14"/>
                    </a:lnTo>
                    <a:lnTo>
                      <a:pt x="0" y="12"/>
                    </a:lnTo>
                    <a:lnTo>
                      <a:pt x="2" y="9"/>
                    </a:lnTo>
                    <a:lnTo>
                      <a:pt x="3" y="6"/>
                    </a:lnTo>
                    <a:lnTo>
                      <a:pt x="4" y="4"/>
                    </a:lnTo>
                    <a:lnTo>
                      <a:pt x="6" y="3"/>
                    </a:lnTo>
                    <a:lnTo>
                      <a:pt x="10" y="2"/>
                    </a:lnTo>
                    <a:lnTo>
                      <a:pt x="12" y="0"/>
                    </a:lnTo>
                    <a:lnTo>
                      <a:pt x="14" y="0"/>
                    </a:lnTo>
                    <a:lnTo>
                      <a:pt x="18" y="0"/>
                    </a:lnTo>
                    <a:lnTo>
                      <a:pt x="20" y="2"/>
                    </a:lnTo>
                    <a:lnTo>
                      <a:pt x="22" y="3"/>
                    </a:lnTo>
                    <a:lnTo>
                      <a:pt x="25" y="4"/>
                    </a:lnTo>
                    <a:lnTo>
                      <a:pt x="27" y="6"/>
                    </a:lnTo>
                    <a:lnTo>
                      <a:pt x="28" y="9"/>
                    </a:lnTo>
                    <a:lnTo>
                      <a:pt x="29" y="12"/>
                    </a:lnTo>
                    <a:lnTo>
                      <a:pt x="29" y="14"/>
                    </a:lnTo>
                    <a:lnTo>
                      <a:pt x="28" y="20"/>
                    </a:lnTo>
                    <a:lnTo>
                      <a:pt x="25" y="25"/>
                    </a:lnTo>
                    <a:lnTo>
                      <a:pt x="20" y="28"/>
                    </a:lnTo>
                    <a:lnTo>
                      <a:pt x="14" y="29"/>
                    </a:lnTo>
                    <a:close/>
                  </a:path>
                </a:pathLst>
              </a:custGeom>
              <a:solidFill>
                <a:srgbClr val="FFFF93">
                  <a:alpha val="100000"/>
                </a:srgbClr>
              </a:solidFill>
              <a:ln w="9525">
                <a:noFill/>
              </a:ln>
            </p:spPr>
            <p:txBody>
              <a:bodyPr/>
              <a:p>
                <a:endParaRPr lang="en-US"/>
              </a:p>
            </p:txBody>
          </p:sp>
          <p:sp>
            <p:nvSpPr>
              <p:cNvPr id="10526" name="Freeform 145"/>
              <p:cNvSpPr/>
              <p:nvPr/>
            </p:nvSpPr>
            <p:spPr>
              <a:xfrm>
                <a:off x="2947" y="223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3"/>
                    </a:lnTo>
                    <a:lnTo>
                      <a:pt x="51" y="8"/>
                    </a:lnTo>
                    <a:lnTo>
                      <a:pt x="46" y="5"/>
                    </a:lnTo>
                    <a:lnTo>
                      <a:pt x="41" y="3"/>
                    </a:lnTo>
                    <a:lnTo>
                      <a:pt x="36" y="0"/>
                    </a:lnTo>
                    <a:lnTo>
                      <a:pt x="30" y="0"/>
                    </a:lnTo>
                    <a:lnTo>
                      <a:pt x="18" y="3"/>
                    </a:lnTo>
                    <a:lnTo>
                      <a:pt x="9" y="8"/>
                    </a:lnTo>
                    <a:lnTo>
                      <a:pt x="2" y="19"/>
                    </a:lnTo>
                    <a:lnTo>
                      <a:pt x="0" y="30"/>
                    </a:lnTo>
                    <a:lnTo>
                      <a:pt x="1" y="36"/>
                    </a:lnTo>
                    <a:lnTo>
                      <a:pt x="2" y="42"/>
                    </a:lnTo>
                    <a:lnTo>
                      <a:pt x="6" y="47"/>
                    </a:lnTo>
                    <a:lnTo>
                      <a:pt x="9" y="51"/>
                    </a:lnTo>
                    <a:lnTo>
                      <a:pt x="14" y="55"/>
                    </a:lnTo>
                    <a:lnTo>
                      <a:pt x="18" y="58"/>
                    </a:lnTo>
                    <a:lnTo>
                      <a:pt x="24" y="59"/>
                    </a:lnTo>
                    <a:lnTo>
                      <a:pt x="30" y="60"/>
                    </a:lnTo>
                    <a:lnTo>
                      <a:pt x="36" y="59"/>
                    </a:lnTo>
                    <a:lnTo>
                      <a:pt x="41" y="58"/>
                    </a:lnTo>
                    <a:lnTo>
                      <a:pt x="46" y="55"/>
                    </a:lnTo>
                    <a:lnTo>
                      <a:pt x="51" y="51"/>
                    </a:lnTo>
                    <a:lnTo>
                      <a:pt x="54" y="47"/>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10527" name="Freeform 146"/>
              <p:cNvSpPr/>
              <p:nvPr/>
            </p:nvSpPr>
            <p:spPr>
              <a:xfrm>
                <a:off x="2954" y="224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7"/>
                    </a:lnTo>
                    <a:lnTo>
                      <a:pt x="5" y="26"/>
                    </a:lnTo>
                    <a:lnTo>
                      <a:pt x="3" y="23"/>
                    </a:lnTo>
                    <a:lnTo>
                      <a:pt x="1" y="20"/>
                    </a:lnTo>
                    <a:lnTo>
                      <a:pt x="0" y="18"/>
                    </a:lnTo>
                    <a:lnTo>
                      <a:pt x="0" y="15"/>
                    </a:lnTo>
                    <a:lnTo>
                      <a:pt x="0" y="12"/>
                    </a:lnTo>
                    <a:lnTo>
                      <a:pt x="1" y="10"/>
                    </a:lnTo>
                    <a:lnTo>
                      <a:pt x="3" y="7"/>
                    </a:lnTo>
                    <a:lnTo>
                      <a:pt x="5" y="5"/>
                    </a:lnTo>
                    <a:lnTo>
                      <a:pt x="7" y="3"/>
                    </a:lnTo>
                    <a:lnTo>
                      <a:pt x="10" y="2"/>
                    </a:lnTo>
                    <a:lnTo>
                      <a:pt x="13" y="0"/>
                    </a:lnTo>
                    <a:lnTo>
                      <a:pt x="15" y="0"/>
                    </a:lnTo>
                    <a:lnTo>
                      <a:pt x="18"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grpSp>
        <p:grpSp>
          <p:nvGrpSpPr>
            <p:cNvPr id="10247" name="Group 147"/>
            <p:cNvGrpSpPr/>
            <p:nvPr/>
          </p:nvGrpSpPr>
          <p:grpSpPr>
            <a:xfrm flipH="1">
              <a:off x="4810" y="3312"/>
              <a:ext cx="854" cy="912"/>
              <a:chOff x="2794" y="2160"/>
              <a:chExt cx="1154" cy="1279"/>
            </a:xfrm>
          </p:grpSpPr>
          <p:sp>
            <p:nvSpPr>
              <p:cNvPr id="10248" name="AutoShape 148"/>
              <p:cNvSpPr>
                <a:spLocks noChangeAspect="1" noTextEdit="1"/>
              </p:cNvSpPr>
              <p:nvPr/>
            </p:nvSpPr>
            <p:spPr>
              <a:xfrm>
                <a:off x="2832" y="2160"/>
                <a:ext cx="1116" cy="1237"/>
              </a:xfrm>
              <a:prstGeom prst="rect">
                <a:avLst/>
              </a:prstGeom>
              <a:noFill/>
              <a:ln w="9525">
                <a:noFill/>
              </a:ln>
            </p:spPr>
            <p:txBody>
              <a:bodyPr/>
              <a:p>
                <a:endParaRPr lang="en-US"/>
              </a:p>
            </p:txBody>
          </p:sp>
          <p:sp>
            <p:nvSpPr>
              <p:cNvPr id="10249" name="Freeform 149"/>
              <p:cNvSpPr/>
              <p:nvPr/>
            </p:nvSpPr>
            <p:spPr>
              <a:xfrm>
                <a:off x="2912" y="2780"/>
                <a:ext cx="30" cy="30"/>
              </a:xfrm>
              <a:custGeom>
                <a:avLst/>
                <a:gdLst>
                  <a:gd name="txL" fmla="*/ 0 w 61"/>
                  <a:gd name="txT" fmla="*/ 0 h 60"/>
                  <a:gd name="txR" fmla="*/ 61 w 61"/>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61" h="60">
                    <a:moveTo>
                      <a:pt x="31" y="60"/>
                    </a:moveTo>
                    <a:lnTo>
                      <a:pt x="18" y="57"/>
                    </a:lnTo>
                    <a:lnTo>
                      <a:pt x="9" y="50"/>
                    </a:lnTo>
                    <a:lnTo>
                      <a:pt x="2" y="41"/>
                    </a:lnTo>
                    <a:lnTo>
                      <a:pt x="0" y="30"/>
                    </a:lnTo>
                    <a:lnTo>
                      <a:pt x="2" y="18"/>
                    </a:lnTo>
                    <a:lnTo>
                      <a:pt x="9" y="8"/>
                    </a:lnTo>
                    <a:lnTo>
                      <a:pt x="18" y="2"/>
                    </a:lnTo>
                    <a:lnTo>
                      <a:pt x="31" y="0"/>
                    </a:lnTo>
                    <a:lnTo>
                      <a:pt x="42" y="2"/>
                    </a:lnTo>
                    <a:lnTo>
                      <a:pt x="52" y="8"/>
                    </a:lnTo>
                    <a:lnTo>
                      <a:pt x="58" y="18"/>
                    </a:lnTo>
                    <a:lnTo>
                      <a:pt x="61" y="30"/>
                    </a:lnTo>
                    <a:lnTo>
                      <a:pt x="58" y="41"/>
                    </a:lnTo>
                    <a:lnTo>
                      <a:pt x="52" y="50"/>
                    </a:lnTo>
                    <a:lnTo>
                      <a:pt x="42" y="57"/>
                    </a:lnTo>
                    <a:lnTo>
                      <a:pt x="31" y="60"/>
                    </a:lnTo>
                    <a:close/>
                  </a:path>
                </a:pathLst>
              </a:custGeom>
              <a:solidFill>
                <a:srgbClr val="FFFF93">
                  <a:alpha val="100000"/>
                </a:srgbClr>
              </a:solidFill>
              <a:ln w="9525">
                <a:noFill/>
              </a:ln>
            </p:spPr>
            <p:txBody>
              <a:bodyPr/>
              <a:p>
                <a:endParaRPr lang="en-US"/>
              </a:p>
            </p:txBody>
          </p:sp>
          <p:sp>
            <p:nvSpPr>
              <p:cNvPr id="10250" name="Freeform 150"/>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10251" name="Freeform 151"/>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10252" name="Freeform 152"/>
              <p:cNvSpPr/>
              <p:nvPr/>
            </p:nvSpPr>
            <p:spPr>
              <a:xfrm>
                <a:off x="2821" y="2718"/>
                <a:ext cx="89" cy="73"/>
              </a:xfrm>
              <a:custGeom>
                <a:avLst/>
                <a:gdLst>
                  <a:gd name="txL" fmla="*/ 0 w 177"/>
                  <a:gd name="txT" fmla="*/ 0 h 146"/>
                  <a:gd name="txR" fmla="*/ 177 w 177"/>
                  <a:gd name="txB" fmla="*/ 146 h 146"/>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77" h="146">
                    <a:moveTo>
                      <a:pt x="163" y="144"/>
                    </a:moveTo>
                    <a:lnTo>
                      <a:pt x="177" y="118"/>
                    </a:lnTo>
                    <a:lnTo>
                      <a:pt x="172" y="110"/>
                    </a:lnTo>
                    <a:lnTo>
                      <a:pt x="161" y="89"/>
                    </a:lnTo>
                    <a:lnTo>
                      <a:pt x="144" y="62"/>
                    </a:lnTo>
                    <a:lnTo>
                      <a:pt x="122" y="33"/>
                    </a:lnTo>
                    <a:lnTo>
                      <a:pt x="95" y="11"/>
                    </a:lnTo>
                    <a:lnTo>
                      <a:pt x="69" y="0"/>
                    </a:lnTo>
                    <a:lnTo>
                      <a:pt x="40" y="7"/>
                    </a:lnTo>
                    <a:lnTo>
                      <a:pt x="14" y="38"/>
                    </a:lnTo>
                    <a:lnTo>
                      <a:pt x="3" y="60"/>
                    </a:lnTo>
                    <a:lnTo>
                      <a:pt x="0" y="78"/>
                    </a:lnTo>
                    <a:lnTo>
                      <a:pt x="1" y="94"/>
                    </a:lnTo>
                    <a:lnTo>
                      <a:pt x="8" y="106"/>
                    </a:lnTo>
                    <a:lnTo>
                      <a:pt x="17" y="117"/>
                    </a:lnTo>
                    <a:lnTo>
                      <a:pt x="30" y="126"/>
                    </a:lnTo>
                    <a:lnTo>
                      <a:pt x="46" y="132"/>
                    </a:lnTo>
                    <a:lnTo>
                      <a:pt x="62" y="138"/>
                    </a:lnTo>
                    <a:lnTo>
                      <a:pt x="79" y="141"/>
                    </a:lnTo>
                    <a:lnTo>
                      <a:pt x="98" y="143"/>
                    </a:lnTo>
                    <a:lnTo>
                      <a:pt x="115" y="144"/>
                    </a:lnTo>
                    <a:lnTo>
                      <a:pt x="130" y="146"/>
                    </a:lnTo>
                    <a:lnTo>
                      <a:pt x="144" y="146"/>
                    </a:lnTo>
                    <a:lnTo>
                      <a:pt x="154" y="144"/>
                    </a:lnTo>
                    <a:lnTo>
                      <a:pt x="161" y="144"/>
                    </a:lnTo>
                    <a:lnTo>
                      <a:pt x="163" y="144"/>
                    </a:lnTo>
                    <a:close/>
                  </a:path>
                </a:pathLst>
              </a:custGeom>
              <a:solidFill>
                <a:srgbClr val="6800E0">
                  <a:alpha val="100000"/>
                </a:srgbClr>
              </a:solidFill>
              <a:ln w="9525">
                <a:noFill/>
              </a:ln>
            </p:spPr>
            <p:txBody>
              <a:bodyPr/>
              <a:p>
                <a:endParaRPr lang="en-US"/>
              </a:p>
            </p:txBody>
          </p:sp>
          <p:sp>
            <p:nvSpPr>
              <p:cNvPr id="10253" name="Freeform 153"/>
              <p:cNvSpPr/>
              <p:nvPr/>
            </p:nvSpPr>
            <p:spPr>
              <a:xfrm>
                <a:off x="2821" y="2800"/>
                <a:ext cx="89" cy="71"/>
              </a:xfrm>
              <a:custGeom>
                <a:avLst/>
                <a:gdLst>
                  <a:gd name="txL" fmla="*/ 0 w 178"/>
                  <a:gd name="txT" fmla="*/ 0 h 143"/>
                  <a:gd name="txR" fmla="*/ 178 w 178"/>
                  <a:gd name="txB" fmla="*/ 143 h 14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78" h="143">
                    <a:moveTo>
                      <a:pt x="178" y="27"/>
                    </a:moveTo>
                    <a:lnTo>
                      <a:pt x="164" y="1"/>
                    </a:lnTo>
                    <a:lnTo>
                      <a:pt x="162" y="1"/>
                    </a:lnTo>
                    <a:lnTo>
                      <a:pt x="155" y="1"/>
                    </a:lnTo>
                    <a:lnTo>
                      <a:pt x="145" y="0"/>
                    </a:lnTo>
                    <a:lnTo>
                      <a:pt x="131" y="0"/>
                    </a:lnTo>
                    <a:lnTo>
                      <a:pt x="116" y="1"/>
                    </a:lnTo>
                    <a:lnTo>
                      <a:pt x="99" y="2"/>
                    </a:lnTo>
                    <a:lnTo>
                      <a:pt x="80" y="5"/>
                    </a:lnTo>
                    <a:lnTo>
                      <a:pt x="63" y="7"/>
                    </a:lnTo>
                    <a:lnTo>
                      <a:pt x="46" y="13"/>
                    </a:lnTo>
                    <a:lnTo>
                      <a:pt x="31" y="18"/>
                    </a:lnTo>
                    <a:lnTo>
                      <a:pt x="18" y="27"/>
                    </a:lnTo>
                    <a:lnTo>
                      <a:pt x="8" y="37"/>
                    </a:lnTo>
                    <a:lnTo>
                      <a:pt x="2" y="50"/>
                    </a:lnTo>
                    <a:lnTo>
                      <a:pt x="0" y="65"/>
                    </a:lnTo>
                    <a:lnTo>
                      <a:pt x="4" y="83"/>
                    </a:lnTo>
                    <a:lnTo>
                      <a:pt x="14" y="104"/>
                    </a:lnTo>
                    <a:lnTo>
                      <a:pt x="41" y="135"/>
                    </a:lnTo>
                    <a:lnTo>
                      <a:pt x="69" y="143"/>
                    </a:lnTo>
                    <a:lnTo>
                      <a:pt x="96" y="132"/>
                    </a:lnTo>
                    <a:lnTo>
                      <a:pt x="122" y="111"/>
                    </a:lnTo>
                    <a:lnTo>
                      <a:pt x="145" y="83"/>
                    </a:lnTo>
                    <a:lnTo>
                      <a:pt x="162" y="55"/>
                    </a:lnTo>
                    <a:lnTo>
                      <a:pt x="174" y="35"/>
                    </a:lnTo>
                    <a:lnTo>
                      <a:pt x="178" y="27"/>
                    </a:lnTo>
                    <a:close/>
                  </a:path>
                </a:pathLst>
              </a:custGeom>
              <a:solidFill>
                <a:srgbClr val="6800E0">
                  <a:alpha val="100000"/>
                </a:srgbClr>
              </a:solidFill>
              <a:ln w="9525">
                <a:noFill/>
              </a:ln>
            </p:spPr>
            <p:txBody>
              <a:bodyPr/>
              <a:p>
                <a:endParaRPr lang="en-US"/>
              </a:p>
            </p:txBody>
          </p:sp>
          <p:sp>
            <p:nvSpPr>
              <p:cNvPr id="10254" name="Freeform 154"/>
              <p:cNvSpPr/>
              <p:nvPr/>
            </p:nvSpPr>
            <p:spPr>
              <a:xfrm>
                <a:off x="2894" y="2818"/>
                <a:ext cx="66" cy="90"/>
              </a:xfrm>
              <a:custGeom>
                <a:avLst/>
                <a:gdLst>
                  <a:gd name="txL" fmla="*/ 0 w 132"/>
                  <a:gd name="txT" fmla="*/ 0 h 181"/>
                  <a:gd name="txR" fmla="*/ 132 w 132"/>
                  <a:gd name="txB" fmla="*/ 181 h 181"/>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2" h="181">
                    <a:moveTo>
                      <a:pt x="82" y="0"/>
                    </a:moveTo>
                    <a:lnTo>
                      <a:pt x="52" y="0"/>
                    </a:lnTo>
                    <a:lnTo>
                      <a:pt x="47" y="8"/>
                    </a:lnTo>
                    <a:lnTo>
                      <a:pt x="35" y="29"/>
                    </a:lnTo>
                    <a:lnTo>
                      <a:pt x="20" y="57"/>
                    </a:lnTo>
                    <a:lnTo>
                      <a:pt x="7" y="90"/>
                    </a:lnTo>
                    <a:lnTo>
                      <a:pt x="0" y="123"/>
                    </a:lnTo>
                    <a:lnTo>
                      <a:pt x="5" y="152"/>
                    </a:lnTo>
                    <a:lnTo>
                      <a:pt x="24" y="172"/>
                    </a:lnTo>
                    <a:lnTo>
                      <a:pt x="64" y="181"/>
                    </a:lnTo>
                    <a:lnTo>
                      <a:pt x="106" y="172"/>
                    </a:lnTo>
                    <a:lnTo>
                      <a:pt x="127" y="152"/>
                    </a:lnTo>
                    <a:lnTo>
                      <a:pt x="132" y="123"/>
                    </a:lnTo>
                    <a:lnTo>
                      <a:pt x="127" y="90"/>
                    </a:lnTo>
                    <a:lnTo>
                      <a:pt x="114" y="57"/>
                    </a:lnTo>
                    <a:lnTo>
                      <a:pt x="99" y="29"/>
                    </a:lnTo>
                    <a:lnTo>
                      <a:pt x="86" y="8"/>
                    </a:lnTo>
                    <a:lnTo>
                      <a:pt x="82" y="0"/>
                    </a:lnTo>
                    <a:close/>
                  </a:path>
                </a:pathLst>
              </a:custGeom>
              <a:solidFill>
                <a:srgbClr val="6800E0">
                  <a:alpha val="100000"/>
                </a:srgbClr>
              </a:solidFill>
              <a:ln w="9525">
                <a:noFill/>
              </a:ln>
            </p:spPr>
            <p:txBody>
              <a:bodyPr/>
              <a:p>
                <a:endParaRPr lang="en-US"/>
              </a:p>
            </p:txBody>
          </p:sp>
          <p:sp>
            <p:nvSpPr>
              <p:cNvPr id="10255" name="Freeform 155"/>
              <p:cNvSpPr/>
              <p:nvPr/>
            </p:nvSpPr>
            <p:spPr>
              <a:xfrm>
                <a:off x="2944" y="2799"/>
                <a:ext cx="88" cy="72"/>
              </a:xfrm>
              <a:custGeom>
                <a:avLst/>
                <a:gdLst>
                  <a:gd name="txL" fmla="*/ 0 w 177"/>
                  <a:gd name="txT" fmla="*/ 0 h 144"/>
                  <a:gd name="txR" fmla="*/ 177 w 177"/>
                  <a:gd name="txB" fmla="*/ 144 h 144"/>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77" h="144">
                    <a:moveTo>
                      <a:pt x="15" y="1"/>
                    </a:moveTo>
                    <a:lnTo>
                      <a:pt x="0" y="26"/>
                    </a:lnTo>
                    <a:lnTo>
                      <a:pt x="5" y="34"/>
                    </a:lnTo>
                    <a:lnTo>
                      <a:pt x="16" y="55"/>
                    </a:lnTo>
                    <a:lnTo>
                      <a:pt x="33" y="83"/>
                    </a:lnTo>
                    <a:lnTo>
                      <a:pt x="56" y="110"/>
                    </a:lnTo>
                    <a:lnTo>
                      <a:pt x="82" y="132"/>
                    </a:lnTo>
                    <a:lnTo>
                      <a:pt x="109" y="144"/>
                    </a:lnTo>
                    <a:lnTo>
                      <a:pt x="137" y="137"/>
                    </a:lnTo>
                    <a:lnTo>
                      <a:pt x="164" y="106"/>
                    </a:lnTo>
                    <a:lnTo>
                      <a:pt x="174" y="85"/>
                    </a:lnTo>
                    <a:lnTo>
                      <a:pt x="177" y="67"/>
                    </a:lnTo>
                    <a:lnTo>
                      <a:pt x="176" y="50"/>
                    </a:lnTo>
                    <a:lnTo>
                      <a:pt x="170" y="38"/>
                    </a:lnTo>
                    <a:lnTo>
                      <a:pt x="161" y="27"/>
                    </a:lnTo>
                    <a:lnTo>
                      <a:pt x="147" y="19"/>
                    </a:lnTo>
                    <a:lnTo>
                      <a:pt x="132" y="12"/>
                    </a:lnTo>
                    <a:lnTo>
                      <a:pt x="116" y="8"/>
                    </a:lnTo>
                    <a:lnTo>
                      <a:pt x="98" y="4"/>
                    </a:lnTo>
                    <a:lnTo>
                      <a:pt x="81" y="2"/>
                    </a:lnTo>
                    <a:lnTo>
                      <a:pt x="63" y="1"/>
                    </a:lnTo>
                    <a:lnTo>
                      <a:pt x="48" y="0"/>
                    </a:lnTo>
                    <a:lnTo>
                      <a:pt x="35" y="0"/>
                    </a:lnTo>
                    <a:lnTo>
                      <a:pt x="24" y="1"/>
                    </a:lnTo>
                    <a:lnTo>
                      <a:pt x="17" y="1"/>
                    </a:lnTo>
                    <a:lnTo>
                      <a:pt x="15" y="1"/>
                    </a:lnTo>
                    <a:close/>
                  </a:path>
                </a:pathLst>
              </a:custGeom>
              <a:solidFill>
                <a:srgbClr val="6800E0">
                  <a:alpha val="100000"/>
                </a:srgbClr>
              </a:solidFill>
              <a:ln w="9525">
                <a:noFill/>
              </a:ln>
            </p:spPr>
            <p:txBody>
              <a:bodyPr/>
              <a:p>
                <a:endParaRPr lang="en-US"/>
              </a:p>
            </p:txBody>
          </p:sp>
          <p:sp>
            <p:nvSpPr>
              <p:cNvPr id="10256" name="Freeform 156"/>
              <p:cNvSpPr/>
              <p:nvPr/>
            </p:nvSpPr>
            <p:spPr>
              <a:xfrm>
                <a:off x="2943" y="2718"/>
                <a:ext cx="90" cy="72"/>
              </a:xfrm>
              <a:custGeom>
                <a:avLst/>
                <a:gdLst>
                  <a:gd name="txL" fmla="*/ 0 w 180"/>
                  <a:gd name="txT" fmla="*/ 0 h 143"/>
                  <a:gd name="txR" fmla="*/ 180 w 180"/>
                  <a:gd name="txB" fmla="*/ 143 h 143"/>
                </a:gdLst>
                <a:ahLst/>
                <a:cxnLst>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0" y="1"/>
                  </a:cxn>
                </a:cxnLst>
                <a:rect l="txL" t="txT" r="txR" b="txB"/>
                <a:pathLst>
                  <a:path w="180" h="143">
                    <a:moveTo>
                      <a:pt x="0" y="116"/>
                    </a:moveTo>
                    <a:lnTo>
                      <a:pt x="15" y="142"/>
                    </a:lnTo>
                    <a:lnTo>
                      <a:pt x="17" y="142"/>
                    </a:lnTo>
                    <a:lnTo>
                      <a:pt x="24" y="142"/>
                    </a:lnTo>
                    <a:lnTo>
                      <a:pt x="34" y="143"/>
                    </a:lnTo>
                    <a:lnTo>
                      <a:pt x="48" y="143"/>
                    </a:lnTo>
                    <a:lnTo>
                      <a:pt x="63" y="142"/>
                    </a:lnTo>
                    <a:lnTo>
                      <a:pt x="80" y="141"/>
                    </a:lnTo>
                    <a:lnTo>
                      <a:pt x="99" y="139"/>
                    </a:lnTo>
                    <a:lnTo>
                      <a:pt x="116" y="135"/>
                    </a:lnTo>
                    <a:lnTo>
                      <a:pt x="133" y="131"/>
                    </a:lnTo>
                    <a:lnTo>
                      <a:pt x="148" y="125"/>
                    </a:lnTo>
                    <a:lnTo>
                      <a:pt x="161" y="117"/>
                    </a:lnTo>
                    <a:lnTo>
                      <a:pt x="171" y="106"/>
                    </a:lnTo>
                    <a:lnTo>
                      <a:pt x="177" y="94"/>
                    </a:lnTo>
                    <a:lnTo>
                      <a:pt x="180" y="79"/>
                    </a:lnTo>
                    <a:lnTo>
                      <a:pt x="175" y="60"/>
                    </a:lnTo>
                    <a:lnTo>
                      <a:pt x="166" y="40"/>
                    </a:lnTo>
                    <a:lnTo>
                      <a:pt x="138" y="7"/>
                    </a:lnTo>
                    <a:lnTo>
                      <a:pt x="109" y="0"/>
                    </a:lnTo>
                    <a:lnTo>
                      <a:pt x="82" y="10"/>
                    </a:lnTo>
                    <a:lnTo>
                      <a:pt x="56" y="32"/>
                    </a:lnTo>
                    <a:lnTo>
                      <a:pt x="33" y="59"/>
                    </a:lnTo>
                    <a:lnTo>
                      <a:pt x="16" y="87"/>
                    </a:lnTo>
                    <a:lnTo>
                      <a:pt x="4" y="108"/>
                    </a:lnTo>
                    <a:lnTo>
                      <a:pt x="0" y="116"/>
                    </a:lnTo>
                    <a:close/>
                  </a:path>
                </a:pathLst>
              </a:custGeom>
              <a:solidFill>
                <a:srgbClr val="6800E0">
                  <a:alpha val="100000"/>
                </a:srgbClr>
              </a:solidFill>
              <a:ln w="9525">
                <a:noFill/>
              </a:ln>
            </p:spPr>
            <p:txBody>
              <a:bodyPr/>
              <a:p>
                <a:endParaRPr lang="en-US"/>
              </a:p>
            </p:txBody>
          </p:sp>
          <p:sp>
            <p:nvSpPr>
              <p:cNvPr id="10257" name="Freeform 157"/>
              <p:cNvSpPr/>
              <p:nvPr/>
            </p:nvSpPr>
            <p:spPr>
              <a:xfrm>
                <a:off x="3116" y="2261"/>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2" y="24"/>
                    </a:moveTo>
                    <a:lnTo>
                      <a:pt x="8" y="23"/>
                    </a:lnTo>
                    <a:lnTo>
                      <a:pt x="3" y="21"/>
                    </a:lnTo>
                    <a:lnTo>
                      <a:pt x="1" y="16"/>
                    </a:lnTo>
                    <a:lnTo>
                      <a:pt x="0" y="11"/>
                    </a:lnTo>
                    <a:lnTo>
                      <a:pt x="1" y="7"/>
                    </a:lnTo>
                    <a:lnTo>
                      <a:pt x="3" y="3"/>
                    </a:lnTo>
                    <a:lnTo>
                      <a:pt x="8" y="1"/>
                    </a:lnTo>
                    <a:lnTo>
                      <a:pt x="12" y="0"/>
                    </a:lnTo>
                    <a:lnTo>
                      <a:pt x="17" y="1"/>
                    </a:lnTo>
                    <a:lnTo>
                      <a:pt x="20" y="3"/>
                    </a:lnTo>
                    <a:lnTo>
                      <a:pt x="23" y="7"/>
                    </a:lnTo>
                    <a:lnTo>
                      <a:pt x="24" y="11"/>
                    </a:lnTo>
                    <a:lnTo>
                      <a:pt x="23" y="16"/>
                    </a:lnTo>
                    <a:lnTo>
                      <a:pt x="20" y="21"/>
                    </a:lnTo>
                    <a:lnTo>
                      <a:pt x="17" y="23"/>
                    </a:lnTo>
                    <a:lnTo>
                      <a:pt x="12" y="24"/>
                    </a:lnTo>
                    <a:close/>
                  </a:path>
                </a:pathLst>
              </a:custGeom>
              <a:solidFill>
                <a:srgbClr val="FFFF93">
                  <a:alpha val="100000"/>
                </a:srgbClr>
              </a:solidFill>
              <a:ln w="9525">
                <a:noFill/>
              </a:ln>
            </p:spPr>
            <p:txBody>
              <a:bodyPr/>
              <a:p>
                <a:endParaRPr lang="en-US"/>
              </a:p>
            </p:txBody>
          </p:sp>
          <p:sp>
            <p:nvSpPr>
              <p:cNvPr id="10258" name="Freeform 158"/>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10259" name="Freeform 159"/>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10260" name="Freeform 160"/>
              <p:cNvSpPr/>
              <p:nvPr/>
            </p:nvSpPr>
            <p:spPr>
              <a:xfrm>
                <a:off x="3080" y="2236"/>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8"/>
                    </a:lnTo>
                    <a:lnTo>
                      <a:pt x="70" y="44"/>
                    </a:lnTo>
                    <a:lnTo>
                      <a:pt x="64" y="36"/>
                    </a:lnTo>
                    <a:lnTo>
                      <a:pt x="58" y="25"/>
                    </a:lnTo>
                    <a:lnTo>
                      <a:pt x="49" y="14"/>
                    </a:lnTo>
                    <a:lnTo>
                      <a:pt x="39" y="5"/>
                    </a:lnTo>
                    <a:lnTo>
                      <a:pt x="28" y="0"/>
                    </a:lnTo>
                    <a:lnTo>
                      <a:pt x="16" y="4"/>
                    </a:lnTo>
                    <a:lnTo>
                      <a:pt x="6" y="17"/>
                    </a:lnTo>
                    <a:lnTo>
                      <a:pt x="0" y="33"/>
                    </a:lnTo>
                    <a:lnTo>
                      <a:pt x="3" y="43"/>
                    </a:lnTo>
                    <a:lnTo>
                      <a:pt x="11" y="51"/>
                    </a:lnTo>
                    <a:lnTo>
                      <a:pt x="25" y="56"/>
                    </a:lnTo>
                    <a:lnTo>
                      <a:pt x="39" y="58"/>
                    </a:lnTo>
                    <a:lnTo>
                      <a:pt x="52" y="58"/>
                    </a:lnTo>
                    <a:lnTo>
                      <a:pt x="62" y="58"/>
                    </a:lnTo>
                    <a:lnTo>
                      <a:pt x="66" y="58"/>
                    </a:lnTo>
                    <a:close/>
                  </a:path>
                </a:pathLst>
              </a:custGeom>
              <a:solidFill>
                <a:srgbClr val="6800E0">
                  <a:alpha val="100000"/>
                </a:srgbClr>
              </a:solidFill>
              <a:ln w="9525">
                <a:noFill/>
              </a:ln>
            </p:spPr>
            <p:txBody>
              <a:bodyPr/>
              <a:p>
                <a:endParaRPr lang="en-US"/>
              </a:p>
            </p:txBody>
          </p:sp>
          <p:sp>
            <p:nvSpPr>
              <p:cNvPr id="10261" name="Freeform 161"/>
              <p:cNvSpPr/>
              <p:nvPr/>
            </p:nvSpPr>
            <p:spPr>
              <a:xfrm>
                <a:off x="3080" y="2269"/>
                <a:ext cx="36" cy="28"/>
              </a:xfrm>
              <a:custGeom>
                <a:avLst/>
                <a:gdLst>
                  <a:gd name="txL" fmla="*/ 0 w 71"/>
                  <a:gd name="txT" fmla="*/ 0 h 57"/>
                  <a:gd name="txR" fmla="*/ 71 w 71"/>
                  <a:gd name="txB" fmla="*/ 57 h 57"/>
                </a:gdLst>
                <a:ahLst/>
                <a:cxnLst>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71" y="10"/>
                    </a:moveTo>
                    <a:lnTo>
                      <a:pt x="66" y="0"/>
                    </a:lnTo>
                    <a:lnTo>
                      <a:pt x="62" y="0"/>
                    </a:lnTo>
                    <a:lnTo>
                      <a:pt x="53" y="0"/>
                    </a:lnTo>
                    <a:lnTo>
                      <a:pt x="39" y="0"/>
                    </a:lnTo>
                    <a:lnTo>
                      <a:pt x="25" y="2"/>
                    </a:lnTo>
                    <a:lnTo>
                      <a:pt x="13" y="7"/>
                    </a:lnTo>
                    <a:lnTo>
                      <a:pt x="3" y="15"/>
                    </a:lnTo>
                    <a:lnTo>
                      <a:pt x="0" y="25"/>
                    </a:lnTo>
                    <a:lnTo>
                      <a:pt x="6" y="42"/>
                    </a:lnTo>
                    <a:lnTo>
                      <a:pt x="16" y="54"/>
                    </a:lnTo>
                    <a:lnTo>
                      <a:pt x="28" y="57"/>
                    </a:lnTo>
                    <a:lnTo>
                      <a:pt x="39" y="53"/>
                    </a:lnTo>
                    <a:lnTo>
                      <a:pt x="49" y="44"/>
                    </a:lnTo>
                    <a:lnTo>
                      <a:pt x="58" y="33"/>
                    </a:lnTo>
                    <a:lnTo>
                      <a:pt x="64" y="22"/>
                    </a:lnTo>
                    <a:lnTo>
                      <a:pt x="70" y="14"/>
                    </a:lnTo>
                    <a:lnTo>
                      <a:pt x="71" y="10"/>
                    </a:lnTo>
                    <a:close/>
                  </a:path>
                </a:pathLst>
              </a:custGeom>
              <a:solidFill>
                <a:srgbClr val="6800E0">
                  <a:alpha val="100000"/>
                </a:srgbClr>
              </a:solidFill>
              <a:ln w="9525">
                <a:noFill/>
              </a:ln>
            </p:spPr>
            <p:txBody>
              <a:bodyPr/>
              <a:p>
                <a:endParaRPr lang="en-US"/>
              </a:p>
            </p:txBody>
          </p:sp>
          <p:sp>
            <p:nvSpPr>
              <p:cNvPr id="10262" name="Freeform 162"/>
              <p:cNvSpPr/>
              <p:nvPr/>
            </p:nvSpPr>
            <p:spPr>
              <a:xfrm>
                <a:off x="3109" y="2277"/>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2" h="73">
                    <a:moveTo>
                      <a:pt x="32" y="0"/>
                    </a:moveTo>
                    <a:lnTo>
                      <a:pt x="20" y="0"/>
                    </a:lnTo>
                    <a:lnTo>
                      <a:pt x="18" y="4"/>
                    </a:lnTo>
                    <a:lnTo>
                      <a:pt x="14" y="12"/>
                    </a:lnTo>
                    <a:lnTo>
                      <a:pt x="8" y="23"/>
                    </a:lnTo>
                    <a:lnTo>
                      <a:pt x="2" y="36"/>
                    </a:lnTo>
                    <a:lnTo>
                      <a:pt x="0" y="50"/>
                    </a:lnTo>
                    <a:lnTo>
                      <a:pt x="1" y="61"/>
                    </a:lnTo>
                    <a:lnTo>
                      <a:pt x="9" y="69"/>
                    </a:lnTo>
                    <a:lnTo>
                      <a:pt x="25" y="73"/>
                    </a:lnTo>
                    <a:lnTo>
                      <a:pt x="41" y="69"/>
                    </a:lnTo>
                    <a:lnTo>
                      <a:pt x="50" y="61"/>
                    </a:lnTo>
                    <a:lnTo>
                      <a:pt x="52" y="50"/>
                    </a:lnTo>
                    <a:lnTo>
                      <a:pt x="49" y="36"/>
                    </a:lnTo>
                    <a:lnTo>
                      <a:pt x="45" y="23"/>
                    </a:lnTo>
                    <a:lnTo>
                      <a:pt x="39" y="12"/>
                    </a:lnTo>
                    <a:lnTo>
                      <a:pt x="34" y="4"/>
                    </a:lnTo>
                    <a:lnTo>
                      <a:pt x="32" y="0"/>
                    </a:lnTo>
                    <a:close/>
                  </a:path>
                </a:pathLst>
              </a:custGeom>
              <a:solidFill>
                <a:srgbClr val="6800E0">
                  <a:alpha val="100000"/>
                </a:srgbClr>
              </a:solidFill>
              <a:ln w="9525">
                <a:noFill/>
              </a:ln>
            </p:spPr>
            <p:txBody>
              <a:bodyPr/>
              <a:p>
                <a:endParaRPr lang="en-US"/>
              </a:p>
            </p:txBody>
          </p:sp>
          <p:sp>
            <p:nvSpPr>
              <p:cNvPr id="10263" name="Freeform 163"/>
              <p:cNvSpPr/>
              <p:nvPr/>
            </p:nvSpPr>
            <p:spPr>
              <a:xfrm>
                <a:off x="3129" y="2269"/>
                <a:ext cx="36" cy="28"/>
              </a:xfrm>
              <a:custGeom>
                <a:avLst/>
                <a:gdLst>
                  <a:gd name="txL" fmla="*/ 0 w 71"/>
                  <a:gd name="txT" fmla="*/ 0 h 57"/>
                  <a:gd name="txR" fmla="*/ 71 w 71"/>
                  <a:gd name="txB" fmla="*/ 57 h 57"/>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6" y="0"/>
                    </a:moveTo>
                    <a:lnTo>
                      <a:pt x="0" y="10"/>
                    </a:lnTo>
                    <a:lnTo>
                      <a:pt x="1" y="14"/>
                    </a:lnTo>
                    <a:lnTo>
                      <a:pt x="7" y="22"/>
                    </a:lnTo>
                    <a:lnTo>
                      <a:pt x="14" y="33"/>
                    </a:lnTo>
                    <a:lnTo>
                      <a:pt x="23" y="44"/>
                    </a:lnTo>
                    <a:lnTo>
                      <a:pt x="32" y="53"/>
                    </a:lnTo>
                    <a:lnTo>
                      <a:pt x="44" y="57"/>
                    </a:lnTo>
                    <a:lnTo>
                      <a:pt x="55" y="54"/>
                    </a:lnTo>
                    <a:lnTo>
                      <a:pt x="66" y="42"/>
                    </a:lnTo>
                    <a:lnTo>
                      <a:pt x="71" y="25"/>
                    </a:lnTo>
                    <a:lnTo>
                      <a:pt x="68" y="15"/>
                    </a:lnTo>
                    <a:lnTo>
                      <a:pt x="60" y="7"/>
                    </a:lnTo>
                    <a:lnTo>
                      <a:pt x="46" y="2"/>
                    </a:lnTo>
                    <a:lnTo>
                      <a:pt x="32" y="0"/>
                    </a:lnTo>
                    <a:lnTo>
                      <a:pt x="19" y="0"/>
                    </a:lnTo>
                    <a:lnTo>
                      <a:pt x="9" y="0"/>
                    </a:lnTo>
                    <a:lnTo>
                      <a:pt x="6" y="0"/>
                    </a:lnTo>
                    <a:close/>
                  </a:path>
                </a:pathLst>
              </a:custGeom>
              <a:solidFill>
                <a:srgbClr val="6800E0">
                  <a:alpha val="100000"/>
                </a:srgbClr>
              </a:solidFill>
              <a:ln w="9525">
                <a:noFill/>
              </a:ln>
            </p:spPr>
            <p:txBody>
              <a:bodyPr/>
              <a:p>
                <a:endParaRPr lang="en-US"/>
              </a:p>
            </p:txBody>
          </p:sp>
          <p:sp>
            <p:nvSpPr>
              <p:cNvPr id="10264" name="Freeform 164"/>
              <p:cNvSpPr/>
              <p:nvPr/>
            </p:nvSpPr>
            <p:spPr>
              <a:xfrm>
                <a:off x="3129" y="2236"/>
                <a:ext cx="36" cy="28"/>
              </a:xfrm>
              <a:custGeom>
                <a:avLst/>
                <a:gdLst>
                  <a:gd name="txL" fmla="*/ 0 w 71"/>
                  <a:gd name="txT" fmla="*/ 0 h 57"/>
                  <a:gd name="txR" fmla="*/ 71 w 71"/>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1" h="57">
                    <a:moveTo>
                      <a:pt x="0" y="47"/>
                    </a:moveTo>
                    <a:lnTo>
                      <a:pt x="6" y="57"/>
                    </a:lnTo>
                    <a:lnTo>
                      <a:pt x="9" y="57"/>
                    </a:lnTo>
                    <a:lnTo>
                      <a:pt x="19" y="57"/>
                    </a:lnTo>
                    <a:lnTo>
                      <a:pt x="32" y="57"/>
                    </a:lnTo>
                    <a:lnTo>
                      <a:pt x="46" y="55"/>
                    </a:lnTo>
                    <a:lnTo>
                      <a:pt x="59" y="50"/>
                    </a:lnTo>
                    <a:lnTo>
                      <a:pt x="68" y="43"/>
                    </a:lnTo>
                    <a:lnTo>
                      <a:pt x="71" y="32"/>
                    </a:lnTo>
                    <a:lnTo>
                      <a:pt x="66" y="17"/>
                    </a:lnTo>
                    <a:lnTo>
                      <a:pt x="55" y="4"/>
                    </a:lnTo>
                    <a:lnTo>
                      <a:pt x="44" y="0"/>
                    </a:lnTo>
                    <a:lnTo>
                      <a:pt x="32" y="4"/>
                    </a:lnTo>
                    <a:lnTo>
                      <a:pt x="23" y="13"/>
                    </a:lnTo>
                    <a:lnTo>
                      <a:pt x="14" y="23"/>
                    </a:lnTo>
                    <a:lnTo>
                      <a:pt x="7" y="35"/>
                    </a:lnTo>
                    <a:lnTo>
                      <a:pt x="1" y="43"/>
                    </a:lnTo>
                    <a:lnTo>
                      <a:pt x="0" y="47"/>
                    </a:lnTo>
                    <a:close/>
                  </a:path>
                </a:pathLst>
              </a:custGeom>
              <a:solidFill>
                <a:srgbClr val="6800E0">
                  <a:alpha val="100000"/>
                </a:srgbClr>
              </a:solidFill>
              <a:ln w="9525">
                <a:noFill/>
              </a:ln>
            </p:spPr>
            <p:txBody>
              <a:bodyPr/>
              <a:p>
                <a:endParaRPr lang="en-US"/>
              </a:p>
            </p:txBody>
          </p:sp>
          <p:sp>
            <p:nvSpPr>
              <p:cNvPr id="10265" name="Freeform 165"/>
              <p:cNvSpPr/>
              <p:nvPr/>
            </p:nvSpPr>
            <p:spPr>
              <a:xfrm>
                <a:off x="3830" y="3106"/>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1" y="24"/>
                    </a:moveTo>
                    <a:lnTo>
                      <a:pt x="7" y="23"/>
                    </a:lnTo>
                    <a:lnTo>
                      <a:pt x="3" y="20"/>
                    </a:lnTo>
                    <a:lnTo>
                      <a:pt x="1" y="16"/>
                    </a:lnTo>
                    <a:lnTo>
                      <a:pt x="0" y="11"/>
                    </a:lnTo>
                    <a:lnTo>
                      <a:pt x="1" y="7"/>
                    </a:lnTo>
                    <a:lnTo>
                      <a:pt x="3" y="3"/>
                    </a:lnTo>
                    <a:lnTo>
                      <a:pt x="7" y="1"/>
                    </a:lnTo>
                    <a:lnTo>
                      <a:pt x="11" y="0"/>
                    </a:lnTo>
                    <a:lnTo>
                      <a:pt x="16" y="1"/>
                    </a:lnTo>
                    <a:lnTo>
                      <a:pt x="20" y="3"/>
                    </a:lnTo>
                    <a:lnTo>
                      <a:pt x="23" y="7"/>
                    </a:lnTo>
                    <a:lnTo>
                      <a:pt x="24" y="11"/>
                    </a:lnTo>
                    <a:lnTo>
                      <a:pt x="23" y="16"/>
                    </a:lnTo>
                    <a:lnTo>
                      <a:pt x="20" y="20"/>
                    </a:lnTo>
                    <a:lnTo>
                      <a:pt x="16" y="23"/>
                    </a:lnTo>
                    <a:lnTo>
                      <a:pt x="11" y="24"/>
                    </a:lnTo>
                    <a:close/>
                  </a:path>
                </a:pathLst>
              </a:custGeom>
              <a:solidFill>
                <a:srgbClr val="FFFF93">
                  <a:alpha val="100000"/>
                </a:srgbClr>
              </a:solidFill>
              <a:ln w="9525">
                <a:noFill/>
              </a:ln>
            </p:spPr>
            <p:txBody>
              <a:bodyPr/>
              <a:p>
                <a:endParaRPr lang="en-US"/>
              </a:p>
            </p:txBody>
          </p:sp>
          <p:sp>
            <p:nvSpPr>
              <p:cNvPr id="10266" name="Freeform 166"/>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10267" name="Freeform 167"/>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10268" name="Freeform 168"/>
              <p:cNvSpPr/>
              <p:nvPr/>
            </p:nvSpPr>
            <p:spPr>
              <a:xfrm>
                <a:off x="3793" y="3081"/>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7"/>
                    </a:lnTo>
                    <a:lnTo>
                      <a:pt x="70" y="44"/>
                    </a:lnTo>
                    <a:lnTo>
                      <a:pt x="64" y="36"/>
                    </a:lnTo>
                    <a:lnTo>
                      <a:pt x="58" y="24"/>
                    </a:lnTo>
                    <a:lnTo>
                      <a:pt x="49" y="14"/>
                    </a:lnTo>
                    <a:lnTo>
                      <a:pt x="39" y="5"/>
                    </a:lnTo>
                    <a:lnTo>
                      <a:pt x="28" y="0"/>
                    </a:lnTo>
                    <a:lnTo>
                      <a:pt x="16" y="4"/>
                    </a:lnTo>
                    <a:lnTo>
                      <a:pt x="6" y="16"/>
                    </a:lnTo>
                    <a:lnTo>
                      <a:pt x="0" y="32"/>
                    </a:lnTo>
                    <a:lnTo>
                      <a:pt x="3" y="43"/>
                    </a:lnTo>
                    <a:lnTo>
                      <a:pt x="13" y="51"/>
                    </a:lnTo>
                    <a:lnTo>
                      <a:pt x="25" y="55"/>
                    </a:lnTo>
                    <a:lnTo>
                      <a:pt x="39" y="58"/>
                    </a:lnTo>
                    <a:lnTo>
                      <a:pt x="53" y="58"/>
                    </a:lnTo>
                    <a:lnTo>
                      <a:pt x="62" y="58"/>
                    </a:lnTo>
                    <a:lnTo>
                      <a:pt x="66" y="58"/>
                    </a:lnTo>
                    <a:close/>
                  </a:path>
                </a:pathLst>
              </a:custGeom>
              <a:solidFill>
                <a:srgbClr val="6800E0">
                  <a:alpha val="100000"/>
                </a:srgbClr>
              </a:solidFill>
              <a:ln w="9525">
                <a:noFill/>
              </a:ln>
            </p:spPr>
            <p:txBody>
              <a:bodyPr/>
              <a:p>
                <a:endParaRPr lang="en-US"/>
              </a:p>
            </p:txBody>
          </p:sp>
          <p:sp>
            <p:nvSpPr>
              <p:cNvPr id="10269" name="Freeform 169"/>
              <p:cNvSpPr/>
              <p:nvPr/>
            </p:nvSpPr>
            <p:spPr>
              <a:xfrm>
                <a:off x="3793" y="3114"/>
                <a:ext cx="37" cy="28"/>
              </a:xfrm>
              <a:custGeom>
                <a:avLst/>
                <a:gdLst>
                  <a:gd name="txL" fmla="*/ 0 w 72"/>
                  <a:gd name="txT" fmla="*/ 0 h 56"/>
                  <a:gd name="txR" fmla="*/ 72 w 72"/>
                  <a:gd name="txB" fmla="*/ 56 h 56"/>
                </a:gdLst>
                <a:ahLst/>
                <a:cxnLst>
                  <a:cxn ang="0">
                    <a:pos x="1" y="1"/>
                  </a:cxn>
                  <a:cxn ang="0">
                    <a:pos x="1" y="0"/>
                  </a:cxn>
                  <a:cxn ang="0">
                    <a:pos x="1" y="0"/>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2" h="56">
                    <a:moveTo>
                      <a:pt x="72" y="10"/>
                    </a:moveTo>
                    <a:lnTo>
                      <a:pt x="67" y="0"/>
                    </a:lnTo>
                    <a:lnTo>
                      <a:pt x="63" y="0"/>
                    </a:lnTo>
                    <a:lnTo>
                      <a:pt x="53" y="0"/>
                    </a:lnTo>
                    <a:lnTo>
                      <a:pt x="40" y="0"/>
                    </a:lnTo>
                    <a:lnTo>
                      <a:pt x="26" y="2"/>
                    </a:lnTo>
                    <a:lnTo>
                      <a:pt x="13" y="7"/>
                    </a:lnTo>
                    <a:lnTo>
                      <a:pt x="3" y="15"/>
                    </a:lnTo>
                    <a:lnTo>
                      <a:pt x="0" y="25"/>
                    </a:lnTo>
                    <a:lnTo>
                      <a:pt x="6" y="41"/>
                    </a:lnTo>
                    <a:lnTo>
                      <a:pt x="17" y="54"/>
                    </a:lnTo>
                    <a:lnTo>
                      <a:pt x="29" y="56"/>
                    </a:lnTo>
                    <a:lnTo>
                      <a:pt x="39" y="53"/>
                    </a:lnTo>
                    <a:lnTo>
                      <a:pt x="49" y="44"/>
                    </a:lnTo>
                    <a:lnTo>
                      <a:pt x="59" y="33"/>
                    </a:lnTo>
                    <a:lnTo>
                      <a:pt x="66" y="22"/>
                    </a:lnTo>
                    <a:lnTo>
                      <a:pt x="71" y="14"/>
                    </a:lnTo>
                    <a:lnTo>
                      <a:pt x="72" y="10"/>
                    </a:lnTo>
                    <a:close/>
                  </a:path>
                </a:pathLst>
              </a:custGeom>
              <a:solidFill>
                <a:srgbClr val="6800E0">
                  <a:alpha val="100000"/>
                </a:srgbClr>
              </a:solidFill>
              <a:ln w="9525">
                <a:noFill/>
              </a:ln>
            </p:spPr>
            <p:txBody>
              <a:bodyPr/>
              <a:p>
                <a:endParaRPr lang="en-US"/>
              </a:p>
            </p:txBody>
          </p:sp>
          <p:sp>
            <p:nvSpPr>
              <p:cNvPr id="10270" name="Freeform 170"/>
              <p:cNvSpPr/>
              <p:nvPr/>
            </p:nvSpPr>
            <p:spPr>
              <a:xfrm>
                <a:off x="3823" y="3121"/>
                <a:ext cx="26" cy="37"/>
              </a:xfrm>
              <a:custGeom>
                <a:avLst/>
                <a:gdLst>
                  <a:gd name="txL" fmla="*/ 0 w 53"/>
                  <a:gd name="txT" fmla="*/ 0 h 72"/>
                  <a:gd name="txR" fmla="*/ 53 w 53"/>
                  <a:gd name="txB" fmla="*/ 72 h 72"/>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53" h="72">
                    <a:moveTo>
                      <a:pt x="33" y="0"/>
                    </a:moveTo>
                    <a:lnTo>
                      <a:pt x="20" y="0"/>
                    </a:lnTo>
                    <a:lnTo>
                      <a:pt x="18" y="3"/>
                    </a:lnTo>
                    <a:lnTo>
                      <a:pt x="13" y="11"/>
                    </a:lnTo>
                    <a:lnTo>
                      <a:pt x="8" y="23"/>
                    </a:lnTo>
                    <a:lnTo>
                      <a:pt x="3" y="35"/>
                    </a:lnTo>
                    <a:lnTo>
                      <a:pt x="0" y="49"/>
                    </a:lnTo>
                    <a:lnTo>
                      <a:pt x="2" y="61"/>
                    </a:lnTo>
                    <a:lnTo>
                      <a:pt x="10" y="69"/>
                    </a:lnTo>
                    <a:lnTo>
                      <a:pt x="26" y="72"/>
                    </a:lnTo>
                    <a:lnTo>
                      <a:pt x="42" y="69"/>
                    </a:lnTo>
                    <a:lnTo>
                      <a:pt x="51" y="61"/>
                    </a:lnTo>
                    <a:lnTo>
                      <a:pt x="53" y="49"/>
                    </a:lnTo>
                    <a:lnTo>
                      <a:pt x="50" y="35"/>
                    </a:lnTo>
                    <a:lnTo>
                      <a:pt x="46" y="23"/>
                    </a:lnTo>
                    <a:lnTo>
                      <a:pt x="40" y="11"/>
                    </a:lnTo>
                    <a:lnTo>
                      <a:pt x="35" y="3"/>
                    </a:lnTo>
                    <a:lnTo>
                      <a:pt x="33" y="0"/>
                    </a:lnTo>
                    <a:close/>
                  </a:path>
                </a:pathLst>
              </a:custGeom>
              <a:solidFill>
                <a:srgbClr val="6800E0">
                  <a:alpha val="100000"/>
                </a:srgbClr>
              </a:solidFill>
              <a:ln w="9525">
                <a:noFill/>
              </a:ln>
            </p:spPr>
            <p:txBody>
              <a:bodyPr/>
              <a:p>
                <a:endParaRPr lang="en-US"/>
              </a:p>
            </p:txBody>
          </p:sp>
          <p:sp>
            <p:nvSpPr>
              <p:cNvPr id="10271" name="Freeform 171"/>
              <p:cNvSpPr/>
              <p:nvPr/>
            </p:nvSpPr>
            <p:spPr>
              <a:xfrm>
                <a:off x="3843" y="3114"/>
                <a:ext cx="36" cy="28"/>
              </a:xfrm>
              <a:custGeom>
                <a:avLst/>
                <a:gdLst>
                  <a:gd name="txL" fmla="*/ 0 w 71"/>
                  <a:gd name="txT" fmla="*/ 0 h 56"/>
                  <a:gd name="txR" fmla="*/ 71 w 71"/>
                  <a:gd name="txB" fmla="*/ 56 h 56"/>
                </a:gdLst>
                <a:ahLst/>
                <a:cxnLst>
                  <a:cxn ang="0">
                    <a:pos x="1"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Lst>
                <a:rect l="txL" t="txT" r="txR" b="txB"/>
                <a:pathLst>
                  <a:path w="71" h="56">
                    <a:moveTo>
                      <a:pt x="6" y="0"/>
                    </a:moveTo>
                    <a:lnTo>
                      <a:pt x="0" y="10"/>
                    </a:lnTo>
                    <a:lnTo>
                      <a:pt x="1" y="14"/>
                    </a:lnTo>
                    <a:lnTo>
                      <a:pt x="7" y="22"/>
                    </a:lnTo>
                    <a:lnTo>
                      <a:pt x="14" y="33"/>
                    </a:lnTo>
                    <a:lnTo>
                      <a:pt x="23" y="44"/>
                    </a:lnTo>
                    <a:lnTo>
                      <a:pt x="32" y="53"/>
                    </a:lnTo>
                    <a:lnTo>
                      <a:pt x="44" y="56"/>
                    </a:lnTo>
                    <a:lnTo>
                      <a:pt x="55" y="54"/>
                    </a:lnTo>
                    <a:lnTo>
                      <a:pt x="66" y="41"/>
                    </a:lnTo>
                    <a:lnTo>
                      <a:pt x="71" y="25"/>
                    </a:lnTo>
                    <a:lnTo>
                      <a:pt x="68" y="15"/>
                    </a:lnTo>
                    <a:lnTo>
                      <a:pt x="59" y="7"/>
                    </a:lnTo>
                    <a:lnTo>
                      <a:pt x="46" y="2"/>
                    </a:lnTo>
                    <a:lnTo>
                      <a:pt x="32"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10272" name="Freeform 172"/>
              <p:cNvSpPr/>
              <p:nvPr/>
            </p:nvSpPr>
            <p:spPr>
              <a:xfrm>
                <a:off x="3842" y="3081"/>
                <a:ext cx="37" cy="28"/>
              </a:xfrm>
              <a:custGeom>
                <a:avLst/>
                <a:gdLst>
                  <a:gd name="txL" fmla="*/ 0 w 72"/>
                  <a:gd name="txT" fmla="*/ 0 h 57"/>
                  <a:gd name="txR" fmla="*/ 72 w 72"/>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2" h="57">
                    <a:moveTo>
                      <a:pt x="0" y="46"/>
                    </a:moveTo>
                    <a:lnTo>
                      <a:pt x="6" y="57"/>
                    </a:lnTo>
                    <a:lnTo>
                      <a:pt x="9" y="57"/>
                    </a:lnTo>
                    <a:lnTo>
                      <a:pt x="19" y="57"/>
                    </a:lnTo>
                    <a:lnTo>
                      <a:pt x="32" y="57"/>
                    </a:lnTo>
                    <a:lnTo>
                      <a:pt x="47" y="54"/>
                    </a:lnTo>
                    <a:lnTo>
                      <a:pt x="60" y="50"/>
                    </a:lnTo>
                    <a:lnTo>
                      <a:pt x="69" y="43"/>
                    </a:lnTo>
                    <a:lnTo>
                      <a:pt x="72" y="31"/>
                    </a:lnTo>
                    <a:lnTo>
                      <a:pt x="67" y="16"/>
                    </a:lnTo>
                    <a:lnTo>
                      <a:pt x="55" y="4"/>
                    </a:lnTo>
                    <a:lnTo>
                      <a:pt x="44" y="0"/>
                    </a:lnTo>
                    <a:lnTo>
                      <a:pt x="33" y="4"/>
                    </a:lnTo>
                    <a:lnTo>
                      <a:pt x="23" y="13"/>
                    </a:lnTo>
                    <a:lnTo>
                      <a:pt x="14" y="23"/>
                    </a:lnTo>
                    <a:lnTo>
                      <a:pt x="7" y="35"/>
                    </a:lnTo>
                    <a:lnTo>
                      <a:pt x="1" y="43"/>
                    </a:lnTo>
                    <a:lnTo>
                      <a:pt x="0" y="46"/>
                    </a:lnTo>
                    <a:close/>
                  </a:path>
                </a:pathLst>
              </a:custGeom>
              <a:solidFill>
                <a:srgbClr val="6800E0">
                  <a:alpha val="100000"/>
                </a:srgbClr>
              </a:solidFill>
              <a:ln w="9525">
                <a:noFill/>
              </a:ln>
            </p:spPr>
            <p:txBody>
              <a:bodyPr/>
              <a:p>
                <a:endParaRPr lang="en-US"/>
              </a:p>
            </p:txBody>
          </p:sp>
          <p:sp>
            <p:nvSpPr>
              <p:cNvPr id="10273" name="Freeform 173"/>
              <p:cNvSpPr/>
              <p:nvPr/>
            </p:nvSpPr>
            <p:spPr>
              <a:xfrm>
                <a:off x="3134" y="3087"/>
                <a:ext cx="11" cy="12"/>
              </a:xfrm>
              <a:custGeom>
                <a:avLst/>
                <a:gdLst>
                  <a:gd name="txL" fmla="*/ 0 w 23"/>
                  <a:gd name="txT" fmla="*/ 0 h 24"/>
                  <a:gd name="txR" fmla="*/ 23 w 23"/>
                  <a:gd name="txB" fmla="*/ 24 h 24"/>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23" h="24">
                    <a:moveTo>
                      <a:pt x="12" y="24"/>
                    </a:moveTo>
                    <a:lnTo>
                      <a:pt x="7" y="23"/>
                    </a:lnTo>
                    <a:lnTo>
                      <a:pt x="4" y="20"/>
                    </a:lnTo>
                    <a:lnTo>
                      <a:pt x="1" y="17"/>
                    </a:lnTo>
                    <a:lnTo>
                      <a:pt x="0" y="12"/>
                    </a:lnTo>
                    <a:lnTo>
                      <a:pt x="1" y="8"/>
                    </a:lnTo>
                    <a:lnTo>
                      <a:pt x="4" y="3"/>
                    </a:lnTo>
                    <a:lnTo>
                      <a:pt x="7" y="1"/>
                    </a:lnTo>
                    <a:lnTo>
                      <a:pt x="12" y="0"/>
                    </a:lnTo>
                    <a:lnTo>
                      <a:pt x="16" y="1"/>
                    </a:lnTo>
                    <a:lnTo>
                      <a:pt x="20" y="3"/>
                    </a:lnTo>
                    <a:lnTo>
                      <a:pt x="22" y="8"/>
                    </a:lnTo>
                    <a:lnTo>
                      <a:pt x="23" y="12"/>
                    </a:lnTo>
                    <a:lnTo>
                      <a:pt x="22" y="17"/>
                    </a:lnTo>
                    <a:lnTo>
                      <a:pt x="20" y="20"/>
                    </a:lnTo>
                    <a:lnTo>
                      <a:pt x="16" y="23"/>
                    </a:lnTo>
                    <a:lnTo>
                      <a:pt x="12" y="24"/>
                    </a:lnTo>
                    <a:close/>
                  </a:path>
                </a:pathLst>
              </a:custGeom>
              <a:solidFill>
                <a:srgbClr val="FFFF93">
                  <a:alpha val="100000"/>
                </a:srgbClr>
              </a:solidFill>
              <a:ln w="9525">
                <a:noFill/>
              </a:ln>
            </p:spPr>
            <p:txBody>
              <a:bodyPr/>
              <a:p>
                <a:endParaRPr lang="en-US"/>
              </a:p>
            </p:txBody>
          </p:sp>
          <p:sp>
            <p:nvSpPr>
              <p:cNvPr id="10274" name="Freeform 174"/>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10275" name="Freeform 175"/>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10276" name="Freeform 176"/>
              <p:cNvSpPr/>
              <p:nvPr/>
            </p:nvSpPr>
            <p:spPr>
              <a:xfrm>
                <a:off x="3097" y="3063"/>
                <a:ext cx="35" cy="28"/>
              </a:xfrm>
              <a:custGeom>
                <a:avLst/>
                <a:gdLst>
                  <a:gd name="txL" fmla="*/ 0 w 72"/>
                  <a:gd name="txT" fmla="*/ 0 h 58"/>
                  <a:gd name="txR" fmla="*/ 72 w 72"/>
                  <a:gd name="txB" fmla="*/ 58 h 58"/>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72" h="58">
                    <a:moveTo>
                      <a:pt x="66" y="58"/>
                    </a:moveTo>
                    <a:lnTo>
                      <a:pt x="72" y="47"/>
                    </a:lnTo>
                    <a:lnTo>
                      <a:pt x="71" y="44"/>
                    </a:lnTo>
                    <a:lnTo>
                      <a:pt x="65" y="36"/>
                    </a:lnTo>
                    <a:lnTo>
                      <a:pt x="58" y="24"/>
                    </a:lnTo>
                    <a:lnTo>
                      <a:pt x="50" y="14"/>
                    </a:lnTo>
                    <a:lnTo>
                      <a:pt x="40" y="5"/>
                    </a:lnTo>
                    <a:lnTo>
                      <a:pt x="28" y="0"/>
                    </a:lnTo>
                    <a:lnTo>
                      <a:pt x="16" y="3"/>
                    </a:lnTo>
                    <a:lnTo>
                      <a:pt x="6" y="15"/>
                    </a:lnTo>
                    <a:lnTo>
                      <a:pt x="0" y="31"/>
                    </a:lnTo>
                    <a:lnTo>
                      <a:pt x="4" y="43"/>
                    </a:lnTo>
                    <a:lnTo>
                      <a:pt x="12" y="51"/>
                    </a:lnTo>
                    <a:lnTo>
                      <a:pt x="26" y="56"/>
                    </a:lnTo>
                    <a:lnTo>
                      <a:pt x="40" y="58"/>
                    </a:lnTo>
                    <a:lnTo>
                      <a:pt x="52" y="58"/>
                    </a:lnTo>
                    <a:lnTo>
                      <a:pt x="63" y="58"/>
                    </a:lnTo>
                    <a:lnTo>
                      <a:pt x="66" y="58"/>
                    </a:lnTo>
                    <a:close/>
                  </a:path>
                </a:pathLst>
              </a:custGeom>
              <a:solidFill>
                <a:srgbClr val="6800E0">
                  <a:alpha val="100000"/>
                </a:srgbClr>
              </a:solidFill>
              <a:ln w="9525">
                <a:noFill/>
              </a:ln>
            </p:spPr>
            <p:txBody>
              <a:bodyPr/>
              <a:p>
                <a:endParaRPr lang="en-US"/>
              </a:p>
            </p:txBody>
          </p:sp>
          <p:sp>
            <p:nvSpPr>
              <p:cNvPr id="10277" name="Freeform 177"/>
              <p:cNvSpPr/>
              <p:nvPr/>
            </p:nvSpPr>
            <p:spPr>
              <a:xfrm>
                <a:off x="3097" y="3095"/>
                <a:ext cx="35" cy="29"/>
              </a:xfrm>
              <a:custGeom>
                <a:avLst/>
                <a:gdLst>
                  <a:gd name="txL" fmla="*/ 0 w 72"/>
                  <a:gd name="txT" fmla="*/ 0 h 56"/>
                  <a:gd name="txR" fmla="*/ 72 w 72"/>
                  <a:gd name="txB" fmla="*/ 56 h 56"/>
                </a:gdLst>
                <a:ahLst/>
                <a:cxnLst>
                  <a:cxn ang="0">
                    <a:pos x="0" y="1"/>
                  </a:cxn>
                  <a:cxn ang="0">
                    <a:pos x="0" y="0"/>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72" h="56">
                    <a:moveTo>
                      <a:pt x="72" y="10"/>
                    </a:moveTo>
                    <a:lnTo>
                      <a:pt x="66" y="0"/>
                    </a:lnTo>
                    <a:lnTo>
                      <a:pt x="63" y="0"/>
                    </a:lnTo>
                    <a:lnTo>
                      <a:pt x="53" y="0"/>
                    </a:lnTo>
                    <a:lnTo>
                      <a:pt x="40" y="0"/>
                    </a:lnTo>
                    <a:lnTo>
                      <a:pt x="26" y="2"/>
                    </a:lnTo>
                    <a:lnTo>
                      <a:pt x="13" y="7"/>
                    </a:lnTo>
                    <a:lnTo>
                      <a:pt x="4" y="14"/>
                    </a:lnTo>
                    <a:lnTo>
                      <a:pt x="0" y="25"/>
                    </a:lnTo>
                    <a:lnTo>
                      <a:pt x="6" y="40"/>
                    </a:lnTo>
                    <a:lnTo>
                      <a:pt x="16" y="53"/>
                    </a:lnTo>
                    <a:lnTo>
                      <a:pt x="28" y="56"/>
                    </a:lnTo>
                    <a:lnTo>
                      <a:pt x="40" y="53"/>
                    </a:lnTo>
                    <a:lnTo>
                      <a:pt x="50" y="44"/>
                    </a:lnTo>
                    <a:lnTo>
                      <a:pt x="58" y="33"/>
                    </a:lnTo>
                    <a:lnTo>
                      <a:pt x="65" y="22"/>
                    </a:lnTo>
                    <a:lnTo>
                      <a:pt x="71" y="14"/>
                    </a:lnTo>
                    <a:lnTo>
                      <a:pt x="72" y="10"/>
                    </a:lnTo>
                    <a:close/>
                  </a:path>
                </a:pathLst>
              </a:custGeom>
              <a:solidFill>
                <a:srgbClr val="6800E0">
                  <a:alpha val="100000"/>
                </a:srgbClr>
              </a:solidFill>
              <a:ln w="9525">
                <a:noFill/>
              </a:ln>
            </p:spPr>
            <p:txBody>
              <a:bodyPr/>
              <a:p>
                <a:endParaRPr lang="en-US"/>
              </a:p>
            </p:txBody>
          </p:sp>
          <p:sp>
            <p:nvSpPr>
              <p:cNvPr id="10278" name="Freeform 178"/>
              <p:cNvSpPr/>
              <p:nvPr/>
            </p:nvSpPr>
            <p:spPr>
              <a:xfrm>
                <a:off x="3126" y="3102"/>
                <a:ext cx="27" cy="37"/>
              </a:xfrm>
              <a:custGeom>
                <a:avLst/>
                <a:gdLst>
                  <a:gd name="txL" fmla="*/ 0 w 53"/>
                  <a:gd name="txT" fmla="*/ 0 h 72"/>
                  <a:gd name="txR" fmla="*/ 53 w 53"/>
                  <a:gd name="txB" fmla="*/ 72 h 72"/>
                </a:gdLst>
                <a:ahLst/>
                <a:cxnLst>
                  <a:cxn ang="0">
                    <a:pos x="1" y="0"/>
                  </a:cxn>
                  <a:cxn ang="0">
                    <a:pos x="1" y="0"/>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53" h="72">
                    <a:moveTo>
                      <a:pt x="32" y="0"/>
                    </a:moveTo>
                    <a:lnTo>
                      <a:pt x="21" y="0"/>
                    </a:lnTo>
                    <a:lnTo>
                      <a:pt x="19" y="3"/>
                    </a:lnTo>
                    <a:lnTo>
                      <a:pt x="14" y="11"/>
                    </a:lnTo>
                    <a:lnTo>
                      <a:pt x="8" y="23"/>
                    </a:lnTo>
                    <a:lnTo>
                      <a:pt x="2" y="35"/>
                    </a:lnTo>
                    <a:lnTo>
                      <a:pt x="0" y="49"/>
                    </a:lnTo>
                    <a:lnTo>
                      <a:pt x="2" y="61"/>
                    </a:lnTo>
                    <a:lnTo>
                      <a:pt x="10" y="69"/>
                    </a:lnTo>
                    <a:lnTo>
                      <a:pt x="27" y="72"/>
                    </a:lnTo>
                    <a:lnTo>
                      <a:pt x="43" y="69"/>
                    </a:lnTo>
                    <a:lnTo>
                      <a:pt x="51" y="61"/>
                    </a:lnTo>
                    <a:lnTo>
                      <a:pt x="53" y="49"/>
                    </a:lnTo>
                    <a:lnTo>
                      <a:pt x="51" y="35"/>
                    </a:lnTo>
                    <a:lnTo>
                      <a:pt x="45" y="23"/>
                    </a:lnTo>
                    <a:lnTo>
                      <a:pt x="39" y="11"/>
                    </a:lnTo>
                    <a:lnTo>
                      <a:pt x="35" y="3"/>
                    </a:lnTo>
                    <a:lnTo>
                      <a:pt x="32" y="0"/>
                    </a:lnTo>
                    <a:close/>
                  </a:path>
                </a:pathLst>
              </a:custGeom>
              <a:solidFill>
                <a:srgbClr val="6800E0">
                  <a:alpha val="100000"/>
                </a:srgbClr>
              </a:solidFill>
              <a:ln w="9525">
                <a:noFill/>
              </a:ln>
            </p:spPr>
            <p:txBody>
              <a:bodyPr/>
              <a:p>
                <a:endParaRPr lang="en-US"/>
              </a:p>
            </p:txBody>
          </p:sp>
          <p:sp>
            <p:nvSpPr>
              <p:cNvPr id="10279" name="Freeform 179"/>
              <p:cNvSpPr/>
              <p:nvPr/>
            </p:nvSpPr>
            <p:spPr>
              <a:xfrm>
                <a:off x="3146" y="3095"/>
                <a:ext cx="35" cy="29"/>
              </a:xfrm>
              <a:custGeom>
                <a:avLst/>
                <a:gdLst>
                  <a:gd name="txL" fmla="*/ 0 w 72"/>
                  <a:gd name="txT" fmla="*/ 0 h 57"/>
                  <a:gd name="txR" fmla="*/ 72 w 72"/>
                  <a:gd name="txB" fmla="*/ 57 h 57"/>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0"/>
                  </a:cxn>
                </a:cxnLst>
                <a:rect l="txL" t="txT" r="txR" b="txB"/>
                <a:pathLst>
                  <a:path w="72" h="57">
                    <a:moveTo>
                      <a:pt x="6" y="0"/>
                    </a:moveTo>
                    <a:lnTo>
                      <a:pt x="0" y="10"/>
                    </a:lnTo>
                    <a:lnTo>
                      <a:pt x="1" y="14"/>
                    </a:lnTo>
                    <a:lnTo>
                      <a:pt x="7" y="22"/>
                    </a:lnTo>
                    <a:lnTo>
                      <a:pt x="14" y="33"/>
                    </a:lnTo>
                    <a:lnTo>
                      <a:pt x="23" y="43"/>
                    </a:lnTo>
                    <a:lnTo>
                      <a:pt x="33" y="53"/>
                    </a:lnTo>
                    <a:lnTo>
                      <a:pt x="44" y="57"/>
                    </a:lnTo>
                    <a:lnTo>
                      <a:pt x="56" y="55"/>
                    </a:lnTo>
                    <a:lnTo>
                      <a:pt x="66" y="42"/>
                    </a:lnTo>
                    <a:lnTo>
                      <a:pt x="72" y="26"/>
                    </a:lnTo>
                    <a:lnTo>
                      <a:pt x="68" y="15"/>
                    </a:lnTo>
                    <a:lnTo>
                      <a:pt x="60" y="7"/>
                    </a:lnTo>
                    <a:lnTo>
                      <a:pt x="46" y="2"/>
                    </a:lnTo>
                    <a:lnTo>
                      <a:pt x="33"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10280" name="Freeform 180"/>
              <p:cNvSpPr/>
              <p:nvPr/>
            </p:nvSpPr>
            <p:spPr>
              <a:xfrm>
                <a:off x="3146" y="3062"/>
                <a:ext cx="35" cy="29"/>
              </a:xfrm>
              <a:custGeom>
                <a:avLst/>
                <a:gdLst>
                  <a:gd name="txL" fmla="*/ 0 w 72"/>
                  <a:gd name="txT" fmla="*/ 0 h 58"/>
                  <a:gd name="txR" fmla="*/ 72 w 72"/>
                  <a:gd name="txB" fmla="*/ 58 h 5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Lst>
                <a:rect l="txL" t="txT" r="txR" b="txB"/>
                <a:pathLst>
                  <a:path w="72" h="58">
                    <a:moveTo>
                      <a:pt x="0" y="47"/>
                    </a:moveTo>
                    <a:lnTo>
                      <a:pt x="6" y="58"/>
                    </a:lnTo>
                    <a:lnTo>
                      <a:pt x="9" y="58"/>
                    </a:lnTo>
                    <a:lnTo>
                      <a:pt x="20" y="58"/>
                    </a:lnTo>
                    <a:lnTo>
                      <a:pt x="33" y="58"/>
                    </a:lnTo>
                    <a:lnTo>
                      <a:pt x="46" y="55"/>
                    </a:lnTo>
                    <a:lnTo>
                      <a:pt x="59" y="51"/>
                    </a:lnTo>
                    <a:lnTo>
                      <a:pt x="68" y="43"/>
                    </a:lnTo>
                    <a:lnTo>
                      <a:pt x="72" y="32"/>
                    </a:lnTo>
                    <a:lnTo>
                      <a:pt x="66" y="16"/>
                    </a:lnTo>
                    <a:lnTo>
                      <a:pt x="56" y="4"/>
                    </a:lnTo>
                    <a:lnTo>
                      <a:pt x="44" y="0"/>
                    </a:lnTo>
                    <a:lnTo>
                      <a:pt x="33" y="5"/>
                    </a:lnTo>
                    <a:lnTo>
                      <a:pt x="23" y="14"/>
                    </a:lnTo>
                    <a:lnTo>
                      <a:pt x="14" y="24"/>
                    </a:lnTo>
                    <a:lnTo>
                      <a:pt x="7" y="36"/>
                    </a:lnTo>
                    <a:lnTo>
                      <a:pt x="1" y="44"/>
                    </a:lnTo>
                    <a:lnTo>
                      <a:pt x="0" y="47"/>
                    </a:lnTo>
                    <a:close/>
                  </a:path>
                </a:pathLst>
              </a:custGeom>
              <a:solidFill>
                <a:srgbClr val="6800E0">
                  <a:alpha val="100000"/>
                </a:srgbClr>
              </a:solidFill>
              <a:ln w="9525">
                <a:noFill/>
              </a:ln>
            </p:spPr>
            <p:txBody>
              <a:bodyPr/>
              <a:p>
                <a:endParaRPr lang="en-US"/>
              </a:p>
            </p:txBody>
          </p:sp>
          <p:sp>
            <p:nvSpPr>
              <p:cNvPr id="10281" name="Freeform 181"/>
              <p:cNvSpPr/>
              <p:nvPr/>
            </p:nvSpPr>
            <p:spPr>
              <a:xfrm>
                <a:off x="2933" y="2482"/>
                <a:ext cx="72" cy="84"/>
              </a:xfrm>
              <a:custGeom>
                <a:avLst/>
                <a:gdLst>
                  <a:gd name="txL" fmla="*/ 0 w 144"/>
                  <a:gd name="txT" fmla="*/ 0 h 167"/>
                  <a:gd name="txR" fmla="*/ 144 w 144"/>
                  <a:gd name="txB" fmla="*/ 167 h 167"/>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144" h="167">
                    <a:moveTo>
                      <a:pt x="144" y="0"/>
                    </a:moveTo>
                    <a:lnTo>
                      <a:pt x="143" y="28"/>
                    </a:lnTo>
                    <a:lnTo>
                      <a:pt x="138" y="57"/>
                    </a:lnTo>
                    <a:lnTo>
                      <a:pt x="129" y="84"/>
                    </a:lnTo>
                    <a:lnTo>
                      <a:pt x="116" y="111"/>
                    </a:lnTo>
                    <a:lnTo>
                      <a:pt x="100" y="135"/>
                    </a:lnTo>
                    <a:lnTo>
                      <a:pt x="82" y="152"/>
                    </a:lnTo>
                    <a:lnTo>
                      <a:pt x="60" y="164"/>
                    </a:lnTo>
                    <a:lnTo>
                      <a:pt x="36" y="167"/>
                    </a:lnTo>
                    <a:lnTo>
                      <a:pt x="16" y="163"/>
                    </a:lnTo>
                    <a:lnTo>
                      <a:pt x="5" y="152"/>
                    </a:lnTo>
                    <a:lnTo>
                      <a:pt x="0" y="140"/>
                    </a:lnTo>
                    <a:lnTo>
                      <a:pt x="2" y="123"/>
                    </a:lnTo>
                    <a:lnTo>
                      <a:pt x="12" y="109"/>
                    </a:lnTo>
                    <a:lnTo>
                      <a:pt x="24" y="96"/>
                    </a:lnTo>
                    <a:lnTo>
                      <a:pt x="42" y="85"/>
                    </a:lnTo>
                    <a:lnTo>
                      <a:pt x="62" y="82"/>
                    </a:lnTo>
                    <a:lnTo>
                      <a:pt x="80" y="79"/>
                    </a:lnTo>
                    <a:lnTo>
                      <a:pt x="95" y="69"/>
                    </a:lnTo>
                    <a:lnTo>
                      <a:pt x="108" y="57"/>
                    </a:lnTo>
                    <a:lnTo>
                      <a:pt x="121" y="41"/>
                    </a:lnTo>
                    <a:lnTo>
                      <a:pt x="130" y="26"/>
                    </a:lnTo>
                    <a:lnTo>
                      <a:pt x="138" y="13"/>
                    </a:lnTo>
                    <a:lnTo>
                      <a:pt x="143" y="4"/>
                    </a:lnTo>
                    <a:lnTo>
                      <a:pt x="144" y="0"/>
                    </a:lnTo>
                    <a:close/>
                  </a:path>
                </a:pathLst>
              </a:custGeom>
              <a:solidFill>
                <a:srgbClr val="6800E0">
                  <a:alpha val="100000"/>
                </a:srgbClr>
              </a:solidFill>
              <a:ln w="9525">
                <a:noFill/>
              </a:ln>
            </p:spPr>
            <p:txBody>
              <a:bodyPr/>
              <a:p>
                <a:endParaRPr lang="en-US"/>
              </a:p>
            </p:txBody>
          </p:sp>
          <p:sp>
            <p:nvSpPr>
              <p:cNvPr id="10282" name="Freeform 182"/>
              <p:cNvSpPr/>
              <p:nvPr/>
            </p:nvSpPr>
            <p:spPr>
              <a:xfrm>
                <a:off x="2898" y="2478"/>
                <a:ext cx="102" cy="40"/>
              </a:xfrm>
              <a:custGeom>
                <a:avLst/>
                <a:gdLst>
                  <a:gd name="txL" fmla="*/ 0 w 204"/>
                  <a:gd name="txT" fmla="*/ 0 h 82"/>
                  <a:gd name="txR" fmla="*/ 204 w 204"/>
                  <a:gd name="txB" fmla="*/ 82 h 82"/>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04" h="82">
                    <a:moveTo>
                      <a:pt x="204" y="0"/>
                    </a:moveTo>
                    <a:lnTo>
                      <a:pt x="196" y="10"/>
                    </a:lnTo>
                    <a:lnTo>
                      <a:pt x="187" y="21"/>
                    </a:lnTo>
                    <a:lnTo>
                      <a:pt x="175" y="31"/>
                    </a:lnTo>
                    <a:lnTo>
                      <a:pt x="165" y="40"/>
                    </a:lnTo>
                    <a:lnTo>
                      <a:pt x="152" y="50"/>
                    </a:lnTo>
                    <a:lnTo>
                      <a:pt x="139" y="58"/>
                    </a:lnTo>
                    <a:lnTo>
                      <a:pt x="127" y="65"/>
                    </a:lnTo>
                    <a:lnTo>
                      <a:pt x="114" y="70"/>
                    </a:lnTo>
                    <a:lnTo>
                      <a:pt x="100" y="76"/>
                    </a:lnTo>
                    <a:lnTo>
                      <a:pt x="88" y="80"/>
                    </a:lnTo>
                    <a:lnTo>
                      <a:pt x="74" y="81"/>
                    </a:lnTo>
                    <a:lnTo>
                      <a:pt x="61" y="82"/>
                    </a:lnTo>
                    <a:lnTo>
                      <a:pt x="48" y="81"/>
                    </a:lnTo>
                    <a:lnTo>
                      <a:pt x="37" y="77"/>
                    </a:lnTo>
                    <a:lnTo>
                      <a:pt x="25" y="71"/>
                    </a:lnTo>
                    <a:lnTo>
                      <a:pt x="15" y="65"/>
                    </a:lnTo>
                    <a:lnTo>
                      <a:pt x="2" y="48"/>
                    </a:lnTo>
                    <a:lnTo>
                      <a:pt x="0" y="33"/>
                    </a:lnTo>
                    <a:lnTo>
                      <a:pt x="6" y="21"/>
                    </a:lnTo>
                    <a:lnTo>
                      <a:pt x="17" y="10"/>
                    </a:lnTo>
                    <a:lnTo>
                      <a:pt x="33" y="3"/>
                    </a:lnTo>
                    <a:lnTo>
                      <a:pt x="52" y="1"/>
                    </a:lnTo>
                    <a:lnTo>
                      <a:pt x="71" y="5"/>
                    </a:lnTo>
                    <a:lnTo>
                      <a:pt x="90" y="15"/>
                    </a:lnTo>
                    <a:lnTo>
                      <a:pt x="105" y="22"/>
                    </a:lnTo>
                    <a:lnTo>
                      <a:pt x="123" y="24"/>
                    </a:lnTo>
                    <a:lnTo>
                      <a:pt x="142" y="22"/>
                    </a:lnTo>
                    <a:lnTo>
                      <a:pt x="160" y="17"/>
                    </a:lnTo>
                    <a:lnTo>
                      <a:pt x="177" y="12"/>
                    </a:lnTo>
                    <a:lnTo>
                      <a:pt x="191" y="6"/>
                    </a:lnTo>
                    <a:lnTo>
                      <a:pt x="200" y="2"/>
                    </a:lnTo>
                    <a:lnTo>
                      <a:pt x="204" y="0"/>
                    </a:lnTo>
                    <a:close/>
                  </a:path>
                </a:pathLst>
              </a:custGeom>
              <a:solidFill>
                <a:srgbClr val="6800E0">
                  <a:alpha val="100000"/>
                </a:srgbClr>
              </a:solidFill>
              <a:ln w="9525">
                <a:noFill/>
              </a:ln>
            </p:spPr>
            <p:txBody>
              <a:bodyPr/>
              <a:p>
                <a:endParaRPr lang="en-US"/>
              </a:p>
            </p:txBody>
          </p:sp>
          <p:sp>
            <p:nvSpPr>
              <p:cNvPr id="10283" name="Freeform 183"/>
              <p:cNvSpPr/>
              <p:nvPr/>
            </p:nvSpPr>
            <p:spPr>
              <a:xfrm>
                <a:off x="2996" y="2482"/>
                <a:ext cx="42" cy="104"/>
              </a:xfrm>
              <a:custGeom>
                <a:avLst/>
                <a:gdLst>
                  <a:gd name="txL" fmla="*/ 0 w 84"/>
                  <a:gd name="txT" fmla="*/ 0 h 208"/>
                  <a:gd name="txR" fmla="*/ 84 w 84"/>
                  <a:gd name="txB" fmla="*/ 208 h 208"/>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0"/>
                  </a:cxn>
                </a:cxnLst>
                <a:rect l="txL" t="txT" r="txR" b="txB"/>
                <a:pathLst>
                  <a:path w="84" h="208">
                    <a:moveTo>
                      <a:pt x="24" y="0"/>
                    </a:moveTo>
                    <a:lnTo>
                      <a:pt x="42" y="21"/>
                    </a:lnTo>
                    <a:lnTo>
                      <a:pt x="59" y="45"/>
                    </a:lnTo>
                    <a:lnTo>
                      <a:pt x="71" y="73"/>
                    </a:lnTo>
                    <a:lnTo>
                      <a:pt x="79" y="100"/>
                    </a:lnTo>
                    <a:lnTo>
                      <a:pt x="84" y="128"/>
                    </a:lnTo>
                    <a:lnTo>
                      <a:pt x="82" y="155"/>
                    </a:lnTo>
                    <a:lnTo>
                      <a:pt x="74" y="178"/>
                    </a:lnTo>
                    <a:lnTo>
                      <a:pt x="57" y="197"/>
                    </a:lnTo>
                    <a:lnTo>
                      <a:pt x="40" y="208"/>
                    </a:lnTo>
                    <a:lnTo>
                      <a:pt x="25" y="208"/>
                    </a:lnTo>
                    <a:lnTo>
                      <a:pt x="12" y="201"/>
                    </a:lnTo>
                    <a:lnTo>
                      <a:pt x="4" y="187"/>
                    </a:lnTo>
                    <a:lnTo>
                      <a:pt x="0" y="170"/>
                    </a:lnTo>
                    <a:lnTo>
                      <a:pt x="1" y="151"/>
                    </a:lnTo>
                    <a:lnTo>
                      <a:pt x="7" y="133"/>
                    </a:lnTo>
                    <a:lnTo>
                      <a:pt x="19" y="115"/>
                    </a:lnTo>
                    <a:lnTo>
                      <a:pt x="34" y="84"/>
                    </a:lnTo>
                    <a:lnTo>
                      <a:pt x="34" y="46"/>
                    </a:lnTo>
                    <a:lnTo>
                      <a:pt x="27" y="14"/>
                    </a:lnTo>
                    <a:lnTo>
                      <a:pt x="24" y="0"/>
                    </a:lnTo>
                    <a:close/>
                  </a:path>
                </a:pathLst>
              </a:custGeom>
              <a:solidFill>
                <a:srgbClr val="6800E0">
                  <a:alpha val="100000"/>
                </a:srgbClr>
              </a:solidFill>
              <a:ln w="9525">
                <a:noFill/>
              </a:ln>
            </p:spPr>
            <p:txBody>
              <a:bodyPr/>
              <a:p>
                <a:endParaRPr lang="en-US"/>
              </a:p>
            </p:txBody>
          </p:sp>
          <p:sp>
            <p:nvSpPr>
              <p:cNvPr id="10284" name="Freeform 184"/>
              <p:cNvSpPr/>
              <p:nvPr/>
            </p:nvSpPr>
            <p:spPr>
              <a:xfrm>
                <a:off x="3013" y="2479"/>
                <a:ext cx="72" cy="84"/>
              </a:xfrm>
              <a:custGeom>
                <a:avLst/>
                <a:gdLst>
                  <a:gd name="txL" fmla="*/ 0 w 144"/>
                  <a:gd name="txT" fmla="*/ 0 h 170"/>
                  <a:gd name="txR" fmla="*/ 144 w 144"/>
                  <a:gd name="txB" fmla="*/ 170 h 170"/>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4" h="170">
                    <a:moveTo>
                      <a:pt x="0" y="0"/>
                    </a:moveTo>
                    <a:lnTo>
                      <a:pt x="27" y="7"/>
                    </a:lnTo>
                    <a:lnTo>
                      <a:pt x="54" y="18"/>
                    </a:lnTo>
                    <a:lnTo>
                      <a:pt x="81" y="33"/>
                    </a:lnTo>
                    <a:lnTo>
                      <a:pt x="104" y="50"/>
                    </a:lnTo>
                    <a:lnTo>
                      <a:pt x="123" y="71"/>
                    </a:lnTo>
                    <a:lnTo>
                      <a:pt x="137" y="92"/>
                    </a:lnTo>
                    <a:lnTo>
                      <a:pt x="144" y="117"/>
                    </a:lnTo>
                    <a:lnTo>
                      <a:pt x="142" y="141"/>
                    </a:lnTo>
                    <a:lnTo>
                      <a:pt x="134" y="159"/>
                    </a:lnTo>
                    <a:lnTo>
                      <a:pt x="121" y="168"/>
                    </a:lnTo>
                    <a:lnTo>
                      <a:pt x="107" y="170"/>
                    </a:lnTo>
                    <a:lnTo>
                      <a:pt x="94" y="164"/>
                    </a:lnTo>
                    <a:lnTo>
                      <a:pt x="80" y="152"/>
                    </a:lnTo>
                    <a:lnTo>
                      <a:pt x="69" y="136"/>
                    </a:lnTo>
                    <a:lnTo>
                      <a:pt x="64" y="118"/>
                    </a:lnTo>
                    <a:lnTo>
                      <a:pt x="65" y="97"/>
                    </a:lnTo>
                    <a:lnTo>
                      <a:pt x="65" y="80"/>
                    </a:lnTo>
                    <a:lnTo>
                      <a:pt x="59" y="63"/>
                    </a:lnTo>
                    <a:lnTo>
                      <a:pt x="49" y="46"/>
                    </a:lnTo>
                    <a:lnTo>
                      <a:pt x="36" y="31"/>
                    </a:lnTo>
                    <a:lnTo>
                      <a:pt x="23" y="19"/>
                    </a:lnTo>
                    <a:lnTo>
                      <a:pt x="12" y="10"/>
                    </a:lnTo>
                    <a:lnTo>
                      <a:pt x="4" y="3"/>
                    </a:lnTo>
                    <a:lnTo>
                      <a:pt x="0" y="0"/>
                    </a:lnTo>
                    <a:close/>
                  </a:path>
                </a:pathLst>
              </a:custGeom>
              <a:solidFill>
                <a:srgbClr val="6800E0">
                  <a:alpha val="100000"/>
                </a:srgbClr>
              </a:solidFill>
              <a:ln w="9525">
                <a:noFill/>
              </a:ln>
            </p:spPr>
            <p:txBody>
              <a:bodyPr/>
              <a:p>
                <a:endParaRPr lang="en-US"/>
              </a:p>
            </p:txBody>
          </p:sp>
          <p:sp>
            <p:nvSpPr>
              <p:cNvPr id="10285" name="Freeform 185"/>
              <p:cNvSpPr/>
              <p:nvPr/>
            </p:nvSpPr>
            <p:spPr>
              <a:xfrm>
                <a:off x="3020" y="2460"/>
                <a:ext cx="99" cy="51"/>
              </a:xfrm>
              <a:custGeom>
                <a:avLst/>
                <a:gdLst>
                  <a:gd name="txL" fmla="*/ 0 w 199"/>
                  <a:gd name="txT" fmla="*/ 0 h 103"/>
                  <a:gd name="txR" fmla="*/ 199 w 199"/>
                  <a:gd name="txB" fmla="*/ 103 h 10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99" h="103">
                    <a:moveTo>
                      <a:pt x="0" y="18"/>
                    </a:moveTo>
                    <a:lnTo>
                      <a:pt x="13" y="13"/>
                    </a:lnTo>
                    <a:lnTo>
                      <a:pt x="27" y="8"/>
                    </a:lnTo>
                    <a:lnTo>
                      <a:pt x="40" y="5"/>
                    </a:lnTo>
                    <a:lnTo>
                      <a:pt x="54" y="3"/>
                    </a:lnTo>
                    <a:lnTo>
                      <a:pt x="69" y="0"/>
                    </a:lnTo>
                    <a:lnTo>
                      <a:pt x="84" y="0"/>
                    </a:lnTo>
                    <a:lnTo>
                      <a:pt x="99" y="0"/>
                    </a:lnTo>
                    <a:lnTo>
                      <a:pt x="114" y="1"/>
                    </a:lnTo>
                    <a:lnTo>
                      <a:pt x="128" y="4"/>
                    </a:lnTo>
                    <a:lnTo>
                      <a:pt x="141" y="8"/>
                    </a:lnTo>
                    <a:lnTo>
                      <a:pt x="153" y="13"/>
                    </a:lnTo>
                    <a:lnTo>
                      <a:pt x="165" y="19"/>
                    </a:lnTo>
                    <a:lnTo>
                      <a:pt x="175" y="27"/>
                    </a:lnTo>
                    <a:lnTo>
                      <a:pt x="183" y="35"/>
                    </a:lnTo>
                    <a:lnTo>
                      <a:pt x="190" y="45"/>
                    </a:lnTo>
                    <a:lnTo>
                      <a:pt x="196" y="57"/>
                    </a:lnTo>
                    <a:lnTo>
                      <a:pt x="199" y="76"/>
                    </a:lnTo>
                    <a:lnTo>
                      <a:pt x="194" y="91"/>
                    </a:lnTo>
                    <a:lnTo>
                      <a:pt x="182" y="99"/>
                    </a:lnTo>
                    <a:lnTo>
                      <a:pt x="167" y="103"/>
                    </a:lnTo>
                    <a:lnTo>
                      <a:pt x="150" y="101"/>
                    </a:lnTo>
                    <a:lnTo>
                      <a:pt x="132" y="92"/>
                    </a:lnTo>
                    <a:lnTo>
                      <a:pt x="118" y="80"/>
                    </a:lnTo>
                    <a:lnTo>
                      <a:pt x="106" y="63"/>
                    </a:lnTo>
                    <a:lnTo>
                      <a:pt x="97" y="49"/>
                    </a:lnTo>
                    <a:lnTo>
                      <a:pt x="82" y="37"/>
                    </a:lnTo>
                    <a:lnTo>
                      <a:pt x="65" y="29"/>
                    </a:lnTo>
                    <a:lnTo>
                      <a:pt x="46" y="25"/>
                    </a:lnTo>
                    <a:lnTo>
                      <a:pt x="29" y="21"/>
                    </a:lnTo>
                    <a:lnTo>
                      <a:pt x="14" y="19"/>
                    </a:lnTo>
                    <a:lnTo>
                      <a:pt x="4" y="18"/>
                    </a:lnTo>
                    <a:lnTo>
                      <a:pt x="0" y="18"/>
                    </a:lnTo>
                    <a:close/>
                  </a:path>
                </a:pathLst>
              </a:custGeom>
              <a:solidFill>
                <a:srgbClr val="6800E0">
                  <a:alpha val="100000"/>
                </a:srgbClr>
              </a:solidFill>
              <a:ln w="9525">
                <a:noFill/>
              </a:ln>
            </p:spPr>
            <p:txBody>
              <a:bodyPr/>
              <a:p>
                <a:endParaRPr lang="en-US"/>
              </a:p>
            </p:txBody>
          </p:sp>
          <p:sp>
            <p:nvSpPr>
              <p:cNvPr id="10286" name="Freeform 186"/>
              <p:cNvSpPr/>
              <p:nvPr/>
            </p:nvSpPr>
            <p:spPr>
              <a:xfrm>
                <a:off x="3093" y="3326"/>
                <a:ext cx="53" cy="98"/>
              </a:xfrm>
              <a:custGeom>
                <a:avLst/>
                <a:gdLst>
                  <a:gd name="txL" fmla="*/ 0 w 107"/>
                  <a:gd name="txT" fmla="*/ 0 h 195"/>
                  <a:gd name="txR" fmla="*/ 107 w 107"/>
                  <a:gd name="txB" fmla="*/ 195 h 195"/>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07" h="195">
                    <a:moveTo>
                      <a:pt x="95" y="0"/>
                    </a:moveTo>
                    <a:lnTo>
                      <a:pt x="103" y="26"/>
                    </a:lnTo>
                    <a:lnTo>
                      <a:pt x="107" y="55"/>
                    </a:lnTo>
                    <a:lnTo>
                      <a:pt x="107" y="85"/>
                    </a:lnTo>
                    <a:lnTo>
                      <a:pt x="104" y="114"/>
                    </a:lnTo>
                    <a:lnTo>
                      <a:pt x="96" y="141"/>
                    </a:lnTo>
                    <a:lnTo>
                      <a:pt x="83" y="164"/>
                    </a:lnTo>
                    <a:lnTo>
                      <a:pt x="66" y="183"/>
                    </a:lnTo>
                    <a:lnTo>
                      <a:pt x="44" y="193"/>
                    </a:lnTo>
                    <a:lnTo>
                      <a:pt x="24" y="195"/>
                    </a:lnTo>
                    <a:lnTo>
                      <a:pt x="10" y="190"/>
                    </a:lnTo>
                    <a:lnTo>
                      <a:pt x="3" y="177"/>
                    </a:lnTo>
                    <a:lnTo>
                      <a:pt x="0" y="162"/>
                    </a:lnTo>
                    <a:lnTo>
                      <a:pt x="3" y="145"/>
                    </a:lnTo>
                    <a:lnTo>
                      <a:pt x="12" y="127"/>
                    </a:lnTo>
                    <a:lnTo>
                      <a:pt x="24" y="114"/>
                    </a:lnTo>
                    <a:lnTo>
                      <a:pt x="43" y="103"/>
                    </a:lnTo>
                    <a:lnTo>
                      <a:pt x="58" y="94"/>
                    </a:lnTo>
                    <a:lnTo>
                      <a:pt x="69" y="80"/>
                    </a:lnTo>
                    <a:lnTo>
                      <a:pt x="79" y="64"/>
                    </a:lnTo>
                    <a:lnTo>
                      <a:pt x="86" y="46"/>
                    </a:lnTo>
                    <a:lnTo>
                      <a:pt x="90" y="28"/>
                    </a:lnTo>
                    <a:lnTo>
                      <a:pt x="92" y="13"/>
                    </a:lnTo>
                    <a:lnTo>
                      <a:pt x="95" y="3"/>
                    </a:lnTo>
                    <a:lnTo>
                      <a:pt x="95" y="0"/>
                    </a:lnTo>
                    <a:close/>
                  </a:path>
                </a:pathLst>
              </a:custGeom>
              <a:solidFill>
                <a:srgbClr val="6800E0">
                  <a:alpha val="100000"/>
                </a:srgbClr>
              </a:solidFill>
              <a:ln w="9525">
                <a:noFill/>
              </a:ln>
            </p:spPr>
            <p:txBody>
              <a:bodyPr/>
              <a:p>
                <a:endParaRPr lang="en-US"/>
              </a:p>
            </p:txBody>
          </p:sp>
          <p:sp>
            <p:nvSpPr>
              <p:cNvPr id="10287" name="Freeform 187"/>
              <p:cNvSpPr/>
              <p:nvPr/>
            </p:nvSpPr>
            <p:spPr>
              <a:xfrm>
                <a:off x="3043" y="3323"/>
                <a:ext cx="91" cy="63"/>
              </a:xfrm>
              <a:custGeom>
                <a:avLst/>
                <a:gdLst>
                  <a:gd name="txL" fmla="*/ 0 w 183"/>
                  <a:gd name="txT" fmla="*/ 0 h 126"/>
                  <a:gd name="txR" fmla="*/ 183 w 183"/>
                  <a:gd name="txB" fmla="*/ 126 h 126"/>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83" h="126">
                    <a:moveTo>
                      <a:pt x="183" y="0"/>
                    </a:moveTo>
                    <a:lnTo>
                      <a:pt x="173" y="25"/>
                    </a:lnTo>
                    <a:lnTo>
                      <a:pt x="159" y="51"/>
                    </a:lnTo>
                    <a:lnTo>
                      <a:pt x="141" y="74"/>
                    </a:lnTo>
                    <a:lnTo>
                      <a:pt x="120" y="94"/>
                    </a:lnTo>
                    <a:lnTo>
                      <a:pt x="97" y="111"/>
                    </a:lnTo>
                    <a:lnTo>
                      <a:pt x="73" y="122"/>
                    </a:lnTo>
                    <a:lnTo>
                      <a:pt x="48" y="126"/>
                    </a:lnTo>
                    <a:lnTo>
                      <a:pt x="24" y="120"/>
                    </a:lnTo>
                    <a:lnTo>
                      <a:pt x="7" y="109"/>
                    </a:lnTo>
                    <a:lnTo>
                      <a:pt x="0" y="96"/>
                    </a:lnTo>
                    <a:lnTo>
                      <a:pt x="1" y="82"/>
                    </a:lnTo>
                    <a:lnTo>
                      <a:pt x="8" y="69"/>
                    </a:lnTo>
                    <a:lnTo>
                      <a:pt x="22" y="58"/>
                    </a:lnTo>
                    <a:lnTo>
                      <a:pt x="39" y="50"/>
                    </a:lnTo>
                    <a:lnTo>
                      <a:pt x="58" y="46"/>
                    </a:lnTo>
                    <a:lnTo>
                      <a:pt x="78" y="50"/>
                    </a:lnTo>
                    <a:lnTo>
                      <a:pt x="96" y="52"/>
                    </a:lnTo>
                    <a:lnTo>
                      <a:pt x="113" y="48"/>
                    </a:lnTo>
                    <a:lnTo>
                      <a:pt x="130" y="40"/>
                    </a:lnTo>
                    <a:lnTo>
                      <a:pt x="148" y="30"/>
                    </a:lnTo>
                    <a:lnTo>
                      <a:pt x="161" y="20"/>
                    </a:lnTo>
                    <a:lnTo>
                      <a:pt x="173" y="10"/>
                    </a:lnTo>
                    <a:lnTo>
                      <a:pt x="181" y="2"/>
                    </a:lnTo>
                    <a:lnTo>
                      <a:pt x="183" y="0"/>
                    </a:lnTo>
                    <a:close/>
                  </a:path>
                </a:pathLst>
              </a:custGeom>
              <a:solidFill>
                <a:srgbClr val="6800E0">
                  <a:alpha val="100000"/>
                </a:srgbClr>
              </a:solidFill>
              <a:ln w="9525">
                <a:noFill/>
              </a:ln>
            </p:spPr>
            <p:txBody>
              <a:bodyPr/>
              <a:p>
                <a:endParaRPr lang="en-US"/>
              </a:p>
            </p:txBody>
          </p:sp>
          <p:sp>
            <p:nvSpPr>
              <p:cNvPr id="10288" name="Freeform 188"/>
              <p:cNvSpPr/>
              <p:nvPr/>
            </p:nvSpPr>
            <p:spPr>
              <a:xfrm>
                <a:off x="3143" y="3325"/>
                <a:ext cx="52" cy="98"/>
              </a:xfrm>
              <a:custGeom>
                <a:avLst/>
                <a:gdLst>
                  <a:gd name="txL" fmla="*/ 0 w 102"/>
                  <a:gd name="txT" fmla="*/ 0 h 197"/>
                  <a:gd name="txR" fmla="*/ 102 w 102"/>
                  <a:gd name="txB" fmla="*/ 197 h 19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02" h="197">
                    <a:moveTo>
                      <a:pt x="0" y="0"/>
                    </a:moveTo>
                    <a:lnTo>
                      <a:pt x="23" y="14"/>
                    </a:lnTo>
                    <a:lnTo>
                      <a:pt x="46" y="33"/>
                    </a:lnTo>
                    <a:lnTo>
                      <a:pt x="66" y="54"/>
                    </a:lnTo>
                    <a:lnTo>
                      <a:pt x="83" y="77"/>
                    </a:lnTo>
                    <a:lnTo>
                      <a:pt x="95" y="103"/>
                    </a:lnTo>
                    <a:lnTo>
                      <a:pt x="102" y="128"/>
                    </a:lnTo>
                    <a:lnTo>
                      <a:pt x="102" y="153"/>
                    </a:lnTo>
                    <a:lnTo>
                      <a:pt x="93" y="177"/>
                    </a:lnTo>
                    <a:lnTo>
                      <a:pt x="79" y="191"/>
                    </a:lnTo>
                    <a:lnTo>
                      <a:pt x="65" y="197"/>
                    </a:lnTo>
                    <a:lnTo>
                      <a:pt x="51" y="194"/>
                    </a:lnTo>
                    <a:lnTo>
                      <a:pt x="39" y="183"/>
                    </a:lnTo>
                    <a:lnTo>
                      <a:pt x="30" y="170"/>
                    </a:lnTo>
                    <a:lnTo>
                      <a:pt x="25" y="151"/>
                    </a:lnTo>
                    <a:lnTo>
                      <a:pt x="25" y="132"/>
                    </a:lnTo>
                    <a:lnTo>
                      <a:pt x="32" y="112"/>
                    </a:lnTo>
                    <a:lnTo>
                      <a:pt x="37" y="96"/>
                    </a:lnTo>
                    <a:lnTo>
                      <a:pt x="35" y="77"/>
                    </a:lnTo>
                    <a:lnTo>
                      <a:pt x="31" y="59"/>
                    </a:lnTo>
                    <a:lnTo>
                      <a:pt x="24" y="41"/>
                    </a:lnTo>
                    <a:lnTo>
                      <a:pt x="16" y="24"/>
                    </a:lnTo>
                    <a:lnTo>
                      <a:pt x="8" y="12"/>
                    </a:lnTo>
                    <a:lnTo>
                      <a:pt x="2" y="4"/>
                    </a:lnTo>
                    <a:lnTo>
                      <a:pt x="0" y="0"/>
                    </a:lnTo>
                    <a:close/>
                  </a:path>
                </a:pathLst>
              </a:custGeom>
              <a:solidFill>
                <a:srgbClr val="6800E0">
                  <a:alpha val="100000"/>
                </a:srgbClr>
              </a:solidFill>
              <a:ln w="9525">
                <a:noFill/>
              </a:ln>
            </p:spPr>
            <p:txBody>
              <a:bodyPr/>
              <a:p>
                <a:endParaRPr lang="en-US"/>
              </a:p>
            </p:txBody>
          </p:sp>
          <p:sp>
            <p:nvSpPr>
              <p:cNvPr id="10289" name="Freeform 189"/>
              <p:cNvSpPr/>
              <p:nvPr/>
            </p:nvSpPr>
            <p:spPr>
              <a:xfrm>
                <a:off x="3146" y="3319"/>
                <a:ext cx="90" cy="64"/>
              </a:xfrm>
              <a:custGeom>
                <a:avLst/>
                <a:gdLst>
                  <a:gd name="txL" fmla="*/ 0 w 180"/>
                  <a:gd name="txT" fmla="*/ 0 h 129"/>
                  <a:gd name="txR" fmla="*/ 180 w 180"/>
                  <a:gd name="txB" fmla="*/ 129 h 12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80" h="129">
                    <a:moveTo>
                      <a:pt x="0" y="2"/>
                    </a:moveTo>
                    <a:lnTo>
                      <a:pt x="28" y="0"/>
                    </a:lnTo>
                    <a:lnTo>
                      <a:pt x="57" y="1"/>
                    </a:lnTo>
                    <a:lnTo>
                      <a:pt x="87" y="7"/>
                    </a:lnTo>
                    <a:lnTo>
                      <a:pt x="114" y="16"/>
                    </a:lnTo>
                    <a:lnTo>
                      <a:pt x="140" y="30"/>
                    </a:lnTo>
                    <a:lnTo>
                      <a:pt x="159" y="46"/>
                    </a:lnTo>
                    <a:lnTo>
                      <a:pt x="173" y="67"/>
                    </a:lnTo>
                    <a:lnTo>
                      <a:pt x="180" y="91"/>
                    </a:lnTo>
                    <a:lnTo>
                      <a:pt x="178" y="110"/>
                    </a:lnTo>
                    <a:lnTo>
                      <a:pt x="170" y="123"/>
                    </a:lnTo>
                    <a:lnTo>
                      <a:pt x="156" y="129"/>
                    </a:lnTo>
                    <a:lnTo>
                      <a:pt x="141" y="128"/>
                    </a:lnTo>
                    <a:lnTo>
                      <a:pt x="125" y="121"/>
                    </a:lnTo>
                    <a:lnTo>
                      <a:pt x="110" y="109"/>
                    </a:lnTo>
                    <a:lnTo>
                      <a:pt x="98" y="93"/>
                    </a:lnTo>
                    <a:lnTo>
                      <a:pt x="93" y="73"/>
                    </a:lnTo>
                    <a:lnTo>
                      <a:pt x="87" y="57"/>
                    </a:lnTo>
                    <a:lnTo>
                      <a:pt x="75" y="44"/>
                    </a:lnTo>
                    <a:lnTo>
                      <a:pt x="60" y="31"/>
                    </a:lnTo>
                    <a:lnTo>
                      <a:pt x="44" y="20"/>
                    </a:lnTo>
                    <a:lnTo>
                      <a:pt x="28" y="12"/>
                    </a:lnTo>
                    <a:lnTo>
                      <a:pt x="14" y="7"/>
                    </a:lnTo>
                    <a:lnTo>
                      <a:pt x="4" y="3"/>
                    </a:lnTo>
                    <a:lnTo>
                      <a:pt x="0" y="2"/>
                    </a:lnTo>
                    <a:close/>
                  </a:path>
                </a:pathLst>
              </a:custGeom>
              <a:solidFill>
                <a:srgbClr val="6800E0">
                  <a:alpha val="100000"/>
                </a:srgbClr>
              </a:solidFill>
              <a:ln w="9525">
                <a:noFill/>
              </a:ln>
            </p:spPr>
            <p:txBody>
              <a:bodyPr/>
              <a:p>
                <a:endParaRPr lang="en-US"/>
              </a:p>
            </p:txBody>
          </p:sp>
          <p:sp>
            <p:nvSpPr>
              <p:cNvPr id="10290" name="Freeform 190"/>
              <p:cNvSpPr/>
              <p:nvPr/>
            </p:nvSpPr>
            <p:spPr>
              <a:xfrm>
                <a:off x="3150" y="3281"/>
                <a:ext cx="103" cy="42"/>
              </a:xfrm>
              <a:custGeom>
                <a:avLst/>
                <a:gdLst>
                  <a:gd name="txL" fmla="*/ 0 w 206"/>
                  <a:gd name="txT" fmla="*/ 0 h 85"/>
                  <a:gd name="txR" fmla="*/ 206 w 206"/>
                  <a:gd name="txB" fmla="*/ 85 h 8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206" h="85">
                    <a:moveTo>
                      <a:pt x="0" y="54"/>
                    </a:moveTo>
                    <a:lnTo>
                      <a:pt x="11" y="45"/>
                    </a:lnTo>
                    <a:lnTo>
                      <a:pt x="22" y="37"/>
                    </a:lnTo>
                    <a:lnTo>
                      <a:pt x="34" y="30"/>
                    </a:lnTo>
                    <a:lnTo>
                      <a:pt x="46" y="23"/>
                    </a:lnTo>
                    <a:lnTo>
                      <a:pt x="60" y="16"/>
                    </a:lnTo>
                    <a:lnTo>
                      <a:pt x="74" y="11"/>
                    </a:lnTo>
                    <a:lnTo>
                      <a:pt x="88" y="7"/>
                    </a:lnTo>
                    <a:lnTo>
                      <a:pt x="103" y="3"/>
                    </a:lnTo>
                    <a:lnTo>
                      <a:pt x="117" y="1"/>
                    </a:lnTo>
                    <a:lnTo>
                      <a:pt x="130" y="0"/>
                    </a:lnTo>
                    <a:lnTo>
                      <a:pt x="143" y="1"/>
                    </a:lnTo>
                    <a:lnTo>
                      <a:pt x="156" y="3"/>
                    </a:lnTo>
                    <a:lnTo>
                      <a:pt x="168" y="7"/>
                    </a:lnTo>
                    <a:lnTo>
                      <a:pt x="179" y="12"/>
                    </a:lnTo>
                    <a:lnTo>
                      <a:pt x="189" y="19"/>
                    </a:lnTo>
                    <a:lnTo>
                      <a:pt x="197" y="29"/>
                    </a:lnTo>
                    <a:lnTo>
                      <a:pt x="206" y="47"/>
                    </a:lnTo>
                    <a:lnTo>
                      <a:pt x="206" y="62"/>
                    </a:lnTo>
                    <a:lnTo>
                      <a:pt x="198" y="73"/>
                    </a:lnTo>
                    <a:lnTo>
                      <a:pt x="185" y="82"/>
                    </a:lnTo>
                    <a:lnTo>
                      <a:pt x="167" y="85"/>
                    </a:lnTo>
                    <a:lnTo>
                      <a:pt x="149" y="84"/>
                    </a:lnTo>
                    <a:lnTo>
                      <a:pt x="132" y="76"/>
                    </a:lnTo>
                    <a:lnTo>
                      <a:pt x="116" y="63"/>
                    </a:lnTo>
                    <a:lnTo>
                      <a:pt x="102" y="53"/>
                    </a:lnTo>
                    <a:lnTo>
                      <a:pt x="84" y="47"/>
                    </a:lnTo>
                    <a:lnTo>
                      <a:pt x="66" y="45"/>
                    </a:lnTo>
                    <a:lnTo>
                      <a:pt x="46" y="46"/>
                    </a:lnTo>
                    <a:lnTo>
                      <a:pt x="29" y="48"/>
                    </a:lnTo>
                    <a:lnTo>
                      <a:pt x="14" y="50"/>
                    </a:lnTo>
                    <a:lnTo>
                      <a:pt x="4" y="53"/>
                    </a:lnTo>
                    <a:lnTo>
                      <a:pt x="0" y="54"/>
                    </a:lnTo>
                    <a:close/>
                  </a:path>
                </a:pathLst>
              </a:custGeom>
              <a:solidFill>
                <a:srgbClr val="6800E0">
                  <a:alpha val="100000"/>
                </a:srgbClr>
              </a:solidFill>
              <a:ln w="9525">
                <a:noFill/>
              </a:ln>
            </p:spPr>
            <p:txBody>
              <a:bodyPr/>
              <a:p>
                <a:endParaRPr lang="en-US"/>
              </a:p>
            </p:txBody>
          </p:sp>
          <p:sp>
            <p:nvSpPr>
              <p:cNvPr id="10291" name="Freeform 191"/>
              <p:cNvSpPr/>
              <p:nvPr/>
            </p:nvSpPr>
            <p:spPr>
              <a:xfrm>
                <a:off x="2822" y="3075"/>
                <a:ext cx="74" cy="47"/>
              </a:xfrm>
              <a:custGeom>
                <a:avLst/>
                <a:gdLst>
                  <a:gd name="txL" fmla="*/ 0 w 147"/>
                  <a:gd name="txT" fmla="*/ 0 h 95"/>
                  <a:gd name="txR" fmla="*/ 147 w 147"/>
                  <a:gd name="txB" fmla="*/ 95 h 9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7" h="95">
                    <a:moveTo>
                      <a:pt x="0" y="5"/>
                    </a:moveTo>
                    <a:lnTo>
                      <a:pt x="22" y="2"/>
                    </a:lnTo>
                    <a:lnTo>
                      <a:pt x="45" y="0"/>
                    </a:lnTo>
                    <a:lnTo>
                      <a:pt x="68" y="3"/>
                    </a:lnTo>
                    <a:lnTo>
                      <a:pt x="91" y="8"/>
                    </a:lnTo>
                    <a:lnTo>
                      <a:pt x="111" y="17"/>
                    </a:lnTo>
                    <a:lnTo>
                      <a:pt x="128" y="29"/>
                    </a:lnTo>
                    <a:lnTo>
                      <a:pt x="141" y="44"/>
                    </a:lnTo>
                    <a:lnTo>
                      <a:pt x="147" y="63"/>
                    </a:lnTo>
                    <a:lnTo>
                      <a:pt x="146" y="79"/>
                    </a:lnTo>
                    <a:lnTo>
                      <a:pt x="141" y="89"/>
                    </a:lnTo>
                    <a:lnTo>
                      <a:pt x="130" y="94"/>
                    </a:lnTo>
                    <a:lnTo>
                      <a:pt x="119" y="95"/>
                    </a:lnTo>
                    <a:lnTo>
                      <a:pt x="105" y="90"/>
                    </a:lnTo>
                    <a:lnTo>
                      <a:pt x="93" y="82"/>
                    </a:lnTo>
                    <a:lnTo>
                      <a:pt x="83" y="70"/>
                    </a:lnTo>
                    <a:lnTo>
                      <a:pt x="77" y="55"/>
                    </a:lnTo>
                    <a:lnTo>
                      <a:pt x="71" y="43"/>
                    </a:lnTo>
                    <a:lnTo>
                      <a:pt x="62" y="33"/>
                    </a:lnTo>
                    <a:lnTo>
                      <a:pt x="50" y="23"/>
                    </a:lnTo>
                    <a:lnTo>
                      <a:pt x="36" y="17"/>
                    </a:lnTo>
                    <a:lnTo>
                      <a:pt x="22" y="12"/>
                    </a:lnTo>
                    <a:lnTo>
                      <a:pt x="10" y="7"/>
                    </a:lnTo>
                    <a:lnTo>
                      <a:pt x="3" y="6"/>
                    </a:lnTo>
                    <a:lnTo>
                      <a:pt x="0" y="5"/>
                    </a:lnTo>
                    <a:close/>
                  </a:path>
                </a:pathLst>
              </a:custGeom>
              <a:solidFill>
                <a:srgbClr val="6800E0">
                  <a:alpha val="100000"/>
                </a:srgbClr>
              </a:solidFill>
              <a:ln w="9525">
                <a:noFill/>
              </a:ln>
            </p:spPr>
            <p:txBody>
              <a:bodyPr/>
              <a:p>
                <a:endParaRPr lang="en-US"/>
              </a:p>
            </p:txBody>
          </p:sp>
          <p:sp>
            <p:nvSpPr>
              <p:cNvPr id="10292" name="Freeform 192"/>
              <p:cNvSpPr/>
              <p:nvPr/>
            </p:nvSpPr>
            <p:spPr>
              <a:xfrm>
                <a:off x="2819" y="3081"/>
                <a:ext cx="43" cy="77"/>
              </a:xfrm>
              <a:custGeom>
                <a:avLst/>
                <a:gdLst>
                  <a:gd name="txL" fmla="*/ 0 w 87"/>
                  <a:gd name="txT" fmla="*/ 0 h 154"/>
                  <a:gd name="txR" fmla="*/ 87 w 87"/>
                  <a:gd name="txB" fmla="*/ 154 h 154"/>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87" h="154">
                    <a:moveTo>
                      <a:pt x="0" y="0"/>
                    </a:moveTo>
                    <a:lnTo>
                      <a:pt x="20" y="10"/>
                    </a:lnTo>
                    <a:lnTo>
                      <a:pt x="38" y="24"/>
                    </a:lnTo>
                    <a:lnTo>
                      <a:pt x="56" y="40"/>
                    </a:lnTo>
                    <a:lnTo>
                      <a:pt x="69" y="59"/>
                    </a:lnTo>
                    <a:lnTo>
                      <a:pt x="81" y="78"/>
                    </a:lnTo>
                    <a:lnTo>
                      <a:pt x="87" y="98"/>
                    </a:lnTo>
                    <a:lnTo>
                      <a:pt x="87" y="119"/>
                    </a:lnTo>
                    <a:lnTo>
                      <a:pt x="81" y="137"/>
                    </a:lnTo>
                    <a:lnTo>
                      <a:pt x="71" y="150"/>
                    </a:lnTo>
                    <a:lnTo>
                      <a:pt x="59" y="154"/>
                    </a:lnTo>
                    <a:lnTo>
                      <a:pt x="49" y="152"/>
                    </a:lnTo>
                    <a:lnTo>
                      <a:pt x="38" y="144"/>
                    </a:lnTo>
                    <a:lnTo>
                      <a:pt x="30" y="133"/>
                    </a:lnTo>
                    <a:lnTo>
                      <a:pt x="26" y="119"/>
                    </a:lnTo>
                    <a:lnTo>
                      <a:pt x="26" y="103"/>
                    </a:lnTo>
                    <a:lnTo>
                      <a:pt x="30" y="88"/>
                    </a:lnTo>
                    <a:lnTo>
                      <a:pt x="34" y="74"/>
                    </a:lnTo>
                    <a:lnTo>
                      <a:pt x="31" y="60"/>
                    </a:lnTo>
                    <a:lnTo>
                      <a:pt x="27" y="45"/>
                    </a:lnTo>
                    <a:lnTo>
                      <a:pt x="21" y="31"/>
                    </a:lnTo>
                    <a:lnTo>
                      <a:pt x="14" y="19"/>
                    </a:lnTo>
                    <a:lnTo>
                      <a:pt x="7" y="9"/>
                    </a:lnTo>
                    <a:lnTo>
                      <a:pt x="3" y="2"/>
                    </a:lnTo>
                    <a:lnTo>
                      <a:pt x="0" y="0"/>
                    </a:lnTo>
                    <a:close/>
                  </a:path>
                </a:pathLst>
              </a:custGeom>
              <a:solidFill>
                <a:srgbClr val="6800E0">
                  <a:alpha val="100000"/>
                </a:srgbClr>
              </a:solidFill>
              <a:ln w="9525">
                <a:noFill/>
              </a:ln>
            </p:spPr>
            <p:txBody>
              <a:bodyPr/>
              <a:p>
                <a:endParaRPr lang="en-US"/>
              </a:p>
            </p:txBody>
          </p:sp>
          <p:sp>
            <p:nvSpPr>
              <p:cNvPr id="10293" name="Freeform 193"/>
              <p:cNvSpPr/>
              <p:nvPr/>
            </p:nvSpPr>
            <p:spPr>
              <a:xfrm>
                <a:off x="2821" y="3040"/>
                <a:ext cx="81" cy="34"/>
              </a:xfrm>
              <a:custGeom>
                <a:avLst/>
                <a:gdLst>
                  <a:gd name="txL" fmla="*/ 0 w 161"/>
                  <a:gd name="txT" fmla="*/ 0 h 69"/>
                  <a:gd name="txR" fmla="*/ 161 w 161"/>
                  <a:gd name="txB" fmla="*/ 69 h 6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61" h="69">
                    <a:moveTo>
                      <a:pt x="0" y="69"/>
                    </a:moveTo>
                    <a:lnTo>
                      <a:pt x="14" y="52"/>
                    </a:lnTo>
                    <a:lnTo>
                      <a:pt x="30" y="36"/>
                    </a:lnTo>
                    <a:lnTo>
                      <a:pt x="49" y="22"/>
                    </a:lnTo>
                    <a:lnTo>
                      <a:pt x="69" y="11"/>
                    </a:lnTo>
                    <a:lnTo>
                      <a:pt x="90" y="4"/>
                    </a:lnTo>
                    <a:lnTo>
                      <a:pt x="110" y="0"/>
                    </a:lnTo>
                    <a:lnTo>
                      <a:pt x="130" y="4"/>
                    </a:lnTo>
                    <a:lnTo>
                      <a:pt x="147" y="13"/>
                    </a:lnTo>
                    <a:lnTo>
                      <a:pt x="158" y="25"/>
                    </a:lnTo>
                    <a:lnTo>
                      <a:pt x="161" y="37"/>
                    </a:lnTo>
                    <a:lnTo>
                      <a:pt x="156" y="47"/>
                    </a:lnTo>
                    <a:lnTo>
                      <a:pt x="148" y="55"/>
                    </a:lnTo>
                    <a:lnTo>
                      <a:pt x="136" y="61"/>
                    </a:lnTo>
                    <a:lnTo>
                      <a:pt x="121" y="64"/>
                    </a:lnTo>
                    <a:lnTo>
                      <a:pt x="105" y="61"/>
                    </a:lnTo>
                    <a:lnTo>
                      <a:pt x="90" y="54"/>
                    </a:lnTo>
                    <a:lnTo>
                      <a:pt x="77" y="49"/>
                    </a:lnTo>
                    <a:lnTo>
                      <a:pt x="63" y="47"/>
                    </a:lnTo>
                    <a:lnTo>
                      <a:pt x="48" y="50"/>
                    </a:lnTo>
                    <a:lnTo>
                      <a:pt x="34" y="54"/>
                    </a:lnTo>
                    <a:lnTo>
                      <a:pt x="21" y="59"/>
                    </a:lnTo>
                    <a:lnTo>
                      <a:pt x="10" y="64"/>
                    </a:lnTo>
                    <a:lnTo>
                      <a:pt x="2" y="68"/>
                    </a:lnTo>
                    <a:lnTo>
                      <a:pt x="0" y="69"/>
                    </a:lnTo>
                    <a:close/>
                  </a:path>
                </a:pathLst>
              </a:custGeom>
              <a:solidFill>
                <a:srgbClr val="6800E0">
                  <a:alpha val="100000"/>
                </a:srgbClr>
              </a:solidFill>
              <a:ln w="9525">
                <a:noFill/>
              </a:ln>
            </p:spPr>
            <p:txBody>
              <a:bodyPr/>
              <a:p>
                <a:endParaRPr lang="en-US"/>
              </a:p>
            </p:txBody>
          </p:sp>
          <p:sp>
            <p:nvSpPr>
              <p:cNvPr id="10294" name="Freeform 194"/>
              <p:cNvSpPr/>
              <p:nvPr/>
            </p:nvSpPr>
            <p:spPr>
              <a:xfrm>
                <a:off x="2818" y="3005"/>
                <a:ext cx="57" cy="66"/>
              </a:xfrm>
              <a:custGeom>
                <a:avLst/>
                <a:gdLst>
                  <a:gd name="txL" fmla="*/ 0 w 114"/>
                  <a:gd name="txT" fmla="*/ 0 h 133"/>
                  <a:gd name="txR" fmla="*/ 114 w 114"/>
                  <a:gd name="txB" fmla="*/ 133 h 133"/>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14" h="133">
                    <a:moveTo>
                      <a:pt x="0" y="133"/>
                    </a:moveTo>
                    <a:lnTo>
                      <a:pt x="1" y="111"/>
                    </a:lnTo>
                    <a:lnTo>
                      <a:pt x="5" y="88"/>
                    </a:lnTo>
                    <a:lnTo>
                      <a:pt x="11" y="65"/>
                    </a:lnTo>
                    <a:lnTo>
                      <a:pt x="22" y="44"/>
                    </a:lnTo>
                    <a:lnTo>
                      <a:pt x="35" y="25"/>
                    </a:lnTo>
                    <a:lnTo>
                      <a:pt x="49" y="12"/>
                    </a:lnTo>
                    <a:lnTo>
                      <a:pt x="67" y="2"/>
                    </a:lnTo>
                    <a:lnTo>
                      <a:pt x="86" y="0"/>
                    </a:lnTo>
                    <a:lnTo>
                      <a:pt x="102" y="4"/>
                    </a:lnTo>
                    <a:lnTo>
                      <a:pt x="112" y="12"/>
                    </a:lnTo>
                    <a:lnTo>
                      <a:pt x="114" y="22"/>
                    </a:lnTo>
                    <a:lnTo>
                      <a:pt x="112" y="35"/>
                    </a:lnTo>
                    <a:lnTo>
                      <a:pt x="105" y="46"/>
                    </a:lnTo>
                    <a:lnTo>
                      <a:pt x="94" y="56"/>
                    </a:lnTo>
                    <a:lnTo>
                      <a:pt x="81" y="65"/>
                    </a:lnTo>
                    <a:lnTo>
                      <a:pt x="64" y="67"/>
                    </a:lnTo>
                    <a:lnTo>
                      <a:pt x="52" y="69"/>
                    </a:lnTo>
                    <a:lnTo>
                      <a:pt x="39" y="77"/>
                    </a:lnTo>
                    <a:lnTo>
                      <a:pt x="29" y="88"/>
                    </a:lnTo>
                    <a:lnTo>
                      <a:pt x="18" y="99"/>
                    </a:lnTo>
                    <a:lnTo>
                      <a:pt x="11" y="112"/>
                    </a:lnTo>
                    <a:lnTo>
                      <a:pt x="5" y="122"/>
                    </a:lnTo>
                    <a:lnTo>
                      <a:pt x="1" y="130"/>
                    </a:lnTo>
                    <a:lnTo>
                      <a:pt x="0" y="133"/>
                    </a:lnTo>
                    <a:close/>
                  </a:path>
                </a:pathLst>
              </a:custGeom>
              <a:solidFill>
                <a:srgbClr val="6800E0">
                  <a:alpha val="100000"/>
                </a:srgbClr>
              </a:solidFill>
              <a:ln w="9525">
                <a:noFill/>
              </a:ln>
            </p:spPr>
            <p:txBody>
              <a:bodyPr/>
              <a:p>
                <a:endParaRPr lang="en-US"/>
              </a:p>
            </p:txBody>
          </p:sp>
          <p:sp>
            <p:nvSpPr>
              <p:cNvPr id="10295" name="Freeform 195"/>
              <p:cNvSpPr/>
              <p:nvPr/>
            </p:nvSpPr>
            <p:spPr>
              <a:xfrm>
                <a:off x="2794" y="2985"/>
                <a:ext cx="35" cy="82"/>
              </a:xfrm>
              <a:custGeom>
                <a:avLst/>
                <a:gdLst>
                  <a:gd name="txL" fmla="*/ 0 w 70"/>
                  <a:gd name="txT" fmla="*/ 0 h 163"/>
                  <a:gd name="txR" fmla="*/ 70 w 70"/>
                  <a:gd name="txB" fmla="*/ 163 h 163"/>
                </a:gdLst>
                <a:ahLst/>
                <a:cxnLst>
                  <a:cxn ang="0">
                    <a:pos x="1" y="1"/>
                  </a:cxn>
                  <a:cxn ang="0">
                    <a:pos x="1" y="1"/>
                  </a:cxn>
                  <a:cxn ang="0">
                    <a:pos x="1" y="1"/>
                  </a:cxn>
                  <a:cxn ang="0">
                    <a:pos x="1" y="1"/>
                  </a:cxn>
                  <a:cxn ang="0">
                    <a:pos x="0"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0" h="163">
                    <a:moveTo>
                      <a:pt x="30" y="163"/>
                    </a:moveTo>
                    <a:lnTo>
                      <a:pt x="18" y="145"/>
                    </a:lnTo>
                    <a:lnTo>
                      <a:pt x="9" y="124"/>
                    </a:lnTo>
                    <a:lnTo>
                      <a:pt x="3" y="101"/>
                    </a:lnTo>
                    <a:lnTo>
                      <a:pt x="0" y="78"/>
                    </a:lnTo>
                    <a:lnTo>
                      <a:pt x="0" y="56"/>
                    </a:lnTo>
                    <a:lnTo>
                      <a:pt x="4" y="36"/>
                    </a:lnTo>
                    <a:lnTo>
                      <a:pt x="13" y="18"/>
                    </a:lnTo>
                    <a:lnTo>
                      <a:pt x="28" y="6"/>
                    </a:lnTo>
                    <a:lnTo>
                      <a:pt x="43" y="0"/>
                    </a:lnTo>
                    <a:lnTo>
                      <a:pt x="56" y="2"/>
                    </a:lnTo>
                    <a:lnTo>
                      <a:pt x="64" y="9"/>
                    </a:lnTo>
                    <a:lnTo>
                      <a:pt x="70" y="21"/>
                    </a:lnTo>
                    <a:lnTo>
                      <a:pt x="70" y="34"/>
                    </a:lnTo>
                    <a:lnTo>
                      <a:pt x="68" y="48"/>
                    </a:lnTo>
                    <a:lnTo>
                      <a:pt x="59" y="62"/>
                    </a:lnTo>
                    <a:lnTo>
                      <a:pt x="48" y="74"/>
                    </a:lnTo>
                    <a:lnTo>
                      <a:pt x="33" y="97"/>
                    </a:lnTo>
                    <a:lnTo>
                      <a:pt x="27" y="127"/>
                    </a:lnTo>
                    <a:lnTo>
                      <a:pt x="28" y="152"/>
                    </a:lnTo>
                    <a:lnTo>
                      <a:pt x="30" y="163"/>
                    </a:lnTo>
                    <a:close/>
                  </a:path>
                </a:pathLst>
              </a:custGeom>
              <a:solidFill>
                <a:srgbClr val="6800E0">
                  <a:alpha val="100000"/>
                </a:srgbClr>
              </a:solidFill>
              <a:ln w="9525">
                <a:noFill/>
              </a:ln>
            </p:spPr>
            <p:txBody>
              <a:bodyPr/>
              <a:p>
                <a:endParaRPr lang="en-US"/>
              </a:p>
            </p:txBody>
          </p:sp>
          <p:sp>
            <p:nvSpPr>
              <p:cNvPr id="10296" name="Freeform 196"/>
              <p:cNvSpPr/>
              <p:nvPr/>
            </p:nvSpPr>
            <p:spPr>
              <a:xfrm>
                <a:off x="2838" y="2266"/>
                <a:ext cx="180" cy="174"/>
              </a:xfrm>
              <a:custGeom>
                <a:avLst/>
                <a:gdLst>
                  <a:gd name="txL" fmla="*/ 0 w 361"/>
                  <a:gd name="txT" fmla="*/ 0 h 348"/>
                  <a:gd name="txR" fmla="*/ 361 w 361"/>
                  <a:gd name="txB" fmla="*/ 348 h 348"/>
                </a:gdLst>
                <a:ahLst/>
                <a:cxnLst>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61" h="348">
                    <a:moveTo>
                      <a:pt x="8" y="6"/>
                    </a:moveTo>
                    <a:lnTo>
                      <a:pt x="0" y="1"/>
                    </a:lnTo>
                    <a:lnTo>
                      <a:pt x="0" y="0"/>
                    </a:lnTo>
                    <a:lnTo>
                      <a:pt x="8" y="0"/>
                    </a:lnTo>
                    <a:lnTo>
                      <a:pt x="23" y="4"/>
                    </a:lnTo>
                    <a:lnTo>
                      <a:pt x="44" y="8"/>
                    </a:lnTo>
                    <a:lnTo>
                      <a:pt x="69" y="16"/>
                    </a:lnTo>
                    <a:lnTo>
                      <a:pt x="98" y="27"/>
                    </a:lnTo>
                    <a:lnTo>
                      <a:pt x="129" y="39"/>
                    </a:lnTo>
                    <a:lnTo>
                      <a:pt x="162" y="55"/>
                    </a:lnTo>
                    <a:lnTo>
                      <a:pt x="196" y="74"/>
                    </a:lnTo>
                    <a:lnTo>
                      <a:pt x="229" y="96"/>
                    </a:lnTo>
                    <a:lnTo>
                      <a:pt x="262" y="120"/>
                    </a:lnTo>
                    <a:lnTo>
                      <a:pt x="291" y="146"/>
                    </a:lnTo>
                    <a:lnTo>
                      <a:pt x="317" y="178"/>
                    </a:lnTo>
                    <a:lnTo>
                      <a:pt x="340" y="210"/>
                    </a:lnTo>
                    <a:lnTo>
                      <a:pt x="356" y="247"/>
                    </a:lnTo>
                    <a:lnTo>
                      <a:pt x="361" y="267"/>
                    </a:lnTo>
                    <a:lnTo>
                      <a:pt x="358" y="287"/>
                    </a:lnTo>
                    <a:lnTo>
                      <a:pt x="354" y="304"/>
                    </a:lnTo>
                    <a:lnTo>
                      <a:pt x="346" y="319"/>
                    </a:lnTo>
                    <a:lnTo>
                      <a:pt x="336" y="331"/>
                    </a:lnTo>
                    <a:lnTo>
                      <a:pt x="328" y="340"/>
                    </a:lnTo>
                    <a:lnTo>
                      <a:pt x="323" y="346"/>
                    </a:lnTo>
                    <a:lnTo>
                      <a:pt x="320" y="348"/>
                    </a:lnTo>
                    <a:lnTo>
                      <a:pt x="321" y="346"/>
                    </a:lnTo>
                    <a:lnTo>
                      <a:pt x="326" y="341"/>
                    </a:lnTo>
                    <a:lnTo>
                      <a:pt x="331" y="332"/>
                    </a:lnTo>
                    <a:lnTo>
                      <a:pt x="336" y="320"/>
                    </a:lnTo>
                    <a:lnTo>
                      <a:pt x="340" y="305"/>
                    </a:lnTo>
                    <a:lnTo>
                      <a:pt x="342" y="287"/>
                    </a:lnTo>
                    <a:lnTo>
                      <a:pt x="341" y="267"/>
                    </a:lnTo>
                    <a:lnTo>
                      <a:pt x="336" y="244"/>
                    </a:lnTo>
                    <a:lnTo>
                      <a:pt x="326" y="220"/>
                    </a:lnTo>
                    <a:lnTo>
                      <a:pt x="309" y="194"/>
                    </a:lnTo>
                    <a:lnTo>
                      <a:pt x="283" y="165"/>
                    </a:lnTo>
                    <a:lnTo>
                      <a:pt x="250" y="136"/>
                    </a:lnTo>
                    <a:lnTo>
                      <a:pt x="207" y="105"/>
                    </a:lnTo>
                    <a:lnTo>
                      <a:pt x="153" y="73"/>
                    </a:lnTo>
                    <a:lnTo>
                      <a:pt x="88" y="39"/>
                    </a:lnTo>
                    <a:lnTo>
                      <a:pt x="8" y="6"/>
                    </a:lnTo>
                    <a:close/>
                  </a:path>
                </a:pathLst>
              </a:custGeom>
              <a:solidFill>
                <a:srgbClr val="6800E0">
                  <a:alpha val="100000"/>
                </a:srgbClr>
              </a:solidFill>
              <a:ln w="9525">
                <a:noFill/>
              </a:ln>
            </p:spPr>
            <p:txBody>
              <a:bodyPr/>
              <a:p>
                <a:endParaRPr lang="en-US"/>
              </a:p>
            </p:txBody>
          </p:sp>
          <p:sp>
            <p:nvSpPr>
              <p:cNvPr id="10297" name="Freeform 197"/>
              <p:cNvSpPr/>
              <p:nvPr/>
            </p:nvSpPr>
            <p:spPr>
              <a:xfrm>
                <a:off x="2794" y="3106"/>
                <a:ext cx="63" cy="171"/>
              </a:xfrm>
              <a:custGeom>
                <a:avLst/>
                <a:gdLst>
                  <a:gd name="txL" fmla="*/ 0 w 126"/>
                  <a:gd name="txT" fmla="*/ 0 h 343"/>
                  <a:gd name="txR" fmla="*/ 126 w 126"/>
                  <a:gd name="txB" fmla="*/ 343 h 343"/>
                </a:gdLst>
                <a:ahLst/>
                <a:cxnLst>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26" h="343">
                    <a:moveTo>
                      <a:pt x="25" y="0"/>
                    </a:moveTo>
                    <a:lnTo>
                      <a:pt x="10" y="30"/>
                    </a:lnTo>
                    <a:lnTo>
                      <a:pt x="2" y="71"/>
                    </a:lnTo>
                    <a:lnTo>
                      <a:pt x="0" y="121"/>
                    </a:lnTo>
                    <a:lnTo>
                      <a:pt x="5" y="175"/>
                    </a:lnTo>
                    <a:lnTo>
                      <a:pt x="19" y="228"/>
                    </a:lnTo>
                    <a:lnTo>
                      <a:pt x="43" y="276"/>
                    </a:lnTo>
                    <a:lnTo>
                      <a:pt x="79" y="316"/>
                    </a:lnTo>
                    <a:lnTo>
                      <a:pt x="126" y="343"/>
                    </a:lnTo>
                    <a:lnTo>
                      <a:pt x="123" y="341"/>
                    </a:lnTo>
                    <a:lnTo>
                      <a:pt x="115" y="332"/>
                    </a:lnTo>
                    <a:lnTo>
                      <a:pt x="102" y="321"/>
                    </a:lnTo>
                    <a:lnTo>
                      <a:pt x="87" y="306"/>
                    </a:lnTo>
                    <a:lnTo>
                      <a:pt x="71" y="288"/>
                    </a:lnTo>
                    <a:lnTo>
                      <a:pt x="55" y="267"/>
                    </a:lnTo>
                    <a:lnTo>
                      <a:pt x="41" y="245"/>
                    </a:lnTo>
                    <a:lnTo>
                      <a:pt x="30" y="221"/>
                    </a:lnTo>
                    <a:lnTo>
                      <a:pt x="19" y="183"/>
                    </a:lnTo>
                    <a:lnTo>
                      <a:pt x="13" y="145"/>
                    </a:lnTo>
                    <a:lnTo>
                      <a:pt x="12" y="108"/>
                    </a:lnTo>
                    <a:lnTo>
                      <a:pt x="13" y="73"/>
                    </a:lnTo>
                    <a:lnTo>
                      <a:pt x="17" y="43"/>
                    </a:lnTo>
                    <a:lnTo>
                      <a:pt x="20" y="20"/>
                    </a:lnTo>
                    <a:lnTo>
                      <a:pt x="24" y="5"/>
                    </a:lnTo>
                    <a:lnTo>
                      <a:pt x="25" y="0"/>
                    </a:lnTo>
                    <a:close/>
                  </a:path>
                </a:pathLst>
              </a:custGeom>
              <a:solidFill>
                <a:srgbClr val="6800E0">
                  <a:alpha val="100000"/>
                </a:srgbClr>
              </a:solidFill>
              <a:ln w="9525">
                <a:noFill/>
              </a:ln>
            </p:spPr>
            <p:txBody>
              <a:bodyPr/>
              <a:p>
                <a:endParaRPr lang="en-US"/>
              </a:p>
            </p:txBody>
          </p:sp>
          <p:sp>
            <p:nvSpPr>
              <p:cNvPr id="10298" name="Freeform 198"/>
              <p:cNvSpPr/>
              <p:nvPr/>
            </p:nvSpPr>
            <p:spPr>
              <a:xfrm>
                <a:off x="3146" y="3147"/>
                <a:ext cx="165" cy="80"/>
              </a:xfrm>
              <a:custGeom>
                <a:avLst/>
                <a:gdLst>
                  <a:gd name="txL" fmla="*/ 0 w 332"/>
                  <a:gd name="txT" fmla="*/ 0 h 160"/>
                  <a:gd name="txR" fmla="*/ 332 w 332"/>
                  <a:gd name="txB" fmla="*/ 160 h 16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32" h="160">
                    <a:moveTo>
                      <a:pt x="332" y="160"/>
                    </a:moveTo>
                    <a:lnTo>
                      <a:pt x="326" y="146"/>
                    </a:lnTo>
                    <a:lnTo>
                      <a:pt x="318" y="130"/>
                    </a:lnTo>
                    <a:lnTo>
                      <a:pt x="305" y="114"/>
                    </a:lnTo>
                    <a:lnTo>
                      <a:pt x="290" y="96"/>
                    </a:lnTo>
                    <a:lnTo>
                      <a:pt x="273" y="79"/>
                    </a:lnTo>
                    <a:lnTo>
                      <a:pt x="254" y="63"/>
                    </a:lnTo>
                    <a:lnTo>
                      <a:pt x="232" y="48"/>
                    </a:lnTo>
                    <a:lnTo>
                      <a:pt x="208" y="34"/>
                    </a:lnTo>
                    <a:lnTo>
                      <a:pt x="183" y="21"/>
                    </a:lnTo>
                    <a:lnTo>
                      <a:pt x="158" y="11"/>
                    </a:lnTo>
                    <a:lnTo>
                      <a:pt x="132" y="4"/>
                    </a:lnTo>
                    <a:lnTo>
                      <a:pt x="104" y="0"/>
                    </a:lnTo>
                    <a:lnTo>
                      <a:pt x="77" y="0"/>
                    </a:lnTo>
                    <a:lnTo>
                      <a:pt x="51" y="2"/>
                    </a:lnTo>
                    <a:lnTo>
                      <a:pt x="26" y="10"/>
                    </a:lnTo>
                    <a:lnTo>
                      <a:pt x="0" y="23"/>
                    </a:lnTo>
                    <a:lnTo>
                      <a:pt x="5" y="21"/>
                    </a:lnTo>
                    <a:lnTo>
                      <a:pt x="15" y="19"/>
                    </a:lnTo>
                    <a:lnTo>
                      <a:pt x="33" y="17"/>
                    </a:lnTo>
                    <a:lnTo>
                      <a:pt x="54" y="15"/>
                    </a:lnTo>
                    <a:lnTo>
                      <a:pt x="79" y="13"/>
                    </a:lnTo>
                    <a:lnTo>
                      <a:pt x="105" y="15"/>
                    </a:lnTo>
                    <a:lnTo>
                      <a:pt x="132" y="18"/>
                    </a:lnTo>
                    <a:lnTo>
                      <a:pt x="157" y="24"/>
                    </a:lnTo>
                    <a:lnTo>
                      <a:pt x="194" y="39"/>
                    </a:lnTo>
                    <a:lnTo>
                      <a:pt x="226" y="59"/>
                    </a:lnTo>
                    <a:lnTo>
                      <a:pt x="256" y="81"/>
                    </a:lnTo>
                    <a:lnTo>
                      <a:pt x="282" y="104"/>
                    </a:lnTo>
                    <a:lnTo>
                      <a:pt x="303" y="125"/>
                    </a:lnTo>
                    <a:lnTo>
                      <a:pt x="318" y="144"/>
                    </a:lnTo>
                    <a:lnTo>
                      <a:pt x="329" y="155"/>
                    </a:lnTo>
                    <a:lnTo>
                      <a:pt x="332" y="160"/>
                    </a:lnTo>
                    <a:close/>
                  </a:path>
                </a:pathLst>
              </a:custGeom>
              <a:solidFill>
                <a:srgbClr val="6800E0">
                  <a:alpha val="100000"/>
                </a:srgbClr>
              </a:solidFill>
              <a:ln w="9525">
                <a:noFill/>
              </a:ln>
            </p:spPr>
            <p:txBody>
              <a:bodyPr/>
              <a:p>
                <a:endParaRPr lang="en-US"/>
              </a:p>
            </p:txBody>
          </p:sp>
          <p:sp>
            <p:nvSpPr>
              <p:cNvPr id="10299" name="Freeform 199"/>
              <p:cNvSpPr/>
              <p:nvPr/>
            </p:nvSpPr>
            <p:spPr>
              <a:xfrm>
                <a:off x="2926" y="2651"/>
                <a:ext cx="186" cy="670"/>
              </a:xfrm>
              <a:custGeom>
                <a:avLst/>
                <a:gdLst>
                  <a:gd name="txL" fmla="*/ 0 w 373"/>
                  <a:gd name="txT" fmla="*/ 0 h 1340"/>
                  <a:gd name="txR" fmla="*/ 373 w 373"/>
                  <a:gd name="txB" fmla="*/ 1340 h 134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73" h="1340">
                    <a:moveTo>
                      <a:pt x="373" y="1336"/>
                    </a:moveTo>
                    <a:lnTo>
                      <a:pt x="330" y="1333"/>
                    </a:lnTo>
                    <a:lnTo>
                      <a:pt x="286" y="1329"/>
                    </a:lnTo>
                    <a:lnTo>
                      <a:pt x="242" y="1323"/>
                    </a:lnTo>
                    <a:lnTo>
                      <a:pt x="201" y="1315"/>
                    </a:lnTo>
                    <a:lnTo>
                      <a:pt x="162" y="1304"/>
                    </a:lnTo>
                    <a:lnTo>
                      <a:pt x="127" y="1287"/>
                    </a:lnTo>
                    <a:lnTo>
                      <a:pt x="96" y="1268"/>
                    </a:lnTo>
                    <a:lnTo>
                      <a:pt x="72" y="1242"/>
                    </a:lnTo>
                    <a:lnTo>
                      <a:pt x="53" y="1211"/>
                    </a:lnTo>
                    <a:lnTo>
                      <a:pt x="43" y="1175"/>
                    </a:lnTo>
                    <a:lnTo>
                      <a:pt x="42" y="1130"/>
                    </a:lnTo>
                    <a:lnTo>
                      <a:pt x="50" y="1077"/>
                    </a:lnTo>
                    <a:lnTo>
                      <a:pt x="68" y="1017"/>
                    </a:lnTo>
                    <a:lnTo>
                      <a:pt x="99" y="946"/>
                    </a:lnTo>
                    <a:lnTo>
                      <a:pt x="142" y="867"/>
                    </a:lnTo>
                    <a:lnTo>
                      <a:pt x="200" y="777"/>
                    </a:lnTo>
                    <a:lnTo>
                      <a:pt x="248" y="700"/>
                    </a:lnTo>
                    <a:lnTo>
                      <a:pt x="287" y="626"/>
                    </a:lnTo>
                    <a:lnTo>
                      <a:pt x="318" y="556"/>
                    </a:lnTo>
                    <a:lnTo>
                      <a:pt x="341" y="489"/>
                    </a:lnTo>
                    <a:lnTo>
                      <a:pt x="357" y="426"/>
                    </a:lnTo>
                    <a:lnTo>
                      <a:pt x="365" y="366"/>
                    </a:lnTo>
                    <a:lnTo>
                      <a:pt x="368" y="310"/>
                    </a:lnTo>
                    <a:lnTo>
                      <a:pt x="364" y="258"/>
                    </a:lnTo>
                    <a:lnTo>
                      <a:pt x="355" y="210"/>
                    </a:lnTo>
                    <a:lnTo>
                      <a:pt x="341" y="167"/>
                    </a:lnTo>
                    <a:lnTo>
                      <a:pt x="323" y="129"/>
                    </a:lnTo>
                    <a:lnTo>
                      <a:pt x="301" y="94"/>
                    </a:lnTo>
                    <a:lnTo>
                      <a:pt x="276" y="65"/>
                    </a:lnTo>
                    <a:lnTo>
                      <a:pt x="248" y="41"/>
                    </a:lnTo>
                    <a:lnTo>
                      <a:pt x="218" y="22"/>
                    </a:lnTo>
                    <a:lnTo>
                      <a:pt x="186" y="8"/>
                    </a:lnTo>
                    <a:lnTo>
                      <a:pt x="162" y="2"/>
                    </a:lnTo>
                    <a:lnTo>
                      <a:pt x="140" y="0"/>
                    </a:lnTo>
                    <a:lnTo>
                      <a:pt x="119" y="2"/>
                    </a:lnTo>
                    <a:lnTo>
                      <a:pt x="101" y="7"/>
                    </a:lnTo>
                    <a:lnTo>
                      <a:pt x="84" y="15"/>
                    </a:lnTo>
                    <a:lnTo>
                      <a:pt x="69" y="25"/>
                    </a:lnTo>
                    <a:lnTo>
                      <a:pt x="56" y="35"/>
                    </a:lnTo>
                    <a:lnTo>
                      <a:pt x="43" y="48"/>
                    </a:lnTo>
                    <a:lnTo>
                      <a:pt x="33" y="62"/>
                    </a:lnTo>
                    <a:lnTo>
                      <a:pt x="25" y="75"/>
                    </a:lnTo>
                    <a:lnTo>
                      <a:pt x="16" y="87"/>
                    </a:lnTo>
                    <a:lnTo>
                      <a:pt x="11" y="99"/>
                    </a:lnTo>
                    <a:lnTo>
                      <a:pt x="6" y="108"/>
                    </a:lnTo>
                    <a:lnTo>
                      <a:pt x="3" y="116"/>
                    </a:lnTo>
                    <a:lnTo>
                      <a:pt x="1" y="121"/>
                    </a:lnTo>
                    <a:lnTo>
                      <a:pt x="0" y="123"/>
                    </a:lnTo>
                    <a:lnTo>
                      <a:pt x="1" y="122"/>
                    </a:lnTo>
                    <a:lnTo>
                      <a:pt x="4" y="117"/>
                    </a:lnTo>
                    <a:lnTo>
                      <a:pt x="8" y="111"/>
                    </a:lnTo>
                    <a:lnTo>
                      <a:pt x="15" y="103"/>
                    </a:lnTo>
                    <a:lnTo>
                      <a:pt x="23" y="94"/>
                    </a:lnTo>
                    <a:lnTo>
                      <a:pt x="33" y="85"/>
                    </a:lnTo>
                    <a:lnTo>
                      <a:pt x="44" y="75"/>
                    </a:lnTo>
                    <a:lnTo>
                      <a:pt x="56" y="64"/>
                    </a:lnTo>
                    <a:lnTo>
                      <a:pt x="69" y="54"/>
                    </a:lnTo>
                    <a:lnTo>
                      <a:pt x="84" y="45"/>
                    </a:lnTo>
                    <a:lnTo>
                      <a:pt x="99" y="37"/>
                    </a:lnTo>
                    <a:lnTo>
                      <a:pt x="115" y="31"/>
                    </a:lnTo>
                    <a:lnTo>
                      <a:pt x="133" y="27"/>
                    </a:lnTo>
                    <a:lnTo>
                      <a:pt x="151" y="26"/>
                    </a:lnTo>
                    <a:lnTo>
                      <a:pt x="170" y="27"/>
                    </a:lnTo>
                    <a:lnTo>
                      <a:pt x="189" y="33"/>
                    </a:lnTo>
                    <a:lnTo>
                      <a:pt x="210" y="42"/>
                    </a:lnTo>
                    <a:lnTo>
                      <a:pt x="232" y="55"/>
                    </a:lnTo>
                    <a:lnTo>
                      <a:pt x="253" y="72"/>
                    </a:lnTo>
                    <a:lnTo>
                      <a:pt x="273" y="92"/>
                    </a:lnTo>
                    <a:lnTo>
                      <a:pt x="293" y="114"/>
                    </a:lnTo>
                    <a:lnTo>
                      <a:pt x="311" y="140"/>
                    </a:lnTo>
                    <a:lnTo>
                      <a:pt x="327" y="169"/>
                    </a:lnTo>
                    <a:lnTo>
                      <a:pt x="340" y="200"/>
                    </a:lnTo>
                    <a:lnTo>
                      <a:pt x="350" y="236"/>
                    </a:lnTo>
                    <a:lnTo>
                      <a:pt x="357" y="273"/>
                    </a:lnTo>
                    <a:lnTo>
                      <a:pt x="361" y="313"/>
                    </a:lnTo>
                    <a:lnTo>
                      <a:pt x="360" y="357"/>
                    </a:lnTo>
                    <a:lnTo>
                      <a:pt x="353" y="402"/>
                    </a:lnTo>
                    <a:lnTo>
                      <a:pt x="340" y="450"/>
                    </a:lnTo>
                    <a:lnTo>
                      <a:pt x="322" y="501"/>
                    </a:lnTo>
                    <a:lnTo>
                      <a:pt x="297" y="554"/>
                    </a:lnTo>
                    <a:lnTo>
                      <a:pt x="268" y="610"/>
                    </a:lnTo>
                    <a:lnTo>
                      <a:pt x="236" y="663"/>
                    </a:lnTo>
                    <a:lnTo>
                      <a:pt x="205" y="715"/>
                    </a:lnTo>
                    <a:lnTo>
                      <a:pt x="175" y="764"/>
                    </a:lnTo>
                    <a:lnTo>
                      <a:pt x="145" y="813"/>
                    </a:lnTo>
                    <a:lnTo>
                      <a:pt x="118" y="858"/>
                    </a:lnTo>
                    <a:lnTo>
                      <a:pt x="92" y="902"/>
                    </a:lnTo>
                    <a:lnTo>
                      <a:pt x="68" y="944"/>
                    </a:lnTo>
                    <a:lnTo>
                      <a:pt x="49" y="984"/>
                    </a:lnTo>
                    <a:lnTo>
                      <a:pt x="31" y="1022"/>
                    </a:lnTo>
                    <a:lnTo>
                      <a:pt x="19" y="1060"/>
                    </a:lnTo>
                    <a:lnTo>
                      <a:pt x="11" y="1095"/>
                    </a:lnTo>
                    <a:lnTo>
                      <a:pt x="7" y="1130"/>
                    </a:lnTo>
                    <a:lnTo>
                      <a:pt x="11" y="1162"/>
                    </a:lnTo>
                    <a:lnTo>
                      <a:pt x="19" y="1193"/>
                    </a:lnTo>
                    <a:lnTo>
                      <a:pt x="35" y="1223"/>
                    </a:lnTo>
                    <a:lnTo>
                      <a:pt x="56" y="1249"/>
                    </a:lnTo>
                    <a:lnTo>
                      <a:pt x="79" y="1271"/>
                    </a:lnTo>
                    <a:lnTo>
                      <a:pt x="104" y="1290"/>
                    </a:lnTo>
                    <a:lnTo>
                      <a:pt x="130" y="1305"/>
                    </a:lnTo>
                    <a:lnTo>
                      <a:pt x="158" y="1317"/>
                    </a:lnTo>
                    <a:lnTo>
                      <a:pt x="187" y="1325"/>
                    </a:lnTo>
                    <a:lnTo>
                      <a:pt x="215" y="1332"/>
                    </a:lnTo>
                    <a:lnTo>
                      <a:pt x="242" y="1337"/>
                    </a:lnTo>
                    <a:lnTo>
                      <a:pt x="269" y="1339"/>
                    </a:lnTo>
                    <a:lnTo>
                      <a:pt x="293" y="1340"/>
                    </a:lnTo>
                    <a:lnTo>
                      <a:pt x="316" y="1340"/>
                    </a:lnTo>
                    <a:lnTo>
                      <a:pt x="334" y="1339"/>
                    </a:lnTo>
                    <a:lnTo>
                      <a:pt x="350" y="1338"/>
                    </a:lnTo>
                    <a:lnTo>
                      <a:pt x="363" y="1337"/>
                    </a:lnTo>
                    <a:lnTo>
                      <a:pt x="371" y="1336"/>
                    </a:lnTo>
                    <a:lnTo>
                      <a:pt x="373" y="1336"/>
                    </a:lnTo>
                    <a:close/>
                  </a:path>
                </a:pathLst>
              </a:custGeom>
              <a:solidFill>
                <a:srgbClr val="6800E0">
                  <a:alpha val="100000"/>
                </a:srgbClr>
              </a:solidFill>
              <a:ln w="9525">
                <a:noFill/>
              </a:ln>
            </p:spPr>
            <p:txBody>
              <a:bodyPr/>
              <a:p>
                <a:endParaRPr lang="en-US"/>
              </a:p>
            </p:txBody>
          </p:sp>
          <p:sp>
            <p:nvSpPr>
              <p:cNvPr id="10300" name="Freeform 200"/>
              <p:cNvSpPr/>
              <p:nvPr/>
            </p:nvSpPr>
            <p:spPr>
              <a:xfrm>
                <a:off x="3348" y="3352"/>
                <a:ext cx="55" cy="62"/>
              </a:xfrm>
              <a:custGeom>
                <a:avLst/>
                <a:gdLst>
                  <a:gd name="txL" fmla="*/ 0 w 110"/>
                  <a:gd name="txT" fmla="*/ 0 h 123"/>
                  <a:gd name="txR" fmla="*/ 110 w 110"/>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0" h="123">
                    <a:moveTo>
                      <a:pt x="99" y="62"/>
                    </a:moveTo>
                    <a:lnTo>
                      <a:pt x="105" y="56"/>
                    </a:lnTo>
                    <a:lnTo>
                      <a:pt x="110" y="48"/>
                    </a:lnTo>
                    <a:lnTo>
                      <a:pt x="110" y="39"/>
                    </a:lnTo>
                    <a:lnTo>
                      <a:pt x="108" y="31"/>
                    </a:lnTo>
                    <a:lnTo>
                      <a:pt x="102" y="25"/>
                    </a:lnTo>
                    <a:lnTo>
                      <a:pt x="94" y="21"/>
                    </a:lnTo>
                    <a:lnTo>
                      <a:pt x="86" y="20"/>
                    </a:lnTo>
                    <a:lnTo>
                      <a:pt x="77" y="23"/>
                    </a:lnTo>
                    <a:lnTo>
                      <a:pt x="74" y="13"/>
                    </a:lnTo>
                    <a:lnTo>
                      <a:pt x="70" y="6"/>
                    </a:lnTo>
                    <a:lnTo>
                      <a:pt x="63" y="2"/>
                    </a:lnTo>
                    <a:lnTo>
                      <a:pt x="55" y="0"/>
                    </a:lnTo>
                    <a:lnTo>
                      <a:pt x="48" y="2"/>
                    </a:lnTo>
                    <a:lnTo>
                      <a:pt x="41" y="6"/>
                    </a:lnTo>
                    <a:lnTo>
                      <a:pt x="36" y="13"/>
                    </a:lnTo>
                    <a:lnTo>
                      <a:pt x="34" y="23"/>
                    </a:lnTo>
                    <a:lnTo>
                      <a:pt x="25" y="20"/>
                    </a:lnTo>
                    <a:lnTo>
                      <a:pt x="17" y="20"/>
                    </a:lnTo>
                    <a:lnTo>
                      <a:pt x="9" y="24"/>
                    </a:lnTo>
                    <a:lnTo>
                      <a:pt x="3" y="31"/>
                    </a:lnTo>
                    <a:lnTo>
                      <a:pt x="1" y="39"/>
                    </a:lnTo>
                    <a:lnTo>
                      <a:pt x="1" y="47"/>
                    </a:lnTo>
                    <a:lnTo>
                      <a:pt x="4" y="55"/>
                    </a:lnTo>
                    <a:lnTo>
                      <a:pt x="11" y="61"/>
                    </a:lnTo>
                    <a:lnTo>
                      <a:pt x="4" y="66"/>
                    </a:lnTo>
                    <a:lnTo>
                      <a:pt x="0" y="74"/>
                    </a:lnTo>
                    <a:lnTo>
                      <a:pt x="0" y="84"/>
                    </a:lnTo>
                    <a:lnTo>
                      <a:pt x="2" y="92"/>
                    </a:lnTo>
                    <a:lnTo>
                      <a:pt x="8" y="97"/>
                    </a:lnTo>
                    <a:lnTo>
                      <a:pt x="16" y="101"/>
                    </a:lnTo>
                    <a:lnTo>
                      <a:pt x="24" y="102"/>
                    </a:lnTo>
                    <a:lnTo>
                      <a:pt x="33" y="100"/>
                    </a:lnTo>
                    <a:lnTo>
                      <a:pt x="35" y="109"/>
                    </a:lnTo>
                    <a:lnTo>
                      <a:pt x="40" y="116"/>
                    </a:lnTo>
                    <a:lnTo>
                      <a:pt x="46" y="121"/>
                    </a:lnTo>
                    <a:lnTo>
                      <a:pt x="54" y="123"/>
                    </a:lnTo>
                    <a:lnTo>
                      <a:pt x="62" y="121"/>
                    </a:lnTo>
                    <a:lnTo>
                      <a:pt x="69" y="116"/>
                    </a:lnTo>
                    <a:lnTo>
                      <a:pt x="73" y="109"/>
                    </a:lnTo>
                    <a:lnTo>
                      <a:pt x="76" y="101"/>
                    </a:lnTo>
                    <a:lnTo>
                      <a:pt x="85" y="103"/>
                    </a:lnTo>
                    <a:lnTo>
                      <a:pt x="93" y="102"/>
                    </a:lnTo>
                    <a:lnTo>
                      <a:pt x="101" y="99"/>
                    </a:lnTo>
                    <a:lnTo>
                      <a:pt x="107" y="93"/>
                    </a:lnTo>
                    <a:lnTo>
                      <a:pt x="109" y="85"/>
                    </a:lnTo>
                    <a:lnTo>
                      <a:pt x="109" y="77"/>
                    </a:lnTo>
                    <a:lnTo>
                      <a:pt x="105" y="69"/>
                    </a:lnTo>
                    <a:lnTo>
                      <a:pt x="99" y="62"/>
                    </a:lnTo>
                    <a:close/>
                  </a:path>
                </a:pathLst>
              </a:custGeom>
              <a:solidFill>
                <a:srgbClr val="6800E0">
                  <a:alpha val="100000"/>
                </a:srgbClr>
              </a:solidFill>
              <a:ln w="9525">
                <a:noFill/>
              </a:ln>
            </p:spPr>
            <p:txBody>
              <a:bodyPr/>
              <a:p>
                <a:endParaRPr lang="en-US"/>
              </a:p>
            </p:txBody>
          </p:sp>
          <p:sp>
            <p:nvSpPr>
              <p:cNvPr id="10301" name="Freeform 201"/>
              <p:cNvSpPr/>
              <p:nvPr/>
            </p:nvSpPr>
            <p:spPr>
              <a:xfrm>
                <a:off x="3367" y="3375"/>
                <a:ext cx="16" cy="16"/>
              </a:xfrm>
              <a:custGeom>
                <a:avLst/>
                <a:gdLst>
                  <a:gd name="txL" fmla="*/ 0 w 31"/>
                  <a:gd name="txT" fmla="*/ 0 h 33"/>
                  <a:gd name="txR" fmla="*/ 31 w 31"/>
                  <a:gd name="txB" fmla="*/ 33 h 33"/>
                </a:gdLst>
                <a:ahLst/>
                <a:cxnLst>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1" h="33">
                    <a:moveTo>
                      <a:pt x="15" y="33"/>
                    </a:moveTo>
                    <a:lnTo>
                      <a:pt x="9" y="32"/>
                    </a:lnTo>
                    <a:lnTo>
                      <a:pt x="4" y="28"/>
                    </a:lnTo>
                    <a:lnTo>
                      <a:pt x="1" y="24"/>
                    </a:lnTo>
                    <a:lnTo>
                      <a:pt x="0" y="17"/>
                    </a:lnTo>
                    <a:lnTo>
                      <a:pt x="1" y="10"/>
                    </a:lnTo>
                    <a:lnTo>
                      <a:pt x="4" y="5"/>
                    </a:lnTo>
                    <a:lnTo>
                      <a:pt x="9" y="2"/>
                    </a:lnTo>
                    <a:lnTo>
                      <a:pt x="15" y="0"/>
                    </a:lnTo>
                    <a:lnTo>
                      <a:pt x="22" y="2"/>
                    </a:lnTo>
                    <a:lnTo>
                      <a:pt x="26" y="5"/>
                    </a:lnTo>
                    <a:lnTo>
                      <a:pt x="30" y="10"/>
                    </a:lnTo>
                    <a:lnTo>
                      <a:pt x="31" y="17"/>
                    </a:lnTo>
                    <a:lnTo>
                      <a:pt x="30" y="24"/>
                    </a:lnTo>
                    <a:lnTo>
                      <a:pt x="26" y="28"/>
                    </a:lnTo>
                    <a:lnTo>
                      <a:pt x="22" y="32"/>
                    </a:lnTo>
                    <a:lnTo>
                      <a:pt x="15" y="33"/>
                    </a:lnTo>
                    <a:close/>
                  </a:path>
                </a:pathLst>
              </a:custGeom>
              <a:solidFill>
                <a:srgbClr val="FFFF93">
                  <a:alpha val="100000"/>
                </a:srgbClr>
              </a:solidFill>
              <a:ln w="9525">
                <a:noFill/>
              </a:ln>
            </p:spPr>
            <p:txBody>
              <a:bodyPr/>
              <a:p>
                <a:endParaRPr lang="en-US"/>
              </a:p>
            </p:txBody>
          </p:sp>
          <p:sp>
            <p:nvSpPr>
              <p:cNvPr id="10302" name="Freeform 202"/>
              <p:cNvSpPr/>
              <p:nvPr/>
            </p:nvSpPr>
            <p:spPr>
              <a:xfrm>
                <a:off x="2828" y="3366"/>
                <a:ext cx="56" cy="61"/>
              </a:xfrm>
              <a:custGeom>
                <a:avLst/>
                <a:gdLst>
                  <a:gd name="txL" fmla="*/ 0 w 111"/>
                  <a:gd name="txT" fmla="*/ 0 h 122"/>
                  <a:gd name="txR" fmla="*/ 111 w 111"/>
                  <a:gd name="txB" fmla="*/ 122 h 122"/>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1" h="122">
                    <a:moveTo>
                      <a:pt x="101" y="61"/>
                    </a:moveTo>
                    <a:lnTo>
                      <a:pt x="108" y="55"/>
                    </a:lnTo>
                    <a:lnTo>
                      <a:pt x="111" y="47"/>
                    </a:lnTo>
                    <a:lnTo>
                      <a:pt x="111" y="39"/>
                    </a:lnTo>
                    <a:lnTo>
                      <a:pt x="109" y="31"/>
                    </a:lnTo>
                    <a:lnTo>
                      <a:pt x="103" y="24"/>
                    </a:lnTo>
                    <a:lnTo>
                      <a:pt x="96" y="21"/>
                    </a:lnTo>
                    <a:lnTo>
                      <a:pt x="88" y="20"/>
                    </a:lnTo>
                    <a:lnTo>
                      <a:pt x="79" y="22"/>
                    </a:lnTo>
                    <a:lnTo>
                      <a:pt x="77" y="13"/>
                    </a:lnTo>
                    <a:lnTo>
                      <a:pt x="71" y="6"/>
                    </a:lnTo>
                    <a:lnTo>
                      <a:pt x="64" y="1"/>
                    </a:lnTo>
                    <a:lnTo>
                      <a:pt x="56" y="0"/>
                    </a:lnTo>
                    <a:lnTo>
                      <a:pt x="48" y="1"/>
                    </a:lnTo>
                    <a:lnTo>
                      <a:pt x="41" y="6"/>
                    </a:lnTo>
                    <a:lnTo>
                      <a:pt x="36" y="13"/>
                    </a:lnTo>
                    <a:lnTo>
                      <a:pt x="34" y="22"/>
                    </a:lnTo>
                    <a:lnTo>
                      <a:pt x="25" y="20"/>
                    </a:lnTo>
                    <a:lnTo>
                      <a:pt x="17" y="20"/>
                    </a:lnTo>
                    <a:lnTo>
                      <a:pt x="9" y="23"/>
                    </a:lnTo>
                    <a:lnTo>
                      <a:pt x="3" y="30"/>
                    </a:lnTo>
                    <a:lnTo>
                      <a:pt x="1" y="38"/>
                    </a:lnTo>
                    <a:lnTo>
                      <a:pt x="1" y="46"/>
                    </a:lnTo>
                    <a:lnTo>
                      <a:pt x="4" y="54"/>
                    </a:lnTo>
                    <a:lnTo>
                      <a:pt x="11" y="60"/>
                    </a:lnTo>
                    <a:lnTo>
                      <a:pt x="4" y="66"/>
                    </a:lnTo>
                    <a:lnTo>
                      <a:pt x="1" y="74"/>
                    </a:lnTo>
                    <a:lnTo>
                      <a:pt x="0" y="83"/>
                    </a:lnTo>
                    <a:lnTo>
                      <a:pt x="2" y="91"/>
                    </a:lnTo>
                    <a:lnTo>
                      <a:pt x="8" y="98"/>
                    </a:lnTo>
                    <a:lnTo>
                      <a:pt x="16" y="102"/>
                    </a:lnTo>
                    <a:lnTo>
                      <a:pt x="24" y="102"/>
                    </a:lnTo>
                    <a:lnTo>
                      <a:pt x="33" y="99"/>
                    </a:lnTo>
                    <a:lnTo>
                      <a:pt x="35" y="108"/>
                    </a:lnTo>
                    <a:lnTo>
                      <a:pt x="40" y="115"/>
                    </a:lnTo>
                    <a:lnTo>
                      <a:pt x="47" y="120"/>
                    </a:lnTo>
                    <a:lnTo>
                      <a:pt x="55" y="122"/>
                    </a:lnTo>
                    <a:lnTo>
                      <a:pt x="63" y="120"/>
                    </a:lnTo>
                    <a:lnTo>
                      <a:pt x="70" y="115"/>
                    </a:lnTo>
                    <a:lnTo>
                      <a:pt x="76" y="108"/>
                    </a:lnTo>
                    <a:lnTo>
                      <a:pt x="78" y="100"/>
                    </a:lnTo>
                    <a:lnTo>
                      <a:pt x="87" y="103"/>
                    </a:lnTo>
                    <a:lnTo>
                      <a:pt x="95" y="102"/>
                    </a:lnTo>
                    <a:lnTo>
                      <a:pt x="103" y="98"/>
                    </a:lnTo>
                    <a:lnTo>
                      <a:pt x="109" y="92"/>
                    </a:lnTo>
                    <a:lnTo>
                      <a:pt x="111" y="84"/>
                    </a:lnTo>
                    <a:lnTo>
                      <a:pt x="110" y="76"/>
                    </a:lnTo>
                    <a:lnTo>
                      <a:pt x="107" y="68"/>
                    </a:lnTo>
                    <a:lnTo>
                      <a:pt x="101" y="61"/>
                    </a:lnTo>
                    <a:close/>
                  </a:path>
                </a:pathLst>
              </a:custGeom>
              <a:solidFill>
                <a:srgbClr val="6800E0">
                  <a:alpha val="100000"/>
                </a:srgbClr>
              </a:solidFill>
              <a:ln w="9525">
                <a:noFill/>
              </a:ln>
            </p:spPr>
            <p:txBody>
              <a:bodyPr/>
              <a:p>
                <a:endParaRPr lang="en-US"/>
              </a:p>
            </p:txBody>
          </p:sp>
          <p:sp>
            <p:nvSpPr>
              <p:cNvPr id="10303" name="Freeform 203"/>
              <p:cNvSpPr/>
              <p:nvPr/>
            </p:nvSpPr>
            <p:spPr>
              <a:xfrm>
                <a:off x="2847" y="3388"/>
                <a:ext cx="16" cy="16"/>
              </a:xfrm>
              <a:custGeom>
                <a:avLst/>
                <a:gdLst>
                  <a:gd name="txL" fmla="*/ 0 w 32"/>
                  <a:gd name="txT" fmla="*/ 0 h 32"/>
                  <a:gd name="txR" fmla="*/ 32 w 32"/>
                  <a:gd name="txB" fmla="*/ 32 h 32"/>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2" h="32">
                    <a:moveTo>
                      <a:pt x="16" y="32"/>
                    </a:moveTo>
                    <a:lnTo>
                      <a:pt x="9" y="31"/>
                    </a:lnTo>
                    <a:lnTo>
                      <a:pt x="4" y="28"/>
                    </a:lnTo>
                    <a:lnTo>
                      <a:pt x="1" y="23"/>
                    </a:lnTo>
                    <a:lnTo>
                      <a:pt x="0" y="16"/>
                    </a:lnTo>
                    <a:lnTo>
                      <a:pt x="1" y="9"/>
                    </a:lnTo>
                    <a:lnTo>
                      <a:pt x="4" y="5"/>
                    </a:lnTo>
                    <a:lnTo>
                      <a:pt x="9" y="1"/>
                    </a:lnTo>
                    <a:lnTo>
                      <a:pt x="16" y="0"/>
                    </a:lnTo>
                    <a:lnTo>
                      <a:pt x="23" y="1"/>
                    </a:lnTo>
                    <a:lnTo>
                      <a:pt x="27" y="5"/>
                    </a:lnTo>
                    <a:lnTo>
                      <a:pt x="31" y="9"/>
                    </a:lnTo>
                    <a:lnTo>
                      <a:pt x="32" y="16"/>
                    </a:lnTo>
                    <a:lnTo>
                      <a:pt x="31" y="23"/>
                    </a:lnTo>
                    <a:lnTo>
                      <a:pt x="27" y="28"/>
                    </a:lnTo>
                    <a:lnTo>
                      <a:pt x="23" y="31"/>
                    </a:lnTo>
                    <a:lnTo>
                      <a:pt x="16" y="32"/>
                    </a:lnTo>
                    <a:close/>
                  </a:path>
                </a:pathLst>
              </a:custGeom>
              <a:solidFill>
                <a:srgbClr val="FFFF93">
                  <a:alpha val="100000"/>
                </a:srgbClr>
              </a:solidFill>
              <a:ln w="9525">
                <a:noFill/>
              </a:ln>
            </p:spPr>
            <p:txBody>
              <a:bodyPr/>
              <a:p>
                <a:endParaRPr lang="en-US"/>
              </a:p>
            </p:txBody>
          </p:sp>
          <p:sp>
            <p:nvSpPr>
              <p:cNvPr id="10304" name="Freeform 204"/>
              <p:cNvSpPr/>
              <p:nvPr/>
            </p:nvSpPr>
            <p:spPr>
              <a:xfrm>
                <a:off x="2862" y="2353"/>
                <a:ext cx="68" cy="74"/>
              </a:xfrm>
              <a:custGeom>
                <a:avLst/>
                <a:gdLst>
                  <a:gd name="txL" fmla="*/ 0 w 136"/>
                  <a:gd name="txT" fmla="*/ 0 h 149"/>
                  <a:gd name="txR" fmla="*/ 136 w 136"/>
                  <a:gd name="txB" fmla="*/ 149 h 14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6" h="149">
                    <a:moveTo>
                      <a:pt x="123" y="75"/>
                    </a:moveTo>
                    <a:lnTo>
                      <a:pt x="131" y="67"/>
                    </a:lnTo>
                    <a:lnTo>
                      <a:pt x="135" y="58"/>
                    </a:lnTo>
                    <a:lnTo>
                      <a:pt x="136" y="47"/>
                    </a:lnTo>
                    <a:lnTo>
                      <a:pt x="133" y="38"/>
                    </a:lnTo>
                    <a:lnTo>
                      <a:pt x="129" y="34"/>
                    </a:lnTo>
                    <a:lnTo>
                      <a:pt x="126" y="30"/>
                    </a:lnTo>
                    <a:lnTo>
                      <a:pt x="121" y="28"/>
                    </a:lnTo>
                    <a:lnTo>
                      <a:pt x="117" y="26"/>
                    </a:lnTo>
                    <a:lnTo>
                      <a:pt x="112" y="26"/>
                    </a:lnTo>
                    <a:lnTo>
                      <a:pt x="106" y="26"/>
                    </a:lnTo>
                    <a:lnTo>
                      <a:pt x="102" y="26"/>
                    </a:lnTo>
                    <a:lnTo>
                      <a:pt x="96" y="28"/>
                    </a:lnTo>
                    <a:lnTo>
                      <a:pt x="94" y="18"/>
                    </a:lnTo>
                    <a:lnTo>
                      <a:pt x="88" y="8"/>
                    </a:lnTo>
                    <a:lnTo>
                      <a:pt x="79" y="3"/>
                    </a:lnTo>
                    <a:lnTo>
                      <a:pt x="68" y="0"/>
                    </a:lnTo>
                    <a:lnTo>
                      <a:pt x="58" y="3"/>
                    </a:lnTo>
                    <a:lnTo>
                      <a:pt x="50" y="8"/>
                    </a:lnTo>
                    <a:lnTo>
                      <a:pt x="44" y="16"/>
                    </a:lnTo>
                    <a:lnTo>
                      <a:pt x="42" y="27"/>
                    </a:lnTo>
                    <a:lnTo>
                      <a:pt x="36" y="24"/>
                    </a:lnTo>
                    <a:lnTo>
                      <a:pt x="30" y="24"/>
                    </a:lnTo>
                    <a:lnTo>
                      <a:pt x="25" y="24"/>
                    </a:lnTo>
                    <a:lnTo>
                      <a:pt x="20" y="24"/>
                    </a:lnTo>
                    <a:lnTo>
                      <a:pt x="15" y="27"/>
                    </a:lnTo>
                    <a:lnTo>
                      <a:pt x="11" y="29"/>
                    </a:lnTo>
                    <a:lnTo>
                      <a:pt x="7" y="32"/>
                    </a:lnTo>
                    <a:lnTo>
                      <a:pt x="4" y="37"/>
                    </a:lnTo>
                    <a:lnTo>
                      <a:pt x="0" y="46"/>
                    </a:lnTo>
                    <a:lnTo>
                      <a:pt x="2" y="57"/>
                    </a:lnTo>
                    <a:lnTo>
                      <a:pt x="6" y="66"/>
                    </a:lnTo>
                    <a:lnTo>
                      <a:pt x="13" y="74"/>
                    </a:lnTo>
                    <a:lnTo>
                      <a:pt x="5" y="81"/>
                    </a:lnTo>
                    <a:lnTo>
                      <a:pt x="0" y="90"/>
                    </a:lnTo>
                    <a:lnTo>
                      <a:pt x="0" y="100"/>
                    </a:lnTo>
                    <a:lnTo>
                      <a:pt x="4" y="111"/>
                    </a:lnTo>
                    <a:lnTo>
                      <a:pt x="7" y="115"/>
                    </a:lnTo>
                    <a:lnTo>
                      <a:pt x="11" y="119"/>
                    </a:lnTo>
                    <a:lnTo>
                      <a:pt x="14" y="121"/>
                    </a:lnTo>
                    <a:lnTo>
                      <a:pt x="19" y="122"/>
                    </a:lnTo>
                    <a:lnTo>
                      <a:pt x="25" y="123"/>
                    </a:lnTo>
                    <a:lnTo>
                      <a:pt x="29" y="123"/>
                    </a:lnTo>
                    <a:lnTo>
                      <a:pt x="34" y="122"/>
                    </a:lnTo>
                    <a:lnTo>
                      <a:pt x="40" y="121"/>
                    </a:lnTo>
                    <a:lnTo>
                      <a:pt x="42" y="132"/>
                    </a:lnTo>
                    <a:lnTo>
                      <a:pt x="49" y="141"/>
                    </a:lnTo>
                    <a:lnTo>
                      <a:pt x="57" y="147"/>
                    </a:lnTo>
                    <a:lnTo>
                      <a:pt x="67" y="149"/>
                    </a:lnTo>
                    <a:lnTo>
                      <a:pt x="78" y="147"/>
                    </a:lnTo>
                    <a:lnTo>
                      <a:pt x="86" y="141"/>
                    </a:lnTo>
                    <a:lnTo>
                      <a:pt x="91" y="133"/>
                    </a:lnTo>
                    <a:lnTo>
                      <a:pt x="94" y="122"/>
                    </a:lnTo>
                    <a:lnTo>
                      <a:pt x="100" y="123"/>
                    </a:lnTo>
                    <a:lnTo>
                      <a:pt x="105" y="125"/>
                    </a:lnTo>
                    <a:lnTo>
                      <a:pt x="111" y="125"/>
                    </a:lnTo>
                    <a:lnTo>
                      <a:pt x="116" y="123"/>
                    </a:lnTo>
                    <a:lnTo>
                      <a:pt x="120" y="122"/>
                    </a:lnTo>
                    <a:lnTo>
                      <a:pt x="125" y="120"/>
                    </a:lnTo>
                    <a:lnTo>
                      <a:pt x="128" y="117"/>
                    </a:lnTo>
                    <a:lnTo>
                      <a:pt x="132" y="112"/>
                    </a:lnTo>
                    <a:lnTo>
                      <a:pt x="135" y="103"/>
                    </a:lnTo>
                    <a:lnTo>
                      <a:pt x="134" y="92"/>
                    </a:lnTo>
                    <a:lnTo>
                      <a:pt x="129" y="83"/>
                    </a:lnTo>
                    <a:lnTo>
                      <a:pt x="123" y="75"/>
                    </a:lnTo>
                    <a:close/>
                  </a:path>
                </a:pathLst>
              </a:custGeom>
              <a:solidFill>
                <a:srgbClr val="6800E0">
                  <a:alpha val="100000"/>
                </a:srgbClr>
              </a:solidFill>
              <a:ln w="9525">
                <a:noFill/>
              </a:ln>
            </p:spPr>
            <p:txBody>
              <a:bodyPr/>
              <a:p>
                <a:endParaRPr lang="en-US"/>
              </a:p>
            </p:txBody>
          </p:sp>
          <p:sp>
            <p:nvSpPr>
              <p:cNvPr id="10305" name="Freeform 205"/>
              <p:cNvSpPr/>
              <p:nvPr/>
            </p:nvSpPr>
            <p:spPr>
              <a:xfrm>
                <a:off x="2885" y="2380"/>
                <a:ext cx="20" cy="20"/>
              </a:xfrm>
              <a:custGeom>
                <a:avLst/>
                <a:gdLst>
                  <a:gd name="txL" fmla="*/ 0 w 39"/>
                  <a:gd name="txT" fmla="*/ 0 h 40"/>
                  <a:gd name="txR" fmla="*/ 39 w 39"/>
                  <a:gd name="txB" fmla="*/ 40 h 40"/>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9" h="40">
                    <a:moveTo>
                      <a:pt x="19" y="40"/>
                    </a:moveTo>
                    <a:lnTo>
                      <a:pt x="11" y="38"/>
                    </a:lnTo>
                    <a:lnTo>
                      <a:pt x="5" y="34"/>
                    </a:lnTo>
                    <a:lnTo>
                      <a:pt x="1" y="27"/>
                    </a:lnTo>
                    <a:lnTo>
                      <a:pt x="0" y="20"/>
                    </a:lnTo>
                    <a:lnTo>
                      <a:pt x="1" y="12"/>
                    </a:lnTo>
                    <a:lnTo>
                      <a:pt x="5" y="6"/>
                    </a:lnTo>
                    <a:lnTo>
                      <a:pt x="11" y="2"/>
                    </a:lnTo>
                    <a:lnTo>
                      <a:pt x="19" y="0"/>
                    </a:lnTo>
                    <a:lnTo>
                      <a:pt x="26" y="2"/>
                    </a:lnTo>
                    <a:lnTo>
                      <a:pt x="33" y="6"/>
                    </a:lnTo>
                    <a:lnTo>
                      <a:pt x="38" y="12"/>
                    </a:lnTo>
                    <a:lnTo>
                      <a:pt x="39" y="20"/>
                    </a:lnTo>
                    <a:lnTo>
                      <a:pt x="38" y="27"/>
                    </a:lnTo>
                    <a:lnTo>
                      <a:pt x="33" y="34"/>
                    </a:lnTo>
                    <a:lnTo>
                      <a:pt x="26" y="38"/>
                    </a:lnTo>
                    <a:lnTo>
                      <a:pt x="19" y="40"/>
                    </a:lnTo>
                    <a:close/>
                  </a:path>
                </a:pathLst>
              </a:custGeom>
              <a:solidFill>
                <a:srgbClr val="FFFF93">
                  <a:alpha val="100000"/>
                </a:srgbClr>
              </a:solidFill>
              <a:ln w="9525">
                <a:noFill/>
              </a:ln>
            </p:spPr>
            <p:txBody>
              <a:bodyPr/>
              <a:p>
                <a:endParaRPr lang="en-US"/>
              </a:p>
            </p:txBody>
          </p:sp>
          <p:sp>
            <p:nvSpPr>
              <p:cNvPr id="10306" name="Freeform 206"/>
              <p:cNvSpPr/>
              <p:nvPr/>
            </p:nvSpPr>
            <p:spPr>
              <a:xfrm>
                <a:off x="3744" y="3196"/>
                <a:ext cx="64" cy="90"/>
              </a:xfrm>
              <a:custGeom>
                <a:avLst/>
                <a:gdLst>
                  <a:gd name="txL" fmla="*/ 0 w 129"/>
                  <a:gd name="txT" fmla="*/ 0 h 181"/>
                  <a:gd name="txR" fmla="*/ 129 w 129"/>
                  <a:gd name="txB" fmla="*/ 181 h 181"/>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29" h="181">
                    <a:moveTo>
                      <a:pt x="0" y="181"/>
                    </a:moveTo>
                    <a:lnTo>
                      <a:pt x="25" y="172"/>
                    </a:lnTo>
                    <a:lnTo>
                      <a:pt x="52" y="158"/>
                    </a:lnTo>
                    <a:lnTo>
                      <a:pt x="76" y="141"/>
                    </a:lnTo>
                    <a:lnTo>
                      <a:pt x="97" y="120"/>
                    </a:lnTo>
                    <a:lnTo>
                      <a:pt x="114" y="98"/>
                    </a:lnTo>
                    <a:lnTo>
                      <a:pt x="124" y="74"/>
                    </a:lnTo>
                    <a:lnTo>
                      <a:pt x="129" y="50"/>
                    </a:lnTo>
                    <a:lnTo>
                      <a:pt x="124" y="26"/>
                    </a:lnTo>
                    <a:lnTo>
                      <a:pt x="114" y="8"/>
                    </a:lnTo>
                    <a:lnTo>
                      <a:pt x="100" y="0"/>
                    </a:lnTo>
                    <a:lnTo>
                      <a:pt x="86" y="1"/>
                    </a:lnTo>
                    <a:lnTo>
                      <a:pt x="72" y="8"/>
                    </a:lnTo>
                    <a:lnTo>
                      <a:pt x="61" y="21"/>
                    </a:lnTo>
                    <a:lnTo>
                      <a:pt x="53" y="38"/>
                    </a:lnTo>
                    <a:lnTo>
                      <a:pt x="49" y="58"/>
                    </a:lnTo>
                    <a:lnTo>
                      <a:pt x="52" y="79"/>
                    </a:lnTo>
                    <a:lnTo>
                      <a:pt x="54" y="95"/>
                    </a:lnTo>
                    <a:lnTo>
                      <a:pt x="49" y="113"/>
                    </a:lnTo>
                    <a:lnTo>
                      <a:pt x="41" y="129"/>
                    </a:lnTo>
                    <a:lnTo>
                      <a:pt x="31" y="145"/>
                    </a:lnTo>
                    <a:lnTo>
                      <a:pt x="19" y="160"/>
                    </a:lnTo>
                    <a:lnTo>
                      <a:pt x="10" y="171"/>
                    </a:lnTo>
                    <a:lnTo>
                      <a:pt x="2" y="179"/>
                    </a:lnTo>
                    <a:lnTo>
                      <a:pt x="0" y="181"/>
                    </a:lnTo>
                    <a:close/>
                  </a:path>
                </a:pathLst>
              </a:custGeom>
              <a:solidFill>
                <a:srgbClr val="6800E0">
                  <a:alpha val="100000"/>
                </a:srgbClr>
              </a:solidFill>
              <a:ln w="9525">
                <a:noFill/>
              </a:ln>
            </p:spPr>
            <p:txBody>
              <a:bodyPr/>
              <a:p>
                <a:endParaRPr lang="en-US"/>
              </a:p>
            </p:txBody>
          </p:sp>
          <p:sp>
            <p:nvSpPr>
              <p:cNvPr id="10307" name="Freeform 207"/>
              <p:cNvSpPr/>
              <p:nvPr/>
            </p:nvSpPr>
            <p:spPr>
              <a:xfrm>
                <a:off x="3713" y="3180"/>
                <a:ext cx="45" cy="103"/>
              </a:xfrm>
              <a:custGeom>
                <a:avLst/>
                <a:gdLst>
                  <a:gd name="txL" fmla="*/ 0 w 90"/>
                  <a:gd name="txT" fmla="*/ 0 h 206"/>
                  <a:gd name="txR" fmla="*/ 90 w 90"/>
                  <a:gd name="txB" fmla="*/ 206 h 206"/>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90" h="206">
                    <a:moveTo>
                      <a:pt x="50" y="206"/>
                    </a:moveTo>
                    <a:lnTo>
                      <a:pt x="65" y="183"/>
                    </a:lnTo>
                    <a:lnTo>
                      <a:pt x="77" y="157"/>
                    </a:lnTo>
                    <a:lnTo>
                      <a:pt x="85" y="128"/>
                    </a:lnTo>
                    <a:lnTo>
                      <a:pt x="90" y="99"/>
                    </a:lnTo>
                    <a:lnTo>
                      <a:pt x="88" y="70"/>
                    </a:lnTo>
                    <a:lnTo>
                      <a:pt x="83" y="45"/>
                    </a:lnTo>
                    <a:lnTo>
                      <a:pt x="70" y="23"/>
                    </a:lnTo>
                    <a:lnTo>
                      <a:pt x="52" y="7"/>
                    </a:lnTo>
                    <a:lnTo>
                      <a:pt x="33" y="0"/>
                    </a:lnTo>
                    <a:lnTo>
                      <a:pt x="18" y="2"/>
                    </a:lnTo>
                    <a:lnTo>
                      <a:pt x="7" y="12"/>
                    </a:lnTo>
                    <a:lnTo>
                      <a:pt x="1" y="26"/>
                    </a:lnTo>
                    <a:lnTo>
                      <a:pt x="0" y="43"/>
                    </a:lnTo>
                    <a:lnTo>
                      <a:pt x="3" y="61"/>
                    </a:lnTo>
                    <a:lnTo>
                      <a:pt x="12" y="80"/>
                    </a:lnTo>
                    <a:lnTo>
                      <a:pt x="27" y="93"/>
                    </a:lnTo>
                    <a:lnTo>
                      <a:pt x="39" y="106"/>
                    </a:lnTo>
                    <a:lnTo>
                      <a:pt x="47" y="122"/>
                    </a:lnTo>
                    <a:lnTo>
                      <a:pt x="52" y="141"/>
                    </a:lnTo>
                    <a:lnTo>
                      <a:pt x="53" y="159"/>
                    </a:lnTo>
                    <a:lnTo>
                      <a:pt x="53" y="178"/>
                    </a:lnTo>
                    <a:lnTo>
                      <a:pt x="53" y="193"/>
                    </a:lnTo>
                    <a:lnTo>
                      <a:pt x="50" y="203"/>
                    </a:lnTo>
                    <a:lnTo>
                      <a:pt x="50" y="206"/>
                    </a:lnTo>
                    <a:close/>
                  </a:path>
                </a:pathLst>
              </a:custGeom>
              <a:solidFill>
                <a:srgbClr val="6800E0">
                  <a:alpha val="100000"/>
                </a:srgbClr>
              </a:solidFill>
              <a:ln w="9525">
                <a:noFill/>
              </a:ln>
            </p:spPr>
            <p:txBody>
              <a:bodyPr/>
              <a:p>
                <a:endParaRPr lang="en-US"/>
              </a:p>
            </p:txBody>
          </p:sp>
          <p:sp>
            <p:nvSpPr>
              <p:cNvPr id="10308" name="Freeform 208"/>
              <p:cNvSpPr/>
              <p:nvPr/>
            </p:nvSpPr>
            <p:spPr>
              <a:xfrm>
                <a:off x="3745" y="3250"/>
                <a:ext cx="100" cy="50"/>
              </a:xfrm>
              <a:custGeom>
                <a:avLst/>
                <a:gdLst>
                  <a:gd name="txL" fmla="*/ 0 w 201"/>
                  <a:gd name="txT" fmla="*/ 0 h 99"/>
                  <a:gd name="txR" fmla="*/ 201 w 201"/>
                  <a:gd name="txB" fmla="*/ 99 h 99"/>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01" h="99">
                    <a:moveTo>
                      <a:pt x="0" y="78"/>
                    </a:moveTo>
                    <a:lnTo>
                      <a:pt x="13" y="84"/>
                    </a:lnTo>
                    <a:lnTo>
                      <a:pt x="26" y="88"/>
                    </a:lnTo>
                    <a:lnTo>
                      <a:pt x="39" y="92"/>
                    </a:lnTo>
                    <a:lnTo>
                      <a:pt x="53" y="95"/>
                    </a:lnTo>
                    <a:lnTo>
                      <a:pt x="68" y="98"/>
                    </a:lnTo>
                    <a:lnTo>
                      <a:pt x="83" y="99"/>
                    </a:lnTo>
                    <a:lnTo>
                      <a:pt x="98" y="99"/>
                    </a:lnTo>
                    <a:lnTo>
                      <a:pt x="113" y="99"/>
                    </a:lnTo>
                    <a:lnTo>
                      <a:pt x="127" y="96"/>
                    </a:lnTo>
                    <a:lnTo>
                      <a:pt x="140" y="93"/>
                    </a:lnTo>
                    <a:lnTo>
                      <a:pt x="152" y="90"/>
                    </a:lnTo>
                    <a:lnTo>
                      <a:pt x="165" y="84"/>
                    </a:lnTo>
                    <a:lnTo>
                      <a:pt x="175" y="77"/>
                    </a:lnTo>
                    <a:lnTo>
                      <a:pt x="184" y="68"/>
                    </a:lnTo>
                    <a:lnTo>
                      <a:pt x="191" y="58"/>
                    </a:lnTo>
                    <a:lnTo>
                      <a:pt x="197" y="47"/>
                    </a:lnTo>
                    <a:lnTo>
                      <a:pt x="201" y="27"/>
                    </a:lnTo>
                    <a:lnTo>
                      <a:pt x="196" y="12"/>
                    </a:lnTo>
                    <a:lnTo>
                      <a:pt x="186" y="3"/>
                    </a:lnTo>
                    <a:lnTo>
                      <a:pt x="171" y="0"/>
                    </a:lnTo>
                    <a:lnTo>
                      <a:pt x="153" y="2"/>
                    </a:lnTo>
                    <a:lnTo>
                      <a:pt x="136" y="9"/>
                    </a:lnTo>
                    <a:lnTo>
                      <a:pt x="120" y="20"/>
                    </a:lnTo>
                    <a:lnTo>
                      <a:pt x="108" y="38"/>
                    </a:lnTo>
                    <a:lnTo>
                      <a:pt x="98" y="52"/>
                    </a:lnTo>
                    <a:lnTo>
                      <a:pt x="83" y="62"/>
                    </a:lnTo>
                    <a:lnTo>
                      <a:pt x="66" y="69"/>
                    </a:lnTo>
                    <a:lnTo>
                      <a:pt x="47" y="73"/>
                    </a:lnTo>
                    <a:lnTo>
                      <a:pt x="29" y="76"/>
                    </a:lnTo>
                    <a:lnTo>
                      <a:pt x="14" y="78"/>
                    </a:lnTo>
                    <a:lnTo>
                      <a:pt x="4" y="78"/>
                    </a:lnTo>
                    <a:lnTo>
                      <a:pt x="0" y="78"/>
                    </a:lnTo>
                    <a:close/>
                  </a:path>
                </a:pathLst>
              </a:custGeom>
              <a:solidFill>
                <a:srgbClr val="6800E0">
                  <a:alpha val="100000"/>
                </a:srgbClr>
              </a:solidFill>
              <a:ln w="9525">
                <a:noFill/>
              </a:ln>
            </p:spPr>
            <p:txBody>
              <a:bodyPr/>
              <a:p>
                <a:endParaRPr lang="en-US"/>
              </a:p>
            </p:txBody>
          </p:sp>
          <p:sp>
            <p:nvSpPr>
              <p:cNvPr id="10309" name="Freeform 209"/>
              <p:cNvSpPr/>
              <p:nvPr/>
            </p:nvSpPr>
            <p:spPr>
              <a:xfrm>
                <a:off x="3743" y="3295"/>
                <a:ext cx="99" cy="50"/>
              </a:xfrm>
              <a:custGeom>
                <a:avLst/>
                <a:gdLst>
                  <a:gd name="txL" fmla="*/ 0 w 198"/>
                  <a:gd name="txT" fmla="*/ 0 h 100"/>
                  <a:gd name="txR" fmla="*/ 198 w 198"/>
                  <a:gd name="txB" fmla="*/ 100 h 100"/>
                </a:gdLst>
                <a:ahLst/>
                <a:cxnLst>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98" h="100">
                    <a:moveTo>
                      <a:pt x="0" y="0"/>
                    </a:moveTo>
                    <a:lnTo>
                      <a:pt x="15" y="23"/>
                    </a:lnTo>
                    <a:lnTo>
                      <a:pt x="33" y="44"/>
                    </a:lnTo>
                    <a:lnTo>
                      <a:pt x="55" y="65"/>
                    </a:lnTo>
                    <a:lnTo>
                      <a:pt x="79" y="81"/>
                    </a:lnTo>
                    <a:lnTo>
                      <a:pt x="105" y="94"/>
                    </a:lnTo>
                    <a:lnTo>
                      <a:pt x="130" y="100"/>
                    </a:lnTo>
                    <a:lnTo>
                      <a:pt x="154" y="99"/>
                    </a:lnTo>
                    <a:lnTo>
                      <a:pt x="177" y="89"/>
                    </a:lnTo>
                    <a:lnTo>
                      <a:pt x="192" y="76"/>
                    </a:lnTo>
                    <a:lnTo>
                      <a:pt x="198" y="61"/>
                    </a:lnTo>
                    <a:lnTo>
                      <a:pt x="194" y="47"/>
                    </a:lnTo>
                    <a:lnTo>
                      <a:pt x="184" y="35"/>
                    </a:lnTo>
                    <a:lnTo>
                      <a:pt x="169" y="26"/>
                    </a:lnTo>
                    <a:lnTo>
                      <a:pt x="151" y="21"/>
                    </a:lnTo>
                    <a:lnTo>
                      <a:pt x="131" y="23"/>
                    </a:lnTo>
                    <a:lnTo>
                      <a:pt x="111" y="29"/>
                    </a:lnTo>
                    <a:lnTo>
                      <a:pt x="95" y="34"/>
                    </a:lnTo>
                    <a:lnTo>
                      <a:pt x="78" y="34"/>
                    </a:lnTo>
                    <a:lnTo>
                      <a:pt x="58" y="29"/>
                    </a:lnTo>
                    <a:lnTo>
                      <a:pt x="41" y="23"/>
                    </a:lnTo>
                    <a:lnTo>
                      <a:pt x="25" y="15"/>
                    </a:lnTo>
                    <a:lnTo>
                      <a:pt x="11" y="8"/>
                    </a:lnTo>
                    <a:lnTo>
                      <a:pt x="3" y="2"/>
                    </a:lnTo>
                    <a:lnTo>
                      <a:pt x="0" y="0"/>
                    </a:lnTo>
                    <a:close/>
                  </a:path>
                </a:pathLst>
              </a:custGeom>
              <a:solidFill>
                <a:srgbClr val="6800E0">
                  <a:alpha val="100000"/>
                </a:srgbClr>
              </a:solidFill>
              <a:ln w="9525">
                <a:noFill/>
              </a:ln>
            </p:spPr>
            <p:txBody>
              <a:bodyPr/>
              <a:p>
                <a:endParaRPr lang="en-US"/>
              </a:p>
            </p:txBody>
          </p:sp>
          <p:sp>
            <p:nvSpPr>
              <p:cNvPr id="10310" name="Freeform 210"/>
              <p:cNvSpPr/>
              <p:nvPr/>
            </p:nvSpPr>
            <p:spPr>
              <a:xfrm>
                <a:off x="3735" y="3304"/>
                <a:ext cx="68" cy="87"/>
              </a:xfrm>
              <a:custGeom>
                <a:avLst/>
                <a:gdLst>
                  <a:gd name="txL" fmla="*/ 0 w 136"/>
                  <a:gd name="txT" fmla="*/ 0 h 174"/>
                  <a:gd name="txR" fmla="*/ 136 w 136"/>
                  <a:gd name="txB" fmla="*/ 174 h 174"/>
                </a:gdLst>
                <a:ahLst/>
                <a:cxnLst>
                  <a:cxn ang="0">
                    <a:pos x="0"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36" h="174">
                    <a:moveTo>
                      <a:pt x="0" y="0"/>
                    </a:moveTo>
                    <a:lnTo>
                      <a:pt x="0" y="28"/>
                    </a:lnTo>
                    <a:lnTo>
                      <a:pt x="2" y="56"/>
                    </a:lnTo>
                    <a:lnTo>
                      <a:pt x="10" y="85"/>
                    </a:lnTo>
                    <a:lnTo>
                      <a:pt x="20" y="113"/>
                    </a:lnTo>
                    <a:lnTo>
                      <a:pt x="35" y="137"/>
                    </a:lnTo>
                    <a:lnTo>
                      <a:pt x="53" y="157"/>
                    </a:lnTo>
                    <a:lnTo>
                      <a:pt x="74" y="169"/>
                    </a:lnTo>
                    <a:lnTo>
                      <a:pt x="99" y="174"/>
                    </a:lnTo>
                    <a:lnTo>
                      <a:pt x="118" y="170"/>
                    </a:lnTo>
                    <a:lnTo>
                      <a:pt x="131" y="161"/>
                    </a:lnTo>
                    <a:lnTo>
                      <a:pt x="136" y="147"/>
                    </a:lnTo>
                    <a:lnTo>
                      <a:pt x="133" y="132"/>
                    </a:lnTo>
                    <a:lnTo>
                      <a:pt x="126" y="116"/>
                    </a:lnTo>
                    <a:lnTo>
                      <a:pt x="114" y="102"/>
                    </a:lnTo>
                    <a:lnTo>
                      <a:pt x="96" y="92"/>
                    </a:lnTo>
                    <a:lnTo>
                      <a:pt x="77" y="88"/>
                    </a:lnTo>
                    <a:lnTo>
                      <a:pt x="61" y="83"/>
                    </a:lnTo>
                    <a:lnTo>
                      <a:pt x="46" y="73"/>
                    </a:lnTo>
                    <a:lnTo>
                      <a:pt x="32" y="59"/>
                    </a:lnTo>
                    <a:lnTo>
                      <a:pt x="21" y="43"/>
                    </a:lnTo>
                    <a:lnTo>
                      <a:pt x="12" y="26"/>
                    </a:lnTo>
                    <a:lnTo>
                      <a:pt x="5" y="13"/>
                    </a:lnTo>
                    <a:lnTo>
                      <a:pt x="1" y="3"/>
                    </a:lnTo>
                    <a:lnTo>
                      <a:pt x="0" y="0"/>
                    </a:lnTo>
                    <a:close/>
                  </a:path>
                </a:pathLst>
              </a:custGeom>
              <a:solidFill>
                <a:srgbClr val="6800E0">
                  <a:alpha val="100000"/>
                </a:srgbClr>
              </a:solidFill>
              <a:ln w="9525">
                <a:noFill/>
              </a:ln>
            </p:spPr>
            <p:txBody>
              <a:bodyPr/>
              <a:p>
                <a:endParaRPr lang="en-US"/>
              </a:p>
            </p:txBody>
          </p:sp>
          <p:sp>
            <p:nvSpPr>
              <p:cNvPr id="10311" name="Freeform 211"/>
              <p:cNvSpPr/>
              <p:nvPr/>
            </p:nvSpPr>
            <p:spPr>
              <a:xfrm>
                <a:off x="3490" y="3260"/>
                <a:ext cx="234" cy="81"/>
              </a:xfrm>
              <a:custGeom>
                <a:avLst/>
                <a:gdLst>
                  <a:gd name="txL" fmla="*/ 0 w 469"/>
                  <a:gd name="txT" fmla="*/ 0 h 163"/>
                  <a:gd name="txR" fmla="*/ 469 w 469"/>
                  <a:gd name="txB" fmla="*/ 163 h 16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469" h="163">
                    <a:moveTo>
                      <a:pt x="9" y="5"/>
                    </a:moveTo>
                    <a:lnTo>
                      <a:pt x="1" y="0"/>
                    </a:lnTo>
                    <a:lnTo>
                      <a:pt x="0" y="2"/>
                    </a:lnTo>
                    <a:lnTo>
                      <a:pt x="6" y="8"/>
                    </a:lnTo>
                    <a:lnTo>
                      <a:pt x="16" y="19"/>
                    </a:lnTo>
                    <a:lnTo>
                      <a:pt x="32" y="34"/>
                    </a:lnTo>
                    <a:lnTo>
                      <a:pt x="53" y="50"/>
                    </a:lnTo>
                    <a:lnTo>
                      <a:pt x="78" y="67"/>
                    </a:lnTo>
                    <a:lnTo>
                      <a:pt x="107" y="85"/>
                    </a:lnTo>
                    <a:lnTo>
                      <a:pt x="138" y="104"/>
                    </a:lnTo>
                    <a:lnTo>
                      <a:pt x="173" y="121"/>
                    </a:lnTo>
                    <a:lnTo>
                      <a:pt x="210" y="137"/>
                    </a:lnTo>
                    <a:lnTo>
                      <a:pt x="248" y="149"/>
                    </a:lnTo>
                    <a:lnTo>
                      <a:pt x="287" y="158"/>
                    </a:lnTo>
                    <a:lnTo>
                      <a:pt x="326" y="163"/>
                    </a:lnTo>
                    <a:lnTo>
                      <a:pt x="366" y="161"/>
                    </a:lnTo>
                    <a:lnTo>
                      <a:pt x="405" y="154"/>
                    </a:lnTo>
                    <a:lnTo>
                      <a:pt x="425" y="146"/>
                    </a:lnTo>
                    <a:lnTo>
                      <a:pt x="440" y="135"/>
                    </a:lnTo>
                    <a:lnTo>
                      <a:pt x="451" y="121"/>
                    </a:lnTo>
                    <a:lnTo>
                      <a:pt x="460" y="106"/>
                    </a:lnTo>
                    <a:lnTo>
                      <a:pt x="464" y="91"/>
                    </a:lnTo>
                    <a:lnTo>
                      <a:pt x="468" y="80"/>
                    </a:lnTo>
                    <a:lnTo>
                      <a:pt x="469" y="72"/>
                    </a:lnTo>
                    <a:lnTo>
                      <a:pt x="469" y="68"/>
                    </a:lnTo>
                    <a:lnTo>
                      <a:pt x="468" y="70"/>
                    </a:lnTo>
                    <a:lnTo>
                      <a:pt x="465" y="76"/>
                    </a:lnTo>
                    <a:lnTo>
                      <a:pt x="462" y="85"/>
                    </a:lnTo>
                    <a:lnTo>
                      <a:pt x="455" y="97"/>
                    </a:lnTo>
                    <a:lnTo>
                      <a:pt x="445" y="108"/>
                    </a:lnTo>
                    <a:lnTo>
                      <a:pt x="432" y="121"/>
                    </a:lnTo>
                    <a:lnTo>
                      <a:pt x="415" y="131"/>
                    </a:lnTo>
                    <a:lnTo>
                      <a:pt x="393" y="139"/>
                    </a:lnTo>
                    <a:lnTo>
                      <a:pt x="366" y="145"/>
                    </a:lnTo>
                    <a:lnTo>
                      <a:pt x="335" y="145"/>
                    </a:lnTo>
                    <a:lnTo>
                      <a:pt x="297" y="142"/>
                    </a:lnTo>
                    <a:lnTo>
                      <a:pt x="255" y="130"/>
                    </a:lnTo>
                    <a:lnTo>
                      <a:pt x="204" y="113"/>
                    </a:lnTo>
                    <a:lnTo>
                      <a:pt x="146" y="87"/>
                    </a:lnTo>
                    <a:lnTo>
                      <a:pt x="82" y="51"/>
                    </a:lnTo>
                    <a:lnTo>
                      <a:pt x="9" y="5"/>
                    </a:lnTo>
                    <a:close/>
                  </a:path>
                </a:pathLst>
              </a:custGeom>
              <a:solidFill>
                <a:srgbClr val="6800E0">
                  <a:alpha val="100000"/>
                </a:srgbClr>
              </a:solidFill>
              <a:ln w="9525">
                <a:noFill/>
              </a:ln>
            </p:spPr>
            <p:txBody>
              <a:bodyPr/>
              <a:p>
                <a:endParaRPr lang="en-US"/>
              </a:p>
            </p:txBody>
          </p:sp>
          <p:sp>
            <p:nvSpPr>
              <p:cNvPr id="10312" name="Freeform 212"/>
              <p:cNvSpPr/>
              <p:nvPr/>
            </p:nvSpPr>
            <p:spPr>
              <a:xfrm>
                <a:off x="3587" y="3175"/>
                <a:ext cx="71" cy="73"/>
              </a:xfrm>
              <a:custGeom>
                <a:avLst/>
                <a:gdLst>
                  <a:gd name="txL" fmla="*/ 0 w 142"/>
                  <a:gd name="txT" fmla="*/ 0 h 145"/>
                  <a:gd name="txR" fmla="*/ 142 w 142"/>
                  <a:gd name="txB" fmla="*/ 145 h 145"/>
                </a:gdLst>
                <a:ahLst/>
                <a:cxnLst>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42" h="145">
                    <a:moveTo>
                      <a:pt x="89" y="123"/>
                    </a:moveTo>
                    <a:lnTo>
                      <a:pt x="85" y="134"/>
                    </a:lnTo>
                    <a:lnTo>
                      <a:pt x="76" y="140"/>
                    </a:lnTo>
                    <a:lnTo>
                      <a:pt x="67" y="145"/>
                    </a:lnTo>
                    <a:lnTo>
                      <a:pt x="57" y="145"/>
                    </a:lnTo>
                    <a:lnTo>
                      <a:pt x="48" y="140"/>
                    </a:lnTo>
                    <a:lnTo>
                      <a:pt x="41" y="134"/>
                    </a:lnTo>
                    <a:lnTo>
                      <a:pt x="37" y="124"/>
                    </a:lnTo>
                    <a:lnTo>
                      <a:pt x="36" y="113"/>
                    </a:lnTo>
                    <a:lnTo>
                      <a:pt x="30" y="114"/>
                    </a:lnTo>
                    <a:lnTo>
                      <a:pt x="25" y="114"/>
                    </a:lnTo>
                    <a:lnTo>
                      <a:pt x="20" y="113"/>
                    </a:lnTo>
                    <a:lnTo>
                      <a:pt x="15" y="112"/>
                    </a:lnTo>
                    <a:lnTo>
                      <a:pt x="11" y="108"/>
                    </a:lnTo>
                    <a:lnTo>
                      <a:pt x="7" y="105"/>
                    </a:lnTo>
                    <a:lnTo>
                      <a:pt x="4" y="101"/>
                    </a:lnTo>
                    <a:lnTo>
                      <a:pt x="2" y="97"/>
                    </a:lnTo>
                    <a:lnTo>
                      <a:pt x="0" y="86"/>
                    </a:lnTo>
                    <a:lnTo>
                      <a:pt x="3" y="76"/>
                    </a:lnTo>
                    <a:lnTo>
                      <a:pt x="9" y="68"/>
                    </a:lnTo>
                    <a:lnTo>
                      <a:pt x="18" y="62"/>
                    </a:lnTo>
                    <a:lnTo>
                      <a:pt x="12" y="53"/>
                    </a:lnTo>
                    <a:lnTo>
                      <a:pt x="10" y="43"/>
                    </a:lnTo>
                    <a:lnTo>
                      <a:pt x="11" y="32"/>
                    </a:lnTo>
                    <a:lnTo>
                      <a:pt x="15" y="23"/>
                    </a:lnTo>
                    <a:lnTo>
                      <a:pt x="19" y="20"/>
                    </a:lnTo>
                    <a:lnTo>
                      <a:pt x="24" y="17"/>
                    </a:lnTo>
                    <a:lnTo>
                      <a:pt x="28" y="16"/>
                    </a:lnTo>
                    <a:lnTo>
                      <a:pt x="33" y="15"/>
                    </a:lnTo>
                    <a:lnTo>
                      <a:pt x="38" y="15"/>
                    </a:lnTo>
                    <a:lnTo>
                      <a:pt x="43" y="16"/>
                    </a:lnTo>
                    <a:lnTo>
                      <a:pt x="49" y="18"/>
                    </a:lnTo>
                    <a:lnTo>
                      <a:pt x="53" y="21"/>
                    </a:lnTo>
                    <a:lnTo>
                      <a:pt x="58" y="10"/>
                    </a:lnTo>
                    <a:lnTo>
                      <a:pt x="66" y="3"/>
                    </a:lnTo>
                    <a:lnTo>
                      <a:pt x="75" y="0"/>
                    </a:lnTo>
                    <a:lnTo>
                      <a:pt x="86" y="0"/>
                    </a:lnTo>
                    <a:lnTo>
                      <a:pt x="95" y="3"/>
                    </a:lnTo>
                    <a:lnTo>
                      <a:pt x="102" y="10"/>
                    </a:lnTo>
                    <a:lnTo>
                      <a:pt x="106" y="21"/>
                    </a:lnTo>
                    <a:lnTo>
                      <a:pt x="106" y="31"/>
                    </a:lnTo>
                    <a:lnTo>
                      <a:pt x="112" y="30"/>
                    </a:lnTo>
                    <a:lnTo>
                      <a:pt x="118" y="30"/>
                    </a:lnTo>
                    <a:lnTo>
                      <a:pt x="123" y="31"/>
                    </a:lnTo>
                    <a:lnTo>
                      <a:pt x="128" y="33"/>
                    </a:lnTo>
                    <a:lnTo>
                      <a:pt x="133" y="36"/>
                    </a:lnTo>
                    <a:lnTo>
                      <a:pt x="136" y="39"/>
                    </a:lnTo>
                    <a:lnTo>
                      <a:pt x="139" y="44"/>
                    </a:lnTo>
                    <a:lnTo>
                      <a:pt x="141" y="48"/>
                    </a:lnTo>
                    <a:lnTo>
                      <a:pt x="142" y="58"/>
                    </a:lnTo>
                    <a:lnTo>
                      <a:pt x="140" y="68"/>
                    </a:lnTo>
                    <a:lnTo>
                      <a:pt x="134" y="76"/>
                    </a:lnTo>
                    <a:lnTo>
                      <a:pt x="125" y="83"/>
                    </a:lnTo>
                    <a:lnTo>
                      <a:pt x="131" y="92"/>
                    </a:lnTo>
                    <a:lnTo>
                      <a:pt x="133" y="101"/>
                    </a:lnTo>
                    <a:lnTo>
                      <a:pt x="132" y="112"/>
                    </a:lnTo>
                    <a:lnTo>
                      <a:pt x="127" y="121"/>
                    </a:lnTo>
                    <a:lnTo>
                      <a:pt x="124" y="124"/>
                    </a:lnTo>
                    <a:lnTo>
                      <a:pt x="119" y="127"/>
                    </a:lnTo>
                    <a:lnTo>
                      <a:pt x="114" y="129"/>
                    </a:lnTo>
                    <a:lnTo>
                      <a:pt x="110" y="129"/>
                    </a:lnTo>
                    <a:lnTo>
                      <a:pt x="104" y="129"/>
                    </a:lnTo>
                    <a:lnTo>
                      <a:pt x="100" y="128"/>
                    </a:lnTo>
                    <a:lnTo>
                      <a:pt x="94" y="127"/>
                    </a:lnTo>
                    <a:lnTo>
                      <a:pt x="89" y="123"/>
                    </a:lnTo>
                    <a:close/>
                  </a:path>
                </a:pathLst>
              </a:custGeom>
              <a:solidFill>
                <a:srgbClr val="6800E0">
                  <a:alpha val="100000"/>
                </a:srgbClr>
              </a:solidFill>
              <a:ln w="9525">
                <a:noFill/>
              </a:ln>
            </p:spPr>
            <p:txBody>
              <a:bodyPr/>
              <a:p>
                <a:endParaRPr lang="en-US"/>
              </a:p>
            </p:txBody>
          </p:sp>
          <p:sp>
            <p:nvSpPr>
              <p:cNvPr id="10313" name="Freeform 213"/>
              <p:cNvSpPr/>
              <p:nvPr/>
            </p:nvSpPr>
            <p:spPr>
              <a:xfrm>
                <a:off x="3611" y="3201"/>
                <a:ext cx="21" cy="20"/>
              </a:xfrm>
              <a:custGeom>
                <a:avLst/>
                <a:gdLst>
                  <a:gd name="txL" fmla="*/ 0 w 40"/>
                  <a:gd name="txT" fmla="*/ 0 h 39"/>
                  <a:gd name="txR" fmla="*/ 40 w 40"/>
                  <a:gd name="txB" fmla="*/ 39 h 39"/>
                </a:gdLst>
                <a:ahLst/>
                <a:cxnLst>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40" h="39">
                    <a:moveTo>
                      <a:pt x="39" y="14"/>
                    </a:moveTo>
                    <a:lnTo>
                      <a:pt x="36" y="7"/>
                    </a:lnTo>
                    <a:lnTo>
                      <a:pt x="29" y="2"/>
                    </a:lnTo>
                    <a:lnTo>
                      <a:pt x="22" y="0"/>
                    </a:lnTo>
                    <a:lnTo>
                      <a:pt x="14" y="1"/>
                    </a:lnTo>
                    <a:lnTo>
                      <a:pt x="7" y="4"/>
                    </a:lnTo>
                    <a:lnTo>
                      <a:pt x="2" y="11"/>
                    </a:lnTo>
                    <a:lnTo>
                      <a:pt x="0" y="18"/>
                    </a:lnTo>
                    <a:lnTo>
                      <a:pt x="1" y="26"/>
                    </a:lnTo>
                    <a:lnTo>
                      <a:pt x="5" y="32"/>
                    </a:lnTo>
                    <a:lnTo>
                      <a:pt x="12" y="37"/>
                    </a:lnTo>
                    <a:lnTo>
                      <a:pt x="18" y="39"/>
                    </a:lnTo>
                    <a:lnTo>
                      <a:pt x="26" y="38"/>
                    </a:lnTo>
                    <a:lnTo>
                      <a:pt x="33" y="34"/>
                    </a:lnTo>
                    <a:lnTo>
                      <a:pt x="38" y="29"/>
                    </a:lnTo>
                    <a:lnTo>
                      <a:pt x="40" y="22"/>
                    </a:lnTo>
                    <a:lnTo>
                      <a:pt x="39" y="14"/>
                    </a:lnTo>
                    <a:close/>
                  </a:path>
                </a:pathLst>
              </a:custGeom>
              <a:solidFill>
                <a:srgbClr val="FFFF93">
                  <a:alpha val="100000"/>
                </a:srgbClr>
              </a:solidFill>
              <a:ln w="9525">
                <a:noFill/>
              </a:ln>
            </p:spPr>
            <p:txBody>
              <a:bodyPr/>
              <a:p>
                <a:endParaRPr lang="en-US"/>
              </a:p>
            </p:txBody>
          </p:sp>
          <p:sp>
            <p:nvSpPr>
              <p:cNvPr id="10314" name="Freeform 214"/>
              <p:cNvSpPr/>
              <p:nvPr/>
            </p:nvSpPr>
            <p:spPr>
              <a:xfrm>
                <a:off x="3406" y="3166"/>
                <a:ext cx="26" cy="26"/>
              </a:xfrm>
              <a:custGeom>
                <a:avLst/>
                <a:gdLst>
                  <a:gd name="txL" fmla="*/ 0 w 52"/>
                  <a:gd name="txT" fmla="*/ 0 h 50"/>
                  <a:gd name="txR" fmla="*/ 52 w 52"/>
                  <a:gd name="txB" fmla="*/ 50 h 5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52" h="50">
                    <a:moveTo>
                      <a:pt x="26" y="50"/>
                    </a:moveTo>
                    <a:lnTo>
                      <a:pt x="37" y="48"/>
                    </a:lnTo>
                    <a:lnTo>
                      <a:pt x="45" y="42"/>
                    </a:lnTo>
                    <a:lnTo>
                      <a:pt x="49" y="34"/>
                    </a:lnTo>
                    <a:lnTo>
                      <a:pt x="52" y="25"/>
                    </a:lnTo>
                    <a:lnTo>
                      <a:pt x="49" y="15"/>
                    </a:lnTo>
                    <a:lnTo>
                      <a:pt x="45" y="6"/>
                    </a:lnTo>
                    <a:lnTo>
                      <a:pt x="37" y="2"/>
                    </a:lnTo>
                    <a:lnTo>
                      <a:pt x="26" y="0"/>
                    </a:lnTo>
                    <a:lnTo>
                      <a:pt x="16" y="2"/>
                    </a:lnTo>
                    <a:lnTo>
                      <a:pt x="8" y="6"/>
                    </a:lnTo>
                    <a:lnTo>
                      <a:pt x="2" y="15"/>
                    </a:lnTo>
                    <a:lnTo>
                      <a:pt x="0" y="25"/>
                    </a:lnTo>
                    <a:lnTo>
                      <a:pt x="2" y="34"/>
                    </a:lnTo>
                    <a:lnTo>
                      <a:pt x="8" y="42"/>
                    </a:lnTo>
                    <a:lnTo>
                      <a:pt x="16" y="48"/>
                    </a:lnTo>
                    <a:lnTo>
                      <a:pt x="26" y="50"/>
                    </a:lnTo>
                    <a:close/>
                  </a:path>
                </a:pathLst>
              </a:custGeom>
              <a:solidFill>
                <a:srgbClr val="FFFF93">
                  <a:alpha val="100000"/>
                </a:srgbClr>
              </a:solidFill>
              <a:ln w="9525">
                <a:noFill/>
              </a:ln>
            </p:spPr>
            <p:txBody>
              <a:bodyPr/>
              <a:p>
                <a:endParaRPr lang="en-US"/>
              </a:p>
            </p:txBody>
          </p:sp>
          <p:sp>
            <p:nvSpPr>
              <p:cNvPr id="10315" name="Freeform 215"/>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10316" name="Freeform 216"/>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10317" name="Freeform 217"/>
              <p:cNvSpPr/>
              <p:nvPr/>
            </p:nvSpPr>
            <p:spPr>
              <a:xfrm>
                <a:off x="3434" y="3114"/>
                <a:ext cx="76" cy="61"/>
              </a:xfrm>
              <a:custGeom>
                <a:avLst/>
                <a:gdLst>
                  <a:gd name="txL" fmla="*/ 0 w 152"/>
                  <a:gd name="txT" fmla="*/ 0 h 123"/>
                  <a:gd name="txR" fmla="*/ 152 w 152"/>
                  <a:gd name="txB" fmla="*/ 123 h 123"/>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52" h="123">
                    <a:moveTo>
                      <a:pt x="13" y="122"/>
                    </a:moveTo>
                    <a:lnTo>
                      <a:pt x="0" y="100"/>
                    </a:lnTo>
                    <a:lnTo>
                      <a:pt x="4" y="93"/>
                    </a:lnTo>
                    <a:lnTo>
                      <a:pt x="14" y="75"/>
                    </a:lnTo>
                    <a:lnTo>
                      <a:pt x="29" y="52"/>
                    </a:lnTo>
                    <a:lnTo>
                      <a:pt x="48" y="27"/>
                    </a:lnTo>
                    <a:lnTo>
                      <a:pt x="70" y="9"/>
                    </a:lnTo>
                    <a:lnTo>
                      <a:pt x="93" y="0"/>
                    </a:lnTo>
                    <a:lnTo>
                      <a:pt x="118" y="5"/>
                    </a:lnTo>
                    <a:lnTo>
                      <a:pt x="141" y="32"/>
                    </a:lnTo>
                    <a:lnTo>
                      <a:pt x="149" y="50"/>
                    </a:lnTo>
                    <a:lnTo>
                      <a:pt x="152" y="65"/>
                    </a:lnTo>
                    <a:lnTo>
                      <a:pt x="151" y="79"/>
                    </a:lnTo>
                    <a:lnTo>
                      <a:pt x="146" y="91"/>
                    </a:lnTo>
                    <a:lnTo>
                      <a:pt x="138" y="99"/>
                    </a:lnTo>
                    <a:lnTo>
                      <a:pt x="127" y="107"/>
                    </a:lnTo>
                    <a:lnTo>
                      <a:pt x="114" y="113"/>
                    </a:lnTo>
                    <a:lnTo>
                      <a:pt x="99" y="116"/>
                    </a:lnTo>
                    <a:lnTo>
                      <a:pt x="84" y="120"/>
                    </a:lnTo>
                    <a:lnTo>
                      <a:pt x="69" y="121"/>
                    </a:lnTo>
                    <a:lnTo>
                      <a:pt x="54" y="122"/>
                    </a:lnTo>
                    <a:lnTo>
                      <a:pt x="42" y="123"/>
                    </a:lnTo>
                    <a:lnTo>
                      <a:pt x="30" y="123"/>
                    </a:lnTo>
                    <a:lnTo>
                      <a:pt x="21" y="122"/>
                    </a:lnTo>
                    <a:lnTo>
                      <a:pt x="15" y="122"/>
                    </a:lnTo>
                    <a:lnTo>
                      <a:pt x="13" y="122"/>
                    </a:lnTo>
                    <a:close/>
                  </a:path>
                </a:pathLst>
              </a:custGeom>
              <a:solidFill>
                <a:srgbClr val="6800E0">
                  <a:alpha val="100000"/>
                </a:srgbClr>
              </a:solidFill>
              <a:ln w="9525">
                <a:noFill/>
              </a:ln>
            </p:spPr>
            <p:txBody>
              <a:bodyPr/>
              <a:p>
                <a:endParaRPr lang="en-US"/>
              </a:p>
            </p:txBody>
          </p:sp>
          <p:sp>
            <p:nvSpPr>
              <p:cNvPr id="10318" name="Freeform 218"/>
              <p:cNvSpPr/>
              <p:nvPr/>
            </p:nvSpPr>
            <p:spPr>
              <a:xfrm>
                <a:off x="3434" y="3184"/>
                <a:ext cx="76" cy="61"/>
              </a:xfrm>
              <a:custGeom>
                <a:avLst/>
                <a:gdLst>
                  <a:gd name="txL" fmla="*/ 0 w 153"/>
                  <a:gd name="txT" fmla="*/ 0 h 122"/>
                  <a:gd name="txR" fmla="*/ 153 w 153"/>
                  <a:gd name="txB" fmla="*/ 122 h 122"/>
                </a:gdLst>
                <a:ahLst/>
                <a:cxnLst>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153" h="122">
                    <a:moveTo>
                      <a:pt x="0" y="23"/>
                    </a:moveTo>
                    <a:lnTo>
                      <a:pt x="13" y="1"/>
                    </a:lnTo>
                    <a:lnTo>
                      <a:pt x="15" y="1"/>
                    </a:lnTo>
                    <a:lnTo>
                      <a:pt x="21" y="1"/>
                    </a:lnTo>
                    <a:lnTo>
                      <a:pt x="30" y="0"/>
                    </a:lnTo>
                    <a:lnTo>
                      <a:pt x="42" y="0"/>
                    </a:lnTo>
                    <a:lnTo>
                      <a:pt x="54" y="1"/>
                    </a:lnTo>
                    <a:lnTo>
                      <a:pt x="69" y="2"/>
                    </a:lnTo>
                    <a:lnTo>
                      <a:pt x="84" y="4"/>
                    </a:lnTo>
                    <a:lnTo>
                      <a:pt x="99" y="7"/>
                    </a:lnTo>
                    <a:lnTo>
                      <a:pt x="114" y="10"/>
                    </a:lnTo>
                    <a:lnTo>
                      <a:pt x="127" y="16"/>
                    </a:lnTo>
                    <a:lnTo>
                      <a:pt x="138" y="23"/>
                    </a:lnTo>
                    <a:lnTo>
                      <a:pt x="146" y="32"/>
                    </a:lnTo>
                    <a:lnTo>
                      <a:pt x="152" y="43"/>
                    </a:lnTo>
                    <a:lnTo>
                      <a:pt x="153" y="55"/>
                    </a:lnTo>
                    <a:lnTo>
                      <a:pt x="150" y="70"/>
                    </a:lnTo>
                    <a:lnTo>
                      <a:pt x="142" y="89"/>
                    </a:lnTo>
                    <a:lnTo>
                      <a:pt x="118" y="115"/>
                    </a:lnTo>
                    <a:lnTo>
                      <a:pt x="93" y="122"/>
                    </a:lnTo>
                    <a:lnTo>
                      <a:pt x="70" y="114"/>
                    </a:lnTo>
                    <a:lnTo>
                      <a:pt x="48" y="95"/>
                    </a:lnTo>
                    <a:lnTo>
                      <a:pt x="29" y="72"/>
                    </a:lnTo>
                    <a:lnTo>
                      <a:pt x="14" y="48"/>
                    </a:lnTo>
                    <a:lnTo>
                      <a:pt x="4" y="30"/>
                    </a:lnTo>
                    <a:lnTo>
                      <a:pt x="0" y="23"/>
                    </a:lnTo>
                    <a:close/>
                  </a:path>
                </a:pathLst>
              </a:custGeom>
              <a:solidFill>
                <a:srgbClr val="6800E0">
                  <a:alpha val="100000"/>
                </a:srgbClr>
              </a:solidFill>
              <a:ln w="9525">
                <a:noFill/>
              </a:ln>
            </p:spPr>
            <p:txBody>
              <a:bodyPr/>
              <a:p>
                <a:endParaRPr lang="en-US"/>
              </a:p>
            </p:txBody>
          </p:sp>
          <p:sp>
            <p:nvSpPr>
              <p:cNvPr id="10319" name="Freeform 219"/>
              <p:cNvSpPr/>
              <p:nvPr/>
            </p:nvSpPr>
            <p:spPr>
              <a:xfrm>
                <a:off x="3392" y="3199"/>
                <a:ext cx="55" cy="78"/>
              </a:xfrm>
              <a:custGeom>
                <a:avLst/>
                <a:gdLst>
                  <a:gd name="txL" fmla="*/ 0 w 112"/>
                  <a:gd name="txT" fmla="*/ 0 h 156"/>
                  <a:gd name="txR" fmla="*/ 112 w 112"/>
                  <a:gd name="txB" fmla="*/ 156 h 156"/>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12" h="156">
                    <a:moveTo>
                      <a:pt x="43" y="0"/>
                    </a:moveTo>
                    <a:lnTo>
                      <a:pt x="68" y="0"/>
                    </a:lnTo>
                    <a:lnTo>
                      <a:pt x="73" y="7"/>
                    </a:lnTo>
                    <a:lnTo>
                      <a:pt x="83" y="24"/>
                    </a:lnTo>
                    <a:lnTo>
                      <a:pt x="96" y="50"/>
                    </a:lnTo>
                    <a:lnTo>
                      <a:pt x="106" y="77"/>
                    </a:lnTo>
                    <a:lnTo>
                      <a:pt x="112" y="106"/>
                    </a:lnTo>
                    <a:lnTo>
                      <a:pt x="108" y="131"/>
                    </a:lnTo>
                    <a:lnTo>
                      <a:pt x="91" y="149"/>
                    </a:lnTo>
                    <a:lnTo>
                      <a:pt x="56" y="156"/>
                    </a:lnTo>
                    <a:lnTo>
                      <a:pt x="22" y="149"/>
                    </a:lnTo>
                    <a:lnTo>
                      <a:pt x="4" y="131"/>
                    </a:lnTo>
                    <a:lnTo>
                      <a:pt x="0" y="106"/>
                    </a:lnTo>
                    <a:lnTo>
                      <a:pt x="5" y="77"/>
                    </a:lnTo>
                    <a:lnTo>
                      <a:pt x="15" y="50"/>
                    </a:lnTo>
                    <a:lnTo>
                      <a:pt x="28" y="24"/>
                    </a:lnTo>
                    <a:lnTo>
                      <a:pt x="38" y="7"/>
                    </a:lnTo>
                    <a:lnTo>
                      <a:pt x="43" y="0"/>
                    </a:lnTo>
                    <a:close/>
                  </a:path>
                </a:pathLst>
              </a:custGeom>
              <a:solidFill>
                <a:srgbClr val="6800E0">
                  <a:alpha val="100000"/>
                </a:srgbClr>
              </a:solidFill>
              <a:ln w="9525">
                <a:noFill/>
              </a:ln>
            </p:spPr>
            <p:txBody>
              <a:bodyPr/>
              <a:p>
                <a:endParaRPr lang="en-US"/>
              </a:p>
            </p:txBody>
          </p:sp>
          <p:sp>
            <p:nvSpPr>
              <p:cNvPr id="10320" name="Freeform 220"/>
              <p:cNvSpPr/>
              <p:nvPr/>
            </p:nvSpPr>
            <p:spPr>
              <a:xfrm>
                <a:off x="3330" y="3182"/>
                <a:ext cx="75" cy="62"/>
              </a:xfrm>
              <a:custGeom>
                <a:avLst/>
                <a:gdLst>
                  <a:gd name="txL" fmla="*/ 0 w 151"/>
                  <a:gd name="txT" fmla="*/ 0 h 123"/>
                  <a:gd name="txR" fmla="*/ 151 w 151"/>
                  <a:gd name="txB" fmla="*/ 123 h 123"/>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51" h="123">
                    <a:moveTo>
                      <a:pt x="138" y="1"/>
                    </a:moveTo>
                    <a:lnTo>
                      <a:pt x="151" y="23"/>
                    </a:lnTo>
                    <a:lnTo>
                      <a:pt x="147" y="30"/>
                    </a:lnTo>
                    <a:lnTo>
                      <a:pt x="137" y="48"/>
                    </a:lnTo>
                    <a:lnTo>
                      <a:pt x="122" y="71"/>
                    </a:lnTo>
                    <a:lnTo>
                      <a:pt x="103" y="95"/>
                    </a:lnTo>
                    <a:lnTo>
                      <a:pt x="82" y="114"/>
                    </a:lnTo>
                    <a:lnTo>
                      <a:pt x="57" y="123"/>
                    </a:lnTo>
                    <a:lnTo>
                      <a:pt x="34" y="117"/>
                    </a:lnTo>
                    <a:lnTo>
                      <a:pt x="11" y="91"/>
                    </a:lnTo>
                    <a:lnTo>
                      <a:pt x="3" y="72"/>
                    </a:lnTo>
                    <a:lnTo>
                      <a:pt x="0" y="57"/>
                    </a:lnTo>
                    <a:lnTo>
                      <a:pt x="0" y="44"/>
                    </a:lnTo>
                    <a:lnTo>
                      <a:pt x="6" y="32"/>
                    </a:lnTo>
                    <a:lnTo>
                      <a:pt x="14" y="24"/>
                    </a:lnTo>
                    <a:lnTo>
                      <a:pt x="25" y="16"/>
                    </a:lnTo>
                    <a:lnTo>
                      <a:pt x="38" y="10"/>
                    </a:lnTo>
                    <a:lnTo>
                      <a:pt x="52" y="7"/>
                    </a:lnTo>
                    <a:lnTo>
                      <a:pt x="67" y="3"/>
                    </a:lnTo>
                    <a:lnTo>
                      <a:pt x="82" y="2"/>
                    </a:lnTo>
                    <a:lnTo>
                      <a:pt x="97" y="1"/>
                    </a:lnTo>
                    <a:lnTo>
                      <a:pt x="109" y="0"/>
                    </a:lnTo>
                    <a:lnTo>
                      <a:pt x="121" y="0"/>
                    </a:lnTo>
                    <a:lnTo>
                      <a:pt x="130" y="1"/>
                    </a:lnTo>
                    <a:lnTo>
                      <a:pt x="136" y="1"/>
                    </a:lnTo>
                    <a:lnTo>
                      <a:pt x="138" y="1"/>
                    </a:lnTo>
                    <a:close/>
                  </a:path>
                </a:pathLst>
              </a:custGeom>
              <a:solidFill>
                <a:srgbClr val="6800E0">
                  <a:alpha val="100000"/>
                </a:srgbClr>
              </a:solidFill>
              <a:ln w="9525">
                <a:noFill/>
              </a:ln>
            </p:spPr>
            <p:txBody>
              <a:bodyPr/>
              <a:p>
                <a:endParaRPr lang="en-US"/>
              </a:p>
            </p:txBody>
          </p:sp>
          <p:sp>
            <p:nvSpPr>
              <p:cNvPr id="10321" name="Freeform 221"/>
              <p:cNvSpPr/>
              <p:nvPr/>
            </p:nvSpPr>
            <p:spPr>
              <a:xfrm>
                <a:off x="3329" y="3113"/>
                <a:ext cx="76" cy="62"/>
              </a:xfrm>
              <a:custGeom>
                <a:avLst/>
                <a:gdLst>
                  <a:gd name="txL" fmla="*/ 0 w 152"/>
                  <a:gd name="txT" fmla="*/ 0 h 123"/>
                  <a:gd name="txR" fmla="*/ 152 w 152"/>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Lst>
                <a:rect l="txL" t="txT" r="txR" b="txB"/>
                <a:pathLst>
                  <a:path w="152" h="123">
                    <a:moveTo>
                      <a:pt x="152" y="99"/>
                    </a:moveTo>
                    <a:lnTo>
                      <a:pt x="139" y="122"/>
                    </a:lnTo>
                    <a:lnTo>
                      <a:pt x="137" y="122"/>
                    </a:lnTo>
                    <a:lnTo>
                      <a:pt x="131" y="122"/>
                    </a:lnTo>
                    <a:lnTo>
                      <a:pt x="122" y="123"/>
                    </a:lnTo>
                    <a:lnTo>
                      <a:pt x="110" y="122"/>
                    </a:lnTo>
                    <a:lnTo>
                      <a:pt x="98" y="122"/>
                    </a:lnTo>
                    <a:lnTo>
                      <a:pt x="83" y="121"/>
                    </a:lnTo>
                    <a:lnTo>
                      <a:pt x="68" y="118"/>
                    </a:lnTo>
                    <a:lnTo>
                      <a:pt x="53" y="116"/>
                    </a:lnTo>
                    <a:lnTo>
                      <a:pt x="39" y="111"/>
                    </a:lnTo>
                    <a:lnTo>
                      <a:pt x="26" y="106"/>
                    </a:lnTo>
                    <a:lnTo>
                      <a:pt x="15" y="99"/>
                    </a:lnTo>
                    <a:lnTo>
                      <a:pt x="7" y="91"/>
                    </a:lnTo>
                    <a:lnTo>
                      <a:pt x="1" y="79"/>
                    </a:lnTo>
                    <a:lnTo>
                      <a:pt x="0" y="66"/>
                    </a:lnTo>
                    <a:lnTo>
                      <a:pt x="3" y="51"/>
                    </a:lnTo>
                    <a:lnTo>
                      <a:pt x="11" y="33"/>
                    </a:lnTo>
                    <a:lnTo>
                      <a:pt x="34" y="6"/>
                    </a:lnTo>
                    <a:lnTo>
                      <a:pt x="58" y="0"/>
                    </a:lnTo>
                    <a:lnTo>
                      <a:pt x="83" y="8"/>
                    </a:lnTo>
                    <a:lnTo>
                      <a:pt x="104" y="27"/>
                    </a:lnTo>
                    <a:lnTo>
                      <a:pt x="123" y="50"/>
                    </a:lnTo>
                    <a:lnTo>
                      <a:pt x="138" y="73"/>
                    </a:lnTo>
                    <a:lnTo>
                      <a:pt x="148" y="92"/>
                    </a:lnTo>
                    <a:lnTo>
                      <a:pt x="152" y="99"/>
                    </a:lnTo>
                    <a:close/>
                  </a:path>
                </a:pathLst>
              </a:custGeom>
              <a:solidFill>
                <a:srgbClr val="6800E0">
                  <a:alpha val="100000"/>
                </a:srgbClr>
              </a:solidFill>
              <a:ln w="9525">
                <a:noFill/>
              </a:ln>
            </p:spPr>
            <p:txBody>
              <a:bodyPr/>
              <a:p>
                <a:endParaRPr lang="en-US"/>
              </a:p>
            </p:txBody>
          </p:sp>
          <p:sp>
            <p:nvSpPr>
              <p:cNvPr id="10322" name="Freeform 222"/>
              <p:cNvSpPr/>
              <p:nvPr/>
            </p:nvSpPr>
            <p:spPr>
              <a:xfrm>
                <a:off x="3017" y="3114"/>
                <a:ext cx="68" cy="74"/>
              </a:xfrm>
              <a:custGeom>
                <a:avLst/>
                <a:gdLst>
                  <a:gd name="txL" fmla="*/ 0 w 136"/>
                  <a:gd name="txT" fmla="*/ 0 h 148"/>
                  <a:gd name="txR" fmla="*/ 136 w 136"/>
                  <a:gd name="txB" fmla="*/ 148 h 148"/>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8">
                    <a:moveTo>
                      <a:pt x="14" y="75"/>
                    </a:moveTo>
                    <a:lnTo>
                      <a:pt x="6" y="67"/>
                    </a:lnTo>
                    <a:lnTo>
                      <a:pt x="1" y="57"/>
                    </a:lnTo>
                    <a:lnTo>
                      <a:pt x="0" y="47"/>
                    </a:lnTo>
                    <a:lnTo>
                      <a:pt x="4" y="38"/>
                    </a:lnTo>
                    <a:lnTo>
                      <a:pt x="7" y="33"/>
                    </a:lnTo>
                    <a:lnTo>
                      <a:pt x="11" y="30"/>
                    </a:lnTo>
                    <a:lnTo>
                      <a:pt x="15" y="27"/>
                    </a:lnTo>
                    <a:lnTo>
                      <a:pt x="20" y="25"/>
                    </a:lnTo>
                    <a:lnTo>
                      <a:pt x="24" y="25"/>
                    </a:lnTo>
                    <a:lnTo>
                      <a:pt x="30" y="25"/>
                    </a:lnTo>
                    <a:lnTo>
                      <a:pt x="35" y="25"/>
                    </a:lnTo>
                    <a:lnTo>
                      <a:pt x="41" y="27"/>
                    </a:lnTo>
                    <a:lnTo>
                      <a:pt x="43" y="16"/>
                    </a:lnTo>
                    <a:lnTo>
                      <a:pt x="50" y="8"/>
                    </a:lnTo>
                    <a:lnTo>
                      <a:pt x="58" y="2"/>
                    </a:lnTo>
                    <a:lnTo>
                      <a:pt x="68" y="0"/>
                    </a:lnTo>
                    <a:lnTo>
                      <a:pt x="79" y="2"/>
                    </a:lnTo>
                    <a:lnTo>
                      <a:pt x="87" y="8"/>
                    </a:lnTo>
                    <a:lnTo>
                      <a:pt x="92" y="16"/>
                    </a:lnTo>
                    <a:lnTo>
                      <a:pt x="95" y="26"/>
                    </a:lnTo>
                    <a:lnTo>
                      <a:pt x="100" y="24"/>
                    </a:lnTo>
                    <a:lnTo>
                      <a:pt x="105" y="23"/>
                    </a:lnTo>
                    <a:lnTo>
                      <a:pt x="111" y="23"/>
                    </a:lnTo>
                    <a:lnTo>
                      <a:pt x="117" y="24"/>
                    </a:lnTo>
                    <a:lnTo>
                      <a:pt x="121" y="26"/>
                    </a:lnTo>
                    <a:lnTo>
                      <a:pt x="126" y="29"/>
                    </a:lnTo>
                    <a:lnTo>
                      <a:pt x="129" y="32"/>
                    </a:lnTo>
                    <a:lnTo>
                      <a:pt x="133" y="37"/>
                    </a:lnTo>
                    <a:lnTo>
                      <a:pt x="136" y="46"/>
                    </a:lnTo>
                    <a:lnTo>
                      <a:pt x="135" y="56"/>
                    </a:lnTo>
                    <a:lnTo>
                      <a:pt x="130" y="65"/>
                    </a:lnTo>
                    <a:lnTo>
                      <a:pt x="122" y="73"/>
                    </a:lnTo>
                    <a:lnTo>
                      <a:pt x="130" y="80"/>
                    </a:lnTo>
                    <a:lnTo>
                      <a:pt x="135" y="90"/>
                    </a:lnTo>
                    <a:lnTo>
                      <a:pt x="136" y="100"/>
                    </a:lnTo>
                    <a:lnTo>
                      <a:pt x="133" y="110"/>
                    </a:lnTo>
                    <a:lnTo>
                      <a:pt x="129" y="115"/>
                    </a:lnTo>
                    <a:lnTo>
                      <a:pt x="126" y="118"/>
                    </a:lnTo>
                    <a:lnTo>
                      <a:pt x="121" y="121"/>
                    </a:lnTo>
                    <a:lnTo>
                      <a:pt x="117" y="122"/>
                    </a:lnTo>
                    <a:lnTo>
                      <a:pt x="112" y="123"/>
                    </a:lnTo>
                    <a:lnTo>
                      <a:pt x="106" y="123"/>
                    </a:lnTo>
                    <a:lnTo>
                      <a:pt x="102" y="122"/>
                    </a:lnTo>
                    <a:lnTo>
                      <a:pt x="96" y="121"/>
                    </a:lnTo>
                    <a:lnTo>
                      <a:pt x="94" y="131"/>
                    </a:lnTo>
                    <a:lnTo>
                      <a:pt x="88" y="140"/>
                    </a:lnTo>
                    <a:lnTo>
                      <a:pt x="80" y="146"/>
                    </a:lnTo>
                    <a:lnTo>
                      <a:pt x="69" y="148"/>
                    </a:lnTo>
                    <a:lnTo>
                      <a:pt x="59" y="146"/>
                    </a:lnTo>
                    <a:lnTo>
                      <a:pt x="51" y="140"/>
                    </a:lnTo>
                    <a:lnTo>
                      <a:pt x="45" y="131"/>
                    </a:lnTo>
                    <a:lnTo>
                      <a:pt x="42" y="121"/>
                    </a:lnTo>
                    <a:lnTo>
                      <a:pt x="36" y="123"/>
                    </a:lnTo>
                    <a:lnTo>
                      <a:pt x="31" y="124"/>
                    </a:lnTo>
                    <a:lnTo>
                      <a:pt x="26" y="124"/>
                    </a:lnTo>
                    <a:lnTo>
                      <a:pt x="21" y="123"/>
                    </a:lnTo>
                    <a:lnTo>
                      <a:pt x="16" y="122"/>
                    </a:lnTo>
                    <a:lnTo>
                      <a:pt x="12" y="120"/>
                    </a:lnTo>
                    <a:lnTo>
                      <a:pt x="8" y="116"/>
                    </a:lnTo>
                    <a:lnTo>
                      <a:pt x="5" y="111"/>
                    </a:lnTo>
                    <a:lnTo>
                      <a:pt x="1" y="101"/>
                    </a:lnTo>
                    <a:lnTo>
                      <a:pt x="3" y="92"/>
                    </a:lnTo>
                    <a:lnTo>
                      <a:pt x="7" y="83"/>
                    </a:lnTo>
                    <a:lnTo>
                      <a:pt x="14" y="75"/>
                    </a:lnTo>
                    <a:close/>
                  </a:path>
                </a:pathLst>
              </a:custGeom>
              <a:solidFill>
                <a:srgbClr val="6800E0">
                  <a:alpha val="100000"/>
                </a:srgbClr>
              </a:solidFill>
              <a:ln w="9525">
                <a:noFill/>
              </a:ln>
            </p:spPr>
            <p:txBody>
              <a:bodyPr/>
              <a:p>
                <a:endParaRPr lang="en-US"/>
              </a:p>
            </p:txBody>
          </p:sp>
          <p:sp>
            <p:nvSpPr>
              <p:cNvPr id="10323" name="Freeform 223"/>
              <p:cNvSpPr/>
              <p:nvPr/>
            </p:nvSpPr>
            <p:spPr>
              <a:xfrm>
                <a:off x="3041" y="3140"/>
                <a:ext cx="20" cy="21"/>
              </a:xfrm>
              <a:custGeom>
                <a:avLst/>
                <a:gdLst>
                  <a:gd name="txL" fmla="*/ 0 w 39"/>
                  <a:gd name="txT" fmla="*/ 0 h 40"/>
                  <a:gd name="txR" fmla="*/ 39 w 39"/>
                  <a:gd name="txB" fmla="*/ 40 h 4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40">
                    <a:moveTo>
                      <a:pt x="19" y="40"/>
                    </a:moveTo>
                    <a:lnTo>
                      <a:pt x="27" y="39"/>
                    </a:lnTo>
                    <a:lnTo>
                      <a:pt x="33" y="34"/>
                    </a:lnTo>
                    <a:lnTo>
                      <a:pt x="38" y="27"/>
                    </a:lnTo>
                    <a:lnTo>
                      <a:pt x="39" y="20"/>
                    </a:lnTo>
                    <a:lnTo>
                      <a:pt x="38" y="12"/>
                    </a:lnTo>
                    <a:lnTo>
                      <a:pt x="33" y="5"/>
                    </a:lnTo>
                    <a:lnTo>
                      <a:pt x="27" y="1"/>
                    </a:lnTo>
                    <a:lnTo>
                      <a:pt x="19" y="0"/>
                    </a:lnTo>
                    <a:lnTo>
                      <a:pt x="12" y="1"/>
                    </a:lnTo>
                    <a:lnTo>
                      <a:pt x="6" y="5"/>
                    </a:lnTo>
                    <a:lnTo>
                      <a:pt x="1" y="12"/>
                    </a:lnTo>
                    <a:lnTo>
                      <a:pt x="0" y="20"/>
                    </a:lnTo>
                    <a:lnTo>
                      <a:pt x="1" y="27"/>
                    </a:lnTo>
                    <a:lnTo>
                      <a:pt x="6" y="34"/>
                    </a:lnTo>
                    <a:lnTo>
                      <a:pt x="12" y="39"/>
                    </a:lnTo>
                    <a:lnTo>
                      <a:pt x="19" y="40"/>
                    </a:lnTo>
                    <a:close/>
                  </a:path>
                </a:pathLst>
              </a:custGeom>
              <a:solidFill>
                <a:srgbClr val="FFFF93">
                  <a:alpha val="100000"/>
                </a:srgbClr>
              </a:solidFill>
              <a:ln w="9525">
                <a:noFill/>
              </a:ln>
            </p:spPr>
            <p:txBody>
              <a:bodyPr/>
              <a:p>
                <a:endParaRPr lang="en-US"/>
              </a:p>
            </p:txBody>
          </p:sp>
          <p:sp>
            <p:nvSpPr>
              <p:cNvPr id="10324" name="Freeform 224"/>
              <p:cNvSpPr/>
              <p:nvPr/>
            </p:nvSpPr>
            <p:spPr>
              <a:xfrm>
                <a:off x="3104" y="2590"/>
                <a:ext cx="68" cy="74"/>
              </a:xfrm>
              <a:custGeom>
                <a:avLst/>
                <a:gdLst>
                  <a:gd name="txL" fmla="*/ 0 w 136"/>
                  <a:gd name="txT" fmla="*/ 0 h 147"/>
                  <a:gd name="txR" fmla="*/ 136 w 136"/>
                  <a:gd name="txB" fmla="*/ 147 h 147"/>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7">
                    <a:moveTo>
                      <a:pt x="14" y="74"/>
                    </a:moveTo>
                    <a:lnTo>
                      <a:pt x="6" y="66"/>
                    </a:lnTo>
                    <a:lnTo>
                      <a:pt x="1" y="57"/>
                    </a:lnTo>
                    <a:lnTo>
                      <a:pt x="0" y="47"/>
                    </a:lnTo>
                    <a:lnTo>
                      <a:pt x="4" y="36"/>
                    </a:lnTo>
                    <a:lnTo>
                      <a:pt x="7" y="33"/>
                    </a:lnTo>
                    <a:lnTo>
                      <a:pt x="11" y="30"/>
                    </a:lnTo>
                    <a:lnTo>
                      <a:pt x="15" y="26"/>
                    </a:lnTo>
                    <a:lnTo>
                      <a:pt x="20" y="25"/>
                    </a:lnTo>
                    <a:lnTo>
                      <a:pt x="25" y="24"/>
                    </a:lnTo>
                    <a:lnTo>
                      <a:pt x="30" y="24"/>
                    </a:lnTo>
                    <a:lnTo>
                      <a:pt x="35" y="25"/>
                    </a:lnTo>
                    <a:lnTo>
                      <a:pt x="41" y="27"/>
                    </a:lnTo>
                    <a:lnTo>
                      <a:pt x="43" y="16"/>
                    </a:lnTo>
                    <a:lnTo>
                      <a:pt x="50" y="8"/>
                    </a:lnTo>
                    <a:lnTo>
                      <a:pt x="58" y="2"/>
                    </a:lnTo>
                    <a:lnTo>
                      <a:pt x="68" y="0"/>
                    </a:lnTo>
                    <a:lnTo>
                      <a:pt x="79" y="2"/>
                    </a:lnTo>
                    <a:lnTo>
                      <a:pt x="87" y="8"/>
                    </a:lnTo>
                    <a:lnTo>
                      <a:pt x="92" y="16"/>
                    </a:lnTo>
                    <a:lnTo>
                      <a:pt x="95" y="26"/>
                    </a:lnTo>
                    <a:lnTo>
                      <a:pt x="101" y="24"/>
                    </a:lnTo>
                    <a:lnTo>
                      <a:pt x="105" y="23"/>
                    </a:lnTo>
                    <a:lnTo>
                      <a:pt x="111" y="23"/>
                    </a:lnTo>
                    <a:lnTo>
                      <a:pt x="116" y="24"/>
                    </a:lnTo>
                    <a:lnTo>
                      <a:pt x="121" y="25"/>
                    </a:lnTo>
                    <a:lnTo>
                      <a:pt x="126" y="28"/>
                    </a:lnTo>
                    <a:lnTo>
                      <a:pt x="129" y="32"/>
                    </a:lnTo>
                    <a:lnTo>
                      <a:pt x="133" y="35"/>
                    </a:lnTo>
                    <a:lnTo>
                      <a:pt x="136" y="46"/>
                    </a:lnTo>
                    <a:lnTo>
                      <a:pt x="135" y="55"/>
                    </a:lnTo>
                    <a:lnTo>
                      <a:pt x="130" y="65"/>
                    </a:lnTo>
                    <a:lnTo>
                      <a:pt x="122" y="72"/>
                    </a:lnTo>
                    <a:lnTo>
                      <a:pt x="130" y="80"/>
                    </a:lnTo>
                    <a:lnTo>
                      <a:pt x="135" y="89"/>
                    </a:lnTo>
                    <a:lnTo>
                      <a:pt x="136" y="100"/>
                    </a:lnTo>
                    <a:lnTo>
                      <a:pt x="133" y="110"/>
                    </a:lnTo>
                    <a:lnTo>
                      <a:pt x="129" y="114"/>
                    </a:lnTo>
                    <a:lnTo>
                      <a:pt x="126" y="117"/>
                    </a:lnTo>
                    <a:lnTo>
                      <a:pt x="121" y="121"/>
                    </a:lnTo>
                    <a:lnTo>
                      <a:pt x="117" y="122"/>
                    </a:lnTo>
                    <a:lnTo>
                      <a:pt x="112" y="123"/>
                    </a:lnTo>
                    <a:lnTo>
                      <a:pt x="106" y="123"/>
                    </a:lnTo>
                    <a:lnTo>
                      <a:pt x="102" y="122"/>
                    </a:lnTo>
                    <a:lnTo>
                      <a:pt x="96" y="121"/>
                    </a:lnTo>
                    <a:lnTo>
                      <a:pt x="94" y="131"/>
                    </a:lnTo>
                    <a:lnTo>
                      <a:pt x="88" y="139"/>
                    </a:lnTo>
                    <a:lnTo>
                      <a:pt x="80" y="145"/>
                    </a:lnTo>
                    <a:lnTo>
                      <a:pt x="69" y="147"/>
                    </a:lnTo>
                    <a:lnTo>
                      <a:pt x="59" y="145"/>
                    </a:lnTo>
                    <a:lnTo>
                      <a:pt x="51" y="139"/>
                    </a:lnTo>
                    <a:lnTo>
                      <a:pt x="45" y="131"/>
                    </a:lnTo>
                    <a:lnTo>
                      <a:pt x="42" y="121"/>
                    </a:lnTo>
                    <a:lnTo>
                      <a:pt x="36" y="123"/>
                    </a:lnTo>
                    <a:lnTo>
                      <a:pt x="31" y="124"/>
                    </a:lnTo>
                    <a:lnTo>
                      <a:pt x="26" y="124"/>
                    </a:lnTo>
                    <a:lnTo>
                      <a:pt x="21" y="123"/>
                    </a:lnTo>
                    <a:lnTo>
                      <a:pt x="16" y="122"/>
                    </a:lnTo>
                    <a:lnTo>
                      <a:pt x="12" y="119"/>
                    </a:lnTo>
                    <a:lnTo>
                      <a:pt x="8" y="116"/>
                    </a:lnTo>
                    <a:lnTo>
                      <a:pt x="5" y="111"/>
                    </a:lnTo>
                    <a:lnTo>
                      <a:pt x="1" y="101"/>
                    </a:lnTo>
                    <a:lnTo>
                      <a:pt x="3" y="92"/>
                    </a:lnTo>
                    <a:lnTo>
                      <a:pt x="7" y="83"/>
                    </a:lnTo>
                    <a:lnTo>
                      <a:pt x="14" y="74"/>
                    </a:lnTo>
                    <a:close/>
                  </a:path>
                </a:pathLst>
              </a:custGeom>
              <a:solidFill>
                <a:srgbClr val="6800E0">
                  <a:alpha val="100000"/>
                </a:srgbClr>
              </a:solidFill>
              <a:ln w="9525">
                <a:noFill/>
              </a:ln>
            </p:spPr>
            <p:txBody>
              <a:bodyPr/>
              <a:p>
                <a:endParaRPr lang="en-US"/>
              </a:p>
            </p:txBody>
          </p:sp>
          <p:sp>
            <p:nvSpPr>
              <p:cNvPr id="10325" name="Freeform 225"/>
              <p:cNvSpPr/>
              <p:nvPr/>
            </p:nvSpPr>
            <p:spPr>
              <a:xfrm>
                <a:off x="3129" y="2616"/>
                <a:ext cx="20" cy="20"/>
              </a:xfrm>
              <a:custGeom>
                <a:avLst/>
                <a:gdLst>
                  <a:gd name="txL" fmla="*/ 0 w 39"/>
                  <a:gd name="txT" fmla="*/ 0 h 39"/>
                  <a:gd name="txR" fmla="*/ 39 w 39"/>
                  <a:gd name="txB" fmla="*/ 39 h 3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39">
                    <a:moveTo>
                      <a:pt x="19" y="39"/>
                    </a:moveTo>
                    <a:lnTo>
                      <a:pt x="28" y="38"/>
                    </a:lnTo>
                    <a:lnTo>
                      <a:pt x="33" y="33"/>
                    </a:lnTo>
                    <a:lnTo>
                      <a:pt x="38" y="27"/>
                    </a:lnTo>
                    <a:lnTo>
                      <a:pt x="39" y="19"/>
                    </a:lnTo>
                    <a:lnTo>
                      <a:pt x="38" y="12"/>
                    </a:lnTo>
                    <a:lnTo>
                      <a:pt x="33" y="5"/>
                    </a:lnTo>
                    <a:lnTo>
                      <a:pt x="28" y="1"/>
                    </a:lnTo>
                    <a:lnTo>
                      <a:pt x="19" y="0"/>
                    </a:lnTo>
                    <a:lnTo>
                      <a:pt x="13" y="1"/>
                    </a:lnTo>
                    <a:lnTo>
                      <a:pt x="6" y="5"/>
                    </a:lnTo>
                    <a:lnTo>
                      <a:pt x="1" y="12"/>
                    </a:lnTo>
                    <a:lnTo>
                      <a:pt x="0" y="19"/>
                    </a:lnTo>
                    <a:lnTo>
                      <a:pt x="1" y="27"/>
                    </a:lnTo>
                    <a:lnTo>
                      <a:pt x="6" y="33"/>
                    </a:lnTo>
                    <a:lnTo>
                      <a:pt x="13" y="38"/>
                    </a:lnTo>
                    <a:lnTo>
                      <a:pt x="19" y="39"/>
                    </a:lnTo>
                    <a:close/>
                  </a:path>
                </a:pathLst>
              </a:custGeom>
              <a:solidFill>
                <a:srgbClr val="FFFF93">
                  <a:alpha val="100000"/>
                </a:srgbClr>
              </a:solidFill>
              <a:ln w="9525">
                <a:noFill/>
              </a:ln>
            </p:spPr>
            <p:txBody>
              <a:bodyPr/>
              <a:p>
                <a:endParaRPr lang="en-US"/>
              </a:p>
            </p:txBody>
          </p:sp>
          <p:sp>
            <p:nvSpPr>
              <p:cNvPr id="10326" name="Freeform 226"/>
              <p:cNvSpPr/>
              <p:nvPr/>
            </p:nvSpPr>
            <p:spPr>
              <a:xfrm>
                <a:off x="3055" y="2362"/>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5" y="13"/>
                    </a:lnTo>
                    <a:lnTo>
                      <a:pt x="51" y="9"/>
                    </a:lnTo>
                    <a:lnTo>
                      <a:pt x="47" y="5"/>
                    </a:lnTo>
                    <a:lnTo>
                      <a:pt x="42" y="2"/>
                    </a:lnTo>
                    <a:lnTo>
                      <a:pt x="36" y="1"/>
                    </a:lnTo>
                    <a:lnTo>
                      <a:pt x="30" y="0"/>
                    </a:lnTo>
                    <a:lnTo>
                      <a:pt x="19" y="2"/>
                    </a:lnTo>
                    <a:lnTo>
                      <a:pt x="10" y="9"/>
                    </a:lnTo>
                    <a:lnTo>
                      <a:pt x="3" y="18"/>
                    </a:lnTo>
                    <a:lnTo>
                      <a:pt x="0" y="29"/>
                    </a:lnTo>
                    <a:lnTo>
                      <a:pt x="2" y="35"/>
                    </a:lnTo>
                    <a:lnTo>
                      <a:pt x="3" y="41"/>
                    </a:lnTo>
                    <a:lnTo>
                      <a:pt x="6" y="46"/>
                    </a:lnTo>
                    <a:lnTo>
                      <a:pt x="10" y="50"/>
                    </a:lnTo>
                    <a:lnTo>
                      <a:pt x="14" y="54"/>
                    </a:lnTo>
                    <a:lnTo>
                      <a:pt x="19" y="57"/>
                    </a:lnTo>
                    <a:lnTo>
                      <a:pt x="25" y="58"/>
                    </a:lnTo>
                    <a:lnTo>
                      <a:pt x="30" y="59"/>
                    </a:lnTo>
                    <a:lnTo>
                      <a:pt x="36" y="58"/>
                    </a:lnTo>
                    <a:lnTo>
                      <a:pt x="42" y="57"/>
                    </a:lnTo>
                    <a:lnTo>
                      <a:pt x="47" y="54"/>
                    </a:lnTo>
                    <a:lnTo>
                      <a:pt x="51" y="50"/>
                    </a:lnTo>
                    <a:lnTo>
                      <a:pt x="55"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10327" name="Freeform 227"/>
              <p:cNvSpPr/>
              <p:nvPr/>
            </p:nvSpPr>
            <p:spPr>
              <a:xfrm>
                <a:off x="3063" y="236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4"/>
                    </a:lnTo>
                    <a:lnTo>
                      <a:pt x="2" y="20"/>
                    </a:lnTo>
                    <a:lnTo>
                      <a:pt x="0" y="18"/>
                    </a:lnTo>
                    <a:lnTo>
                      <a:pt x="0" y="15"/>
                    </a:lnTo>
                    <a:lnTo>
                      <a:pt x="0" y="12"/>
                    </a:lnTo>
                    <a:lnTo>
                      <a:pt x="2" y="10"/>
                    </a:lnTo>
                    <a:lnTo>
                      <a:pt x="4" y="7"/>
                    </a:lnTo>
                    <a:lnTo>
                      <a:pt x="5" y="5"/>
                    </a:lnTo>
                    <a:lnTo>
                      <a:pt x="7" y="3"/>
                    </a:lnTo>
                    <a:lnTo>
                      <a:pt x="11" y="2"/>
                    </a:lnTo>
                    <a:lnTo>
                      <a:pt x="13" y="0"/>
                    </a:lnTo>
                    <a:lnTo>
                      <a:pt x="15" y="0"/>
                    </a:lnTo>
                    <a:lnTo>
                      <a:pt x="19" y="0"/>
                    </a:lnTo>
                    <a:lnTo>
                      <a:pt x="21" y="2"/>
                    </a:lnTo>
                    <a:lnTo>
                      <a:pt x="23" y="3"/>
                    </a:lnTo>
                    <a:lnTo>
                      <a:pt x="26" y="5"/>
                    </a:lnTo>
                    <a:lnTo>
                      <a:pt x="28" y="7"/>
                    </a:lnTo>
                    <a:lnTo>
                      <a:pt x="29" y="10"/>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10328" name="Freeform 228"/>
              <p:cNvSpPr/>
              <p:nvPr/>
            </p:nvSpPr>
            <p:spPr>
              <a:xfrm>
                <a:off x="2814" y="247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7" y="19"/>
                    </a:lnTo>
                    <a:lnTo>
                      <a:pt x="54" y="14"/>
                    </a:lnTo>
                    <a:lnTo>
                      <a:pt x="51" y="10"/>
                    </a:lnTo>
                    <a:lnTo>
                      <a:pt x="46" y="6"/>
                    </a:lnTo>
                    <a:lnTo>
                      <a:pt x="41" y="3"/>
                    </a:lnTo>
                    <a:lnTo>
                      <a:pt x="36" y="1"/>
                    </a:lnTo>
                    <a:lnTo>
                      <a:pt x="30" y="0"/>
                    </a:lnTo>
                    <a:lnTo>
                      <a:pt x="18" y="3"/>
                    </a:lnTo>
                    <a:lnTo>
                      <a:pt x="8" y="10"/>
                    </a:lnTo>
                    <a:lnTo>
                      <a:pt x="2" y="19"/>
                    </a:lnTo>
                    <a:lnTo>
                      <a:pt x="0" y="30"/>
                    </a:lnTo>
                    <a:lnTo>
                      <a:pt x="0" y="36"/>
                    </a:lnTo>
                    <a:lnTo>
                      <a:pt x="2" y="42"/>
                    </a:lnTo>
                    <a:lnTo>
                      <a:pt x="4" y="46"/>
                    </a:lnTo>
                    <a:lnTo>
                      <a:pt x="8" y="51"/>
                    </a:lnTo>
                    <a:lnTo>
                      <a:pt x="13" y="54"/>
                    </a:lnTo>
                    <a:lnTo>
                      <a:pt x="18" y="58"/>
                    </a:lnTo>
                    <a:lnTo>
                      <a:pt x="24" y="59"/>
                    </a:lnTo>
                    <a:lnTo>
                      <a:pt x="30" y="60"/>
                    </a:lnTo>
                    <a:lnTo>
                      <a:pt x="36" y="59"/>
                    </a:lnTo>
                    <a:lnTo>
                      <a:pt x="41" y="58"/>
                    </a:lnTo>
                    <a:lnTo>
                      <a:pt x="46" y="54"/>
                    </a:lnTo>
                    <a:lnTo>
                      <a:pt x="51" y="51"/>
                    </a:lnTo>
                    <a:lnTo>
                      <a:pt x="54" y="46"/>
                    </a:lnTo>
                    <a:lnTo>
                      <a:pt x="57" y="42"/>
                    </a:lnTo>
                    <a:lnTo>
                      <a:pt x="59" y="36"/>
                    </a:lnTo>
                    <a:lnTo>
                      <a:pt x="60" y="30"/>
                    </a:lnTo>
                    <a:close/>
                  </a:path>
                </a:pathLst>
              </a:custGeom>
              <a:solidFill>
                <a:srgbClr val="5900BC">
                  <a:alpha val="100000"/>
                </a:srgbClr>
              </a:solidFill>
              <a:ln w="9525">
                <a:noFill/>
              </a:ln>
            </p:spPr>
            <p:txBody>
              <a:bodyPr/>
              <a:p>
                <a:endParaRPr lang="en-US"/>
              </a:p>
            </p:txBody>
          </p:sp>
          <p:sp>
            <p:nvSpPr>
              <p:cNvPr id="10329" name="Freeform 229"/>
              <p:cNvSpPr/>
              <p:nvPr/>
            </p:nvSpPr>
            <p:spPr>
              <a:xfrm>
                <a:off x="2821" y="2486"/>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1" y="30"/>
                    </a:lnTo>
                    <a:lnTo>
                      <a:pt x="9" y="29"/>
                    </a:lnTo>
                    <a:lnTo>
                      <a:pt x="7" y="27"/>
                    </a:lnTo>
                    <a:lnTo>
                      <a:pt x="4" y="26"/>
                    </a:lnTo>
                    <a:lnTo>
                      <a:pt x="2" y="23"/>
                    </a:lnTo>
                    <a:lnTo>
                      <a:pt x="1" y="21"/>
                    </a:lnTo>
                    <a:lnTo>
                      <a:pt x="0" y="18"/>
                    </a:lnTo>
                    <a:lnTo>
                      <a:pt x="0" y="15"/>
                    </a:lnTo>
                    <a:lnTo>
                      <a:pt x="0" y="13"/>
                    </a:lnTo>
                    <a:lnTo>
                      <a:pt x="1" y="10"/>
                    </a:lnTo>
                    <a:lnTo>
                      <a:pt x="2" y="7"/>
                    </a:lnTo>
                    <a:lnTo>
                      <a:pt x="4" y="5"/>
                    </a:lnTo>
                    <a:lnTo>
                      <a:pt x="7" y="3"/>
                    </a:lnTo>
                    <a:lnTo>
                      <a:pt x="9" y="1"/>
                    </a:lnTo>
                    <a:lnTo>
                      <a:pt x="11" y="0"/>
                    </a:lnTo>
                    <a:lnTo>
                      <a:pt x="15" y="0"/>
                    </a:lnTo>
                    <a:lnTo>
                      <a:pt x="17" y="0"/>
                    </a:lnTo>
                    <a:lnTo>
                      <a:pt x="21" y="1"/>
                    </a:lnTo>
                    <a:lnTo>
                      <a:pt x="23" y="3"/>
                    </a:lnTo>
                    <a:lnTo>
                      <a:pt x="25" y="5"/>
                    </a:lnTo>
                    <a:lnTo>
                      <a:pt x="26" y="7"/>
                    </a:lnTo>
                    <a:lnTo>
                      <a:pt x="28" y="10"/>
                    </a:lnTo>
                    <a:lnTo>
                      <a:pt x="29" y="13"/>
                    </a:lnTo>
                    <a:lnTo>
                      <a:pt x="29" y="15"/>
                    </a:lnTo>
                    <a:lnTo>
                      <a:pt x="28"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10330" name="Freeform 230"/>
              <p:cNvSpPr/>
              <p:nvPr/>
            </p:nvSpPr>
            <p:spPr>
              <a:xfrm>
                <a:off x="2798" y="2274"/>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8" y="24"/>
                    </a:lnTo>
                    <a:lnTo>
                      <a:pt x="57" y="19"/>
                    </a:lnTo>
                    <a:lnTo>
                      <a:pt x="54" y="13"/>
                    </a:lnTo>
                    <a:lnTo>
                      <a:pt x="50" y="8"/>
                    </a:lnTo>
                    <a:lnTo>
                      <a:pt x="46" y="5"/>
                    </a:lnTo>
                    <a:lnTo>
                      <a:pt x="41" y="3"/>
                    </a:lnTo>
                    <a:lnTo>
                      <a:pt x="35" y="0"/>
                    </a:lnTo>
                    <a:lnTo>
                      <a:pt x="30" y="0"/>
                    </a:lnTo>
                    <a:lnTo>
                      <a:pt x="18" y="3"/>
                    </a:lnTo>
                    <a:lnTo>
                      <a:pt x="9" y="8"/>
                    </a:lnTo>
                    <a:lnTo>
                      <a:pt x="2" y="19"/>
                    </a:lnTo>
                    <a:lnTo>
                      <a:pt x="0" y="30"/>
                    </a:lnTo>
                    <a:lnTo>
                      <a:pt x="1" y="36"/>
                    </a:lnTo>
                    <a:lnTo>
                      <a:pt x="2" y="41"/>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10331" name="Freeform 231"/>
              <p:cNvSpPr/>
              <p:nvPr/>
            </p:nvSpPr>
            <p:spPr>
              <a:xfrm>
                <a:off x="2805" y="2281"/>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1" y="29"/>
                    </a:lnTo>
                    <a:lnTo>
                      <a:pt x="9" y="28"/>
                    </a:lnTo>
                    <a:lnTo>
                      <a:pt x="7" y="27"/>
                    </a:lnTo>
                    <a:lnTo>
                      <a:pt x="4" y="26"/>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1"/>
                    </a:lnTo>
                    <a:lnTo>
                      <a:pt x="25" y="26"/>
                    </a:lnTo>
                    <a:lnTo>
                      <a:pt x="20" y="28"/>
                    </a:lnTo>
                    <a:lnTo>
                      <a:pt x="15" y="29"/>
                    </a:lnTo>
                    <a:close/>
                  </a:path>
                </a:pathLst>
              </a:custGeom>
              <a:solidFill>
                <a:srgbClr val="FFFF93">
                  <a:alpha val="100000"/>
                </a:srgbClr>
              </a:solidFill>
              <a:ln w="9525">
                <a:noFill/>
              </a:ln>
            </p:spPr>
            <p:txBody>
              <a:bodyPr/>
              <a:p>
                <a:endParaRPr lang="en-US"/>
              </a:p>
            </p:txBody>
          </p:sp>
          <p:sp>
            <p:nvSpPr>
              <p:cNvPr id="10332" name="Freeform 232"/>
              <p:cNvSpPr/>
              <p:nvPr/>
            </p:nvSpPr>
            <p:spPr>
              <a:xfrm>
                <a:off x="2918" y="259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5" y="13"/>
                    </a:lnTo>
                    <a:lnTo>
                      <a:pt x="52" y="8"/>
                    </a:lnTo>
                    <a:lnTo>
                      <a:pt x="47" y="5"/>
                    </a:lnTo>
                    <a:lnTo>
                      <a:pt x="42" y="3"/>
                    </a:lnTo>
                    <a:lnTo>
                      <a:pt x="36" y="0"/>
                    </a:lnTo>
                    <a:lnTo>
                      <a:pt x="30" y="0"/>
                    </a:lnTo>
                    <a:lnTo>
                      <a:pt x="19" y="3"/>
                    </a:lnTo>
                    <a:lnTo>
                      <a:pt x="9" y="8"/>
                    </a:lnTo>
                    <a:lnTo>
                      <a:pt x="2" y="19"/>
                    </a:lnTo>
                    <a:lnTo>
                      <a:pt x="0" y="30"/>
                    </a:lnTo>
                    <a:lnTo>
                      <a:pt x="1" y="36"/>
                    </a:lnTo>
                    <a:lnTo>
                      <a:pt x="2" y="42"/>
                    </a:lnTo>
                    <a:lnTo>
                      <a:pt x="6" y="46"/>
                    </a:lnTo>
                    <a:lnTo>
                      <a:pt x="9" y="51"/>
                    </a:lnTo>
                    <a:lnTo>
                      <a:pt x="14" y="54"/>
                    </a:lnTo>
                    <a:lnTo>
                      <a:pt x="19" y="58"/>
                    </a:lnTo>
                    <a:lnTo>
                      <a:pt x="24" y="59"/>
                    </a:lnTo>
                    <a:lnTo>
                      <a:pt x="30" y="60"/>
                    </a:lnTo>
                    <a:lnTo>
                      <a:pt x="36" y="59"/>
                    </a:lnTo>
                    <a:lnTo>
                      <a:pt x="42" y="58"/>
                    </a:lnTo>
                    <a:lnTo>
                      <a:pt x="47" y="54"/>
                    </a:lnTo>
                    <a:lnTo>
                      <a:pt x="52" y="51"/>
                    </a:lnTo>
                    <a:lnTo>
                      <a:pt x="55"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10333" name="Freeform 233"/>
              <p:cNvSpPr/>
              <p:nvPr/>
            </p:nvSpPr>
            <p:spPr>
              <a:xfrm>
                <a:off x="2925" y="260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3"/>
                    </a:lnTo>
                    <a:lnTo>
                      <a:pt x="1" y="20"/>
                    </a:lnTo>
                    <a:lnTo>
                      <a:pt x="0" y="18"/>
                    </a:lnTo>
                    <a:lnTo>
                      <a:pt x="0" y="15"/>
                    </a:lnTo>
                    <a:lnTo>
                      <a:pt x="0" y="12"/>
                    </a:lnTo>
                    <a:lnTo>
                      <a:pt x="1" y="9"/>
                    </a:lnTo>
                    <a:lnTo>
                      <a:pt x="4" y="7"/>
                    </a:lnTo>
                    <a:lnTo>
                      <a:pt x="5" y="5"/>
                    </a:lnTo>
                    <a:lnTo>
                      <a:pt x="7" y="3"/>
                    </a:lnTo>
                    <a:lnTo>
                      <a:pt x="11" y="1"/>
                    </a:lnTo>
                    <a:lnTo>
                      <a:pt x="13" y="0"/>
                    </a:lnTo>
                    <a:lnTo>
                      <a:pt x="15" y="0"/>
                    </a:lnTo>
                    <a:lnTo>
                      <a:pt x="19" y="0"/>
                    </a:lnTo>
                    <a:lnTo>
                      <a:pt x="21" y="1"/>
                    </a:lnTo>
                    <a:lnTo>
                      <a:pt x="23" y="3"/>
                    </a:lnTo>
                    <a:lnTo>
                      <a:pt x="26" y="5"/>
                    </a:lnTo>
                    <a:lnTo>
                      <a:pt x="28" y="7"/>
                    </a:lnTo>
                    <a:lnTo>
                      <a:pt x="29" y="9"/>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10334" name="Freeform 234"/>
              <p:cNvSpPr/>
              <p:nvPr/>
            </p:nvSpPr>
            <p:spPr>
              <a:xfrm>
                <a:off x="2819" y="2655"/>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4" y="12"/>
                    </a:lnTo>
                    <a:lnTo>
                      <a:pt x="51" y="8"/>
                    </a:lnTo>
                    <a:lnTo>
                      <a:pt x="46" y="4"/>
                    </a:lnTo>
                    <a:lnTo>
                      <a:pt x="42" y="2"/>
                    </a:lnTo>
                    <a:lnTo>
                      <a:pt x="36" y="0"/>
                    </a:lnTo>
                    <a:lnTo>
                      <a:pt x="30" y="0"/>
                    </a:lnTo>
                    <a:lnTo>
                      <a:pt x="19" y="2"/>
                    </a:lnTo>
                    <a:lnTo>
                      <a:pt x="9" y="8"/>
                    </a:lnTo>
                    <a:lnTo>
                      <a:pt x="3" y="18"/>
                    </a:lnTo>
                    <a:lnTo>
                      <a:pt x="0" y="30"/>
                    </a:lnTo>
                    <a:lnTo>
                      <a:pt x="1" y="35"/>
                    </a:lnTo>
                    <a:lnTo>
                      <a:pt x="3" y="40"/>
                    </a:lnTo>
                    <a:lnTo>
                      <a:pt x="6" y="46"/>
                    </a:lnTo>
                    <a:lnTo>
                      <a:pt x="9" y="50"/>
                    </a:lnTo>
                    <a:lnTo>
                      <a:pt x="14" y="54"/>
                    </a:lnTo>
                    <a:lnTo>
                      <a:pt x="19" y="56"/>
                    </a:lnTo>
                    <a:lnTo>
                      <a:pt x="24" y="59"/>
                    </a:lnTo>
                    <a:lnTo>
                      <a:pt x="30" y="59"/>
                    </a:lnTo>
                    <a:lnTo>
                      <a:pt x="36" y="59"/>
                    </a:lnTo>
                    <a:lnTo>
                      <a:pt x="42" y="56"/>
                    </a:lnTo>
                    <a:lnTo>
                      <a:pt x="46" y="54"/>
                    </a:lnTo>
                    <a:lnTo>
                      <a:pt x="51" y="50"/>
                    </a:lnTo>
                    <a:lnTo>
                      <a:pt x="54" y="46"/>
                    </a:lnTo>
                    <a:lnTo>
                      <a:pt x="58" y="40"/>
                    </a:lnTo>
                    <a:lnTo>
                      <a:pt x="59" y="35"/>
                    </a:lnTo>
                    <a:lnTo>
                      <a:pt x="60" y="30"/>
                    </a:lnTo>
                    <a:close/>
                  </a:path>
                </a:pathLst>
              </a:custGeom>
              <a:solidFill>
                <a:srgbClr val="5900BC">
                  <a:alpha val="100000"/>
                </a:srgbClr>
              </a:solidFill>
              <a:ln w="9525">
                <a:noFill/>
              </a:ln>
            </p:spPr>
            <p:txBody>
              <a:bodyPr/>
              <a:p>
                <a:endParaRPr lang="en-US"/>
              </a:p>
            </p:txBody>
          </p:sp>
          <p:sp>
            <p:nvSpPr>
              <p:cNvPr id="10335" name="Freeform 235"/>
              <p:cNvSpPr/>
              <p:nvPr/>
            </p:nvSpPr>
            <p:spPr>
              <a:xfrm>
                <a:off x="2827" y="2662"/>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9" y="27"/>
                    </a:lnTo>
                    <a:lnTo>
                      <a:pt x="7" y="26"/>
                    </a:lnTo>
                    <a:lnTo>
                      <a:pt x="5" y="25"/>
                    </a:lnTo>
                    <a:lnTo>
                      <a:pt x="3" y="23"/>
                    </a:lnTo>
                    <a:lnTo>
                      <a:pt x="1" y="19"/>
                    </a:lnTo>
                    <a:lnTo>
                      <a:pt x="0" y="17"/>
                    </a:lnTo>
                    <a:lnTo>
                      <a:pt x="0" y="15"/>
                    </a:lnTo>
                    <a:lnTo>
                      <a:pt x="0" y="11"/>
                    </a:lnTo>
                    <a:lnTo>
                      <a:pt x="1" y="9"/>
                    </a:lnTo>
                    <a:lnTo>
                      <a:pt x="3" y="6"/>
                    </a:lnTo>
                    <a:lnTo>
                      <a:pt x="5" y="3"/>
                    </a:lnTo>
                    <a:lnTo>
                      <a:pt x="7" y="2"/>
                    </a:lnTo>
                    <a:lnTo>
                      <a:pt x="9" y="1"/>
                    </a:lnTo>
                    <a:lnTo>
                      <a:pt x="13" y="0"/>
                    </a:lnTo>
                    <a:lnTo>
                      <a:pt x="15" y="0"/>
                    </a:lnTo>
                    <a:lnTo>
                      <a:pt x="18" y="0"/>
                    </a:lnTo>
                    <a:lnTo>
                      <a:pt x="21" y="1"/>
                    </a:lnTo>
                    <a:lnTo>
                      <a:pt x="23" y="2"/>
                    </a:lnTo>
                    <a:lnTo>
                      <a:pt x="26" y="3"/>
                    </a:lnTo>
                    <a:lnTo>
                      <a:pt x="27" y="6"/>
                    </a:lnTo>
                    <a:lnTo>
                      <a:pt x="29" y="9"/>
                    </a:lnTo>
                    <a:lnTo>
                      <a:pt x="30" y="11"/>
                    </a:lnTo>
                    <a:lnTo>
                      <a:pt x="30" y="15"/>
                    </a:lnTo>
                    <a:lnTo>
                      <a:pt x="29" y="20"/>
                    </a:lnTo>
                    <a:lnTo>
                      <a:pt x="26" y="25"/>
                    </a:lnTo>
                    <a:lnTo>
                      <a:pt x="21" y="27"/>
                    </a:lnTo>
                    <a:lnTo>
                      <a:pt x="15" y="29"/>
                    </a:lnTo>
                    <a:close/>
                  </a:path>
                </a:pathLst>
              </a:custGeom>
              <a:solidFill>
                <a:srgbClr val="FFFF93">
                  <a:alpha val="100000"/>
                </a:srgbClr>
              </a:solidFill>
              <a:ln w="9525">
                <a:noFill/>
              </a:ln>
            </p:spPr>
            <p:txBody>
              <a:bodyPr/>
              <a:p>
                <a:endParaRPr lang="en-US"/>
              </a:p>
            </p:txBody>
          </p:sp>
          <p:sp>
            <p:nvSpPr>
              <p:cNvPr id="10336" name="Freeform 236"/>
              <p:cNvSpPr/>
              <p:nvPr/>
            </p:nvSpPr>
            <p:spPr>
              <a:xfrm>
                <a:off x="3120" y="2711"/>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3"/>
                    </a:lnTo>
                    <a:lnTo>
                      <a:pt x="50" y="9"/>
                    </a:lnTo>
                    <a:lnTo>
                      <a:pt x="46" y="5"/>
                    </a:lnTo>
                    <a:lnTo>
                      <a:pt x="41" y="3"/>
                    </a:lnTo>
                    <a:lnTo>
                      <a:pt x="35" y="2"/>
                    </a:lnTo>
                    <a:lnTo>
                      <a:pt x="30" y="0"/>
                    </a:lnTo>
                    <a:lnTo>
                      <a:pt x="18" y="3"/>
                    </a:lnTo>
                    <a:lnTo>
                      <a:pt x="9" y="9"/>
                    </a:lnTo>
                    <a:lnTo>
                      <a:pt x="2" y="19"/>
                    </a:lnTo>
                    <a:lnTo>
                      <a:pt x="0" y="30"/>
                    </a:lnTo>
                    <a:lnTo>
                      <a:pt x="1" y="36"/>
                    </a:lnTo>
                    <a:lnTo>
                      <a:pt x="2" y="42"/>
                    </a:lnTo>
                    <a:lnTo>
                      <a:pt x="5" y="47"/>
                    </a:lnTo>
                    <a:lnTo>
                      <a:pt x="9" y="51"/>
                    </a:lnTo>
                    <a:lnTo>
                      <a:pt x="13" y="55"/>
                    </a:lnTo>
                    <a:lnTo>
                      <a:pt x="18" y="58"/>
                    </a:lnTo>
                    <a:lnTo>
                      <a:pt x="24" y="59"/>
                    </a:lnTo>
                    <a:lnTo>
                      <a:pt x="30" y="60"/>
                    </a:lnTo>
                    <a:lnTo>
                      <a:pt x="35" y="59"/>
                    </a:lnTo>
                    <a:lnTo>
                      <a:pt x="41" y="58"/>
                    </a:lnTo>
                    <a:lnTo>
                      <a:pt x="46" y="55"/>
                    </a:lnTo>
                    <a:lnTo>
                      <a:pt x="50" y="51"/>
                    </a:lnTo>
                    <a:lnTo>
                      <a:pt x="54" y="47"/>
                    </a:lnTo>
                    <a:lnTo>
                      <a:pt x="57" y="42"/>
                    </a:lnTo>
                    <a:lnTo>
                      <a:pt x="58" y="36"/>
                    </a:lnTo>
                    <a:lnTo>
                      <a:pt x="59" y="30"/>
                    </a:lnTo>
                    <a:close/>
                  </a:path>
                </a:pathLst>
              </a:custGeom>
              <a:solidFill>
                <a:srgbClr val="6800E0">
                  <a:alpha val="100000"/>
                </a:srgbClr>
              </a:solidFill>
              <a:ln w="9525">
                <a:noFill/>
              </a:ln>
            </p:spPr>
            <p:txBody>
              <a:bodyPr/>
              <a:p>
                <a:endParaRPr lang="en-US"/>
              </a:p>
            </p:txBody>
          </p:sp>
          <p:sp>
            <p:nvSpPr>
              <p:cNvPr id="10337" name="Freeform 237"/>
              <p:cNvSpPr/>
              <p:nvPr/>
            </p:nvSpPr>
            <p:spPr>
              <a:xfrm>
                <a:off x="3128" y="271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6" y="27"/>
                    </a:lnTo>
                    <a:lnTo>
                      <a:pt x="4" y="26"/>
                    </a:lnTo>
                    <a:lnTo>
                      <a:pt x="3" y="24"/>
                    </a:lnTo>
                    <a:lnTo>
                      <a:pt x="1" y="20"/>
                    </a:lnTo>
                    <a:lnTo>
                      <a:pt x="0" y="18"/>
                    </a:lnTo>
                    <a:lnTo>
                      <a:pt x="0" y="15"/>
                    </a:lnTo>
                    <a:lnTo>
                      <a:pt x="0" y="12"/>
                    </a:lnTo>
                    <a:lnTo>
                      <a:pt x="1" y="10"/>
                    </a:lnTo>
                    <a:lnTo>
                      <a:pt x="3" y="7"/>
                    </a:lnTo>
                    <a:lnTo>
                      <a:pt x="4" y="5"/>
                    </a:lnTo>
                    <a:lnTo>
                      <a:pt x="6" y="3"/>
                    </a:lnTo>
                    <a:lnTo>
                      <a:pt x="9" y="2"/>
                    </a:lnTo>
                    <a:lnTo>
                      <a:pt x="12" y="0"/>
                    </a:lnTo>
                    <a:lnTo>
                      <a:pt x="15" y="0"/>
                    </a:lnTo>
                    <a:lnTo>
                      <a:pt x="18" y="0"/>
                    </a:lnTo>
                    <a:lnTo>
                      <a:pt x="20" y="2"/>
                    </a:lnTo>
                    <a:lnTo>
                      <a:pt x="23" y="3"/>
                    </a:lnTo>
                    <a:lnTo>
                      <a:pt x="25" y="5"/>
                    </a:lnTo>
                    <a:lnTo>
                      <a:pt x="27" y="7"/>
                    </a:lnTo>
                    <a:lnTo>
                      <a:pt x="28" y="10"/>
                    </a:lnTo>
                    <a:lnTo>
                      <a:pt x="30" y="12"/>
                    </a:lnTo>
                    <a:lnTo>
                      <a:pt x="30" y="15"/>
                    </a:lnTo>
                    <a:lnTo>
                      <a:pt x="28" y="21"/>
                    </a:lnTo>
                    <a:lnTo>
                      <a:pt x="25" y="26"/>
                    </a:lnTo>
                    <a:lnTo>
                      <a:pt x="20" y="29"/>
                    </a:lnTo>
                    <a:lnTo>
                      <a:pt x="15" y="30"/>
                    </a:lnTo>
                    <a:close/>
                  </a:path>
                </a:pathLst>
              </a:custGeom>
              <a:solidFill>
                <a:srgbClr val="FFFF93">
                  <a:alpha val="100000"/>
                </a:srgbClr>
              </a:solidFill>
              <a:ln w="9525">
                <a:noFill/>
              </a:ln>
            </p:spPr>
            <p:txBody>
              <a:bodyPr/>
              <a:p>
                <a:endParaRPr lang="en-US"/>
              </a:p>
            </p:txBody>
          </p:sp>
          <p:sp>
            <p:nvSpPr>
              <p:cNvPr id="10338" name="Freeform 238"/>
              <p:cNvSpPr/>
              <p:nvPr/>
            </p:nvSpPr>
            <p:spPr>
              <a:xfrm>
                <a:off x="3136" y="2454"/>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4"/>
                    </a:lnTo>
                    <a:lnTo>
                      <a:pt x="51" y="9"/>
                    </a:lnTo>
                    <a:lnTo>
                      <a:pt x="46" y="6"/>
                    </a:lnTo>
                    <a:lnTo>
                      <a:pt x="41" y="2"/>
                    </a:lnTo>
                    <a:lnTo>
                      <a:pt x="36" y="1"/>
                    </a:lnTo>
                    <a:lnTo>
                      <a:pt x="30" y="0"/>
                    </a:lnTo>
                    <a:lnTo>
                      <a:pt x="18" y="2"/>
                    </a:lnTo>
                    <a:lnTo>
                      <a:pt x="9" y="9"/>
                    </a:lnTo>
                    <a:lnTo>
                      <a:pt x="2" y="18"/>
                    </a:lnTo>
                    <a:lnTo>
                      <a:pt x="0" y="30"/>
                    </a:lnTo>
                    <a:lnTo>
                      <a:pt x="1" y="36"/>
                    </a:lnTo>
                    <a:lnTo>
                      <a:pt x="2" y="41"/>
                    </a:lnTo>
                    <a:lnTo>
                      <a:pt x="6" y="47"/>
                    </a:lnTo>
                    <a:lnTo>
                      <a:pt x="9" y="52"/>
                    </a:lnTo>
                    <a:lnTo>
                      <a:pt x="14" y="55"/>
                    </a:lnTo>
                    <a:lnTo>
                      <a:pt x="18" y="58"/>
                    </a:lnTo>
                    <a:lnTo>
                      <a:pt x="24" y="60"/>
                    </a:lnTo>
                    <a:lnTo>
                      <a:pt x="30" y="60"/>
                    </a:lnTo>
                    <a:lnTo>
                      <a:pt x="36" y="60"/>
                    </a:lnTo>
                    <a:lnTo>
                      <a:pt x="41" y="58"/>
                    </a:lnTo>
                    <a:lnTo>
                      <a:pt x="46" y="55"/>
                    </a:lnTo>
                    <a:lnTo>
                      <a:pt x="51" y="52"/>
                    </a:lnTo>
                    <a:lnTo>
                      <a:pt x="54" y="47"/>
                    </a:lnTo>
                    <a:lnTo>
                      <a:pt x="57" y="41"/>
                    </a:lnTo>
                    <a:lnTo>
                      <a:pt x="59" y="36"/>
                    </a:lnTo>
                    <a:lnTo>
                      <a:pt x="60" y="30"/>
                    </a:lnTo>
                    <a:close/>
                  </a:path>
                </a:pathLst>
              </a:custGeom>
              <a:solidFill>
                <a:srgbClr val="5900BC">
                  <a:alpha val="100000"/>
                </a:srgbClr>
              </a:solidFill>
              <a:ln w="9525">
                <a:noFill/>
              </a:ln>
            </p:spPr>
            <p:txBody>
              <a:bodyPr/>
              <a:p>
                <a:endParaRPr lang="en-US"/>
              </a:p>
            </p:txBody>
          </p:sp>
          <p:sp>
            <p:nvSpPr>
              <p:cNvPr id="10339" name="Freeform 239"/>
              <p:cNvSpPr/>
              <p:nvPr/>
            </p:nvSpPr>
            <p:spPr>
              <a:xfrm>
                <a:off x="3144" y="2462"/>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8"/>
                    </a:lnTo>
                    <a:lnTo>
                      <a:pt x="4" y="25"/>
                    </a:lnTo>
                    <a:lnTo>
                      <a:pt x="2" y="23"/>
                    </a:lnTo>
                    <a:lnTo>
                      <a:pt x="1" y="21"/>
                    </a:lnTo>
                    <a:lnTo>
                      <a:pt x="0" y="18"/>
                    </a:lnTo>
                    <a:lnTo>
                      <a:pt x="0" y="15"/>
                    </a:lnTo>
                    <a:lnTo>
                      <a:pt x="0" y="13"/>
                    </a:lnTo>
                    <a:lnTo>
                      <a:pt x="1" y="9"/>
                    </a:lnTo>
                    <a:lnTo>
                      <a:pt x="2" y="7"/>
                    </a:lnTo>
                    <a:lnTo>
                      <a:pt x="4" y="5"/>
                    </a:lnTo>
                    <a:lnTo>
                      <a:pt x="7" y="3"/>
                    </a:lnTo>
                    <a:lnTo>
                      <a:pt x="9" y="1"/>
                    </a:lnTo>
                    <a:lnTo>
                      <a:pt x="11" y="0"/>
                    </a:lnTo>
                    <a:lnTo>
                      <a:pt x="15" y="0"/>
                    </a:lnTo>
                    <a:lnTo>
                      <a:pt x="17" y="0"/>
                    </a:lnTo>
                    <a:lnTo>
                      <a:pt x="21" y="1"/>
                    </a:lnTo>
                    <a:lnTo>
                      <a:pt x="23" y="3"/>
                    </a:lnTo>
                    <a:lnTo>
                      <a:pt x="25" y="5"/>
                    </a:lnTo>
                    <a:lnTo>
                      <a:pt x="26" y="7"/>
                    </a:lnTo>
                    <a:lnTo>
                      <a:pt x="29" y="9"/>
                    </a:lnTo>
                    <a:lnTo>
                      <a:pt x="30" y="13"/>
                    </a:lnTo>
                    <a:lnTo>
                      <a:pt x="30" y="15"/>
                    </a:lnTo>
                    <a:lnTo>
                      <a:pt x="29" y="21"/>
                    </a:lnTo>
                    <a:lnTo>
                      <a:pt x="25" y="25"/>
                    </a:lnTo>
                    <a:lnTo>
                      <a:pt x="21" y="29"/>
                    </a:lnTo>
                    <a:lnTo>
                      <a:pt x="15" y="30"/>
                    </a:lnTo>
                    <a:close/>
                  </a:path>
                </a:pathLst>
              </a:custGeom>
              <a:solidFill>
                <a:srgbClr val="FFFF93">
                  <a:alpha val="100000"/>
                </a:srgbClr>
              </a:solidFill>
              <a:ln w="9525">
                <a:noFill/>
              </a:ln>
            </p:spPr>
            <p:txBody>
              <a:bodyPr/>
              <a:p>
                <a:endParaRPr lang="en-US"/>
              </a:p>
            </p:txBody>
          </p:sp>
          <p:sp>
            <p:nvSpPr>
              <p:cNvPr id="10340" name="Freeform 240"/>
              <p:cNvSpPr/>
              <p:nvPr/>
            </p:nvSpPr>
            <p:spPr>
              <a:xfrm>
                <a:off x="3139" y="2831"/>
                <a:ext cx="30" cy="29"/>
              </a:xfrm>
              <a:custGeom>
                <a:avLst/>
                <a:gdLst>
                  <a:gd name="txL" fmla="*/ 0 w 58"/>
                  <a:gd name="txT" fmla="*/ 0 h 60"/>
                  <a:gd name="txR" fmla="*/ 58 w 58"/>
                  <a:gd name="txB" fmla="*/ 60 h 60"/>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8" h="60">
                    <a:moveTo>
                      <a:pt x="58" y="30"/>
                    </a:moveTo>
                    <a:lnTo>
                      <a:pt x="58" y="24"/>
                    </a:lnTo>
                    <a:lnTo>
                      <a:pt x="56" y="18"/>
                    </a:lnTo>
                    <a:lnTo>
                      <a:pt x="54" y="14"/>
                    </a:lnTo>
                    <a:lnTo>
                      <a:pt x="50" y="9"/>
                    </a:lnTo>
                    <a:lnTo>
                      <a:pt x="46" y="6"/>
                    </a:lnTo>
                    <a:lnTo>
                      <a:pt x="40" y="2"/>
                    </a:lnTo>
                    <a:lnTo>
                      <a:pt x="34" y="1"/>
                    </a:lnTo>
                    <a:lnTo>
                      <a:pt x="28" y="0"/>
                    </a:lnTo>
                    <a:lnTo>
                      <a:pt x="17" y="2"/>
                    </a:lnTo>
                    <a:lnTo>
                      <a:pt x="8" y="9"/>
                    </a:lnTo>
                    <a:lnTo>
                      <a:pt x="2" y="18"/>
                    </a:lnTo>
                    <a:lnTo>
                      <a:pt x="0" y="30"/>
                    </a:lnTo>
                    <a:lnTo>
                      <a:pt x="0" y="36"/>
                    </a:lnTo>
                    <a:lnTo>
                      <a:pt x="2" y="42"/>
                    </a:lnTo>
                    <a:lnTo>
                      <a:pt x="4" y="46"/>
                    </a:lnTo>
                    <a:lnTo>
                      <a:pt x="8" y="51"/>
                    </a:lnTo>
                    <a:lnTo>
                      <a:pt x="12" y="54"/>
                    </a:lnTo>
                    <a:lnTo>
                      <a:pt x="18" y="58"/>
                    </a:lnTo>
                    <a:lnTo>
                      <a:pt x="23" y="59"/>
                    </a:lnTo>
                    <a:lnTo>
                      <a:pt x="28" y="60"/>
                    </a:lnTo>
                    <a:lnTo>
                      <a:pt x="34" y="59"/>
                    </a:lnTo>
                    <a:lnTo>
                      <a:pt x="40" y="58"/>
                    </a:lnTo>
                    <a:lnTo>
                      <a:pt x="46" y="54"/>
                    </a:lnTo>
                    <a:lnTo>
                      <a:pt x="50" y="51"/>
                    </a:lnTo>
                    <a:lnTo>
                      <a:pt x="54" y="46"/>
                    </a:lnTo>
                    <a:lnTo>
                      <a:pt x="56" y="42"/>
                    </a:lnTo>
                    <a:lnTo>
                      <a:pt x="58" y="36"/>
                    </a:lnTo>
                    <a:lnTo>
                      <a:pt x="58" y="30"/>
                    </a:lnTo>
                    <a:close/>
                  </a:path>
                </a:pathLst>
              </a:custGeom>
              <a:solidFill>
                <a:srgbClr val="5900BC">
                  <a:alpha val="100000"/>
                </a:srgbClr>
              </a:solidFill>
              <a:ln w="9525">
                <a:noFill/>
              </a:ln>
            </p:spPr>
            <p:txBody>
              <a:bodyPr/>
              <a:p>
                <a:endParaRPr lang="en-US"/>
              </a:p>
            </p:txBody>
          </p:sp>
          <p:sp>
            <p:nvSpPr>
              <p:cNvPr id="10341" name="Freeform 241"/>
              <p:cNvSpPr/>
              <p:nvPr/>
            </p:nvSpPr>
            <p:spPr>
              <a:xfrm>
                <a:off x="3147" y="2838"/>
                <a:ext cx="14" cy="15"/>
              </a:xfrm>
              <a:custGeom>
                <a:avLst/>
                <a:gdLst>
                  <a:gd name="txL" fmla="*/ 0 w 28"/>
                  <a:gd name="txT" fmla="*/ 0 h 30"/>
                  <a:gd name="txR" fmla="*/ 28 w 28"/>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8" h="30">
                    <a:moveTo>
                      <a:pt x="13" y="30"/>
                    </a:moveTo>
                    <a:lnTo>
                      <a:pt x="11" y="30"/>
                    </a:lnTo>
                    <a:lnTo>
                      <a:pt x="9" y="29"/>
                    </a:lnTo>
                    <a:lnTo>
                      <a:pt x="5" y="28"/>
                    </a:lnTo>
                    <a:lnTo>
                      <a:pt x="3" y="25"/>
                    </a:lnTo>
                    <a:lnTo>
                      <a:pt x="2" y="23"/>
                    </a:lnTo>
                    <a:lnTo>
                      <a:pt x="1" y="21"/>
                    </a:lnTo>
                    <a:lnTo>
                      <a:pt x="0" y="18"/>
                    </a:lnTo>
                    <a:lnTo>
                      <a:pt x="0" y="15"/>
                    </a:lnTo>
                    <a:lnTo>
                      <a:pt x="0" y="13"/>
                    </a:lnTo>
                    <a:lnTo>
                      <a:pt x="1" y="9"/>
                    </a:lnTo>
                    <a:lnTo>
                      <a:pt x="2" y="7"/>
                    </a:lnTo>
                    <a:lnTo>
                      <a:pt x="3" y="5"/>
                    </a:lnTo>
                    <a:lnTo>
                      <a:pt x="5" y="3"/>
                    </a:lnTo>
                    <a:lnTo>
                      <a:pt x="9" y="1"/>
                    </a:lnTo>
                    <a:lnTo>
                      <a:pt x="11" y="0"/>
                    </a:lnTo>
                    <a:lnTo>
                      <a:pt x="13" y="0"/>
                    </a:lnTo>
                    <a:lnTo>
                      <a:pt x="17" y="0"/>
                    </a:lnTo>
                    <a:lnTo>
                      <a:pt x="19" y="1"/>
                    </a:lnTo>
                    <a:lnTo>
                      <a:pt x="23" y="3"/>
                    </a:lnTo>
                    <a:lnTo>
                      <a:pt x="25" y="5"/>
                    </a:lnTo>
                    <a:lnTo>
                      <a:pt x="26" y="7"/>
                    </a:lnTo>
                    <a:lnTo>
                      <a:pt x="27" y="9"/>
                    </a:lnTo>
                    <a:lnTo>
                      <a:pt x="28" y="13"/>
                    </a:lnTo>
                    <a:lnTo>
                      <a:pt x="28" y="15"/>
                    </a:lnTo>
                    <a:lnTo>
                      <a:pt x="27" y="21"/>
                    </a:lnTo>
                    <a:lnTo>
                      <a:pt x="25" y="25"/>
                    </a:lnTo>
                    <a:lnTo>
                      <a:pt x="19" y="29"/>
                    </a:lnTo>
                    <a:lnTo>
                      <a:pt x="13" y="30"/>
                    </a:lnTo>
                    <a:close/>
                  </a:path>
                </a:pathLst>
              </a:custGeom>
              <a:solidFill>
                <a:srgbClr val="FFFF93">
                  <a:alpha val="100000"/>
                </a:srgbClr>
              </a:solidFill>
              <a:ln w="9525">
                <a:noFill/>
              </a:ln>
            </p:spPr>
            <p:txBody>
              <a:bodyPr/>
              <a:p>
                <a:endParaRPr lang="en-US"/>
              </a:p>
            </p:txBody>
          </p:sp>
          <p:sp>
            <p:nvSpPr>
              <p:cNvPr id="10342" name="Freeform 242"/>
              <p:cNvSpPr/>
              <p:nvPr/>
            </p:nvSpPr>
            <p:spPr>
              <a:xfrm>
                <a:off x="3001" y="2926"/>
                <a:ext cx="29" cy="30"/>
              </a:xfrm>
              <a:custGeom>
                <a:avLst/>
                <a:gdLst>
                  <a:gd name="txL" fmla="*/ 0 w 60"/>
                  <a:gd name="txT" fmla="*/ 0 h 60"/>
                  <a:gd name="txR" fmla="*/ 60 w 60"/>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60" h="60">
                    <a:moveTo>
                      <a:pt x="60" y="30"/>
                    </a:moveTo>
                    <a:lnTo>
                      <a:pt x="59" y="24"/>
                    </a:lnTo>
                    <a:lnTo>
                      <a:pt x="58" y="19"/>
                    </a:lnTo>
                    <a:lnTo>
                      <a:pt x="54" y="13"/>
                    </a:lnTo>
                    <a:lnTo>
                      <a:pt x="51" y="8"/>
                    </a:lnTo>
                    <a:lnTo>
                      <a:pt x="46" y="5"/>
                    </a:lnTo>
                    <a:lnTo>
                      <a:pt x="42" y="3"/>
                    </a:lnTo>
                    <a:lnTo>
                      <a:pt x="36" y="1"/>
                    </a:lnTo>
                    <a:lnTo>
                      <a:pt x="30" y="0"/>
                    </a:lnTo>
                    <a:lnTo>
                      <a:pt x="18" y="3"/>
                    </a:lnTo>
                    <a:lnTo>
                      <a:pt x="8" y="8"/>
                    </a:lnTo>
                    <a:lnTo>
                      <a:pt x="2" y="19"/>
                    </a:lnTo>
                    <a:lnTo>
                      <a:pt x="0" y="30"/>
                    </a:lnTo>
                    <a:lnTo>
                      <a:pt x="1" y="36"/>
                    </a:lnTo>
                    <a:lnTo>
                      <a:pt x="2" y="42"/>
                    </a:lnTo>
                    <a:lnTo>
                      <a:pt x="5" y="46"/>
                    </a:lnTo>
                    <a:lnTo>
                      <a:pt x="8" y="51"/>
                    </a:lnTo>
                    <a:lnTo>
                      <a:pt x="13" y="54"/>
                    </a:lnTo>
                    <a:lnTo>
                      <a:pt x="18" y="58"/>
                    </a:lnTo>
                    <a:lnTo>
                      <a:pt x="24" y="59"/>
                    </a:lnTo>
                    <a:lnTo>
                      <a:pt x="30" y="60"/>
                    </a:lnTo>
                    <a:lnTo>
                      <a:pt x="36" y="59"/>
                    </a:lnTo>
                    <a:lnTo>
                      <a:pt x="42"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10343" name="Freeform 243"/>
              <p:cNvSpPr/>
              <p:nvPr/>
            </p:nvSpPr>
            <p:spPr>
              <a:xfrm>
                <a:off x="3008" y="293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9"/>
                    </a:lnTo>
                    <a:lnTo>
                      <a:pt x="2" y="7"/>
                    </a:lnTo>
                    <a:lnTo>
                      <a:pt x="5" y="5"/>
                    </a:lnTo>
                    <a:lnTo>
                      <a:pt x="7" y="3"/>
                    </a:lnTo>
                    <a:lnTo>
                      <a:pt x="9" y="1"/>
                    </a:lnTo>
                    <a:lnTo>
                      <a:pt x="12" y="0"/>
                    </a:lnTo>
                    <a:lnTo>
                      <a:pt x="15" y="0"/>
                    </a:lnTo>
                    <a:lnTo>
                      <a:pt x="17" y="0"/>
                    </a:lnTo>
                    <a:lnTo>
                      <a:pt x="21" y="1"/>
                    </a:lnTo>
                    <a:lnTo>
                      <a:pt x="23" y="3"/>
                    </a:lnTo>
                    <a:lnTo>
                      <a:pt x="25" y="5"/>
                    </a:lnTo>
                    <a:lnTo>
                      <a:pt x="27"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10344" name="Freeform 244"/>
              <p:cNvSpPr/>
              <p:nvPr/>
            </p:nvSpPr>
            <p:spPr>
              <a:xfrm>
                <a:off x="2878" y="295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8" y="24"/>
                    </a:lnTo>
                    <a:lnTo>
                      <a:pt x="57" y="18"/>
                    </a:lnTo>
                    <a:lnTo>
                      <a:pt x="54" y="13"/>
                    </a:lnTo>
                    <a:lnTo>
                      <a:pt x="50" y="9"/>
                    </a:lnTo>
                    <a:lnTo>
                      <a:pt x="46" y="5"/>
                    </a:lnTo>
                    <a:lnTo>
                      <a:pt x="41" y="2"/>
                    </a:lnTo>
                    <a:lnTo>
                      <a:pt x="35" y="1"/>
                    </a:lnTo>
                    <a:lnTo>
                      <a:pt x="30" y="0"/>
                    </a:lnTo>
                    <a:lnTo>
                      <a:pt x="18" y="2"/>
                    </a:lnTo>
                    <a:lnTo>
                      <a:pt x="9" y="9"/>
                    </a:lnTo>
                    <a:lnTo>
                      <a:pt x="2" y="18"/>
                    </a:lnTo>
                    <a:lnTo>
                      <a:pt x="0" y="30"/>
                    </a:lnTo>
                    <a:lnTo>
                      <a:pt x="1" y="35"/>
                    </a:lnTo>
                    <a:lnTo>
                      <a:pt x="2" y="41"/>
                    </a:lnTo>
                    <a:lnTo>
                      <a:pt x="4" y="47"/>
                    </a:lnTo>
                    <a:lnTo>
                      <a:pt x="8" y="51"/>
                    </a:lnTo>
                    <a:lnTo>
                      <a:pt x="12" y="55"/>
                    </a:lnTo>
                    <a:lnTo>
                      <a:pt x="18" y="57"/>
                    </a:lnTo>
                    <a:lnTo>
                      <a:pt x="24" y="59"/>
                    </a:lnTo>
                    <a:lnTo>
                      <a:pt x="30" y="59"/>
                    </a:lnTo>
                    <a:lnTo>
                      <a:pt x="35" y="59"/>
                    </a:lnTo>
                    <a:lnTo>
                      <a:pt x="41" y="57"/>
                    </a:lnTo>
                    <a:lnTo>
                      <a:pt x="46" y="55"/>
                    </a:lnTo>
                    <a:lnTo>
                      <a:pt x="50" y="51"/>
                    </a:lnTo>
                    <a:lnTo>
                      <a:pt x="54" y="47"/>
                    </a:lnTo>
                    <a:lnTo>
                      <a:pt x="57" y="41"/>
                    </a:lnTo>
                    <a:lnTo>
                      <a:pt x="58" y="35"/>
                    </a:lnTo>
                    <a:lnTo>
                      <a:pt x="60" y="30"/>
                    </a:lnTo>
                    <a:close/>
                  </a:path>
                </a:pathLst>
              </a:custGeom>
              <a:solidFill>
                <a:srgbClr val="5900BC">
                  <a:alpha val="100000"/>
                </a:srgbClr>
              </a:solidFill>
              <a:ln w="9525">
                <a:noFill/>
              </a:ln>
            </p:spPr>
            <p:txBody>
              <a:bodyPr/>
              <a:p>
                <a:endParaRPr lang="en-US"/>
              </a:p>
            </p:txBody>
          </p:sp>
          <p:sp>
            <p:nvSpPr>
              <p:cNvPr id="10345" name="Freeform 245"/>
              <p:cNvSpPr/>
              <p:nvPr/>
            </p:nvSpPr>
            <p:spPr>
              <a:xfrm>
                <a:off x="2885" y="2965"/>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8"/>
                    </a:lnTo>
                    <a:lnTo>
                      <a:pt x="7" y="27"/>
                    </a:lnTo>
                    <a:lnTo>
                      <a:pt x="4" y="25"/>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0"/>
                    </a:lnTo>
                    <a:lnTo>
                      <a:pt x="25" y="25"/>
                    </a:lnTo>
                    <a:lnTo>
                      <a:pt x="20" y="28"/>
                    </a:lnTo>
                    <a:lnTo>
                      <a:pt x="15" y="30"/>
                    </a:lnTo>
                    <a:close/>
                  </a:path>
                </a:pathLst>
              </a:custGeom>
              <a:solidFill>
                <a:srgbClr val="FFFF93">
                  <a:alpha val="100000"/>
                </a:srgbClr>
              </a:solidFill>
              <a:ln w="9525">
                <a:noFill/>
              </a:ln>
            </p:spPr>
            <p:txBody>
              <a:bodyPr/>
              <a:p>
                <a:endParaRPr lang="en-US"/>
              </a:p>
            </p:txBody>
          </p:sp>
          <p:sp>
            <p:nvSpPr>
              <p:cNvPr id="10346" name="Freeform 246"/>
              <p:cNvSpPr/>
              <p:nvPr/>
            </p:nvSpPr>
            <p:spPr>
              <a:xfrm>
                <a:off x="2806" y="2879"/>
                <a:ext cx="30" cy="29"/>
              </a:xfrm>
              <a:custGeom>
                <a:avLst/>
                <a:gdLst>
                  <a:gd name="txL" fmla="*/ 0 w 60"/>
                  <a:gd name="txT" fmla="*/ 0 h 57"/>
                  <a:gd name="txR" fmla="*/ 60 w 60"/>
                  <a:gd name="txB" fmla="*/ 57 h 57"/>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7">
                    <a:moveTo>
                      <a:pt x="60" y="27"/>
                    </a:moveTo>
                    <a:lnTo>
                      <a:pt x="59" y="23"/>
                    </a:lnTo>
                    <a:lnTo>
                      <a:pt x="57" y="17"/>
                    </a:lnTo>
                    <a:lnTo>
                      <a:pt x="54" y="12"/>
                    </a:lnTo>
                    <a:lnTo>
                      <a:pt x="50" y="8"/>
                    </a:lnTo>
                    <a:lnTo>
                      <a:pt x="46" y="4"/>
                    </a:lnTo>
                    <a:lnTo>
                      <a:pt x="41" y="2"/>
                    </a:lnTo>
                    <a:lnTo>
                      <a:pt x="35" y="0"/>
                    </a:lnTo>
                    <a:lnTo>
                      <a:pt x="30" y="0"/>
                    </a:lnTo>
                    <a:lnTo>
                      <a:pt x="18" y="2"/>
                    </a:lnTo>
                    <a:lnTo>
                      <a:pt x="9" y="8"/>
                    </a:lnTo>
                    <a:lnTo>
                      <a:pt x="2" y="17"/>
                    </a:lnTo>
                    <a:lnTo>
                      <a:pt x="0" y="27"/>
                    </a:lnTo>
                    <a:lnTo>
                      <a:pt x="1" y="33"/>
                    </a:lnTo>
                    <a:lnTo>
                      <a:pt x="2" y="39"/>
                    </a:lnTo>
                    <a:lnTo>
                      <a:pt x="4" y="45"/>
                    </a:lnTo>
                    <a:lnTo>
                      <a:pt x="8" y="49"/>
                    </a:lnTo>
                    <a:lnTo>
                      <a:pt x="12" y="53"/>
                    </a:lnTo>
                    <a:lnTo>
                      <a:pt x="18" y="55"/>
                    </a:lnTo>
                    <a:lnTo>
                      <a:pt x="24" y="57"/>
                    </a:lnTo>
                    <a:lnTo>
                      <a:pt x="30" y="57"/>
                    </a:lnTo>
                    <a:lnTo>
                      <a:pt x="35" y="57"/>
                    </a:lnTo>
                    <a:lnTo>
                      <a:pt x="41" y="55"/>
                    </a:lnTo>
                    <a:lnTo>
                      <a:pt x="46" y="53"/>
                    </a:lnTo>
                    <a:lnTo>
                      <a:pt x="50" y="49"/>
                    </a:lnTo>
                    <a:lnTo>
                      <a:pt x="54" y="45"/>
                    </a:lnTo>
                    <a:lnTo>
                      <a:pt x="57" y="39"/>
                    </a:lnTo>
                    <a:lnTo>
                      <a:pt x="59" y="33"/>
                    </a:lnTo>
                    <a:lnTo>
                      <a:pt x="60" y="27"/>
                    </a:lnTo>
                    <a:close/>
                  </a:path>
                </a:pathLst>
              </a:custGeom>
              <a:solidFill>
                <a:srgbClr val="5900BC">
                  <a:alpha val="100000"/>
                </a:srgbClr>
              </a:solidFill>
              <a:ln w="9525">
                <a:noFill/>
              </a:ln>
            </p:spPr>
            <p:txBody>
              <a:bodyPr/>
              <a:p>
                <a:endParaRPr lang="en-US"/>
              </a:p>
            </p:txBody>
          </p:sp>
          <p:sp>
            <p:nvSpPr>
              <p:cNvPr id="10347" name="Freeform 247"/>
              <p:cNvSpPr/>
              <p:nvPr/>
            </p:nvSpPr>
            <p:spPr>
              <a:xfrm>
                <a:off x="2813" y="2886"/>
                <a:ext cx="15" cy="14"/>
              </a:xfrm>
              <a:custGeom>
                <a:avLst/>
                <a:gdLst>
                  <a:gd name="txL" fmla="*/ 0 w 30"/>
                  <a:gd name="txT" fmla="*/ 0 h 27"/>
                  <a:gd name="txR" fmla="*/ 30 w 30"/>
                  <a:gd name="txB" fmla="*/ 27 h 27"/>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7">
                    <a:moveTo>
                      <a:pt x="15" y="27"/>
                    </a:moveTo>
                    <a:lnTo>
                      <a:pt x="11" y="27"/>
                    </a:lnTo>
                    <a:lnTo>
                      <a:pt x="9" y="26"/>
                    </a:lnTo>
                    <a:lnTo>
                      <a:pt x="7" y="25"/>
                    </a:lnTo>
                    <a:lnTo>
                      <a:pt x="4" y="23"/>
                    </a:lnTo>
                    <a:lnTo>
                      <a:pt x="2" y="21"/>
                    </a:lnTo>
                    <a:lnTo>
                      <a:pt x="1" y="18"/>
                    </a:lnTo>
                    <a:lnTo>
                      <a:pt x="0" y="16"/>
                    </a:lnTo>
                    <a:lnTo>
                      <a:pt x="0" y="12"/>
                    </a:lnTo>
                    <a:lnTo>
                      <a:pt x="0" y="10"/>
                    </a:lnTo>
                    <a:lnTo>
                      <a:pt x="1" y="7"/>
                    </a:lnTo>
                    <a:lnTo>
                      <a:pt x="2" y="4"/>
                    </a:lnTo>
                    <a:lnTo>
                      <a:pt x="4" y="2"/>
                    </a:lnTo>
                    <a:lnTo>
                      <a:pt x="7" y="1"/>
                    </a:lnTo>
                    <a:lnTo>
                      <a:pt x="9" y="0"/>
                    </a:lnTo>
                    <a:lnTo>
                      <a:pt x="11" y="0"/>
                    </a:lnTo>
                    <a:lnTo>
                      <a:pt x="15" y="0"/>
                    </a:lnTo>
                    <a:lnTo>
                      <a:pt x="17" y="0"/>
                    </a:lnTo>
                    <a:lnTo>
                      <a:pt x="20" y="0"/>
                    </a:lnTo>
                    <a:lnTo>
                      <a:pt x="23" y="1"/>
                    </a:lnTo>
                    <a:lnTo>
                      <a:pt x="25" y="2"/>
                    </a:lnTo>
                    <a:lnTo>
                      <a:pt x="26" y="4"/>
                    </a:lnTo>
                    <a:lnTo>
                      <a:pt x="29" y="7"/>
                    </a:lnTo>
                    <a:lnTo>
                      <a:pt x="30" y="10"/>
                    </a:lnTo>
                    <a:lnTo>
                      <a:pt x="30" y="12"/>
                    </a:lnTo>
                    <a:lnTo>
                      <a:pt x="29" y="18"/>
                    </a:lnTo>
                    <a:lnTo>
                      <a:pt x="25" y="23"/>
                    </a:lnTo>
                    <a:lnTo>
                      <a:pt x="20" y="26"/>
                    </a:lnTo>
                    <a:lnTo>
                      <a:pt x="15" y="27"/>
                    </a:lnTo>
                    <a:close/>
                  </a:path>
                </a:pathLst>
              </a:custGeom>
              <a:solidFill>
                <a:srgbClr val="FFFF93">
                  <a:alpha val="100000"/>
                </a:srgbClr>
              </a:solidFill>
              <a:ln w="9525">
                <a:noFill/>
              </a:ln>
            </p:spPr>
            <p:txBody>
              <a:bodyPr/>
              <a:p>
                <a:endParaRPr lang="en-US"/>
              </a:p>
            </p:txBody>
          </p:sp>
          <p:sp>
            <p:nvSpPr>
              <p:cNvPr id="10348" name="Freeform 248"/>
              <p:cNvSpPr/>
              <p:nvPr/>
            </p:nvSpPr>
            <p:spPr>
              <a:xfrm>
                <a:off x="2920" y="307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4" y="13"/>
                    </a:lnTo>
                    <a:lnTo>
                      <a:pt x="51" y="8"/>
                    </a:lnTo>
                    <a:lnTo>
                      <a:pt x="46" y="5"/>
                    </a:lnTo>
                    <a:lnTo>
                      <a:pt x="41" y="3"/>
                    </a:lnTo>
                    <a:lnTo>
                      <a:pt x="36" y="1"/>
                    </a:lnTo>
                    <a:lnTo>
                      <a:pt x="30" y="0"/>
                    </a:lnTo>
                    <a:lnTo>
                      <a:pt x="18" y="3"/>
                    </a:lnTo>
                    <a:lnTo>
                      <a:pt x="9" y="8"/>
                    </a:lnTo>
                    <a:lnTo>
                      <a:pt x="2" y="19"/>
                    </a:lnTo>
                    <a:lnTo>
                      <a:pt x="0" y="30"/>
                    </a:lnTo>
                    <a:lnTo>
                      <a:pt x="1" y="36"/>
                    </a:lnTo>
                    <a:lnTo>
                      <a:pt x="2" y="42"/>
                    </a:lnTo>
                    <a:lnTo>
                      <a:pt x="6" y="46"/>
                    </a:lnTo>
                    <a:lnTo>
                      <a:pt x="9" y="51"/>
                    </a:lnTo>
                    <a:lnTo>
                      <a:pt x="14" y="54"/>
                    </a:lnTo>
                    <a:lnTo>
                      <a:pt x="18" y="58"/>
                    </a:lnTo>
                    <a:lnTo>
                      <a:pt x="24" y="59"/>
                    </a:lnTo>
                    <a:lnTo>
                      <a:pt x="30" y="60"/>
                    </a:lnTo>
                    <a:lnTo>
                      <a:pt x="36" y="59"/>
                    </a:lnTo>
                    <a:lnTo>
                      <a:pt x="41"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10349" name="Freeform 249"/>
              <p:cNvSpPr/>
              <p:nvPr/>
            </p:nvSpPr>
            <p:spPr>
              <a:xfrm>
                <a:off x="2928" y="307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7"/>
                    </a:lnTo>
                    <a:lnTo>
                      <a:pt x="5" y="26"/>
                    </a:lnTo>
                    <a:lnTo>
                      <a:pt x="2" y="23"/>
                    </a:lnTo>
                    <a:lnTo>
                      <a:pt x="1" y="20"/>
                    </a:lnTo>
                    <a:lnTo>
                      <a:pt x="0" y="17"/>
                    </a:lnTo>
                    <a:lnTo>
                      <a:pt x="0" y="15"/>
                    </a:lnTo>
                    <a:lnTo>
                      <a:pt x="0" y="12"/>
                    </a:lnTo>
                    <a:lnTo>
                      <a:pt x="1" y="9"/>
                    </a:lnTo>
                    <a:lnTo>
                      <a:pt x="2" y="7"/>
                    </a:lnTo>
                    <a:lnTo>
                      <a:pt x="5" y="5"/>
                    </a:lnTo>
                    <a:lnTo>
                      <a:pt x="7" y="2"/>
                    </a:lnTo>
                    <a:lnTo>
                      <a:pt x="9" y="1"/>
                    </a:lnTo>
                    <a:lnTo>
                      <a:pt x="11" y="0"/>
                    </a:lnTo>
                    <a:lnTo>
                      <a:pt x="15" y="0"/>
                    </a:lnTo>
                    <a:lnTo>
                      <a:pt x="17" y="0"/>
                    </a:lnTo>
                    <a:lnTo>
                      <a:pt x="21" y="1"/>
                    </a:lnTo>
                    <a:lnTo>
                      <a:pt x="23" y="2"/>
                    </a:lnTo>
                    <a:lnTo>
                      <a:pt x="25" y="5"/>
                    </a:lnTo>
                    <a:lnTo>
                      <a:pt x="26"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10350" name="Freeform 250"/>
              <p:cNvSpPr/>
              <p:nvPr/>
            </p:nvSpPr>
            <p:spPr>
              <a:xfrm>
                <a:off x="2865" y="320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8" y="9"/>
                    </a:lnTo>
                    <a:lnTo>
                      <a:pt x="3" y="18"/>
                    </a:lnTo>
                    <a:lnTo>
                      <a:pt x="0" y="30"/>
                    </a:lnTo>
                    <a:lnTo>
                      <a:pt x="0" y="36"/>
                    </a:lnTo>
                    <a:lnTo>
                      <a:pt x="3" y="41"/>
                    </a:lnTo>
                    <a:lnTo>
                      <a:pt x="5" y="46"/>
                    </a:lnTo>
                    <a:lnTo>
                      <a:pt x="8" y="51"/>
                    </a:lnTo>
                    <a:lnTo>
                      <a:pt x="13"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10351" name="Freeform 251"/>
              <p:cNvSpPr/>
              <p:nvPr/>
            </p:nvSpPr>
            <p:spPr>
              <a:xfrm>
                <a:off x="2872" y="3213"/>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2" y="30"/>
                    </a:lnTo>
                    <a:lnTo>
                      <a:pt x="9" y="29"/>
                    </a:lnTo>
                    <a:lnTo>
                      <a:pt x="7" y="26"/>
                    </a:lnTo>
                    <a:lnTo>
                      <a:pt x="5" y="25"/>
                    </a:lnTo>
                    <a:lnTo>
                      <a:pt x="3" y="23"/>
                    </a:lnTo>
                    <a:lnTo>
                      <a:pt x="1" y="21"/>
                    </a:lnTo>
                    <a:lnTo>
                      <a:pt x="0" y="17"/>
                    </a:lnTo>
                    <a:lnTo>
                      <a:pt x="0" y="15"/>
                    </a:lnTo>
                    <a:lnTo>
                      <a:pt x="0" y="12"/>
                    </a:lnTo>
                    <a:lnTo>
                      <a:pt x="1" y="9"/>
                    </a:lnTo>
                    <a:lnTo>
                      <a:pt x="3" y="7"/>
                    </a:lnTo>
                    <a:lnTo>
                      <a:pt x="5" y="5"/>
                    </a:lnTo>
                    <a:lnTo>
                      <a:pt x="7" y="2"/>
                    </a:lnTo>
                    <a:lnTo>
                      <a:pt x="9" y="1"/>
                    </a:lnTo>
                    <a:lnTo>
                      <a:pt x="12" y="0"/>
                    </a:lnTo>
                    <a:lnTo>
                      <a:pt x="15" y="0"/>
                    </a:lnTo>
                    <a:lnTo>
                      <a:pt x="17" y="0"/>
                    </a:lnTo>
                    <a:lnTo>
                      <a:pt x="21" y="1"/>
                    </a:lnTo>
                    <a:lnTo>
                      <a:pt x="23" y="2"/>
                    </a:lnTo>
                    <a:lnTo>
                      <a:pt x="26" y="5"/>
                    </a:lnTo>
                    <a:lnTo>
                      <a:pt x="27" y="7"/>
                    </a:lnTo>
                    <a:lnTo>
                      <a:pt x="28" y="9"/>
                    </a:lnTo>
                    <a:lnTo>
                      <a:pt x="29" y="12"/>
                    </a:lnTo>
                    <a:lnTo>
                      <a:pt x="29" y="15"/>
                    </a:lnTo>
                    <a:lnTo>
                      <a:pt x="28"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10352" name="Freeform 252"/>
              <p:cNvSpPr/>
              <p:nvPr/>
            </p:nvSpPr>
            <p:spPr>
              <a:xfrm>
                <a:off x="2942" y="3332"/>
                <a:ext cx="30" cy="29"/>
              </a:xfrm>
              <a:custGeom>
                <a:avLst/>
                <a:gdLst>
                  <a:gd name="txL" fmla="*/ 0 w 59"/>
                  <a:gd name="txT" fmla="*/ 0 h 59"/>
                  <a:gd name="txR" fmla="*/ 59 w 59"/>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9" h="59">
                    <a:moveTo>
                      <a:pt x="59" y="29"/>
                    </a:moveTo>
                    <a:lnTo>
                      <a:pt x="58" y="23"/>
                    </a:lnTo>
                    <a:lnTo>
                      <a:pt x="57" y="19"/>
                    </a:lnTo>
                    <a:lnTo>
                      <a:pt x="54" y="13"/>
                    </a:lnTo>
                    <a:lnTo>
                      <a:pt x="50" y="8"/>
                    </a:lnTo>
                    <a:lnTo>
                      <a:pt x="46" y="5"/>
                    </a:lnTo>
                    <a:lnTo>
                      <a:pt x="41" y="2"/>
                    </a:lnTo>
                    <a:lnTo>
                      <a:pt x="35" y="0"/>
                    </a:lnTo>
                    <a:lnTo>
                      <a:pt x="30" y="0"/>
                    </a:lnTo>
                    <a:lnTo>
                      <a:pt x="18" y="2"/>
                    </a:lnTo>
                    <a:lnTo>
                      <a:pt x="9" y="8"/>
                    </a:lnTo>
                    <a:lnTo>
                      <a:pt x="2" y="17"/>
                    </a:lnTo>
                    <a:lnTo>
                      <a:pt x="0" y="29"/>
                    </a:lnTo>
                    <a:lnTo>
                      <a:pt x="1" y="35"/>
                    </a:lnTo>
                    <a:lnTo>
                      <a:pt x="2" y="40"/>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0"/>
                    </a:lnTo>
                    <a:lnTo>
                      <a:pt x="58" y="35"/>
                    </a:lnTo>
                    <a:lnTo>
                      <a:pt x="59" y="29"/>
                    </a:lnTo>
                    <a:close/>
                  </a:path>
                </a:pathLst>
              </a:custGeom>
              <a:solidFill>
                <a:srgbClr val="5900BC">
                  <a:alpha val="100000"/>
                </a:srgbClr>
              </a:solidFill>
              <a:ln w="9525">
                <a:noFill/>
              </a:ln>
            </p:spPr>
            <p:txBody>
              <a:bodyPr/>
              <a:p>
                <a:endParaRPr lang="en-US"/>
              </a:p>
            </p:txBody>
          </p:sp>
          <p:sp>
            <p:nvSpPr>
              <p:cNvPr id="10353" name="Freeform 253"/>
              <p:cNvSpPr/>
              <p:nvPr/>
            </p:nvSpPr>
            <p:spPr>
              <a:xfrm>
                <a:off x="2949" y="3339"/>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5" y="29"/>
                    </a:moveTo>
                    <a:lnTo>
                      <a:pt x="11" y="29"/>
                    </a:lnTo>
                    <a:lnTo>
                      <a:pt x="9" y="28"/>
                    </a:lnTo>
                    <a:lnTo>
                      <a:pt x="6" y="27"/>
                    </a:lnTo>
                    <a:lnTo>
                      <a:pt x="4" y="25"/>
                    </a:lnTo>
                    <a:lnTo>
                      <a:pt x="2" y="23"/>
                    </a:lnTo>
                    <a:lnTo>
                      <a:pt x="1" y="20"/>
                    </a:lnTo>
                    <a:lnTo>
                      <a:pt x="0" y="17"/>
                    </a:lnTo>
                    <a:lnTo>
                      <a:pt x="0" y="14"/>
                    </a:lnTo>
                    <a:lnTo>
                      <a:pt x="0" y="12"/>
                    </a:lnTo>
                    <a:lnTo>
                      <a:pt x="1" y="8"/>
                    </a:lnTo>
                    <a:lnTo>
                      <a:pt x="2" y="6"/>
                    </a:lnTo>
                    <a:lnTo>
                      <a:pt x="4" y="4"/>
                    </a:lnTo>
                    <a:lnTo>
                      <a:pt x="6" y="2"/>
                    </a:lnTo>
                    <a:lnTo>
                      <a:pt x="9" y="1"/>
                    </a:lnTo>
                    <a:lnTo>
                      <a:pt x="11" y="0"/>
                    </a:lnTo>
                    <a:lnTo>
                      <a:pt x="15" y="0"/>
                    </a:lnTo>
                    <a:lnTo>
                      <a:pt x="17" y="0"/>
                    </a:lnTo>
                    <a:lnTo>
                      <a:pt x="20" y="1"/>
                    </a:lnTo>
                    <a:lnTo>
                      <a:pt x="23" y="2"/>
                    </a:lnTo>
                    <a:lnTo>
                      <a:pt x="25" y="4"/>
                    </a:lnTo>
                    <a:lnTo>
                      <a:pt x="26" y="6"/>
                    </a:lnTo>
                    <a:lnTo>
                      <a:pt x="28" y="8"/>
                    </a:lnTo>
                    <a:lnTo>
                      <a:pt x="29" y="12"/>
                    </a:lnTo>
                    <a:lnTo>
                      <a:pt x="29"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10354" name="Freeform 254"/>
              <p:cNvSpPr/>
              <p:nvPr/>
            </p:nvSpPr>
            <p:spPr>
              <a:xfrm>
                <a:off x="3086" y="3252"/>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5" y="13"/>
                    </a:lnTo>
                    <a:lnTo>
                      <a:pt x="51" y="8"/>
                    </a:lnTo>
                    <a:lnTo>
                      <a:pt x="47" y="5"/>
                    </a:lnTo>
                    <a:lnTo>
                      <a:pt x="42" y="2"/>
                    </a:lnTo>
                    <a:lnTo>
                      <a:pt x="36" y="0"/>
                    </a:lnTo>
                    <a:lnTo>
                      <a:pt x="30" y="0"/>
                    </a:lnTo>
                    <a:lnTo>
                      <a:pt x="19" y="2"/>
                    </a:lnTo>
                    <a:lnTo>
                      <a:pt x="10" y="8"/>
                    </a:lnTo>
                    <a:lnTo>
                      <a:pt x="3" y="18"/>
                    </a:lnTo>
                    <a:lnTo>
                      <a:pt x="0" y="30"/>
                    </a:lnTo>
                    <a:lnTo>
                      <a:pt x="2" y="36"/>
                    </a:lnTo>
                    <a:lnTo>
                      <a:pt x="3" y="40"/>
                    </a:lnTo>
                    <a:lnTo>
                      <a:pt x="6" y="46"/>
                    </a:lnTo>
                    <a:lnTo>
                      <a:pt x="10" y="51"/>
                    </a:lnTo>
                    <a:lnTo>
                      <a:pt x="14" y="54"/>
                    </a:lnTo>
                    <a:lnTo>
                      <a:pt x="19" y="56"/>
                    </a:lnTo>
                    <a:lnTo>
                      <a:pt x="25" y="59"/>
                    </a:lnTo>
                    <a:lnTo>
                      <a:pt x="30" y="59"/>
                    </a:lnTo>
                    <a:lnTo>
                      <a:pt x="36" y="59"/>
                    </a:lnTo>
                    <a:lnTo>
                      <a:pt x="42" y="56"/>
                    </a:lnTo>
                    <a:lnTo>
                      <a:pt x="47" y="54"/>
                    </a:lnTo>
                    <a:lnTo>
                      <a:pt x="51" y="51"/>
                    </a:lnTo>
                    <a:lnTo>
                      <a:pt x="55" y="46"/>
                    </a:lnTo>
                    <a:lnTo>
                      <a:pt x="58" y="40"/>
                    </a:lnTo>
                    <a:lnTo>
                      <a:pt x="59" y="36"/>
                    </a:lnTo>
                    <a:lnTo>
                      <a:pt x="60" y="30"/>
                    </a:lnTo>
                    <a:close/>
                  </a:path>
                </a:pathLst>
              </a:custGeom>
              <a:solidFill>
                <a:srgbClr val="5900BC">
                  <a:alpha val="100000"/>
                </a:srgbClr>
              </a:solidFill>
              <a:ln w="9525">
                <a:noFill/>
              </a:ln>
            </p:spPr>
            <p:txBody>
              <a:bodyPr/>
              <a:p>
                <a:endParaRPr lang="en-US"/>
              </a:p>
            </p:txBody>
          </p:sp>
          <p:sp>
            <p:nvSpPr>
              <p:cNvPr id="10355" name="Freeform 255"/>
              <p:cNvSpPr/>
              <p:nvPr/>
            </p:nvSpPr>
            <p:spPr>
              <a:xfrm>
                <a:off x="3093" y="3259"/>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10" y="28"/>
                    </a:lnTo>
                    <a:lnTo>
                      <a:pt x="7" y="26"/>
                    </a:lnTo>
                    <a:lnTo>
                      <a:pt x="5" y="25"/>
                    </a:lnTo>
                    <a:lnTo>
                      <a:pt x="3" y="23"/>
                    </a:lnTo>
                    <a:lnTo>
                      <a:pt x="2" y="20"/>
                    </a:lnTo>
                    <a:lnTo>
                      <a:pt x="0" y="17"/>
                    </a:lnTo>
                    <a:lnTo>
                      <a:pt x="0" y="15"/>
                    </a:lnTo>
                    <a:lnTo>
                      <a:pt x="0" y="11"/>
                    </a:lnTo>
                    <a:lnTo>
                      <a:pt x="2" y="9"/>
                    </a:lnTo>
                    <a:lnTo>
                      <a:pt x="3" y="7"/>
                    </a:lnTo>
                    <a:lnTo>
                      <a:pt x="5" y="5"/>
                    </a:lnTo>
                    <a:lnTo>
                      <a:pt x="7" y="2"/>
                    </a:lnTo>
                    <a:lnTo>
                      <a:pt x="10" y="1"/>
                    </a:lnTo>
                    <a:lnTo>
                      <a:pt x="12" y="0"/>
                    </a:lnTo>
                    <a:lnTo>
                      <a:pt x="15" y="0"/>
                    </a:lnTo>
                    <a:lnTo>
                      <a:pt x="18" y="0"/>
                    </a:lnTo>
                    <a:lnTo>
                      <a:pt x="21" y="1"/>
                    </a:lnTo>
                    <a:lnTo>
                      <a:pt x="23" y="2"/>
                    </a:lnTo>
                    <a:lnTo>
                      <a:pt x="26" y="5"/>
                    </a:lnTo>
                    <a:lnTo>
                      <a:pt x="27" y="7"/>
                    </a:lnTo>
                    <a:lnTo>
                      <a:pt x="29" y="9"/>
                    </a:lnTo>
                    <a:lnTo>
                      <a:pt x="30" y="11"/>
                    </a:lnTo>
                    <a:lnTo>
                      <a:pt x="30" y="15"/>
                    </a:lnTo>
                    <a:lnTo>
                      <a:pt x="29" y="21"/>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10356" name="Freeform 256"/>
              <p:cNvSpPr/>
              <p:nvPr/>
            </p:nvSpPr>
            <p:spPr>
              <a:xfrm>
                <a:off x="3083" y="300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8" y="24"/>
                    </a:lnTo>
                    <a:lnTo>
                      <a:pt x="57" y="18"/>
                    </a:lnTo>
                    <a:lnTo>
                      <a:pt x="55" y="14"/>
                    </a:lnTo>
                    <a:lnTo>
                      <a:pt x="52" y="9"/>
                    </a:lnTo>
                    <a:lnTo>
                      <a:pt x="47" y="6"/>
                    </a:lnTo>
                    <a:lnTo>
                      <a:pt x="41" y="2"/>
                    </a:lnTo>
                    <a:lnTo>
                      <a:pt x="35" y="1"/>
                    </a:lnTo>
                    <a:lnTo>
                      <a:pt x="30" y="0"/>
                    </a:lnTo>
                    <a:lnTo>
                      <a:pt x="18" y="2"/>
                    </a:lnTo>
                    <a:lnTo>
                      <a:pt x="9" y="9"/>
                    </a:lnTo>
                    <a:lnTo>
                      <a:pt x="2" y="18"/>
                    </a:lnTo>
                    <a:lnTo>
                      <a:pt x="0" y="30"/>
                    </a:lnTo>
                    <a:lnTo>
                      <a:pt x="1" y="36"/>
                    </a:lnTo>
                    <a:lnTo>
                      <a:pt x="2" y="41"/>
                    </a:lnTo>
                    <a:lnTo>
                      <a:pt x="5" y="47"/>
                    </a:lnTo>
                    <a:lnTo>
                      <a:pt x="9" y="52"/>
                    </a:lnTo>
                    <a:lnTo>
                      <a:pt x="14" y="55"/>
                    </a:lnTo>
                    <a:lnTo>
                      <a:pt x="18" y="57"/>
                    </a:lnTo>
                    <a:lnTo>
                      <a:pt x="24" y="60"/>
                    </a:lnTo>
                    <a:lnTo>
                      <a:pt x="30" y="60"/>
                    </a:lnTo>
                    <a:lnTo>
                      <a:pt x="35" y="60"/>
                    </a:lnTo>
                    <a:lnTo>
                      <a:pt x="41" y="57"/>
                    </a:lnTo>
                    <a:lnTo>
                      <a:pt x="47" y="55"/>
                    </a:lnTo>
                    <a:lnTo>
                      <a:pt x="52" y="52"/>
                    </a:lnTo>
                    <a:lnTo>
                      <a:pt x="55" y="47"/>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10357" name="Freeform 257"/>
              <p:cNvSpPr/>
              <p:nvPr/>
            </p:nvSpPr>
            <p:spPr>
              <a:xfrm>
                <a:off x="3090" y="3008"/>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2" y="29"/>
                    </a:lnTo>
                    <a:lnTo>
                      <a:pt x="10" y="28"/>
                    </a:lnTo>
                    <a:lnTo>
                      <a:pt x="7" y="26"/>
                    </a:lnTo>
                    <a:lnTo>
                      <a:pt x="4" y="24"/>
                    </a:lnTo>
                    <a:lnTo>
                      <a:pt x="3" y="22"/>
                    </a:lnTo>
                    <a:lnTo>
                      <a:pt x="1" y="20"/>
                    </a:lnTo>
                    <a:lnTo>
                      <a:pt x="0" y="17"/>
                    </a:lnTo>
                    <a:lnTo>
                      <a:pt x="0" y="14"/>
                    </a:lnTo>
                    <a:lnTo>
                      <a:pt x="0" y="11"/>
                    </a:lnTo>
                    <a:lnTo>
                      <a:pt x="1" y="8"/>
                    </a:lnTo>
                    <a:lnTo>
                      <a:pt x="3" y="6"/>
                    </a:lnTo>
                    <a:lnTo>
                      <a:pt x="4" y="3"/>
                    </a:lnTo>
                    <a:lnTo>
                      <a:pt x="7" y="2"/>
                    </a:lnTo>
                    <a:lnTo>
                      <a:pt x="10" y="1"/>
                    </a:lnTo>
                    <a:lnTo>
                      <a:pt x="12" y="0"/>
                    </a:lnTo>
                    <a:lnTo>
                      <a:pt x="15" y="0"/>
                    </a:lnTo>
                    <a:lnTo>
                      <a:pt x="18" y="0"/>
                    </a:lnTo>
                    <a:lnTo>
                      <a:pt x="20" y="1"/>
                    </a:lnTo>
                    <a:lnTo>
                      <a:pt x="23" y="2"/>
                    </a:lnTo>
                    <a:lnTo>
                      <a:pt x="25" y="3"/>
                    </a:lnTo>
                    <a:lnTo>
                      <a:pt x="27" y="6"/>
                    </a:lnTo>
                    <a:lnTo>
                      <a:pt x="28" y="8"/>
                    </a:lnTo>
                    <a:lnTo>
                      <a:pt x="30" y="11"/>
                    </a:lnTo>
                    <a:lnTo>
                      <a:pt x="30"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10358" name="Freeform 258"/>
              <p:cNvSpPr/>
              <p:nvPr/>
            </p:nvSpPr>
            <p:spPr>
              <a:xfrm>
                <a:off x="3171" y="3193"/>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4" y="12"/>
                    </a:lnTo>
                    <a:lnTo>
                      <a:pt x="51" y="8"/>
                    </a:lnTo>
                    <a:lnTo>
                      <a:pt x="46" y="4"/>
                    </a:lnTo>
                    <a:lnTo>
                      <a:pt x="41" y="2"/>
                    </a:lnTo>
                    <a:lnTo>
                      <a:pt x="36" y="1"/>
                    </a:lnTo>
                    <a:lnTo>
                      <a:pt x="30" y="0"/>
                    </a:lnTo>
                    <a:lnTo>
                      <a:pt x="18" y="2"/>
                    </a:lnTo>
                    <a:lnTo>
                      <a:pt x="9" y="8"/>
                    </a:lnTo>
                    <a:lnTo>
                      <a:pt x="2" y="18"/>
                    </a:lnTo>
                    <a:lnTo>
                      <a:pt x="0" y="29"/>
                    </a:lnTo>
                    <a:lnTo>
                      <a:pt x="1" y="35"/>
                    </a:lnTo>
                    <a:lnTo>
                      <a:pt x="2" y="41"/>
                    </a:lnTo>
                    <a:lnTo>
                      <a:pt x="6" y="46"/>
                    </a:lnTo>
                    <a:lnTo>
                      <a:pt x="9" y="50"/>
                    </a:lnTo>
                    <a:lnTo>
                      <a:pt x="14" y="54"/>
                    </a:lnTo>
                    <a:lnTo>
                      <a:pt x="18" y="57"/>
                    </a:lnTo>
                    <a:lnTo>
                      <a:pt x="24" y="58"/>
                    </a:lnTo>
                    <a:lnTo>
                      <a:pt x="30" y="59"/>
                    </a:lnTo>
                    <a:lnTo>
                      <a:pt x="36" y="58"/>
                    </a:lnTo>
                    <a:lnTo>
                      <a:pt x="41" y="57"/>
                    </a:lnTo>
                    <a:lnTo>
                      <a:pt x="46" y="54"/>
                    </a:lnTo>
                    <a:lnTo>
                      <a:pt x="51" y="50"/>
                    </a:lnTo>
                    <a:lnTo>
                      <a:pt x="54"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10359" name="Freeform 259"/>
              <p:cNvSpPr/>
              <p:nvPr/>
            </p:nvSpPr>
            <p:spPr>
              <a:xfrm>
                <a:off x="3178" y="3200"/>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7"/>
                    </a:lnTo>
                    <a:lnTo>
                      <a:pt x="5" y="26"/>
                    </a:lnTo>
                    <a:lnTo>
                      <a:pt x="3" y="24"/>
                    </a:lnTo>
                    <a:lnTo>
                      <a:pt x="1" y="20"/>
                    </a:lnTo>
                    <a:lnTo>
                      <a:pt x="0" y="18"/>
                    </a:lnTo>
                    <a:lnTo>
                      <a:pt x="0" y="15"/>
                    </a:lnTo>
                    <a:lnTo>
                      <a:pt x="0" y="12"/>
                    </a:lnTo>
                    <a:lnTo>
                      <a:pt x="1" y="10"/>
                    </a:lnTo>
                    <a:lnTo>
                      <a:pt x="3" y="7"/>
                    </a:lnTo>
                    <a:lnTo>
                      <a:pt x="5" y="5"/>
                    </a:lnTo>
                    <a:lnTo>
                      <a:pt x="7" y="3"/>
                    </a:lnTo>
                    <a:lnTo>
                      <a:pt x="9" y="2"/>
                    </a:lnTo>
                    <a:lnTo>
                      <a:pt x="13" y="0"/>
                    </a:lnTo>
                    <a:lnTo>
                      <a:pt x="15" y="0"/>
                    </a:lnTo>
                    <a:lnTo>
                      <a:pt x="17"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10360" name="Freeform 260"/>
              <p:cNvSpPr/>
              <p:nvPr/>
            </p:nvSpPr>
            <p:spPr>
              <a:xfrm>
                <a:off x="3283" y="3094"/>
                <a:ext cx="30" cy="30"/>
              </a:xfrm>
              <a:custGeom>
                <a:avLst/>
                <a:gdLst>
                  <a:gd name="txL" fmla="*/ 0 w 58"/>
                  <a:gd name="txT" fmla="*/ 0 h 58"/>
                  <a:gd name="txR" fmla="*/ 58 w 58"/>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8">
                    <a:moveTo>
                      <a:pt x="58" y="28"/>
                    </a:moveTo>
                    <a:lnTo>
                      <a:pt x="58" y="23"/>
                    </a:lnTo>
                    <a:lnTo>
                      <a:pt x="56" y="18"/>
                    </a:lnTo>
                    <a:lnTo>
                      <a:pt x="54" y="12"/>
                    </a:lnTo>
                    <a:lnTo>
                      <a:pt x="50" y="8"/>
                    </a:lnTo>
                    <a:lnTo>
                      <a:pt x="46" y="4"/>
                    </a:lnTo>
                    <a:lnTo>
                      <a:pt x="40" y="2"/>
                    </a:lnTo>
                    <a:lnTo>
                      <a:pt x="34" y="0"/>
                    </a:lnTo>
                    <a:lnTo>
                      <a:pt x="28" y="0"/>
                    </a:lnTo>
                    <a:lnTo>
                      <a:pt x="17" y="2"/>
                    </a:lnTo>
                    <a:lnTo>
                      <a:pt x="8" y="8"/>
                    </a:lnTo>
                    <a:lnTo>
                      <a:pt x="2" y="17"/>
                    </a:lnTo>
                    <a:lnTo>
                      <a:pt x="0" y="28"/>
                    </a:lnTo>
                    <a:lnTo>
                      <a:pt x="0" y="34"/>
                    </a:lnTo>
                    <a:lnTo>
                      <a:pt x="2" y="40"/>
                    </a:lnTo>
                    <a:lnTo>
                      <a:pt x="4" y="46"/>
                    </a:lnTo>
                    <a:lnTo>
                      <a:pt x="8" y="50"/>
                    </a:lnTo>
                    <a:lnTo>
                      <a:pt x="12" y="54"/>
                    </a:lnTo>
                    <a:lnTo>
                      <a:pt x="18" y="56"/>
                    </a:lnTo>
                    <a:lnTo>
                      <a:pt x="23" y="58"/>
                    </a:lnTo>
                    <a:lnTo>
                      <a:pt x="28" y="58"/>
                    </a:lnTo>
                    <a:lnTo>
                      <a:pt x="34" y="58"/>
                    </a:lnTo>
                    <a:lnTo>
                      <a:pt x="40" y="56"/>
                    </a:lnTo>
                    <a:lnTo>
                      <a:pt x="46" y="54"/>
                    </a:lnTo>
                    <a:lnTo>
                      <a:pt x="50" y="50"/>
                    </a:lnTo>
                    <a:lnTo>
                      <a:pt x="54" y="46"/>
                    </a:lnTo>
                    <a:lnTo>
                      <a:pt x="56" y="40"/>
                    </a:lnTo>
                    <a:lnTo>
                      <a:pt x="58" y="34"/>
                    </a:lnTo>
                    <a:lnTo>
                      <a:pt x="58" y="28"/>
                    </a:lnTo>
                    <a:close/>
                  </a:path>
                </a:pathLst>
              </a:custGeom>
              <a:solidFill>
                <a:srgbClr val="5900BC">
                  <a:alpha val="100000"/>
                </a:srgbClr>
              </a:solidFill>
              <a:ln w="9525">
                <a:noFill/>
              </a:ln>
            </p:spPr>
            <p:txBody>
              <a:bodyPr/>
              <a:p>
                <a:endParaRPr lang="en-US"/>
              </a:p>
            </p:txBody>
          </p:sp>
          <p:sp>
            <p:nvSpPr>
              <p:cNvPr id="10361" name="Freeform 261"/>
              <p:cNvSpPr/>
              <p:nvPr/>
            </p:nvSpPr>
            <p:spPr>
              <a:xfrm>
                <a:off x="3291" y="3102"/>
                <a:ext cx="14" cy="14"/>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4" y="28"/>
                    </a:moveTo>
                    <a:lnTo>
                      <a:pt x="12" y="28"/>
                    </a:lnTo>
                    <a:lnTo>
                      <a:pt x="10" y="27"/>
                    </a:lnTo>
                    <a:lnTo>
                      <a:pt x="6" y="26"/>
                    </a:lnTo>
                    <a:lnTo>
                      <a:pt x="4" y="24"/>
                    </a:lnTo>
                    <a:lnTo>
                      <a:pt x="3" y="21"/>
                    </a:lnTo>
                    <a:lnTo>
                      <a:pt x="2" y="19"/>
                    </a:lnTo>
                    <a:lnTo>
                      <a:pt x="0" y="17"/>
                    </a:lnTo>
                    <a:lnTo>
                      <a:pt x="0" y="13"/>
                    </a:lnTo>
                    <a:lnTo>
                      <a:pt x="0" y="11"/>
                    </a:lnTo>
                    <a:lnTo>
                      <a:pt x="2" y="8"/>
                    </a:lnTo>
                    <a:lnTo>
                      <a:pt x="3" y="5"/>
                    </a:lnTo>
                    <a:lnTo>
                      <a:pt x="4" y="3"/>
                    </a:lnTo>
                    <a:lnTo>
                      <a:pt x="6" y="2"/>
                    </a:lnTo>
                    <a:lnTo>
                      <a:pt x="10" y="1"/>
                    </a:lnTo>
                    <a:lnTo>
                      <a:pt x="12" y="0"/>
                    </a:lnTo>
                    <a:lnTo>
                      <a:pt x="14" y="0"/>
                    </a:lnTo>
                    <a:lnTo>
                      <a:pt x="18" y="0"/>
                    </a:lnTo>
                    <a:lnTo>
                      <a:pt x="20" y="1"/>
                    </a:lnTo>
                    <a:lnTo>
                      <a:pt x="24" y="2"/>
                    </a:lnTo>
                    <a:lnTo>
                      <a:pt x="26" y="3"/>
                    </a:lnTo>
                    <a:lnTo>
                      <a:pt x="27" y="5"/>
                    </a:lnTo>
                    <a:lnTo>
                      <a:pt x="28" y="8"/>
                    </a:lnTo>
                    <a:lnTo>
                      <a:pt x="29" y="11"/>
                    </a:lnTo>
                    <a:lnTo>
                      <a:pt x="29" y="13"/>
                    </a:lnTo>
                    <a:lnTo>
                      <a:pt x="28" y="19"/>
                    </a:lnTo>
                    <a:lnTo>
                      <a:pt x="26" y="24"/>
                    </a:lnTo>
                    <a:lnTo>
                      <a:pt x="20" y="27"/>
                    </a:lnTo>
                    <a:lnTo>
                      <a:pt x="14" y="28"/>
                    </a:lnTo>
                    <a:close/>
                  </a:path>
                </a:pathLst>
              </a:custGeom>
              <a:solidFill>
                <a:srgbClr val="FFFF93">
                  <a:alpha val="100000"/>
                </a:srgbClr>
              </a:solidFill>
              <a:ln w="9525">
                <a:noFill/>
              </a:ln>
            </p:spPr>
            <p:txBody>
              <a:bodyPr/>
              <a:p>
                <a:endParaRPr lang="en-US"/>
              </a:p>
            </p:txBody>
          </p:sp>
          <p:sp>
            <p:nvSpPr>
              <p:cNvPr id="10362" name="Freeform 262"/>
              <p:cNvSpPr/>
              <p:nvPr/>
            </p:nvSpPr>
            <p:spPr>
              <a:xfrm>
                <a:off x="3280" y="3273"/>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2"/>
                    </a:lnTo>
                    <a:lnTo>
                      <a:pt x="50" y="8"/>
                    </a:lnTo>
                    <a:lnTo>
                      <a:pt x="46" y="4"/>
                    </a:lnTo>
                    <a:lnTo>
                      <a:pt x="41" y="2"/>
                    </a:lnTo>
                    <a:lnTo>
                      <a:pt x="35" y="0"/>
                    </a:lnTo>
                    <a:lnTo>
                      <a:pt x="30" y="0"/>
                    </a:lnTo>
                    <a:lnTo>
                      <a:pt x="18" y="2"/>
                    </a:lnTo>
                    <a:lnTo>
                      <a:pt x="9" y="8"/>
                    </a:lnTo>
                    <a:lnTo>
                      <a:pt x="2" y="18"/>
                    </a:lnTo>
                    <a:lnTo>
                      <a:pt x="0" y="30"/>
                    </a:lnTo>
                    <a:lnTo>
                      <a:pt x="1" y="35"/>
                    </a:lnTo>
                    <a:lnTo>
                      <a:pt x="2" y="41"/>
                    </a:lnTo>
                    <a:lnTo>
                      <a:pt x="6" y="46"/>
                    </a:lnTo>
                    <a:lnTo>
                      <a:pt x="9" y="50"/>
                    </a:lnTo>
                    <a:lnTo>
                      <a:pt x="14" y="54"/>
                    </a:lnTo>
                    <a:lnTo>
                      <a:pt x="18" y="57"/>
                    </a:lnTo>
                    <a:lnTo>
                      <a:pt x="24" y="58"/>
                    </a:lnTo>
                    <a:lnTo>
                      <a:pt x="30" y="60"/>
                    </a:lnTo>
                    <a:lnTo>
                      <a:pt x="35" y="58"/>
                    </a:lnTo>
                    <a:lnTo>
                      <a:pt x="41" y="57"/>
                    </a:lnTo>
                    <a:lnTo>
                      <a:pt x="46" y="54"/>
                    </a:lnTo>
                    <a:lnTo>
                      <a:pt x="50" y="50"/>
                    </a:lnTo>
                    <a:lnTo>
                      <a:pt x="54" y="46"/>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10363" name="Freeform 263"/>
              <p:cNvSpPr/>
              <p:nvPr/>
            </p:nvSpPr>
            <p:spPr>
              <a:xfrm>
                <a:off x="3288" y="3280"/>
                <a:ext cx="15" cy="15"/>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7"/>
                    </a:lnTo>
                    <a:lnTo>
                      <a:pt x="4" y="4"/>
                    </a:lnTo>
                    <a:lnTo>
                      <a:pt x="7" y="2"/>
                    </a:lnTo>
                    <a:lnTo>
                      <a:pt x="9" y="1"/>
                    </a:lnTo>
                    <a:lnTo>
                      <a:pt x="11" y="0"/>
                    </a:lnTo>
                    <a:lnTo>
                      <a:pt x="15" y="0"/>
                    </a:lnTo>
                    <a:lnTo>
                      <a:pt x="17" y="0"/>
                    </a:lnTo>
                    <a:lnTo>
                      <a:pt x="20" y="1"/>
                    </a:lnTo>
                    <a:lnTo>
                      <a:pt x="23" y="2"/>
                    </a:lnTo>
                    <a:lnTo>
                      <a:pt x="25" y="4"/>
                    </a:lnTo>
                    <a:lnTo>
                      <a:pt x="26" y="7"/>
                    </a:lnTo>
                    <a:lnTo>
                      <a:pt x="29" y="9"/>
                    </a:lnTo>
                    <a:lnTo>
                      <a:pt x="30" y="11"/>
                    </a:lnTo>
                    <a:lnTo>
                      <a:pt x="30" y="15"/>
                    </a:lnTo>
                    <a:lnTo>
                      <a:pt x="29" y="20"/>
                    </a:lnTo>
                    <a:lnTo>
                      <a:pt x="25" y="25"/>
                    </a:lnTo>
                    <a:lnTo>
                      <a:pt x="20" y="27"/>
                    </a:lnTo>
                    <a:lnTo>
                      <a:pt x="15" y="28"/>
                    </a:lnTo>
                    <a:close/>
                  </a:path>
                </a:pathLst>
              </a:custGeom>
              <a:solidFill>
                <a:srgbClr val="FFFF93">
                  <a:alpha val="100000"/>
                </a:srgbClr>
              </a:solidFill>
              <a:ln w="9525">
                <a:noFill/>
              </a:ln>
            </p:spPr>
            <p:txBody>
              <a:bodyPr/>
              <a:p>
                <a:endParaRPr lang="en-US"/>
              </a:p>
            </p:txBody>
          </p:sp>
          <p:sp>
            <p:nvSpPr>
              <p:cNvPr id="10364" name="Freeform 264"/>
              <p:cNvSpPr/>
              <p:nvPr/>
            </p:nvSpPr>
            <p:spPr>
              <a:xfrm>
                <a:off x="3264" y="3390"/>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4"/>
                    </a:lnTo>
                    <a:lnTo>
                      <a:pt x="50" y="10"/>
                    </a:lnTo>
                    <a:lnTo>
                      <a:pt x="46" y="6"/>
                    </a:lnTo>
                    <a:lnTo>
                      <a:pt x="41" y="3"/>
                    </a:lnTo>
                    <a:lnTo>
                      <a:pt x="35" y="2"/>
                    </a:lnTo>
                    <a:lnTo>
                      <a:pt x="29" y="0"/>
                    </a:lnTo>
                    <a:lnTo>
                      <a:pt x="18" y="3"/>
                    </a:lnTo>
                    <a:lnTo>
                      <a:pt x="9" y="10"/>
                    </a:lnTo>
                    <a:lnTo>
                      <a:pt x="2" y="19"/>
                    </a:lnTo>
                    <a:lnTo>
                      <a:pt x="0" y="30"/>
                    </a:lnTo>
                    <a:lnTo>
                      <a:pt x="1" y="36"/>
                    </a:lnTo>
                    <a:lnTo>
                      <a:pt x="2" y="42"/>
                    </a:lnTo>
                    <a:lnTo>
                      <a:pt x="5" y="48"/>
                    </a:lnTo>
                    <a:lnTo>
                      <a:pt x="9" y="52"/>
                    </a:lnTo>
                    <a:lnTo>
                      <a:pt x="13" y="56"/>
                    </a:lnTo>
                    <a:lnTo>
                      <a:pt x="18" y="58"/>
                    </a:lnTo>
                    <a:lnTo>
                      <a:pt x="24" y="60"/>
                    </a:lnTo>
                    <a:lnTo>
                      <a:pt x="29" y="60"/>
                    </a:lnTo>
                    <a:lnTo>
                      <a:pt x="35" y="60"/>
                    </a:lnTo>
                    <a:lnTo>
                      <a:pt x="41" y="58"/>
                    </a:lnTo>
                    <a:lnTo>
                      <a:pt x="46" y="56"/>
                    </a:lnTo>
                    <a:lnTo>
                      <a:pt x="50" y="52"/>
                    </a:lnTo>
                    <a:lnTo>
                      <a:pt x="54" y="48"/>
                    </a:lnTo>
                    <a:lnTo>
                      <a:pt x="57" y="42"/>
                    </a:lnTo>
                    <a:lnTo>
                      <a:pt x="58" y="36"/>
                    </a:lnTo>
                    <a:lnTo>
                      <a:pt x="59" y="30"/>
                    </a:lnTo>
                    <a:close/>
                  </a:path>
                </a:pathLst>
              </a:custGeom>
              <a:solidFill>
                <a:srgbClr val="5900BC">
                  <a:alpha val="100000"/>
                </a:srgbClr>
              </a:solidFill>
              <a:ln w="9525">
                <a:noFill/>
              </a:ln>
            </p:spPr>
            <p:txBody>
              <a:bodyPr/>
              <a:p>
                <a:endParaRPr lang="en-US"/>
              </a:p>
            </p:txBody>
          </p:sp>
          <p:sp>
            <p:nvSpPr>
              <p:cNvPr id="10365" name="Freeform 265"/>
              <p:cNvSpPr/>
              <p:nvPr/>
            </p:nvSpPr>
            <p:spPr>
              <a:xfrm>
                <a:off x="3272" y="339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8"/>
                    </a:lnTo>
                    <a:lnTo>
                      <a:pt x="5" y="26"/>
                    </a:lnTo>
                    <a:lnTo>
                      <a:pt x="4" y="23"/>
                    </a:lnTo>
                    <a:lnTo>
                      <a:pt x="2" y="21"/>
                    </a:lnTo>
                    <a:lnTo>
                      <a:pt x="0" y="19"/>
                    </a:lnTo>
                    <a:lnTo>
                      <a:pt x="0" y="15"/>
                    </a:lnTo>
                    <a:lnTo>
                      <a:pt x="0" y="13"/>
                    </a:lnTo>
                    <a:lnTo>
                      <a:pt x="2" y="10"/>
                    </a:lnTo>
                    <a:lnTo>
                      <a:pt x="4" y="7"/>
                    </a:lnTo>
                    <a:lnTo>
                      <a:pt x="5" y="5"/>
                    </a:lnTo>
                    <a:lnTo>
                      <a:pt x="7" y="4"/>
                    </a:lnTo>
                    <a:lnTo>
                      <a:pt x="10" y="2"/>
                    </a:lnTo>
                    <a:lnTo>
                      <a:pt x="13" y="0"/>
                    </a:lnTo>
                    <a:lnTo>
                      <a:pt x="15" y="0"/>
                    </a:lnTo>
                    <a:lnTo>
                      <a:pt x="19" y="0"/>
                    </a:lnTo>
                    <a:lnTo>
                      <a:pt x="21" y="2"/>
                    </a:lnTo>
                    <a:lnTo>
                      <a:pt x="24" y="4"/>
                    </a:lnTo>
                    <a:lnTo>
                      <a:pt x="26" y="5"/>
                    </a:lnTo>
                    <a:lnTo>
                      <a:pt x="28" y="7"/>
                    </a:lnTo>
                    <a:lnTo>
                      <a:pt x="29" y="10"/>
                    </a:lnTo>
                    <a:lnTo>
                      <a:pt x="30" y="13"/>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10366" name="Freeform 266"/>
              <p:cNvSpPr/>
              <p:nvPr/>
            </p:nvSpPr>
            <p:spPr>
              <a:xfrm>
                <a:off x="3480" y="331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9" y="9"/>
                    </a:lnTo>
                    <a:lnTo>
                      <a:pt x="3" y="18"/>
                    </a:lnTo>
                    <a:lnTo>
                      <a:pt x="0" y="30"/>
                    </a:lnTo>
                    <a:lnTo>
                      <a:pt x="1" y="36"/>
                    </a:lnTo>
                    <a:lnTo>
                      <a:pt x="3" y="41"/>
                    </a:lnTo>
                    <a:lnTo>
                      <a:pt x="6" y="46"/>
                    </a:lnTo>
                    <a:lnTo>
                      <a:pt x="9" y="51"/>
                    </a:lnTo>
                    <a:lnTo>
                      <a:pt x="14"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10367" name="Freeform 267"/>
              <p:cNvSpPr/>
              <p:nvPr/>
            </p:nvSpPr>
            <p:spPr>
              <a:xfrm>
                <a:off x="3487" y="332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6"/>
                    </a:lnTo>
                    <a:lnTo>
                      <a:pt x="5" y="25"/>
                    </a:lnTo>
                    <a:lnTo>
                      <a:pt x="4" y="23"/>
                    </a:lnTo>
                    <a:lnTo>
                      <a:pt x="1" y="19"/>
                    </a:lnTo>
                    <a:lnTo>
                      <a:pt x="0" y="17"/>
                    </a:lnTo>
                    <a:lnTo>
                      <a:pt x="0" y="15"/>
                    </a:lnTo>
                    <a:lnTo>
                      <a:pt x="0" y="11"/>
                    </a:lnTo>
                    <a:lnTo>
                      <a:pt x="1" y="9"/>
                    </a:lnTo>
                    <a:lnTo>
                      <a:pt x="4" y="7"/>
                    </a:lnTo>
                    <a:lnTo>
                      <a:pt x="5" y="4"/>
                    </a:lnTo>
                    <a:lnTo>
                      <a:pt x="7" y="2"/>
                    </a:lnTo>
                    <a:lnTo>
                      <a:pt x="9" y="1"/>
                    </a:lnTo>
                    <a:lnTo>
                      <a:pt x="13" y="0"/>
                    </a:lnTo>
                    <a:lnTo>
                      <a:pt x="15" y="0"/>
                    </a:lnTo>
                    <a:lnTo>
                      <a:pt x="19" y="0"/>
                    </a:lnTo>
                    <a:lnTo>
                      <a:pt x="21" y="1"/>
                    </a:lnTo>
                    <a:lnTo>
                      <a:pt x="23" y="2"/>
                    </a:lnTo>
                    <a:lnTo>
                      <a:pt x="26" y="4"/>
                    </a:lnTo>
                    <a:lnTo>
                      <a:pt x="28" y="7"/>
                    </a:lnTo>
                    <a:lnTo>
                      <a:pt x="29" y="9"/>
                    </a:lnTo>
                    <a:lnTo>
                      <a:pt x="30" y="11"/>
                    </a:lnTo>
                    <a:lnTo>
                      <a:pt x="30" y="15"/>
                    </a:lnTo>
                    <a:lnTo>
                      <a:pt x="29"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10368" name="Freeform 268"/>
              <p:cNvSpPr/>
              <p:nvPr/>
            </p:nvSpPr>
            <p:spPr>
              <a:xfrm>
                <a:off x="3586" y="339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9" y="24"/>
                    </a:lnTo>
                    <a:lnTo>
                      <a:pt x="58" y="18"/>
                    </a:lnTo>
                    <a:lnTo>
                      <a:pt x="56" y="13"/>
                    </a:lnTo>
                    <a:lnTo>
                      <a:pt x="52" y="9"/>
                    </a:lnTo>
                    <a:lnTo>
                      <a:pt x="48" y="5"/>
                    </a:lnTo>
                    <a:lnTo>
                      <a:pt x="42" y="2"/>
                    </a:lnTo>
                    <a:lnTo>
                      <a:pt x="36" y="1"/>
                    </a:lnTo>
                    <a:lnTo>
                      <a:pt x="30" y="0"/>
                    </a:lnTo>
                    <a:lnTo>
                      <a:pt x="19" y="2"/>
                    </a:lnTo>
                    <a:lnTo>
                      <a:pt x="10" y="9"/>
                    </a:lnTo>
                    <a:lnTo>
                      <a:pt x="3" y="18"/>
                    </a:lnTo>
                    <a:lnTo>
                      <a:pt x="0" y="30"/>
                    </a:lnTo>
                    <a:lnTo>
                      <a:pt x="1" y="35"/>
                    </a:lnTo>
                    <a:lnTo>
                      <a:pt x="3" y="41"/>
                    </a:lnTo>
                    <a:lnTo>
                      <a:pt x="6" y="47"/>
                    </a:lnTo>
                    <a:lnTo>
                      <a:pt x="10" y="51"/>
                    </a:lnTo>
                    <a:lnTo>
                      <a:pt x="14" y="55"/>
                    </a:lnTo>
                    <a:lnTo>
                      <a:pt x="19" y="57"/>
                    </a:lnTo>
                    <a:lnTo>
                      <a:pt x="25" y="58"/>
                    </a:lnTo>
                    <a:lnTo>
                      <a:pt x="30" y="59"/>
                    </a:lnTo>
                    <a:lnTo>
                      <a:pt x="36" y="58"/>
                    </a:lnTo>
                    <a:lnTo>
                      <a:pt x="42" y="57"/>
                    </a:lnTo>
                    <a:lnTo>
                      <a:pt x="48" y="55"/>
                    </a:lnTo>
                    <a:lnTo>
                      <a:pt x="52" y="51"/>
                    </a:lnTo>
                    <a:lnTo>
                      <a:pt x="56"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10369" name="Freeform 269"/>
              <p:cNvSpPr/>
              <p:nvPr/>
            </p:nvSpPr>
            <p:spPr>
              <a:xfrm>
                <a:off x="3594" y="3405"/>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11" y="28"/>
                    </a:lnTo>
                    <a:lnTo>
                      <a:pt x="7" y="27"/>
                    </a:lnTo>
                    <a:lnTo>
                      <a:pt x="5" y="25"/>
                    </a:lnTo>
                    <a:lnTo>
                      <a:pt x="4" y="23"/>
                    </a:lnTo>
                    <a:lnTo>
                      <a:pt x="1" y="20"/>
                    </a:lnTo>
                    <a:lnTo>
                      <a:pt x="0" y="18"/>
                    </a:lnTo>
                    <a:lnTo>
                      <a:pt x="0" y="15"/>
                    </a:lnTo>
                    <a:lnTo>
                      <a:pt x="0" y="12"/>
                    </a:lnTo>
                    <a:lnTo>
                      <a:pt x="1" y="9"/>
                    </a:lnTo>
                    <a:lnTo>
                      <a:pt x="4" y="6"/>
                    </a:lnTo>
                    <a:lnTo>
                      <a:pt x="5" y="4"/>
                    </a:lnTo>
                    <a:lnTo>
                      <a:pt x="7" y="3"/>
                    </a:lnTo>
                    <a:lnTo>
                      <a:pt x="11" y="1"/>
                    </a:lnTo>
                    <a:lnTo>
                      <a:pt x="13" y="0"/>
                    </a:lnTo>
                    <a:lnTo>
                      <a:pt x="15" y="0"/>
                    </a:lnTo>
                    <a:lnTo>
                      <a:pt x="19" y="0"/>
                    </a:lnTo>
                    <a:lnTo>
                      <a:pt x="21" y="1"/>
                    </a:lnTo>
                    <a:lnTo>
                      <a:pt x="23" y="3"/>
                    </a:lnTo>
                    <a:lnTo>
                      <a:pt x="26" y="4"/>
                    </a:lnTo>
                    <a:lnTo>
                      <a:pt x="28" y="6"/>
                    </a:lnTo>
                    <a:lnTo>
                      <a:pt x="29" y="9"/>
                    </a:lnTo>
                    <a:lnTo>
                      <a:pt x="30" y="12"/>
                    </a:lnTo>
                    <a:lnTo>
                      <a:pt x="30" y="15"/>
                    </a:lnTo>
                    <a:lnTo>
                      <a:pt x="29" y="20"/>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10370" name="Freeform 270"/>
              <p:cNvSpPr/>
              <p:nvPr/>
            </p:nvSpPr>
            <p:spPr>
              <a:xfrm>
                <a:off x="3541" y="3129"/>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9" y="24"/>
                    </a:lnTo>
                    <a:lnTo>
                      <a:pt x="57" y="18"/>
                    </a:lnTo>
                    <a:lnTo>
                      <a:pt x="55" y="12"/>
                    </a:lnTo>
                    <a:lnTo>
                      <a:pt x="51" y="8"/>
                    </a:lnTo>
                    <a:lnTo>
                      <a:pt x="47" y="4"/>
                    </a:lnTo>
                    <a:lnTo>
                      <a:pt x="41" y="2"/>
                    </a:lnTo>
                    <a:lnTo>
                      <a:pt x="36" y="0"/>
                    </a:lnTo>
                    <a:lnTo>
                      <a:pt x="30" y="0"/>
                    </a:lnTo>
                    <a:lnTo>
                      <a:pt x="19" y="2"/>
                    </a:lnTo>
                    <a:lnTo>
                      <a:pt x="9" y="8"/>
                    </a:lnTo>
                    <a:lnTo>
                      <a:pt x="3" y="18"/>
                    </a:lnTo>
                    <a:lnTo>
                      <a:pt x="0" y="30"/>
                    </a:lnTo>
                    <a:lnTo>
                      <a:pt x="0" y="35"/>
                    </a:lnTo>
                    <a:lnTo>
                      <a:pt x="3" y="41"/>
                    </a:lnTo>
                    <a:lnTo>
                      <a:pt x="5" y="46"/>
                    </a:lnTo>
                    <a:lnTo>
                      <a:pt x="9" y="50"/>
                    </a:lnTo>
                    <a:lnTo>
                      <a:pt x="13" y="54"/>
                    </a:lnTo>
                    <a:lnTo>
                      <a:pt x="19" y="57"/>
                    </a:lnTo>
                    <a:lnTo>
                      <a:pt x="25" y="58"/>
                    </a:lnTo>
                    <a:lnTo>
                      <a:pt x="30" y="60"/>
                    </a:lnTo>
                    <a:lnTo>
                      <a:pt x="36" y="58"/>
                    </a:lnTo>
                    <a:lnTo>
                      <a:pt x="41" y="57"/>
                    </a:lnTo>
                    <a:lnTo>
                      <a:pt x="47" y="54"/>
                    </a:lnTo>
                    <a:lnTo>
                      <a:pt x="51" y="50"/>
                    </a:lnTo>
                    <a:lnTo>
                      <a:pt x="55" y="46"/>
                    </a:lnTo>
                    <a:lnTo>
                      <a:pt x="57" y="41"/>
                    </a:lnTo>
                    <a:lnTo>
                      <a:pt x="59" y="35"/>
                    </a:lnTo>
                    <a:lnTo>
                      <a:pt x="59" y="30"/>
                    </a:lnTo>
                    <a:close/>
                  </a:path>
                </a:pathLst>
              </a:custGeom>
              <a:solidFill>
                <a:srgbClr val="5900BC">
                  <a:alpha val="100000"/>
                </a:srgbClr>
              </a:solidFill>
              <a:ln w="9525">
                <a:noFill/>
              </a:ln>
            </p:spPr>
            <p:txBody>
              <a:bodyPr/>
              <a:p>
                <a:endParaRPr lang="en-US"/>
              </a:p>
            </p:txBody>
          </p:sp>
          <p:sp>
            <p:nvSpPr>
              <p:cNvPr id="10371" name="Freeform 271"/>
              <p:cNvSpPr/>
              <p:nvPr/>
            </p:nvSpPr>
            <p:spPr>
              <a:xfrm>
                <a:off x="3549" y="3136"/>
                <a:ext cx="14" cy="15"/>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5" y="28"/>
                    </a:moveTo>
                    <a:lnTo>
                      <a:pt x="12" y="28"/>
                    </a:lnTo>
                    <a:lnTo>
                      <a:pt x="10" y="27"/>
                    </a:lnTo>
                    <a:lnTo>
                      <a:pt x="6" y="26"/>
                    </a:lnTo>
                    <a:lnTo>
                      <a:pt x="4" y="25"/>
                    </a:lnTo>
                    <a:lnTo>
                      <a:pt x="3" y="23"/>
                    </a:lnTo>
                    <a:lnTo>
                      <a:pt x="2" y="19"/>
                    </a:lnTo>
                    <a:lnTo>
                      <a:pt x="0" y="17"/>
                    </a:lnTo>
                    <a:lnTo>
                      <a:pt x="0" y="15"/>
                    </a:lnTo>
                    <a:lnTo>
                      <a:pt x="0" y="11"/>
                    </a:lnTo>
                    <a:lnTo>
                      <a:pt x="2" y="9"/>
                    </a:lnTo>
                    <a:lnTo>
                      <a:pt x="3" y="7"/>
                    </a:lnTo>
                    <a:lnTo>
                      <a:pt x="4" y="4"/>
                    </a:lnTo>
                    <a:lnTo>
                      <a:pt x="6" y="2"/>
                    </a:lnTo>
                    <a:lnTo>
                      <a:pt x="10" y="1"/>
                    </a:lnTo>
                    <a:lnTo>
                      <a:pt x="12" y="0"/>
                    </a:lnTo>
                    <a:lnTo>
                      <a:pt x="15" y="0"/>
                    </a:lnTo>
                    <a:lnTo>
                      <a:pt x="18" y="0"/>
                    </a:lnTo>
                    <a:lnTo>
                      <a:pt x="21" y="1"/>
                    </a:lnTo>
                    <a:lnTo>
                      <a:pt x="23" y="2"/>
                    </a:lnTo>
                    <a:lnTo>
                      <a:pt x="26" y="4"/>
                    </a:lnTo>
                    <a:lnTo>
                      <a:pt x="27" y="7"/>
                    </a:lnTo>
                    <a:lnTo>
                      <a:pt x="28" y="9"/>
                    </a:lnTo>
                    <a:lnTo>
                      <a:pt x="29" y="11"/>
                    </a:lnTo>
                    <a:lnTo>
                      <a:pt x="29" y="15"/>
                    </a:lnTo>
                    <a:lnTo>
                      <a:pt x="28" y="20"/>
                    </a:lnTo>
                    <a:lnTo>
                      <a:pt x="26" y="25"/>
                    </a:lnTo>
                    <a:lnTo>
                      <a:pt x="21" y="27"/>
                    </a:lnTo>
                    <a:lnTo>
                      <a:pt x="15" y="28"/>
                    </a:lnTo>
                    <a:close/>
                  </a:path>
                </a:pathLst>
              </a:custGeom>
              <a:solidFill>
                <a:srgbClr val="FFFF93">
                  <a:alpha val="100000"/>
                </a:srgbClr>
              </a:solidFill>
              <a:ln w="9525">
                <a:noFill/>
              </a:ln>
            </p:spPr>
            <p:txBody>
              <a:bodyPr/>
              <a:p>
                <a:endParaRPr lang="en-US"/>
              </a:p>
            </p:txBody>
          </p:sp>
          <p:sp>
            <p:nvSpPr>
              <p:cNvPr id="10372" name="Freeform 272"/>
              <p:cNvSpPr/>
              <p:nvPr/>
            </p:nvSpPr>
            <p:spPr>
              <a:xfrm>
                <a:off x="3696" y="311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3"/>
                    </a:lnTo>
                    <a:lnTo>
                      <a:pt x="51" y="9"/>
                    </a:lnTo>
                    <a:lnTo>
                      <a:pt x="46" y="5"/>
                    </a:lnTo>
                    <a:lnTo>
                      <a:pt x="42" y="2"/>
                    </a:lnTo>
                    <a:lnTo>
                      <a:pt x="36" y="1"/>
                    </a:lnTo>
                    <a:lnTo>
                      <a:pt x="30" y="0"/>
                    </a:lnTo>
                    <a:lnTo>
                      <a:pt x="19" y="2"/>
                    </a:lnTo>
                    <a:lnTo>
                      <a:pt x="9" y="9"/>
                    </a:lnTo>
                    <a:lnTo>
                      <a:pt x="2" y="18"/>
                    </a:lnTo>
                    <a:lnTo>
                      <a:pt x="0" y="30"/>
                    </a:lnTo>
                    <a:lnTo>
                      <a:pt x="1" y="35"/>
                    </a:lnTo>
                    <a:lnTo>
                      <a:pt x="2" y="41"/>
                    </a:lnTo>
                    <a:lnTo>
                      <a:pt x="6" y="47"/>
                    </a:lnTo>
                    <a:lnTo>
                      <a:pt x="9" y="52"/>
                    </a:lnTo>
                    <a:lnTo>
                      <a:pt x="14" y="55"/>
                    </a:lnTo>
                    <a:lnTo>
                      <a:pt x="19" y="57"/>
                    </a:lnTo>
                    <a:lnTo>
                      <a:pt x="24" y="58"/>
                    </a:lnTo>
                    <a:lnTo>
                      <a:pt x="30" y="60"/>
                    </a:lnTo>
                    <a:lnTo>
                      <a:pt x="36" y="58"/>
                    </a:lnTo>
                    <a:lnTo>
                      <a:pt x="42" y="57"/>
                    </a:lnTo>
                    <a:lnTo>
                      <a:pt x="46" y="55"/>
                    </a:lnTo>
                    <a:lnTo>
                      <a:pt x="51" y="52"/>
                    </a:lnTo>
                    <a:lnTo>
                      <a:pt x="54"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10373" name="Freeform 273"/>
              <p:cNvSpPr/>
              <p:nvPr/>
            </p:nvSpPr>
            <p:spPr>
              <a:xfrm>
                <a:off x="3703" y="311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8"/>
                    </a:lnTo>
                    <a:lnTo>
                      <a:pt x="7" y="27"/>
                    </a:lnTo>
                    <a:lnTo>
                      <a:pt x="5" y="25"/>
                    </a:lnTo>
                    <a:lnTo>
                      <a:pt x="4" y="23"/>
                    </a:lnTo>
                    <a:lnTo>
                      <a:pt x="1" y="20"/>
                    </a:lnTo>
                    <a:lnTo>
                      <a:pt x="0" y="18"/>
                    </a:lnTo>
                    <a:lnTo>
                      <a:pt x="0" y="15"/>
                    </a:lnTo>
                    <a:lnTo>
                      <a:pt x="0" y="12"/>
                    </a:lnTo>
                    <a:lnTo>
                      <a:pt x="1" y="9"/>
                    </a:lnTo>
                    <a:lnTo>
                      <a:pt x="4" y="7"/>
                    </a:lnTo>
                    <a:lnTo>
                      <a:pt x="5" y="4"/>
                    </a:lnTo>
                    <a:lnTo>
                      <a:pt x="7" y="3"/>
                    </a:lnTo>
                    <a:lnTo>
                      <a:pt x="9" y="1"/>
                    </a:lnTo>
                    <a:lnTo>
                      <a:pt x="13" y="0"/>
                    </a:lnTo>
                    <a:lnTo>
                      <a:pt x="15" y="0"/>
                    </a:lnTo>
                    <a:lnTo>
                      <a:pt x="19" y="0"/>
                    </a:lnTo>
                    <a:lnTo>
                      <a:pt x="21" y="1"/>
                    </a:lnTo>
                    <a:lnTo>
                      <a:pt x="23" y="3"/>
                    </a:lnTo>
                    <a:lnTo>
                      <a:pt x="25" y="4"/>
                    </a:lnTo>
                    <a:lnTo>
                      <a:pt x="28"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10374" name="Freeform 274"/>
              <p:cNvSpPr/>
              <p:nvPr/>
            </p:nvSpPr>
            <p:spPr>
              <a:xfrm>
                <a:off x="3669" y="3257"/>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4"/>
                    </a:lnTo>
                    <a:lnTo>
                      <a:pt x="51" y="10"/>
                    </a:lnTo>
                    <a:lnTo>
                      <a:pt x="46" y="6"/>
                    </a:lnTo>
                    <a:lnTo>
                      <a:pt x="42" y="3"/>
                    </a:lnTo>
                    <a:lnTo>
                      <a:pt x="36" y="2"/>
                    </a:lnTo>
                    <a:lnTo>
                      <a:pt x="30" y="0"/>
                    </a:lnTo>
                    <a:lnTo>
                      <a:pt x="19" y="3"/>
                    </a:lnTo>
                    <a:lnTo>
                      <a:pt x="9" y="10"/>
                    </a:lnTo>
                    <a:lnTo>
                      <a:pt x="2" y="19"/>
                    </a:lnTo>
                    <a:lnTo>
                      <a:pt x="0" y="30"/>
                    </a:lnTo>
                    <a:lnTo>
                      <a:pt x="1" y="36"/>
                    </a:lnTo>
                    <a:lnTo>
                      <a:pt x="2" y="42"/>
                    </a:lnTo>
                    <a:lnTo>
                      <a:pt x="5" y="46"/>
                    </a:lnTo>
                    <a:lnTo>
                      <a:pt x="8" y="51"/>
                    </a:lnTo>
                    <a:lnTo>
                      <a:pt x="13" y="55"/>
                    </a:lnTo>
                    <a:lnTo>
                      <a:pt x="19" y="58"/>
                    </a:lnTo>
                    <a:lnTo>
                      <a:pt x="24" y="59"/>
                    </a:lnTo>
                    <a:lnTo>
                      <a:pt x="30" y="60"/>
                    </a:lnTo>
                    <a:lnTo>
                      <a:pt x="36" y="59"/>
                    </a:lnTo>
                    <a:lnTo>
                      <a:pt x="42" y="58"/>
                    </a:lnTo>
                    <a:lnTo>
                      <a:pt x="46" y="55"/>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10375" name="Freeform 275"/>
              <p:cNvSpPr/>
              <p:nvPr/>
            </p:nvSpPr>
            <p:spPr>
              <a:xfrm>
                <a:off x="3677" y="326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10"/>
                    </a:lnTo>
                    <a:lnTo>
                      <a:pt x="2" y="7"/>
                    </a:lnTo>
                    <a:lnTo>
                      <a:pt x="5" y="5"/>
                    </a:lnTo>
                    <a:lnTo>
                      <a:pt x="7" y="3"/>
                    </a:lnTo>
                    <a:lnTo>
                      <a:pt x="9" y="1"/>
                    </a:lnTo>
                    <a:lnTo>
                      <a:pt x="12" y="0"/>
                    </a:lnTo>
                    <a:lnTo>
                      <a:pt x="15" y="0"/>
                    </a:lnTo>
                    <a:lnTo>
                      <a:pt x="17" y="0"/>
                    </a:lnTo>
                    <a:lnTo>
                      <a:pt x="21" y="1"/>
                    </a:lnTo>
                    <a:lnTo>
                      <a:pt x="23" y="3"/>
                    </a:lnTo>
                    <a:lnTo>
                      <a:pt x="25" y="5"/>
                    </a:lnTo>
                    <a:lnTo>
                      <a:pt x="27"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10376" name="Freeform 276"/>
              <p:cNvSpPr/>
              <p:nvPr/>
            </p:nvSpPr>
            <p:spPr>
              <a:xfrm>
                <a:off x="3693" y="3382"/>
                <a:ext cx="30"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3"/>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8"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10377" name="Freeform 277"/>
              <p:cNvSpPr/>
              <p:nvPr/>
            </p:nvSpPr>
            <p:spPr>
              <a:xfrm>
                <a:off x="3701" y="3390"/>
                <a:ext cx="14" cy="14"/>
              </a:xfrm>
              <a:custGeom>
                <a:avLst/>
                <a:gdLst>
                  <a:gd name="txL" fmla="*/ 0 w 28"/>
                  <a:gd name="txT" fmla="*/ 0 h 29"/>
                  <a:gd name="txR" fmla="*/ 28 w 28"/>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8" h="29">
                    <a:moveTo>
                      <a:pt x="13" y="29"/>
                    </a:moveTo>
                    <a:lnTo>
                      <a:pt x="11" y="29"/>
                    </a:lnTo>
                    <a:lnTo>
                      <a:pt x="9" y="28"/>
                    </a:lnTo>
                    <a:lnTo>
                      <a:pt x="5" y="27"/>
                    </a:lnTo>
                    <a:lnTo>
                      <a:pt x="3" y="25"/>
                    </a:lnTo>
                    <a:lnTo>
                      <a:pt x="2" y="22"/>
                    </a:lnTo>
                    <a:lnTo>
                      <a:pt x="1" y="20"/>
                    </a:lnTo>
                    <a:lnTo>
                      <a:pt x="0" y="18"/>
                    </a:lnTo>
                    <a:lnTo>
                      <a:pt x="0" y="14"/>
                    </a:lnTo>
                    <a:lnTo>
                      <a:pt x="0" y="12"/>
                    </a:lnTo>
                    <a:lnTo>
                      <a:pt x="1" y="8"/>
                    </a:lnTo>
                    <a:lnTo>
                      <a:pt x="2" y="6"/>
                    </a:lnTo>
                    <a:lnTo>
                      <a:pt x="3" y="4"/>
                    </a:lnTo>
                    <a:lnTo>
                      <a:pt x="5" y="3"/>
                    </a:lnTo>
                    <a:lnTo>
                      <a:pt x="9" y="2"/>
                    </a:lnTo>
                    <a:lnTo>
                      <a:pt x="11" y="0"/>
                    </a:lnTo>
                    <a:lnTo>
                      <a:pt x="13" y="0"/>
                    </a:lnTo>
                    <a:lnTo>
                      <a:pt x="17" y="0"/>
                    </a:lnTo>
                    <a:lnTo>
                      <a:pt x="19" y="2"/>
                    </a:lnTo>
                    <a:lnTo>
                      <a:pt x="23" y="3"/>
                    </a:lnTo>
                    <a:lnTo>
                      <a:pt x="25" y="4"/>
                    </a:lnTo>
                    <a:lnTo>
                      <a:pt x="26" y="6"/>
                    </a:lnTo>
                    <a:lnTo>
                      <a:pt x="27" y="8"/>
                    </a:lnTo>
                    <a:lnTo>
                      <a:pt x="28" y="12"/>
                    </a:lnTo>
                    <a:lnTo>
                      <a:pt x="28" y="14"/>
                    </a:lnTo>
                    <a:lnTo>
                      <a:pt x="27" y="20"/>
                    </a:lnTo>
                    <a:lnTo>
                      <a:pt x="25" y="25"/>
                    </a:lnTo>
                    <a:lnTo>
                      <a:pt x="19" y="28"/>
                    </a:lnTo>
                    <a:lnTo>
                      <a:pt x="13" y="29"/>
                    </a:lnTo>
                    <a:close/>
                  </a:path>
                </a:pathLst>
              </a:custGeom>
              <a:solidFill>
                <a:srgbClr val="FFFF93">
                  <a:alpha val="100000"/>
                </a:srgbClr>
              </a:solidFill>
              <a:ln w="9525">
                <a:noFill/>
              </a:ln>
            </p:spPr>
            <p:txBody>
              <a:bodyPr/>
              <a:p>
                <a:endParaRPr lang="en-US"/>
              </a:p>
            </p:txBody>
          </p:sp>
          <p:sp>
            <p:nvSpPr>
              <p:cNvPr id="10378" name="Freeform 278"/>
              <p:cNvSpPr/>
              <p:nvPr/>
            </p:nvSpPr>
            <p:spPr>
              <a:xfrm>
                <a:off x="3842" y="3409"/>
                <a:ext cx="30" cy="30"/>
              </a:xfrm>
              <a:custGeom>
                <a:avLst/>
                <a:gdLst>
                  <a:gd name="txL" fmla="*/ 0 w 60"/>
                  <a:gd name="txT" fmla="*/ 0 h 58"/>
                  <a:gd name="txR" fmla="*/ 60 w 60"/>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8">
                    <a:moveTo>
                      <a:pt x="60" y="30"/>
                    </a:moveTo>
                    <a:lnTo>
                      <a:pt x="59" y="24"/>
                    </a:lnTo>
                    <a:lnTo>
                      <a:pt x="57" y="18"/>
                    </a:lnTo>
                    <a:lnTo>
                      <a:pt x="54" y="12"/>
                    </a:lnTo>
                    <a:lnTo>
                      <a:pt x="51" y="8"/>
                    </a:lnTo>
                    <a:lnTo>
                      <a:pt x="46" y="4"/>
                    </a:lnTo>
                    <a:lnTo>
                      <a:pt x="41" y="2"/>
                    </a:lnTo>
                    <a:lnTo>
                      <a:pt x="36" y="0"/>
                    </a:lnTo>
                    <a:lnTo>
                      <a:pt x="30" y="0"/>
                    </a:lnTo>
                    <a:lnTo>
                      <a:pt x="18" y="2"/>
                    </a:lnTo>
                    <a:lnTo>
                      <a:pt x="8" y="8"/>
                    </a:lnTo>
                    <a:lnTo>
                      <a:pt x="2" y="18"/>
                    </a:lnTo>
                    <a:lnTo>
                      <a:pt x="0" y="30"/>
                    </a:lnTo>
                    <a:lnTo>
                      <a:pt x="1" y="35"/>
                    </a:lnTo>
                    <a:lnTo>
                      <a:pt x="2" y="40"/>
                    </a:lnTo>
                    <a:lnTo>
                      <a:pt x="4" y="46"/>
                    </a:lnTo>
                    <a:lnTo>
                      <a:pt x="8" y="50"/>
                    </a:lnTo>
                    <a:lnTo>
                      <a:pt x="12" y="54"/>
                    </a:lnTo>
                    <a:lnTo>
                      <a:pt x="18" y="56"/>
                    </a:lnTo>
                    <a:lnTo>
                      <a:pt x="24" y="58"/>
                    </a:lnTo>
                    <a:lnTo>
                      <a:pt x="30" y="58"/>
                    </a:lnTo>
                    <a:lnTo>
                      <a:pt x="36" y="58"/>
                    </a:lnTo>
                    <a:lnTo>
                      <a:pt x="41" y="56"/>
                    </a:lnTo>
                    <a:lnTo>
                      <a:pt x="46" y="54"/>
                    </a:lnTo>
                    <a:lnTo>
                      <a:pt x="51" y="50"/>
                    </a:lnTo>
                    <a:lnTo>
                      <a:pt x="54" y="46"/>
                    </a:lnTo>
                    <a:lnTo>
                      <a:pt x="57" y="40"/>
                    </a:lnTo>
                    <a:lnTo>
                      <a:pt x="59" y="35"/>
                    </a:lnTo>
                    <a:lnTo>
                      <a:pt x="60" y="30"/>
                    </a:lnTo>
                    <a:close/>
                  </a:path>
                </a:pathLst>
              </a:custGeom>
              <a:solidFill>
                <a:srgbClr val="6800E0">
                  <a:alpha val="100000"/>
                </a:srgbClr>
              </a:solidFill>
              <a:ln w="9525">
                <a:noFill/>
              </a:ln>
            </p:spPr>
            <p:txBody>
              <a:bodyPr/>
              <a:p>
                <a:endParaRPr lang="en-US"/>
              </a:p>
            </p:txBody>
          </p:sp>
          <p:sp>
            <p:nvSpPr>
              <p:cNvPr id="10379" name="Freeform 279"/>
              <p:cNvSpPr/>
              <p:nvPr/>
            </p:nvSpPr>
            <p:spPr>
              <a:xfrm>
                <a:off x="3850" y="3417"/>
                <a:ext cx="15" cy="14"/>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5"/>
                    </a:lnTo>
                    <a:lnTo>
                      <a:pt x="4" y="3"/>
                    </a:lnTo>
                    <a:lnTo>
                      <a:pt x="7" y="2"/>
                    </a:lnTo>
                    <a:lnTo>
                      <a:pt x="9" y="1"/>
                    </a:lnTo>
                    <a:lnTo>
                      <a:pt x="11" y="0"/>
                    </a:lnTo>
                    <a:lnTo>
                      <a:pt x="15" y="0"/>
                    </a:lnTo>
                    <a:lnTo>
                      <a:pt x="17" y="0"/>
                    </a:lnTo>
                    <a:lnTo>
                      <a:pt x="21" y="1"/>
                    </a:lnTo>
                    <a:lnTo>
                      <a:pt x="23" y="2"/>
                    </a:lnTo>
                    <a:lnTo>
                      <a:pt x="25" y="3"/>
                    </a:lnTo>
                    <a:lnTo>
                      <a:pt x="26" y="5"/>
                    </a:lnTo>
                    <a:lnTo>
                      <a:pt x="29" y="9"/>
                    </a:lnTo>
                    <a:lnTo>
                      <a:pt x="30" y="11"/>
                    </a:lnTo>
                    <a:lnTo>
                      <a:pt x="30" y="15"/>
                    </a:lnTo>
                    <a:lnTo>
                      <a:pt x="29" y="20"/>
                    </a:lnTo>
                    <a:lnTo>
                      <a:pt x="25" y="25"/>
                    </a:lnTo>
                    <a:lnTo>
                      <a:pt x="21" y="27"/>
                    </a:lnTo>
                    <a:lnTo>
                      <a:pt x="15" y="28"/>
                    </a:lnTo>
                    <a:close/>
                  </a:path>
                </a:pathLst>
              </a:custGeom>
              <a:solidFill>
                <a:srgbClr val="FFFF93">
                  <a:alpha val="100000"/>
                </a:srgbClr>
              </a:solidFill>
              <a:ln w="9525">
                <a:noFill/>
              </a:ln>
            </p:spPr>
            <p:txBody>
              <a:bodyPr/>
              <a:p>
                <a:endParaRPr lang="en-US"/>
              </a:p>
            </p:txBody>
          </p:sp>
          <p:sp>
            <p:nvSpPr>
              <p:cNvPr id="10380" name="Freeform 280"/>
              <p:cNvSpPr/>
              <p:nvPr/>
            </p:nvSpPr>
            <p:spPr>
              <a:xfrm>
                <a:off x="3869" y="3310"/>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7" y="19"/>
                    </a:lnTo>
                    <a:lnTo>
                      <a:pt x="54" y="13"/>
                    </a:lnTo>
                    <a:lnTo>
                      <a:pt x="50" y="9"/>
                    </a:lnTo>
                    <a:lnTo>
                      <a:pt x="46" y="5"/>
                    </a:lnTo>
                    <a:lnTo>
                      <a:pt x="41" y="3"/>
                    </a:lnTo>
                    <a:lnTo>
                      <a:pt x="36" y="0"/>
                    </a:lnTo>
                    <a:lnTo>
                      <a:pt x="30" y="0"/>
                    </a:lnTo>
                    <a:lnTo>
                      <a:pt x="18" y="3"/>
                    </a:lnTo>
                    <a:lnTo>
                      <a:pt x="9" y="9"/>
                    </a:lnTo>
                    <a:lnTo>
                      <a:pt x="2" y="18"/>
                    </a:lnTo>
                    <a:lnTo>
                      <a:pt x="0" y="29"/>
                    </a:lnTo>
                    <a:lnTo>
                      <a:pt x="1" y="35"/>
                    </a:lnTo>
                    <a:lnTo>
                      <a:pt x="2" y="41"/>
                    </a:lnTo>
                    <a:lnTo>
                      <a:pt x="6" y="47"/>
                    </a:lnTo>
                    <a:lnTo>
                      <a:pt x="9" y="51"/>
                    </a:lnTo>
                    <a:lnTo>
                      <a:pt x="14" y="55"/>
                    </a:lnTo>
                    <a:lnTo>
                      <a:pt x="18" y="57"/>
                    </a:lnTo>
                    <a:lnTo>
                      <a:pt x="24" y="59"/>
                    </a:lnTo>
                    <a:lnTo>
                      <a:pt x="30" y="59"/>
                    </a:lnTo>
                    <a:lnTo>
                      <a:pt x="36" y="59"/>
                    </a:lnTo>
                    <a:lnTo>
                      <a:pt x="41" y="57"/>
                    </a:lnTo>
                    <a:lnTo>
                      <a:pt x="46" y="55"/>
                    </a:lnTo>
                    <a:lnTo>
                      <a:pt x="50" y="51"/>
                    </a:lnTo>
                    <a:lnTo>
                      <a:pt x="54" y="47"/>
                    </a:lnTo>
                    <a:lnTo>
                      <a:pt x="57" y="41"/>
                    </a:lnTo>
                    <a:lnTo>
                      <a:pt x="59" y="35"/>
                    </a:lnTo>
                    <a:lnTo>
                      <a:pt x="60" y="29"/>
                    </a:lnTo>
                    <a:close/>
                  </a:path>
                </a:pathLst>
              </a:custGeom>
              <a:solidFill>
                <a:srgbClr val="5900BC">
                  <a:alpha val="100000"/>
                </a:srgbClr>
              </a:solidFill>
              <a:ln w="9525">
                <a:noFill/>
              </a:ln>
            </p:spPr>
            <p:txBody>
              <a:bodyPr/>
              <a:p>
                <a:endParaRPr lang="en-US"/>
              </a:p>
            </p:txBody>
          </p:sp>
          <p:sp>
            <p:nvSpPr>
              <p:cNvPr id="10381" name="Freeform 281"/>
              <p:cNvSpPr/>
              <p:nvPr/>
            </p:nvSpPr>
            <p:spPr>
              <a:xfrm>
                <a:off x="3876" y="3318"/>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9" y="28"/>
                    </a:lnTo>
                    <a:lnTo>
                      <a:pt x="7" y="27"/>
                    </a:lnTo>
                    <a:lnTo>
                      <a:pt x="4" y="25"/>
                    </a:lnTo>
                    <a:lnTo>
                      <a:pt x="3" y="22"/>
                    </a:lnTo>
                    <a:lnTo>
                      <a:pt x="1" y="20"/>
                    </a:lnTo>
                    <a:lnTo>
                      <a:pt x="0" y="18"/>
                    </a:lnTo>
                    <a:lnTo>
                      <a:pt x="0" y="14"/>
                    </a:lnTo>
                    <a:lnTo>
                      <a:pt x="0" y="12"/>
                    </a:lnTo>
                    <a:lnTo>
                      <a:pt x="1" y="9"/>
                    </a:lnTo>
                    <a:lnTo>
                      <a:pt x="3" y="6"/>
                    </a:lnTo>
                    <a:lnTo>
                      <a:pt x="4" y="4"/>
                    </a:lnTo>
                    <a:lnTo>
                      <a:pt x="7" y="3"/>
                    </a:lnTo>
                    <a:lnTo>
                      <a:pt x="9" y="2"/>
                    </a:lnTo>
                    <a:lnTo>
                      <a:pt x="12" y="0"/>
                    </a:lnTo>
                    <a:lnTo>
                      <a:pt x="15" y="0"/>
                    </a:lnTo>
                    <a:lnTo>
                      <a:pt x="17" y="0"/>
                    </a:lnTo>
                    <a:lnTo>
                      <a:pt x="21" y="2"/>
                    </a:lnTo>
                    <a:lnTo>
                      <a:pt x="23" y="3"/>
                    </a:lnTo>
                    <a:lnTo>
                      <a:pt x="25" y="4"/>
                    </a:lnTo>
                    <a:lnTo>
                      <a:pt x="26" y="6"/>
                    </a:lnTo>
                    <a:lnTo>
                      <a:pt x="29" y="9"/>
                    </a:lnTo>
                    <a:lnTo>
                      <a:pt x="30" y="12"/>
                    </a:lnTo>
                    <a:lnTo>
                      <a:pt x="30" y="14"/>
                    </a:lnTo>
                    <a:lnTo>
                      <a:pt x="29" y="20"/>
                    </a:lnTo>
                    <a:lnTo>
                      <a:pt x="25" y="25"/>
                    </a:lnTo>
                    <a:lnTo>
                      <a:pt x="21" y="28"/>
                    </a:lnTo>
                    <a:lnTo>
                      <a:pt x="15" y="29"/>
                    </a:lnTo>
                    <a:close/>
                  </a:path>
                </a:pathLst>
              </a:custGeom>
              <a:solidFill>
                <a:srgbClr val="FFFF93">
                  <a:alpha val="100000"/>
                </a:srgbClr>
              </a:solidFill>
              <a:ln w="9525">
                <a:noFill/>
              </a:ln>
            </p:spPr>
            <p:txBody>
              <a:bodyPr/>
              <a:p>
                <a:endParaRPr lang="en-US"/>
              </a:p>
            </p:txBody>
          </p:sp>
          <p:sp>
            <p:nvSpPr>
              <p:cNvPr id="10382" name="Freeform 282"/>
              <p:cNvSpPr/>
              <p:nvPr/>
            </p:nvSpPr>
            <p:spPr>
              <a:xfrm>
                <a:off x="3869" y="3182"/>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3"/>
                    </a:lnTo>
                    <a:lnTo>
                      <a:pt x="50" y="9"/>
                    </a:lnTo>
                    <a:lnTo>
                      <a:pt x="46" y="5"/>
                    </a:lnTo>
                    <a:lnTo>
                      <a:pt x="41" y="2"/>
                    </a:lnTo>
                    <a:lnTo>
                      <a:pt x="36" y="1"/>
                    </a:lnTo>
                    <a:lnTo>
                      <a:pt x="30" y="0"/>
                    </a:lnTo>
                    <a:lnTo>
                      <a:pt x="18" y="2"/>
                    </a:lnTo>
                    <a:lnTo>
                      <a:pt x="9" y="9"/>
                    </a:lnTo>
                    <a:lnTo>
                      <a:pt x="2" y="18"/>
                    </a:lnTo>
                    <a:lnTo>
                      <a:pt x="0" y="30"/>
                    </a:lnTo>
                    <a:lnTo>
                      <a:pt x="1" y="35"/>
                    </a:lnTo>
                    <a:lnTo>
                      <a:pt x="2" y="41"/>
                    </a:lnTo>
                    <a:lnTo>
                      <a:pt x="6" y="47"/>
                    </a:lnTo>
                    <a:lnTo>
                      <a:pt x="9" y="51"/>
                    </a:lnTo>
                    <a:lnTo>
                      <a:pt x="14" y="55"/>
                    </a:lnTo>
                    <a:lnTo>
                      <a:pt x="18" y="57"/>
                    </a:lnTo>
                    <a:lnTo>
                      <a:pt x="24" y="58"/>
                    </a:lnTo>
                    <a:lnTo>
                      <a:pt x="30" y="60"/>
                    </a:lnTo>
                    <a:lnTo>
                      <a:pt x="36" y="58"/>
                    </a:lnTo>
                    <a:lnTo>
                      <a:pt x="41" y="57"/>
                    </a:lnTo>
                    <a:lnTo>
                      <a:pt x="46" y="55"/>
                    </a:lnTo>
                    <a:lnTo>
                      <a:pt x="50" y="51"/>
                    </a:lnTo>
                    <a:lnTo>
                      <a:pt x="54" y="47"/>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10383" name="Freeform 283"/>
              <p:cNvSpPr/>
              <p:nvPr/>
            </p:nvSpPr>
            <p:spPr>
              <a:xfrm>
                <a:off x="3876" y="318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8"/>
                    </a:lnTo>
                    <a:lnTo>
                      <a:pt x="7" y="27"/>
                    </a:lnTo>
                    <a:lnTo>
                      <a:pt x="4" y="25"/>
                    </a:lnTo>
                    <a:lnTo>
                      <a:pt x="3" y="23"/>
                    </a:lnTo>
                    <a:lnTo>
                      <a:pt x="1" y="20"/>
                    </a:lnTo>
                    <a:lnTo>
                      <a:pt x="0" y="18"/>
                    </a:lnTo>
                    <a:lnTo>
                      <a:pt x="0" y="15"/>
                    </a:lnTo>
                    <a:lnTo>
                      <a:pt x="0" y="12"/>
                    </a:lnTo>
                    <a:lnTo>
                      <a:pt x="1" y="9"/>
                    </a:lnTo>
                    <a:lnTo>
                      <a:pt x="3" y="7"/>
                    </a:lnTo>
                    <a:lnTo>
                      <a:pt x="4" y="4"/>
                    </a:lnTo>
                    <a:lnTo>
                      <a:pt x="7" y="3"/>
                    </a:lnTo>
                    <a:lnTo>
                      <a:pt x="9" y="1"/>
                    </a:lnTo>
                    <a:lnTo>
                      <a:pt x="12" y="0"/>
                    </a:lnTo>
                    <a:lnTo>
                      <a:pt x="15" y="0"/>
                    </a:lnTo>
                    <a:lnTo>
                      <a:pt x="17" y="0"/>
                    </a:lnTo>
                    <a:lnTo>
                      <a:pt x="21" y="1"/>
                    </a:lnTo>
                    <a:lnTo>
                      <a:pt x="23" y="3"/>
                    </a:lnTo>
                    <a:lnTo>
                      <a:pt x="25" y="4"/>
                    </a:lnTo>
                    <a:lnTo>
                      <a:pt x="26"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10384" name="Freeform 284"/>
              <p:cNvSpPr/>
              <p:nvPr/>
            </p:nvSpPr>
            <p:spPr>
              <a:xfrm>
                <a:off x="2809" y="3310"/>
                <a:ext cx="29"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4"/>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7"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10385" name="Freeform 285"/>
              <p:cNvSpPr/>
              <p:nvPr/>
            </p:nvSpPr>
            <p:spPr>
              <a:xfrm>
                <a:off x="2816" y="3318"/>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4" y="29"/>
                    </a:moveTo>
                    <a:lnTo>
                      <a:pt x="12" y="29"/>
                    </a:lnTo>
                    <a:lnTo>
                      <a:pt x="10" y="28"/>
                    </a:lnTo>
                    <a:lnTo>
                      <a:pt x="6" y="27"/>
                    </a:lnTo>
                    <a:lnTo>
                      <a:pt x="4" y="25"/>
                    </a:lnTo>
                    <a:lnTo>
                      <a:pt x="3" y="22"/>
                    </a:lnTo>
                    <a:lnTo>
                      <a:pt x="2" y="20"/>
                    </a:lnTo>
                    <a:lnTo>
                      <a:pt x="0" y="18"/>
                    </a:lnTo>
                    <a:lnTo>
                      <a:pt x="0" y="14"/>
                    </a:lnTo>
                    <a:lnTo>
                      <a:pt x="0" y="12"/>
                    </a:lnTo>
                    <a:lnTo>
                      <a:pt x="2" y="9"/>
                    </a:lnTo>
                    <a:lnTo>
                      <a:pt x="3" y="6"/>
                    </a:lnTo>
                    <a:lnTo>
                      <a:pt x="4" y="4"/>
                    </a:lnTo>
                    <a:lnTo>
                      <a:pt x="6" y="3"/>
                    </a:lnTo>
                    <a:lnTo>
                      <a:pt x="10" y="2"/>
                    </a:lnTo>
                    <a:lnTo>
                      <a:pt x="12" y="0"/>
                    </a:lnTo>
                    <a:lnTo>
                      <a:pt x="14" y="0"/>
                    </a:lnTo>
                    <a:lnTo>
                      <a:pt x="18" y="0"/>
                    </a:lnTo>
                    <a:lnTo>
                      <a:pt x="20" y="2"/>
                    </a:lnTo>
                    <a:lnTo>
                      <a:pt x="22" y="3"/>
                    </a:lnTo>
                    <a:lnTo>
                      <a:pt x="25" y="4"/>
                    </a:lnTo>
                    <a:lnTo>
                      <a:pt x="27" y="6"/>
                    </a:lnTo>
                    <a:lnTo>
                      <a:pt x="28" y="9"/>
                    </a:lnTo>
                    <a:lnTo>
                      <a:pt x="29" y="12"/>
                    </a:lnTo>
                    <a:lnTo>
                      <a:pt x="29" y="14"/>
                    </a:lnTo>
                    <a:lnTo>
                      <a:pt x="28" y="20"/>
                    </a:lnTo>
                    <a:lnTo>
                      <a:pt x="25" y="25"/>
                    </a:lnTo>
                    <a:lnTo>
                      <a:pt x="20" y="28"/>
                    </a:lnTo>
                    <a:lnTo>
                      <a:pt x="14" y="29"/>
                    </a:lnTo>
                    <a:close/>
                  </a:path>
                </a:pathLst>
              </a:custGeom>
              <a:solidFill>
                <a:srgbClr val="FFFF93">
                  <a:alpha val="100000"/>
                </a:srgbClr>
              </a:solidFill>
              <a:ln w="9525">
                <a:noFill/>
              </a:ln>
            </p:spPr>
            <p:txBody>
              <a:bodyPr/>
              <a:p>
                <a:endParaRPr lang="en-US"/>
              </a:p>
            </p:txBody>
          </p:sp>
          <p:sp>
            <p:nvSpPr>
              <p:cNvPr id="10386" name="Freeform 286"/>
              <p:cNvSpPr/>
              <p:nvPr/>
            </p:nvSpPr>
            <p:spPr>
              <a:xfrm>
                <a:off x="2947" y="223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3"/>
                    </a:lnTo>
                    <a:lnTo>
                      <a:pt x="51" y="8"/>
                    </a:lnTo>
                    <a:lnTo>
                      <a:pt x="46" y="5"/>
                    </a:lnTo>
                    <a:lnTo>
                      <a:pt x="41" y="3"/>
                    </a:lnTo>
                    <a:lnTo>
                      <a:pt x="36" y="0"/>
                    </a:lnTo>
                    <a:lnTo>
                      <a:pt x="30" y="0"/>
                    </a:lnTo>
                    <a:lnTo>
                      <a:pt x="18" y="3"/>
                    </a:lnTo>
                    <a:lnTo>
                      <a:pt x="9" y="8"/>
                    </a:lnTo>
                    <a:lnTo>
                      <a:pt x="2" y="19"/>
                    </a:lnTo>
                    <a:lnTo>
                      <a:pt x="0" y="30"/>
                    </a:lnTo>
                    <a:lnTo>
                      <a:pt x="1" y="36"/>
                    </a:lnTo>
                    <a:lnTo>
                      <a:pt x="2" y="42"/>
                    </a:lnTo>
                    <a:lnTo>
                      <a:pt x="6" y="47"/>
                    </a:lnTo>
                    <a:lnTo>
                      <a:pt x="9" y="51"/>
                    </a:lnTo>
                    <a:lnTo>
                      <a:pt x="14" y="55"/>
                    </a:lnTo>
                    <a:lnTo>
                      <a:pt x="18" y="58"/>
                    </a:lnTo>
                    <a:lnTo>
                      <a:pt x="24" y="59"/>
                    </a:lnTo>
                    <a:lnTo>
                      <a:pt x="30" y="60"/>
                    </a:lnTo>
                    <a:lnTo>
                      <a:pt x="36" y="59"/>
                    </a:lnTo>
                    <a:lnTo>
                      <a:pt x="41" y="58"/>
                    </a:lnTo>
                    <a:lnTo>
                      <a:pt x="46" y="55"/>
                    </a:lnTo>
                    <a:lnTo>
                      <a:pt x="51" y="51"/>
                    </a:lnTo>
                    <a:lnTo>
                      <a:pt x="54" y="47"/>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10387" name="Freeform 287"/>
              <p:cNvSpPr/>
              <p:nvPr/>
            </p:nvSpPr>
            <p:spPr>
              <a:xfrm>
                <a:off x="2954" y="224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7"/>
                    </a:lnTo>
                    <a:lnTo>
                      <a:pt x="5" y="26"/>
                    </a:lnTo>
                    <a:lnTo>
                      <a:pt x="3" y="23"/>
                    </a:lnTo>
                    <a:lnTo>
                      <a:pt x="1" y="20"/>
                    </a:lnTo>
                    <a:lnTo>
                      <a:pt x="0" y="18"/>
                    </a:lnTo>
                    <a:lnTo>
                      <a:pt x="0" y="15"/>
                    </a:lnTo>
                    <a:lnTo>
                      <a:pt x="0" y="12"/>
                    </a:lnTo>
                    <a:lnTo>
                      <a:pt x="1" y="10"/>
                    </a:lnTo>
                    <a:lnTo>
                      <a:pt x="3" y="7"/>
                    </a:lnTo>
                    <a:lnTo>
                      <a:pt x="5" y="5"/>
                    </a:lnTo>
                    <a:lnTo>
                      <a:pt x="7" y="3"/>
                    </a:lnTo>
                    <a:lnTo>
                      <a:pt x="10" y="2"/>
                    </a:lnTo>
                    <a:lnTo>
                      <a:pt x="13" y="0"/>
                    </a:lnTo>
                    <a:lnTo>
                      <a:pt x="15" y="0"/>
                    </a:lnTo>
                    <a:lnTo>
                      <a:pt x="18"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grpSp>
      </p:grpSp>
      <p:sp>
        <p:nvSpPr>
          <p:cNvPr id="286" name="Text Box 305"/>
          <p:cNvSpPr txBox="1"/>
          <p:nvPr/>
        </p:nvSpPr>
        <p:spPr>
          <a:xfrm>
            <a:off x="2286000" y="757238"/>
            <a:ext cx="4495800" cy="461962"/>
          </a:xfrm>
          <a:prstGeom prst="rect">
            <a:avLst/>
          </a:prstGeom>
          <a:solidFill>
            <a:srgbClr val="3366FF"/>
          </a:solidFill>
          <a:ln w="9525" cap="flat" cmpd="sng">
            <a:solidFill>
              <a:srgbClr val="FF0000"/>
            </a:solidFill>
            <a:prstDash val="solid"/>
            <a:miter/>
            <a:headEnd type="none" w="med" len="med"/>
            <a:tailEnd type="none" w="med" len="med"/>
          </a:ln>
        </p:spPr>
        <p:txBody>
          <a:bodyPr>
            <a:spAutoFit/>
          </a:bodyPr>
          <a:p>
            <a:pPr algn="ctr">
              <a:spcBef>
                <a:spcPct val="50000"/>
              </a:spcBef>
            </a:pPr>
            <a:r>
              <a:rPr sz="2400" b="1" dirty="0">
                <a:solidFill>
                  <a:srgbClr val="FFFF00"/>
                </a:solidFill>
                <a:latin typeface="Arial" panose="020B0604020202020204" pitchFamily="34" charset="0"/>
                <a:cs typeface="Arial" panose="020B0604020202020204" pitchFamily="34" charset="0"/>
              </a:rPr>
              <a:t>THẢO LUẬN NHÓM BÀN</a:t>
            </a:r>
            <a:endParaRPr sz="2400" b="1" dirty="0">
              <a:solidFill>
                <a:srgbClr val="FFFF00"/>
              </a:solidFill>
              <a:latin typeface="Arial" panose="020B0604020202020204" pitchFamily="34" charset="0"/>
              <a:ea typeface="Arial" panose="020B0604020202020204" pitchFamily="34" charset="0"/>
            </a:endParaRPr>
          </a:p>
        </p:txBody>
      </p:sp>
      <p:sp>
        <p:nvSpPr>
          <p:cNvPr id="287" name="Rectangle 304" descr="Parchment"/>
          <p:cNvSpPr>
            <a:spLocks noChangeArrowheads="1"/>
          </p:cNvSpPr>
          <p:nvPr/>
        </p:nvSpPr>
        <p:spPr bwMode="auto">
          <a:xfrm>
            <a:off x="555625" y="1419225"/>
            <a:ext cx="8072438" cy="3381375"/>
          </a:xfrm>
          <a:prstGeom prst="rect">
            <a:avLst/>
          </a:prstGeom>
          <a:blipFill dpi="0" rotWithShape="0">
            <a:blip r:embed="rId2"/>
            <a:srcRect/>
            <a:tile tx="0" ty="0" sx="100000" sy="100000" flip="none" algn="tl"/>
          </a:blipFill>
          <a:ln w="38100" cmpd="dbl">
            <a:solidFill>
              <a:srgbClr val="FF0000"/>
            </a:solidFill>
            <a:miter lim="800000"/>
          </a:ln>
        </p:spPr>
        <p:txBody>
          <a:bodyPr/>
          <a:p>
            <a:pPr marL="342900" indent="-342900" eaLnBrk="0" hangingPunct="0">
              <a:lnSpc>
                <a:spcPct val="90000"/>
              </a:lnSpc>
              <a:spcBef>
                <a:spcPct val="20000"/>
              </a:spcBef>
              <a:buNone/>
            </a:pPr>
            <a:r>
              <a:rPr sz="2400" b="1" dirty="0">
                <a:latin typeface="Times New Roman" panose="02020603050405020304" pitchFamily="18" charset="0"/>
                <a:cs typeface="Times New Roman" panose="02020603050405020304" pitchFamily="18" charset="0"/>
              </a:rPr>
              <a:t>- Hoạt động nhóm b</a:t>
            </a:r>
            <a:r>
              <a:rPr sz="2400" b="1" dirty="0">
                <a:latin typeface="Times New Roman" panose="02020603050405020304" pitchFamily="18" charset="0"/>
                <a:ea typeface="Times New Roman" panose="02020603050405020304" pitchFamily="18" charset="0"/>
              </a:rPr>
              <a:t>à</a:t>
            </a:r>
            <a:r>
              <a:rPr sz="2400" b="1" dirty="0">
                <a:latin typeface="Times New Roman" panose="02020603050405020304" pitchFamily="18" charset="0"/>
                <a:cs typeface="Times New Roman" panose="02020603050405020304" pitchFamily="18" charset="0"/>
              </a:rPr>
              <a:t>n.</a:t>
            </a:r>
            <a:endParaRPr sz="2400" b="1" dirty="0">
              <a:latin typeface="Times New Roman" panose="02020603050405020304" pitchFamily="18" charset="0"/>
              <a:cs typeface="Times New Roman" panose="02020603050405020304" pitchFamily="18" charset="0"/>
            </a:endParaRPr>
          </a:p>
          <a:p>
            <a:pPr marL="342900" indent="-342900" eaLnBrk="0" hangingPunct="0">
              <a:lnSpc>
                <a:spcPct val="90000"/>
              </a:lnSpc>
              <a:spcBef>
                <a:spcPct val="20000"/>
              </a:spcBef>
              <a:buNone/>
            </a:pPr>
            <a:r>
              <a:rPr sz="2400" b="1" dirty="0">
                <a:latin typeface="Times New Roman" panose="02020603050405020304" pitchFamily="18" charset="0"/>
                <a:cs typeface="Times New Roman" panose="02020603050405020304" pitchFamily="18" charset="0"/>
              </a:rPr>
              <a:t>- Thời gian: 5 phút.</a:t>
            </a:r>
            <a:r>
              <a:rPr lang="vi-VN" altLang="x-none" sz="2400" b="1" dirty="0">
                <a:latin typeface="Times New Roman" panose="02020603050405020304" pitchFamily="18" charset="0"/>
                <a:cs typeface="Times New Roman" panose="02020603050405020304" pitchFamily="18" charset="0"/>
              </a:rPr>
              <a:t> </a:t>
            </a:r>
            <a:endParaRPr sz="2400" b="1" dirty="0">
              <a:latin typeface="Times New Roman" panose="02020603050405020304" pitchFamily="18" charset="0"/>
              <a:cs typeface="Times New Roman" panose="02020603050405020304" pitchFamily="18" charset="0"/>
            </a:endParaRPr>
          </a:p>
          <a:p>
            <a:pPr marL="342900" indent="-342900" eaLnBrk="0" hangingPunct="0">
              <a:lnSpc>
                <a:spcPct val="90000"/>
              </a:lnSpc>
              <a:spcBef>
                <a:spcPct val="20000"/>
              </a:spcBef>
              <a:buNone/>
            </a:pPr>
            <a:r>
              <a:rPr sz="2400" b="1" dirty="0">
                <a:latin typeface="Times New Roman" panose="02020603050405020304" pitchFamily="18" charset="0"/>
                <a:cs typeface="Times New Roman" panose="02020603050405020304" pitchFamily="18" charset="0"/>
              </a:rPr>
              <a:t>- Sản phẩm hoạt động: ghi v</a:t>
            </a:r>
            <a:r>
              <a:rPr sz="2400" b="1" dirty="0">
                <a:latin typeface="Times New Roman" panose="02020603050405020304" pitchFamily="18" charset="0"/>
                <a:ea typeface="Times New Roman" panose="02020603050405020304" pitchFamily="18" charset="0"/>
              </a:rPr>
              <a:t>à</a:t>
            </a:r>
            <a:r>
              <a:rPr sz="2400" b="1" dirty="0">
                <a:latin typeface="Times New Roman" panose="02020603050405020304" pitchFamily="18" charset="0"/>
                <a:cs typeface="Times New Roman" panose="02020603050405020304" pitchFamily="18" charset="0"/>
              </a:rPr>
              <a:t>o </a:t>
            </a:r>
            <a:r>
              <a:rPr sz="2400" b="1" dirty="0">
                <a:solidFill>
                  <a:srgbClr val="FF0000"/>
                </a:solidFill>
                <a:latin typeface="Times New Roman" panose="02020603050405020304" pitchFamily="18" charset="0"/>
                <a:cs typeface="Times New Roman" panose="02020603050405020304" pitchFamily="18" charset="0"/>
              </a:rPr>
              <a:t>phiếu học tập số 4</a:t>
            </a:r>
            <a:r>
              <a:rPr sz="2400" b="1" dirty="0">
                <a:latin typeface="Times New Roman" panose="02020603050405020304" pitchFamily="18" charset="0"/>
                <a:cs typeface="Times New Roman" panose="02020603050405020304" pitchFamily="18" charset="0"/>
              </a:rPr>
              <a:t>.</a:t>
            </a:r>
            <a:endParaRPr sz="2400" b="1" dirty="0">
              <a:latin typeface="Times New Roman" panose="02020603050405020304" pitchFamily="18" charset="0"/>
              <a:cs typeface="Times New Roman" panose="02020603050405020304" pitchFamily="18" charset="0"/>
            </a:endParaRPr>
          </a:p>
          <a:p>
            <a:pPr marL="342900" indent="-342900" eaLnBrk="0" hangingPunct="0">
              <a:lnSpc>
                <a:spcPct val="90000"/>
              </a:lnSpc>
              <a:spcBef>
                <a:spcPct val="20000"/>
              </a:spcBef>
              <a:buChar char="-"/>
            </a:pPr>
            <a:r>
              <a:rPr sz="2400" b="1" dirty="0">
                <a:latin typeface="Times New Roman" panose="02020603050405020304" pitchFamily="18" charset="0"/>
                <a:cs typeface="Times New Roman" panose="02020603050405020304" pitchFamily="18" charset="0"/>
              </a:rPr>
              <a:t>Nội dung thảo luận:</a:t>
            </a:r>
            <a:endParaRPr sz="2400" b="1" dirty="0">
              <a:latin typeface="Times New Roman" panose="02020603050405020304" pitchFamily="18" charset="0"/>
              <a:cs typeface="Times New Roman" panose="02020603050405020304" pitchFamily="18" charset="0"/>
            </a:endParaRPr>
          </a:p>
          <a:p>
            <a:pPr marL="342900" indent="-342900">
              <a:buNone/>
            </a:pPr>
            <a:r>
              <a:rPr sz="2400" b="1" dirty="0">
                <a:solidFill>
                  <a:srgbClr val="0000FF"/>
                </a:solidFill>
                <a:latin typeface="Times New Roman" panose="02020603050405020304" pitchFamily="18" charset="0"/>
              </a:rPr>
              <a:t>1. </a:t>
            </a:r>
            <a:r>
              <a:rPr lang="vi-VN" altLang="x-none" sz="2400" b="1" dirty="0">
                <a:solidFill>
                  <a:srgbClr val="0000FF"/>
                </a:solidFill>
                <a:latin typeface="Times New Roman" panose="02020603050405020304" pitchFamily="18" charset="0"/>
              </a:rPr>
              <a:t>Nêu những biện pháp nghệ thuật được sử dụng trong văn bản?</a:t>
            </a:r>
            <a:endParaRPr sz="2400" b="1" dirty="0">
              <a:solidFill>
                <a:srgbClr val="0000FF"/>
              </a:solidFill>
              <a:latin typeface="Times New Roman" panose="02020603050405020304" pitchFamily="18" charset="0"/>
            </a:endParaRPr>
          </a:p>
          <a:p>
            <a:pPr marL="342900" indent="-342900">
              <a:buNone/>
            </a:pPr>
            <a:r>
              <a:rPr sz="2400" b="1" dirty="0">
                <a:solidFill>
                  <a:srgbClr val="0000FF"/>
                </a:solidFill>
                <a:latin typeface="Times New Roman" panose="02020603050405020304" pitchFamily="18" charset="0"/>
              </a:rPr>
              <a:t>2. </a:t>
            </a:r>
            <a:r>
              <a:rPr lang="vi-VN" altLang="x-none" sz="2400" b="1" dirty="0">
                <a:solidFill>
                  <a:srgbClr val="0000FF"/>
                </a:solidFill>
                <a:latin typeface="Times New Roman" panose="02020603050405020304" pitchFamily="18" charset="0"/>
              </a:rPr>
              <a:t>Nội dung chính của văn bản “</a:t>
            </a:r>
            <a:r>
              <a:rPr sz="2400" b="1" dirty="0">
                <a:solidFill>
                  <a:srgbClr val="0000FF"/>
                </a:solidFill>
                <a:latin typeface="Times New Roman" panose="02020603050405020304" pitchFamily="18" charset="0"/>
              </a:rPr>
              <a:t>Hội thổi cơm thi ở Đồng Vân</a:t>
            </a:r>
            <a:r>
              <a:rPr lang="vi-VN" altLang="x-none" sz="2400" b="1" dirty="0">
                <a:solidFill>
                  <a:srgbClr val="0000FF"/>
                </a:solidFill>
                <a:latin typeface="Times New Roman" panose="02020603050405020304" pitchFamily="18" charset="0"/>
              </a:rPr>
              <a:t>?</a:t>
            </a:r>
            <a:endParaRPr sz="2400" b="1" dirty="0">
              <a:solidFill>
                <a:srgbClr val="0000FF"/>
              </a:solidFill>
              <a:latin typeface="Times New Roman" panose="02020603050405020304" pitchFamily="18" charset="0"/>
            </a:endParaRPr>
          </a:p>
          <a:p>
            <a:pPr marL="342900" indent="-342900" eaLnBrk="0" hangingPunct="0">
              <a:lnSpc>
                <a:spcPct val="90000"/>
              </a:lnSpc>
              <a:spcBef>
                <a:spcPct val="20000"/>
              </a:spcBef>
              <a:buChar char="-"/>
            </a:pPr>
            <a:endParaRPr sz="2400" b="1" dirty="0">
              <a:solidFill>
                <a:srgbClr val="0000FF"/>
              </a:solidFill>
              <a:latin typeface="Times New Roman" panose="02020603050405020304" pitchFamily="18" charset="0"/>
              <a:cs typeface="Times New Roman" panose="02020603050405020304" pitchFamily="18" charset="0"/>
            </a:endParaRPr>
          </a:p>
          <a:p>
            <a:pPr marL="342900" indent="-342900" eaLnBrk="0" hangingPunct="0">
              <a:lnSpc>
                <a:spcPct val="90000"/>
              </a:lnSpc>
              <a:spcBef>
                <a:spcPct val="20000"/>
              </a:spcBef>
              <a:buNone/>
            </a:pPr>
            <a:endParaRPr sz="2000" b="1" dirty="0">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lt">
                                    <p:tmAbs val="75"/>
                                  </p:iterate>
                                  <p:childTnLst>
                                    <p:set>
                                      <p:cBhvr>
                                        <p:cTn id="6" dur="1" fill="hold">
                                          <p:stCondLst>
                                            <p:cond delay="74"/>
                                          </p:stCondLst>
                                        </p:cTn>
                                        <p:tgtEl>
                                          <p:spTgt spid="286"/>
                                        </p:tgtEl>
                                        <p:attrNameLst>
                                          <p:attrName>style.visibility</p:attrName>
                                        </p:attrNameLst>
                                      </p:cBhvr>
                                      <p:to>
                                        <p:strVal val="visible"/>
                                      </p:to>
                                    </p:set>
                                  </p:childTnLst>
                                </p:cTn>
                              </p:par>
                            </p:childTnLst>
                          </p:cTn>
                        </p:par>
                        <p:par>
                          <p:cTn id="7" fill="hold">
                            <p:stCondLst>
                              <p:cond delay="1350"/>
                            </p:stCondLst>
                            <p:childTnLst>
                              <p:par>
                                <p:cTn id="8" presetID="8" presetClass="entr" presetSubtype="16" fill="hold" grpId="0" nodeType="afterEffect">
                                  <p:stCondLst>
                                    <p:cond delay="0"/>
                                  </p:stCondLst>
                                  <p:childTnLst>
                                    <p:set>
                                      <p:cBhvr>
                                        <p:cTn id="9" dur="1" fill="hold">
                                          <p:stCondLst>
                                            <p:cond delay="0"/>
                                          </p:stCondLst>
                                        </p:cTn>
                                        <p:tgtEl>
                                          <p:spTgt spid="287"/>
                                        </p:tgtEl>
                                        <p:attrNameLst>
                                          <p:attrName>style.visibility</p:attrName>
                                        </p:attrNameLst>
                                      </p:cBhvr>
                                      <p:to>
                                        <p:strVal val="visible"/>
                                      </p:to>
                                    </p:set>
                                    <p:animEffect transition="in" filter="diamond(in)">
                                      <p:cBhvr>
                                        <p:cTn id="10" dur="2000"/>
                                        <p:tgtEl>
                                          <p:spTgt spid="2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 grpId="0" animBg="1"/>
      <p:bldP spid="28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1266" name="Group 4"/>
          <p:cNvGrpSpPr/>
          <p:nvPr/>
        </p:nvGrpSpPr>
        <p:grpSpPr>
          <a:xfrm>
            <a:off x="-38100" y="-38100"/>
            <a:ext cx="9220200" cy="6934200"/>
            <a:chOff x="0" y="0"/>
            <a:chExt cx="5760" cy="4320"/>
          </a:xfrm>
        </p:grpSpPr>
        <p:pic>
          <p:nvPicPr>
            <p:cNvPr id="11269" name="Picture 5"/>
            <p:cNvPicPr>
              <a:picLocks noChangeAspect="1"/>
            </p:cNvPicPr>
            <p:nvPr/>
          </p:nvPicPr>
          <p:blipFill>
            <a:blip r:embed="rId1"/>
            <a:stretch>
              <a:fillRect/>
            </a:stretch>
          </p:blipFill>
          <p:spPr>
            <a:xfrm>
              <a:off x="0" y="0"/>
              <a:ext cx="5760" cy="4320"/>
            </a:xfrm>
            <a:prstGeom prst="rect">
              <a:avLst/>
            </a:prstGeom>
            <a:noFill/>
            <a:ln w="9525">
              <a:noFill/>
            </a:ln>
          </p:spPr>
        </p:pic>
        <p:grpSp>
          <p:nvGrpSpPr>
            <p:cNvPr id="11270" name="Group 6"/>
            <p:cNvGrpSpPr/>
            <p:nvPr/>
          </p:nvGrpSpPr>
          <p:grpSpPr>
            <a:xfrm>
              <a:off x="94" y="3272"/>
              <a:ext cx="859" cy="952"/>
              <a:chOff x="2794" y="2160"/>
              <a:chExt cx="1154" cy="1279"/>
            </a:xfrm>
          </p:grpSpPr>
          <p:sp>
            <p:nvSpPr>
              <p:cNvPr id="11412" name="AutoShape 7"/>
              <p:cNvSpPr>
                <a:spLocks noChangeAspect="1" noTextEdit="1"/>
              </p:cNvSpPr>
              <p:nvPr/>
            </p:nvSpPr>
            <p:spPr>
              <a:xfrm>
                <a:off x="2832" y="2160"/>
                <a:ext cx="1116" cy="1237"/>
              </a:xfrm>
              <a:prstGeom prst="rect">
                <a:avLst/>
              </a:prstGeom>
              <a:noFill/>
              <a:ln w="9525">
                <a:noFill/>
              </a:ln>
            </p:spPr>
            <p:txBody>
              <a:bodyPr/>
              <a:p>
                <a:endParaRPr lang="en-US"/>
              </a:p>
            </p:txBody>
          </p:sp>
          <p:sp>
            <p:nvSpPr>
              <p:cNvPr id="11413" name="Freeform 8"/>
              <p:cNvSpPr/>
              <p:nvPr/>
            </p:nvSpPr>
            <p:spPr>
              <a:xfrm>
                <a:off x="2912" y="2780"/>
                <a:ext cx="30" cy="30"/>
              </a:xfrm>
              <a:custGeom>
                <a:avLst/>
                <a:gdLst>
                  <a:gd name="txL" fmla="*/ 0 w 61"/>
                  <a:gd name="txT" fmla="*/ 0 h 60"/>
                  <a:gd name="txR" fmla="*/ 61 w 61"/>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61" h="60">
                    <a:moveTo>
                      <a:pt x="31" y="60"/>
                    </a:moveTo>
                    <a:lnTo>
                      <a:pt x="18" y="57"/>
                    </a:lnTo>
                    <a:lnTo>
                      <a:pt x="9" y="50"/>
                    </a:lnTo>
                    <a:lnTo>
                      <a:pt x="2" y="41"/>
                    </a:lnTo>
                    <a:lnTo>
                      <a:pt x="0" y="30"/>
                    </a:lnTo>
                    <a:lnTo>
                      <a:pt x="2" y="18"/>
                    </a:lnTo>
                    <a:lnTo>
                      <a:pt x="9" y="8"/>
                    </a:lnTo>
                    <a:lnTo>
                      <a:pt x="18" y="2"/>
                    </a:lnTo>
                    <a:lnTo>
                      <a:pt x="31" y="0"/>
                    </a:lnTo>
                    <a:lnTo>
                      <a:pt x="42" y="2"/>
                    </a:lnTo>
                    <a:lnTo>
                      <a:pt x="52" y="8"/>
                    </a:lnTo>
                    <a:lnTo>
                      <a:pt x="58" y="18"/>
                    </a:lnTo>
                    <a:lnTo>
                      <a:pt x="61" y="30"/>
                    </a:lnTo>
                    <a:lnTo>
                      <a:pt x="58" y="41"/>
                    </a:lnTo>
                    <a:lnTo>
                      <a:pt x="52" y="50"/>
                    </a:lnTo>
                    <a:lnTo>
                      <a:pt x="42" y="57"/>
                    </a:lnTo>
                    <a:lnTo>
                      <a:pt x="31" y="60"/>
                    </a:lnTo>
                    <a:close/>
                  </a:path>
                </a:pathLst>
              </a:custGeom>
              <a:solidFill>
                <a:srgbClr val="FFFF93">
                  <a:alpha val="100000"/>
                </a:srgbClr>
              </a:solidFill>
              <a:ln w="9525">
                <a:noFill/>
              </a:ln>
            </p:spPr>
            <p:txBody>
              <a:bodyPr/>
              <a:p>
                <a:endParaRPr lang="en-US"/>
              </a:p>
            </p:txBody>
          </p:sp>
          <p:sp>
            <p:nvSpPr>
              <p:cNvPr id="11414" name="Freeform 9"/>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11415" name="Freeform 10"/>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11416" name="Freeform 11"/>
              <p:cNvSpPr/>
              <p:nvPr/>
            </p:nvSpPr>
            <p:spPr>
              <a:xfrm>
                <a:off x="2821" y="2718"/>
                <a:ext cx="89" cy="73"/>
              </a:xfrm>
              <a:custGeom>
                <a:avLst/>
                <a:gdLst>
                  <a:gd name="txL" fmla="*/ 0 w 177"/>
                  <a:gd name="txT" fmla="*/ 0 h 146"/>
                  <a:gd name="txR" fmla="*/ 177 w 177"/>
                  <a:gd name="txB" fmla="*/ 146 h 146"/>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77" h="146">
                    <a:moveTo>
                      <a:pt x="163" y="144"/>
                    </a:moveTo>
                    <a:lnTo>
                      <a:pt x="177" y="118"/>
                    </a:lnTo>
                    <a:lnTo>
                      <a:pt x="172" y="110"/>
                    </a:lnTo>
                    <a:lnTo>
                      <a:pt x="161" y="89"/>
                    </a:lnTo>
                    <a:lnTo>
                      <a:pt x="144" y="62"/>
                    </a:lnTo>
                    <a:lnTo>
                      <a:pt x="122" y="33"/>
                    </a:lnTo>
                    <a:lnTo>
                      <a:pt x="95" y="11"/>
                    </a:lnTo>
                    <a:lnTo>
                      <a:pt x="69" y="0"/>
                    </a:lnTo>
                    <a:lnTo>
                      <a:pt x="40" y="7"/>
                    </a:lnTo>
                    <a:lnTo>
                      <a:pt x="14" y="38"/>
                    </a:lnTo>
                    <a:lnTo>
                      <a:pt x="3" y="60"/>
                    </a:lnTo>
                    <a:lnTo>
                      <a:pt x="0" y="78"/>
                    </a:lnTo>
                    <a:lnTo>
                      <a:pt x="1" y="94"/>
                    </a:lnTo>
                    <a:lnTo>
                      <a:pt x="8" y="106"/>
                    </a:lnTo>
                    <a:lnTo>
                      <a:pt x="17" y="117"/>
                    </a:lnTo>
                    <a:lnTo>
                      <a:pt x="30" y="126"/>
                    </a:lnTo>
                    <a:lnTo>
                      <a:pt x="46" y="132"/>
                    </a:lnTo>
                    <a:lnTo>
                      <a:pt x="62" y="138"/>
                    </a:lnTo>
                    <a:lnTo>
                      <a:pt x="79" y="141"/>
                    </a:lnTo>
                    <a:lnTo>
                      <a:pt x="98" y="143"/>
                    </a:lnTo>
                    <a:lnTo>
                      <a:pt x="115" y="144"/>
                    </a:lnTo>
                    <a:lnTo>
                      <a:pt x="130" y="146"/>
                    </a:lnTo>
                    <a:lnTo>
                      <a:pt x="144" y="146"/>
                    </a:lnTo>
                    <a:lnTo>
                      <a:pt x="154" y="144"/>
                    </a:lnTo>
                    <a:lnTo>
                      <a:pt x="161" y="144"/>
                    </a:lnTo>
                    <a:lnTo>
                      <a:pt x="163" y="144"/>
                    </a:lnTo>
                    <a:close/>
                  </a:path>
                </a:pathLst>
              </a:custGeom>
              <a:solidFill>
                <a:srgbClr val="6800E0">
                  <a:alpha val="100000"/>
                </a:srgbClr>
              </a:solidFill>
              <a:ln w="9525">
                <a:noFill/>
              </a:ln>
            </p:spPr>
            <p:txBody>
              <a:bodyPr/>
              <a:p>
                <a:endParaRPr lang="en-US"/>
              </a:p>
            </p:txBody>
          </p:sp>
          <p:sp>
            <p:nvSpPr>
              <p:cNvPr id="11417" name="Freeform 12"/>
              <p:cNvSpPr/>
              <p:nvPr/>
            </p:nvSpPr>
            <p:spPr>
              <a:xfrm>
                <a:off x="2821" y="2800"/>
                <a:ext cx="89" cy="71"/>
              </a:xfrm>
              <a:custGeom>
                <a:avLst/>
                <a:gdLst>
                  <a:gd name="txL" fmla="*/ 0 w 178"/>
                  <a:gd name="txT" fmla="*/ 0 h 143"/>
                  <a:gd name="txR" fmla="*/ 178 w 178"/>
                  <a:gd name="txB" fmla="*/ 143 h 14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78" h="143">
                    <a:moveTo>
                      <a:pt x="178" y="27"/>
                    </a:moveTo>
                    <a:lnTo>
                      <a:pt x="164" y="1"/>
                    </a:lnTo>
                    <a:lnTo>
                      <a:pt x="162" y="1"/>
                    </a:lnTo>
                    <a:lnTo>
                      <a:pt x="155" y="1"/>
                    </a:lnTo>
                    <a:lnTo>
                      <a:pt x="145" y="0"/>
                    </a:lnTo>
                    <a:lnTo>
                      <a:pt x="131" y="0"/>
                    </a:lnTo>
                    <a:lnTo>
                      <a:pt x="116" y="1"/>
                    </a:lnTo>
                    <a:lnTo>
                      <a:pt x="99" y="2"/>
                    </a:lnTo>
                    <a:lnTo>
                      <a:pt x="80" y="5"/>
                    </a:lnTo>
                    <a:lnTo>
                      <a:pt x="63" y="7"/>
                    </a:lnTo>
                    <a:lnTo>
                      <a:pt x="46" y="13"/>
                    </a:lnTo>
                    <a:lnTo>
                      <a:pt x="31" y="18"/>
                    </a:lnTo>
                    <a:lnTo>
                      <a:pt x="18" y="27"/>
                    </a:lnTo>
                    <a:lnTo>
                      <a:pt x="8" y="37"/>
                    </a:lnTo>
                    <a:lnTo>
                      <a:pt x="2" y="50"/>
                    </a:lnTo>
                    <a:lnTo>
                      <a:pt x="0" y="65"/>
                    </a:lnTo>
                    <a:lnTo>
                      <a:pt x="4" y="83"/>
                    </a:lnTo>
                    <a:lnTo>
                      <a:pt x="14" y="104"/>
                    </a:lnTo>
                    <a:lnTo>
                      <a:pt x="41" y="135"/>
                    </a:lnTo>
                    <a:lnTo>
                      <a:pt x="69" y="143"/>
                    </a:lnTo>
                    <a:lnTo>
                      <a:pt x="96" y="132"/>
                    </a:lnTo>
                    <a:lnTo>
                      <a:pt x="122" y="111"/>
                    </a:lnTo>
                    <a:lnTo>
                      <a:pt x="145" y="83"/>
                    </a:lnTo>
                    <a:lnTo>
                      <a:pt x="162" y="55"/>
                    </a:lnTo>
                    <a:lnTo>
                      <a:pt x="174" y="35"/>
                    </a:lnTo>
                    <a:lnTo>
                      <a:pt x="178" y="27"/>
                    </a:lnTo>
                    <a:close/>
                  </a:path>
                </a:pathLst>
              </a:custGeom>
              <a:solidFill>
                <a:srgbClr val="6800E0">
                  <a:alpha val="100000"/>
                </a:srgbClr>
              </a:solidFill>
              <a:ln w="9525">
                <a:noFill/>
              </a:ln>
            </p:spPr>
            <p:txBody>
              <a:bodyPr/>
              <a:p>
                <a:endParaRPr lang="en-US"/>
              </a:p>
            </p:txBody>
          </p:sp>
          <p:sp>
            <p:nvSpPr>
              <p:cNvPr id="11418" name="Freeform 13"/>
              <p:cNvSpPr/>
              <p:nvPr/>
            </p:nvSpPr>
            <p:spPr>
              <a:xfrm>
                <a:off x="2894" y="2818"/>
                <a:ext cx="66" cy="90"/>
              </a:xfrm>
              <a:custGeom>
                <a:avLst/>
                <a:gdLst>
                  <a:gd name="txL" fmla="*/ 0 w 132"/>
                  <a:gd name="txT" fmla="*/ 0 h 181"/>
                  <a:gd name="txR" fmla="*/ 132 w 132"/>
                  <a:gd name="txB" fmla="*/ 181 h 181"/>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2" h="181">
                    <a:moveTo>
                      <a:pt x="82" y="0"/>
                    </a:moveTo>
                    <a:lnTo>
                      <a:pt x="52" y="0"/>
                    </a:lnTo>
                    <a:lnTo>
                      <a:pt x="47" y="8"/>
                    </a:lnTo>
                    <a:lnTo>
                      <a:pt x="35" y="29"/>
                    </a:lnTo>
                    <a:lnTo>
                      <a:pt x="20" y="57"/>
                    </a:lnTo>
                    <a:lnTo>
                      <a:pt x="7" y="90"/>
                    </a:lnTo>
                    <a:lnTo>
                      <a:pt x="0" y="123"/>
                    </a:lnTo>
                    <a:lnTo>
                      <a:pt x="5" y="152"/>
                    </a:lnTo>
                    <a:lnTo>
                      <a:pt x="24" y="172"/>
                    </a:lnTo>
                    <a:lnTo>
                      <a:pt x="64" y="181"/>
                    </a:lnTo>
                    <a:lnTo>
                      <a:pt x="106" y="172"/>
                    </a:lnTo>
                    <a:lnTo>
                      <a:pt x="127" y="152"/>
                    </a:lnTo>
                    <a:lnTo>
                      <a:pt x="132" y="123"/>
                    </a:lnTo>
                    <a:lnTo>
                      <a:pt x="127" y="90"/>
                    </a:lnTo>
                    <a:lnTo>
                      <a:pt x="114" y="57"/>
                    </a:lnTo>
                    <a:lnTo>
                      <a:pt x="99" y="29"/>
                    </a:lnTo>
                    <a:lnTo>
                      <a:pt x="86" y="8"/>
                    </a:lnTo>
                    <a:lnTo>
                      <a:pt x="82" y="0"/>
                    </a:lnTo>
                    <a:close/>
                  </a:path>
                </a:pathLst>
              </a:custGeom>
              <a:solidFill>
                <a:srgbClr val="6800E0">
                  <a:alpha val="100000"/>
                </a:srgbClr>
              </a:solidFill>
              <a:ln w="9525">
                <a:noFill/>
              </a:ln>
            </p:spPr>
            <p:txBody>
              <a:bodyPr/>
              <a:p>
                <a:endParaRPr lang="en-US"/>
              </a:p>
            </p:txBody>
          </p:sp>
          <p:sp>
            <p:nvSpPr>
              <p:cNvPr id="11419" name="Freeform 14"/>
              <p:cNvSpPr/>
              <p:nvPr/>
            </p:nvSpPr>
            <p:spPr>
              <a:xfrm>
                <a:off x="2944" y="2799"/>
                <a:ext cx="88" cy="72"/>
              </a:xfrm>
              <a:custGeom>
                <a:avLst/>
                <a:gdLst>
                  <a:gd name="txL" fmla="*/ 0 w 177"/>
                  <a:gd name="txT" fmla="*/ 0 h 144"/>
                  <a:gd name="txR" fmla="*/ 177 w 177"/>
                  <a:gd name="txB" fmla="*/ 144 h 144"/>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77" h="144">
                    <a:moveTo>
                      <a:pt x="15" y="1"/>
                    </a:moveTo>
                    <a:lnTo>
                      <a:pt x="0" y="26"/>
                    </a:lnTo>
                    <a:lnTo>
                      <a:pt x="5" y="34"/>
                    </a:lnTo>
                    <a:lnTo>
                      <a:pt x="16" y="55"/>
                    </a:lnTo>
                    <a:lnTo>
                      <a:pt x="33" y="83"/>
                    </a:lnTo>
                    <a:lnTo>
                      <a:pt x="56" y="110"/>
                    </a:lnTo>
                    <a:lnTo>
                      <a:pt x="82" y="132"/>
                    </a:lnTo>
                    <a:lnTo>
                      <a:pt x="109" y="144"/>
                    </a:lnTo>
                    <a:lnTo>
                      <a:pt x="137" y="137"/>
                    </a:lnTo>
                    <a:lnTo>
                      <a:pt x="164" y="106"/>
                    </a:lnTo>
                    <a:lnTo>
                      <a:pt x="174" y="85"/>
                    </a:lnTo>
                    <a:lnTo>
                      <a:pt x="177" y="67"/>
                    </a:lnTo>
                    <a:lnTo>
                      <a:pt x="176" y="50"/>
                    </a:lnTo>
                    <a:lnTo>
                      <a:pt x="170" y="38"/>
                    </a:lnTo>
                    <a:lnTo>
                      <a:pt x="161" y="27"/>
                    </a:lnTo>
                    <a:lnTo>
                      <a:pt x="147" y="19"/>
                    </a:lnTo>
                    <a:lnTo>
                      <a:pt x="132" y="12"/>
                    </a:lnTo>
                    <a:lnTo>
                      <a:pt x="116" y="8"/>
                    </a:lnTo>
                    <a:lnTo>
                      <a:pt x="98" y="4"/>
                    </a:lnTo>
                    <a:lnTo>
                      <a:pt x="81" y="2"/>
                    </a:lnTo>
                    <a:lnTo>
                      <a:pt x="63" y="1"/>
                    </a:lnTo>
                    <a:lnTo>
                      <a:pt x="48" y="0"/>
                    </a:lnTo>
                    <a:lnTo>
                      <a:pt x="35" y="0"/>
                    </a:lnTo>
                    <a:lnTo>
                      <a:pt x="24" y="1"/>
                    </a:lnTo>
                    <a:lnTo>
                      <a:pt x="17" y="1"/>
                    </a:lnTo>
                    <a:lnTo>
                      <a:pt x="15" y="1"/>
                    </a:lnTo>
                    <a:close/>
                  </a:path>
                </a:pathLst>
              </a:custGeom>
              <a:solidFill>
                <a:srgbClr val="6800E0">
                  <a:alpha val="100000"/>
                </a:srgbClr>
              </a:solidFill>
              <a:ln w="9525">
                <a:noFill/>
              </a:ln>
            </p:spPr>
            <p:txBody>
              <a:bodyPr/>
              <a:p>
                <a:endParaRPr lang="en-US"/>
              </a:p>
            </p:txBody>
          </p:sp>
          <p:sp>
            <p:nvSpPr>
              <p:cNvPr id="11420" name="Freeform 15"/>
              <p:cNvSpPr/>
              <p:nvPr/>
            </p:nvSpPr>
            <p:spPr>
              <a:xfrm>
                <a:off x="2943" y="2718"/>
                <a:ext cx="90" cy="72"/>
              </a:xfrm>
              <a:custGeom>
                <a:avLst/>
                <a:gdLst>
                  <a:gd name="txL" fmla="*/ 0 w 180"/>
                  <a:gd name="txT" fmla="*/ 0 h 143"/>
                  <a:gd name="txR" fmla="*/ 180 w 180"/>
                  <a:gd name="txB" fmla="*/ 143 h 143"/>
                </a:gdLst>
                <a:ahLst/>
                <a:cxnLst>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0" y="1"/>
                  </a:cxn>
                </a:cxnLst>
                <a:rect l="txL" t="txT" r="txR" b="txB"/>
                <a:pathLst>
                  <a:path w="180" h="143">
                    <a:moveTo>
                      <a:pt x="0" y="116"/>
                    </a:moveTo>
                    <a:lnTo>
                      <a:pt x="15" y="142"/>
                    </a:lnTo>
                    <a:lnTo>
                      <a:pt x="17" y="142"/>
                    </a:lnTo>
                    <a:lnTo>
                      <a:pt x="24" y="142"/>
                    </a:lnTo>
                    <a:lnTo>
                      <a:pt x="34" y="143"/>
                    </a:lnTo>
                    <a:lnTo>
                      <a:pt x="48" y="143"/>
                    </a:lnTo>
                    <a:lnTo>
                      <a:pt x="63" y="142"/>
                    </a:lnTo>
                    <a:lnTo>
                      <a:pt x="80" y="141"/>
                    </a:lnTo>
                    <a:lnTo>
                      <a:pt x="99" y="139"/>
                    </a:lnTo>
                    <a:lnTo>
                      <a:pt x="116" y="135"/>
                    </a:lnTo>
                    <a:lnTo>
                      <a:pt x="133" y="131"/>
                    </a:lnTo>
                    <a:lnTo>
                      <a:pt x="148" y="125"/>
                    </a:lnTo>
                    <a:lnTo>
                      <a:pt x="161" y="117"/>
                    </a:lnTo>
                    <a:lnTo>
                      <a:pt x="171" y="106"/>
                    </a:lnTo>
                    <a:lnTo>
                      <a:pt x="177" y="94"/>
                    </a:lnTo>
                    <a:lnTo>
                      <a:pt x="180" y="79"/>
                    </a:lnTo>
                    <a:lnTo>
                      <a:pt x="175" y="60"/>
                    </a:lnTo>
                    <a:lnTo>
                      <a:pt x="166" y="40"/>
                    </a:lnTo>
                    <a:lnTo>
                      <a:pt x="138" y="7"/>
                    </a:lnTo>
                    <a:lnTo>
                      <a:pt x="109" y="0"/>
                    </a:lnTo>
                    <a:lnTo>
                      <a:pt x="82" y="10"/>
                    </a:lnTo>
                    <a:lnTo>
                      <a:pt x="56" y="32"/>
                    </a:lnTo>
                    <a:lnTo>
                      <a:pt x="33" y="59"/>
                    </a:lnTo>
                    <a:lnTo>
                      <a:pt x="16" y="87"/>
                    </a:lnTo>
                    <a:lnTo>
                      <a:pt x="4" y="108"/>
                    </a:lnTo>
                    <a:lnTo>
                      <a:pt x="0" y="116"/>
                    </a:lnTo>
                    <a:close/>
                  </a:path>
                </a:pathLst>
              </a:custGeom>
              <a:solidFill>
                <a:srgbClr val="6800E0">
                  <a:alpha val="100000"/>
                </a:srgbClr>
              </a:solidFill>
              <a:ln w="9525">
                <a:noFill/>
              </a:ln>
            </p:spPr>
            <p:txBody>
              <a:bodyPr/>
              <a:p>
                <a:endParaRPr lang="en-US"/>
              </a:p>
            </p:txBody>
          </p:sp>
          <p:sp>
            <p:nvSpPr>
              <p:cNvPr id="11421" name="Freeform 16"/>
              <p:cNvSpPr/>
              <p:nvPr/>
            </p:nvSpPr>
            <p:spPr>
              <a:xfrm>
                <a:off x="3116" y="2261"/>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2" y="24"/>
                    </a:moveTo>
                    <a:lnTo>
                      <a:pt x="8" y="23"/>
                    </a:lnTo>
                    <a:lnTo>
                      <a:pt x="3" y="21"/>
                    </a:lnTo>
                    <a:lnTo>
                      <a:pt x="1" y="16"/>
                    </a:lnTo>
                    <a:lnTo>
                      <a:pt x="0" y="11"/>
                    </a:lnTo>
                    <a:lnTo>
                      <a:pt x="1" y="7"/>
                    </a:lnTo>
                    <a:lnTo>
                      <a:pt x="3" y="3"/>
                    </a:lnTo>
                    <a:lnTo>
                      <a:pt x="8" y="1"/>
                    </a:lnTo>
                    <a:lnTo>
                      <a:pt x="12" y="0"/>
                    </a:lnTo>
                    <a:lnTo>
                      <a:pt x="17" y="1"/>
                    </a:lnTo>
                    <a:lnTo>
                      <a:pt x="20" y="3"/>
                    </a:lnTo>
                    <a:lnTo>
                      <a:pt x="23" y="7"/>
                    </a:lnTo>
                    <a:lnTo>
                      <a:pt x="24" y="11"/>
                    </a:lnTo>
                    <a:lnTo>
                      <a:pt x="23" y="16"/>
                    </a:lnTo>
                    <a:lnTo>
                      <a:pt x="20" y="21"/>
                    </a:lnTo>
                    <a:lnTo>
                      <a:pt x="17" y="23"/>
                    </a:lnTo>
                    <a:lnTo>
                      <a:pt x="12" y="24"/>
                    </a:lnTo>
                    <a:close/>
                  </a:path>
                </a:pathLst>
              </a:custGeom>
              <a:solidFill>
                <a:srgbClr val="FFFF93">
                  <a:alpha val="100000"/>
                </a:srgbClr>
              </a:solidFill>
              <a:ln w="9525">
                <a:noFill/>
              </a:ln>
            </p:spPr>
            <p:txBody>
              <a:bodyPr/>
              <a:p>
                <a:endParaRPr lang="en-US"/>
              </a:p>
            </p:txBody>
          </p:sp>
          <p:sp>
            <p:nvSpPr>
              <p:cNvPr id="11422" name="Freeform 17"/>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11423" name="Freeform 18"/>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11424" name="Freeform 19"/>
              <p:cNvSpPr/>
              <p:nvPr/>
            </p:nvSpPr>
            <p:spPr>
              <a:xfrm>
                <a:off x="3080" y="2236"/>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8"/>
                    </a:lnTo>
                    <a:lnTo>
                      <a:pt x="70" y="44"/>
                    </a:lnTo>
                    <a:lnTo>
                      <a:pt x="64" y="36"/>
                    </a:lnTo>
                    <a:lnTo>
                      <a:pt x="58" y="25"/>
                    </a:lnTo>
                    <a:lnTo>
                      <a:pt x="49" y="14"/>
                    </a:lnTo>
                    <a:lnTo>
                      <a:pt x="39" y="5"/>
                    </a:lnTo>
                    <a:lnTo>
                      <a:pt x="28" y="0"/>
                    </a:lnTo>
                    <a:lnTo>
                      <a:pt x="16" y="4"/>
                    </a:lnTo>
                    <a:lnTo>
                      <a:pt x="6" y="17"/>
                    </a:lnTo>
                    <a:lnTo>
                      <a:pt x="0" y="33"/>
                    </a:lnTo>
                    <a:lnTo>
                      <a:pt x="3" y="43"/>
                    </a:lnTo>
                    <a:lnTo>
                      <a:pt x="11" y="51"/>
                    </a:lnTo>
                    <a:lnTo>
                      <a:pt x="25" y="56"/>
                    </a:lnTo>
                    <a:lnTo>
                      <a:pt x="39" y="58"/>
                    </a:lnTo>
                    <a:lnTo>
                      <a:pt x="52" y="58"/>
                    </a:lnTo>
                    <a:lnTo>
                      <a:pt x="62" y="58"/>
                    </a:lnTo>
                    <a:lnTo>
                      <a:pt x="66" y="58"/>
                    </a:lnTo>
                    <a:close/>
                  </a:path>
                </a:pathLst>
              </a:custGeom>
              <a:solidFill>
                <a:srgbClr val="6800E0">
                  <a:alpha val="100000"/>
                </a:srgbClr>
              </a:solidFill>
              <a:ln w="9525">
                <a:noFill/>
              </a:ln>
            </p:spPr>
            <p:txBody>
              <a:bodyPr/>
              <a:p>
                <a:endParaRPr lang="en-US"/>
              </a:p>
            </p:txBody>
          </p:sp>
          <p:sp>
            <p:nvSpPr>
              <p:cNvPr id="11425" name="Freeform 20"/>
              <p:cNvSpPr/>
              <p:nvPr/>
            </p:nvSpPr>
            <p:spPr>
              <a:xfrm>
                <a:off x="3080" y="2269"/>
                <a:ext cx="36" cy="28"/>
              </a:xfrm>
              <a:custGeom>
                <a:avLst/>
                <a:gdLst>
                  <a:gd name="txL" fmla="*/ 0 w 71"/>
                  <a:gd name="txT" fmla="*/ 0 h 57"/>
                  <a:gd name="txR" fmla="*/ 71 w 71"/>
                  <a:gd name="txB" fmla="*/ 57 h 57"/>
                </a:gdLst>
                <a:ahLst/>
                <a:cxnLst>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71" y="10"/>
                    </a:moveTo>
                    <a:lnTo>
                      <a:pt x="66" y="0"/>
                    </a:lnTo>
                    <a:lnTo>
                      <a:pt x="62" y="0"/>
                    </a:lnTo>
                    <a:lnTo>
                      <a:pt x="53" y="0"/>
                    </a:lnTo>
                    <a:lnTo>
                      <a:pt x="39" y="0"/>
                    </a:lnTo>
                    <a:lnTo>
                      <a:pt x="25" y="2"/>
                    </a:lnTo>
                    <a:lnTo>
                      <a:pt x="13" y="7"/>
                    </a:lnTo>
                    <a:lnTo>
                      <a:pt x="3" y="15"/>
                    </a:lnTo>
                    <a:lnTo>
                      <a:pt x="0" y="25"/>
                    </a:lnTo>
                    <a:lnTo>
                      <a:pt x="6" y="42"/>
                    </a:lnTo>
                    <a:lnTo>
                      <a:pt x="16" y="54"/>
                    </a:lnTo>
                    <a:lnTo>
                      <a:pt x="28" y="57"/>
                    </a:lnTo>
                    <a:lnTo>
                      <a:pt x="39" y="53"/>
                    </a:lnTo>
                    <a:lnTo>
                      <a:pt x="49" y="44"/>
                    </a:lnTo>
                    <a:lnTo>
                      <a:pt x="58" y="33"/>
                    </a:lnTo>
                    <a:lnTo>
                      <a:pt x="64" y="22"/>
                    </a:lnTo>
                    <a:lnTo>
                      <a:pt x="70" y="14"/>
                    </a:lnTo>
                    <a:lnTo>
                      <a:pt x="71" y="10"/>
                    </a:lnTo>
                    <a:close/>
                  </a:path>
                </a:pathLst>
              </a:custGeom>
              <a:solidFill>
                <a:srgbClr val="6800E0">
                  <a:alpha val="100000"/>
                </a:srgbClr>
              </a:solidFill>
              <a:ln w="9525">
                <a:noFill/>
              </a:ln>
            </p:spPr>
            <p:txBody>
              <a:bodyPr/>
              <a:p>
                <a:endParaRPr lang="en-US"/>
              </a:p>
            </p:txBody>
          </p:sp>
          <p:sp>
            <p:nvSpPr>
              <p:cNvPr id="11426" name="Freeform 21"/>
              <p:cNvSpPr/>
              <p:nvPr/>
            </p:nvSpPr>
            <p:spPr>
              <a:xfrm>
                <a:off x="3109" y="2277"/>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2" h="73">
                    <a:moveTo>
                      <a:pt x="32" y="0"/>
                    </a:moveTo>
                    <a:lnTo>
                      <a:pt x="20" y="0"/>
                    </a:lnTo>
                    <a:lnTo>
                      <a:pt x="18" y="4"/>
                    </a:lnTo>
                    <a:lnTo>
                      <a:pt x="14" y="12"/>
                    </a:lnTo>
                    <a:lnTo>
                      <a:pt x="8" y="23"/>
                    </a:lnTo>
                    <a:lnTo>
                      <a:pt x="2" y="36"/>
                    </a:lnTo>
                    <a:lnTo>
                      <a:pt x="0" y="50"/>
                    </a:lnTo>
                    <a:lnTo>
                      <a:pt x="1" y="61"/>
                    </a:lnTo>
                    <a:lnTo>
                      <a:pt x="9" y="69"/>
                    </a:lnTo>
                    <a:lnTo>
                      <a:pt x="25" y="73"/>
                    </a:lnTo>
                    <a:lnTo>
                      <a:pt x="41" y="69"/>
                    </a:lnTo>
                    <a:lnTo>
                      <a:pt x="50" y="61"/>
                    </a:lnTo>
                    <a:lnTo>
                      <a:pt x="52" y="50"/>
                    </a:lnTo>
                    <a:lnTo>
                      <a:pt x="49" y="36"/>
                    </a:lnTo>
                    <a:lnTo>
                      <a:pt x="45" y="23"/>
                    </a:lnTo>
                    <a:lnTo>
                      <a:pt x="39" y="12"/>
                    </a:lnTo>
                    <a:lnTo>
                      <a:pt x="34" y="4"/>
                    </a:lnTo>
                    <a:lnTo>
                      <a:pt x="32" y="0"/>
                    </a:lnTo>
                    <a:close/>
                  </a:path>
                </a:pathLst>
              </a:custGeom>
              <a:solidFill>
                <a:srgbClr val="6800E0">
                  <a:alpha val="100000"/>
                </a:srgbClr>
              </a:solidFill>
              <a:ln w="9525">
                <a:noFill/>
              </a:ln>
            </p:spPr>
            <p:txBody>
              <a:bodyPr/>
              <a:p>
                <a:endParaRPr lang="en-US"/>
              </a:p>
            </p:txBody>
          </p:sp>
          <p:sp>
            <p:nvSpPr>
              <p:cNvPr id="11427" name="Freeform 22"/>
              <p:cNvSpPr/>
              <p:nvPr/>
            </p:nvSpPr>
            <p:spPr>
              <a:xfrm>
                <a:off x="3129" y="2269"/>
                <a:ext cx="36" cy="28"/>
              </a:xfrm>
              <a:custGeom>
                <a:avLst/>
                <a:gdLst>
                  <a:gd name="txL" fmla="*/ 0 w 71"/>
                  <a:gd name="txT" fmla="*/ 0 h 57"/>
                  <a:gd name="txR" fmla="*/ 71 w 71"/>
                  <a:gd name="txB" fmla="*/ 57 h 57"/>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6" y="0"/>
                    </a:moveTo>
                    <a:lnTo>
                      <a:pt x="0" y="10"/>
                    </a:lnTo>
                    <a:lnTo>
                      <a:pt x="1" y="14"/>
                    </a:lnTo>
                    <a:lnTo>
                      <a:pt x="7" y="22"/>
                    </a:lnTo>
                    <a:lnTo>
                      <a:pt x="14" y="33"/>
                    </a:lnTo>
                    <a:lnTo>
                      <a:pt x="23" y="44"/>
                    </a:lnTo>
                    <a:lnTo>
                      <a:pt x="32" y="53"/>
                    </a:lnTo>
                    <a:lnTo>
                      <a:pt x="44" y="57"/>
                    </a:lnTo>
                    <a:lnTo>
                      <a:pt x="55" y="54"/>
                    </a:lnTo>
                    <a:lnTo>
                      <a:pt x="66" y="42"/>
                    </a:lnTo>
                    <a:lnTo>
                      <a:pt x="71" y="25"/>
                    </a:lnTo>
                    <a:lnTo>
                      <a:pt x="68" y="15"/>
                    </a:lnTo>
                    <a:lnTo>
                      <a:pt x="60" y="7"/>
                    </a:lnTo>
                    <a:lnTo>
                      <a:pt x="46" y="2"/>
                    </a:lnTo>
                    <a:lnTo>
                      <a:pt x="32" y="0"/>
                    </a:lnTo>
                    <a:lnTo>
                      <a:pt x="19" y="0"/>
                    </a:lnTo>
                    <a:lnTo>
                      <a:pt x="9" y="0"/>
                    </a:lnTo>
                    <a:lnTo>
                      <a:pt x="6" y="0"/>
                    </a:lnTo>
                    <a:close/>
                  </a:path>
                </a:pathLst>
              </a:custGeom>
              <a:solidFill>
                <a:srgbClr val="6800E0">
                  <a:alpha val="100000"/>
                </a:srgbClr>
              </a:solidFill>
              <a:ln w="9525">
                <a:noFill/>
              </a:ln>
            </p:spPr>
            <p:txBody>
              <a:bodyPr/>
              <a:p>
                <a:endParaRPr lang="en-US"/>
              </a:p>
            </p:txBody>
          </p:sp>
          <p:sp>
            <p:nvSpPr>
              <p:cNvPr id="11428" name="Freeform 23"/>
              <p:cNvSpPr/>
              <p:nvPr/>
            </p:nvSpPr>
            <p:spPr>
              <a:xfrm>
                <a:off x="3129" y="2236"/>
                <a:ext cx="36" cy="28"/>
              </a:xfrm>
              <a:custGeom>
                <a:avLst/>
                <a:gdLst>
                  <a:gd name="txL" fmla="*/ 0 w 71"/>
                  <a:gd name="txT" fmla="*/ 0 h 57"/>
                  <a:gd name="txR" fmla="*/ 71 w 71"/>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1" h="57">
                    <a:moveTo>
                      <a:pt x="0" y="47"/>
                    </a:moveTo>
                    <a:lnTo>
                      <a:pt x="6" y="57"/>
                    </a:lnTo>
                    <a:lnTo>
                      <a:pt x="9" y="57"/>
                    </a:lnTo>
                    <a:lnTo>
                      <a:pt x="19" y="57"/>
                    </a:lnTo>
                    <a:lnTo>
                      <a:pt x="32" y="57"/>
                    </a:lnTo>
                    <a:lnTo>
                      <a:pt x="46" y="55"/>
                    </a:lnTo>
                    <a:lnTo>
                      <a:pt x="59" y="50"/>
                    </a:lnTo>
                    <a:lnTo>
                      <a:pt x="68" y="43"/>
                    </a:lnTo>
                    <a:lnTo>
                      <a:pt x="71" y="32"/>
                    </a:lnTo>
                    <a:lnTo>
                      <a:pt x="66" y="17"/>
                    </a:lnTo>
                    <a:lnTo>
                      <a:pt x="55" y="4"/>
                    </a:lnTo>
                    <a:lnTo>
                      <a:pt x="44" y="0"/>
                    </a:lnTo>
                    <a:lnTo>
                      <a:pt x="32" y="4"/>
                    </a:lnTo>
                    <a:lnTo>
                      <a:pt x="23" y="13"/>
                    </a:lnTo>
                    <a:lnTo>
                      <a:pt x="14" y="23"/>
                    </a:lnTo>
                    <a:lnTo>
                      <a:pt x="7" y="35"/>
                    </a:lnTo>
                    <a:lnTo>
                      <a:pt x="1" y="43"/>
                    </a:lnTo>
                    <a:lnTo>
                      <a:pt x="0" y="47"/>
                    </a:lnTo>
                    <a:close/>
                  </a:path>
                </a:pathLst>
              </a:custGeom>
              <a:solidFill>
                <a:srgbClr val="6800E0">
                  <a:alpha val="100000"/>
                </a:srgbClr>
              </a:solidFill>
              <a:ln w="9525">
                <a:noFill/>
              </a:ln>
            </p:spPr>
            <p:txBody>
              <a:bodyPr/>
              <a:p>
                <a:endParaRPr lang="en-US"/>
              </a:p>
            </p:txBody>
          </p:sp>
          <p:sp>
            <p:nvSpPr>
              <p:cNvPr id="11429" name="Freeform 24"/>
              <p:cNvSpPr/>
              <p:nvPr/>
            </p:nvSpPr>
            <p:spPr>
              <a:xfrm>
                <a:off x="3830" y="3106"/>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1" y="24"/>
                    </a:moveTo>
                    <a:lnTo>
                      <a:pt x="7" y="23"/>
                    </a:lnTo>
                    <a:lnTo>
                      <a:pt x="3" y="20"/>
                    </a:lnTo>
                    <a:lnTo>
                      <a:pt x="1" y="16"/>
                    </a:lnTo>
                    <a:lnTo>
                      <a:pt x="0" y="11"/>
                    </a:lnTo>
                    <a:lnTo>
                      <a:pt x="1" y="7"/>
                    </a:lnTo>
                    <a:lnTo>
                      <a:pt x="3" y="3"/>
                    </a:lnTo>
                    <a:lnTo>
                      <a:pt x="7" y="1"/>
                    </a:lnTo>
                    <a:lnTo>
                      <a:pt x="11" y="0"/>
                    </a:lnTo>
                    <a:lnTo>
                      <a:pt x="16" y="1"/>
                    </a:lnTo>
                    <a:lnTo>
                      <a:pt x="20" y="3"/>
                    </a:lnTo>
                    <a:lnTo>
                      <a:pt x="23" y="7"/>
                    </a:lnTo>
                    <a:lnTo>
                      <a:pt x="24" y="11"/>
                    </a:lnTo>
                    <a:lnTo>
                      <a:pt x="23" y="16"/>
                    </a:lnTo>
                    <a:lnTo>
                      <a:pt x="20" y="20"/>
                    </a:lnTo>
                    <a:lnTo>
                      <a:pt x="16" y="23"/>
                    </a:lnTo>
                    <a:lnTo>
                      <a:pt x="11" y="24"/>
                    </a:lnTo>
                    <a:close/>
                  </a:path>
                </a:pathLst>
              </a:custGeom>
              <a:solidFill>
                <a:srgbClr val="FFFF93">
                  <a:alpha val="100000"/>
                </a:srgbClr>
              </a:solidFill>
              <a:ln w="9525">
                <a:noFill/>
              </a:ln>
            </p:spPr>
            <p:txBody>
              <a:bodyPr/>
              <a:p>
                <a:endParaRPr lang="en-US"/>
              </a:p>
            </p:txBody>
          </p:sp>
          <p:sp>
            <p:nvSpPr>
              <p:cNvPr id="11430" name="Freeform 25"/>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11431" name="Freeform 26"/>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11432" name="Freeform 27"/>
              <p:cNvSpPr/>
              <p:nvPr/>
            </p:nvSpPr>
            <p:spPr>
              <a:xfrm>
                <a:off x="3793" y="3081"/>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7"/>
                    </a:lnTo>
                    <a:lnTo>
                      <a:pt x="70" y="44"/>
                    </a:lnTo>
                    <a:lnTo>
                      <a:pt x="64" y="36"/>
                    </a:lnTo>
                    <a:lnTo>
                      <a:pt x="58" y="24"/>
                    </a:lnTo>
                    <a:lnTo>
                      <a:pt x="49" y="14"/>
                    </a:lnTo>
                    <a:lnTo>
                      <a:pt x="39" y="5"/>
                    </a:lnTo>
                    <a:lnTo>
                      <a:pt x="28" y="0"/>
                    </a:lnTo>
                    <a:lnTo>
                      <a:pt x="16" y="4"/>
                    </a:lnTo>
                    <a:lnTo>
                      <a:pt x="6" y="16"/>
                    </a:lnTo>
                    <a:lnTo>
                      <a:pt x="0" y="32"/>
                    </a:lnTo>
                    <a:lnTo>
                      <a:pt x="3" y="43"/>
                    </a:lnTo>
                    <a:lnTo>
                      <a:pt x="13" y="51"/>
                    </a:lnTo>
                    <a:lnTo>
                      <a:pt x="25" y="55"/>
                    </a:lnTo>
                    <a:lnTo>
                      <a:pt x="39" y="58"/>
                    </a:lnTo>
                    <a:lnTo>
                      <a:pt x="53" y="58"/>
                    </a:lnTo>
                    <a:lnTo>
                      <a:pt x="62" y="58"/>
                    </a:lnTo>
                    <a:lnTo>
                      <a:pt x="66" y="58"/>
                    </a:lnTo>
                    <a:close/>
                  </a:path>
                </a:pathLst>
              </a:custGeom>
              <a:solidFill>
                <a:srgbClr val="6800E0">
                  <a:alpha val="100000"/>
                </a:srgbClr>
              </a:solidFill>
              <a:ln w="9525">
                <a:noFill/>
              </a:ln>
            </p:spPr>
            <p:txBody>
              <a:bodyPr/>
              <a:p>
                <a:endParaRPr lang="en-US"/>
              </a:p>
            </p:txBody>
          </p:sp>
          <p:sp>
            <p:nvSpPr>
              <p:cNvPr id="11433" name="Freeform 28"/>
              <p:cNvSpPr/>
              <p:nvPr/>
            </p:nvSpPr>
            <p:spPr>
              <a:xfrm>
                <a:off x="3793" y="3114"/>
                <a:ext cx="37" cy="28"/>
              </a:xfrm>
              <a:custGeom>
                <a:avLst/>
                <a:gdLst>
                  <a:gd name="txL" fmla="*/ 0 w 72"/>
                  <a:gd name="txT" fmla="*/ 0 h 56"/>
                  <a:gd name="txR" fmla="*/ 72 w 72"/>
                  <a:gd name="txB" fmla="*/ 56 h 56"/>
                </a:gdLst>
                <a:ahLst/>
                <a:cxnLst>
                  <a:cxn ang="0">
                    <a:pos x="1" y="1"/>
                  </a:cxn>
                  <a:cxn ang="0">
                    <a:pos x="1" y="0"/>
                  </a:cxn>
                  <a:cxn ang="0">
                    <a:pos x="1" y="0"/>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2" h="56">
                    <a:moveTo>
                      <a:pt x="72" y="10"/>
                    </a:moveTo>
                    <a:lnTo>
                      <a:pt x="67" y="0"/>
                    </a:lnTo>
                    <a:lnTo>
                      <a:pt x="63" y="0"/>
                    </a:lnTo>
                    <a:lnTo>
                      <a:pt x="53" y="0"/>
                    </a:lnTo>
                    <a:lnTo>
                      <a:pt x="40" y="0"/>
                    </a:lnTo>
                    <a:lnTo>
                      <a:pt x="26" y="2"/>
                    </a:lnTo>
                    <a:lnTo>
                      <a:pt x="13" y="7"/>
                    </a:lnTo>
                    <a:lnTo>
                      <a:pt x="3" y="15"/>
                    </a:lnTo>
                    <a:lnTo>
                      <a:pt x="0" y="25"/>
                    </a:lnTo>
                    <a:lnTo>
                      <a:pt x="6" y="41"/>
                    </a:lnTo>
                    <a:lnTo>
                      <a:pt x="17" y="54"/>
                    </a:lnTo>
                    <a:lnTo>
                      <a:pt x="29" y="56"/>
                    </a:lnTo>
                    <a:lnTo>
                      <a:pt x="39" y="53"/>
                    </a:lnTo>
                    <a:lnTo>
                      <a:pt x="49" y="44"/>
                    </a:lnTo>
                    <a:lnTo>
                      <a:pt x="59" y="33"/>
                    </a:lnTo>
                    <a:lnTo>
                      <a:pt x="66" y="22"/>
                    </a:lnTo>
                    <a:lnTo>
                      <a:pt x="71" y="14"/>
                    </a:lnTo>
                    <a:lnTo>
                      <a:pt x="72" y="10"/>
                    </a:lnTo>
                    <a:close/>
                  </a:path>
                </a:pathLst>
              </a:custGeom>
              <a:solidFill>
                <a:srgbClr val="6800E0">
                  <a:alpha val="100000"/>
                </a:srgbClr>
              </a:solidFill>
              <a:ln w="9525">
                <a:noFill/>
              </a:ln>
            </p:spPr>
            <p:txBody>
              <a:bodyPr/>
              <a:p>
                <a:endParaRPr lang="en-US"/>
              </a:p>
            </p:txBody>
          </p:sp>
          <p:sp>
            <p:nvSpPr>
              <p:cNvPr id="11434" name="Freeform 29"/>
              <p:cNvSpPr/>
              <p:nvPr/>
            </p:nvSpPr>
            <p:spPr>
              <a:xfrm>
                <a:off x="3823" y="3121"/>
                <a:ext cx="26" cy="37"/>
              </a:xfrm>
              <a:custGeom>
                <a:avLst/>
                <a:gdLst>
                  <a:gd name="txL" fmla="*/ 0 w 53"/>
                  <a:gd name="txT" fmla="*/ 0 h 72"/>
                  <a:gd name="txR" fmla="*/ 53 w 53"/>
                  <a:gd name="txB" fmla="*/ 72 h 72"/>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53" h="72">
                    <a:moveTo>
                      <a:pt x="33" y="0"/>
                    </a:moveTo>
                    <a:lnTo>
                      <a:pt x="20" y="0"/>
                    </a:lnTo>
                    <a:lnTo>
                      <a:pt x="18" y="3"/>
                    </a:lnTo>
                    <a:lnTo>
                      <a:pt x="13" y="11"/>
                    </a:lnTo>
                    <a:lnTo>
                      <a:pt x="8" y="23"/>
                    </a:lnTo>
                    <a:lnTo>
                      <a:pt x="3" y="35"/>
                    </a:lnTo>
                    <a:lnTo>
                      <a:pt x="0" y="49"/>
                    </a:lnTo>
                    <a:lnTo>
                      <a:pt x="2" y="61"/>
                    </a:lnTo>
                    <a:lnTo>
                      <a:pt x="10" y="69"/>
                    </a:lnTo>
                    <a:lnTo>
                      <a:pt x="26" y="72"/>
                    </a:lnTo>
                    <a:lnTo>
                      <a:pt x="42" y="69"/>
                    </a:lnTo>
                    <a:lnTo>
                      <a:pt x="51" y="61"/>
                    </a:lnTo>
                    <a:lnTo>
                      <a:pt x="53" y="49"/>
                    </a:lnTo>
                    <a:lnTo>
                      <a:pt x="50" y="35"/>
                    </a:lnTo>
                    <a:lnTo>
                      <a:pt x="46" y="23"/>
                    </a:lnTo>
                    <a:lnTo>
                      <a:pt x="40" y="11"/>
                    </a:lnTo>
                    <a:lnTo>
                      <a:pt x="35" y="3"/>
                    </a:lnTo>
                    <a:lnTo>
                      <a:pt x="33" y="0"/>
                    </a:lnTo>
                    <a:close/>
                  </a:path>
                </a:pathLst>
              </a:custGeom>
              <a:solidFill>
                <a:srgbClr val="6800E0">
                  <a:alpha val="100000"/>
                </a:srgbClr>
              </a:solidFill>
              <a:ln w="9525">
                <a:noFill/>
              </a:ln>
            </p:spPr>
            <p:txBody>
              <a:bodyPr/>
              <a:p>
                <a:endParaRPr lang="en-US"/>
              </a:p>
            </p:txBody>
          </p:sp>
          <p:sp>
            <p:nvSpPr>
              <p:cNvPr id="11435" name="Freeform 30"/>
              <p:cNvSpPr/>
              <p:nvPr/>
            </p:nvSpPr>
            <p:spPr>
              <a:xfrm>
                <a:off x="3843" y="3114"/>
                <a:ext cx="36" cy="28"/>
              </a:xfrm>
              <a:custGeom>
                <a:avLst/>
                <a:gdLst>
                  <a:gd name="txL" fmla="*/ 0 w 71"/>
                  <a:gd name="txT" fmla="*/ 0 h 56"/>
                  <a:gd name="txR" fmla="*/ 71 w 71"/>
                  <a:gd name="txB" fmla="*/ 56 h 56"/>
                </a:gdLst>
                <a:ahLst/>
                <a:cxnLst>
                  <a:cxn ang="0">
                    <a:pos x="1"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Lst>
                <a:rect l="txL" t="txT" r="txR" b="txB"/>
                <a:pathLst>
                  <a:path w="71" h="56">
                    <a:moveTo>
                      <a:pt x="6" y="0"/>
                    </a:moveTo>
                    <a:lnTo>
                      <a:pt x="0" y="10"/>
                    </a:lnTo>
                    <a:lnTo>
                      <a:pt x="1" y="14"/>
                    </a:lnTo>
                    <a:lnTo>
                      <a:pt x="7" y="22"/>
                    </a:lnTo>
                    <a:lnTo>
                      <a:pt x="14" y="33"/>
                    </a:lnTo>
                    <a:lnTo>
                      <a:pt x="23" y="44"/>
                    </a:lnTo>
                    <a:lnTo>
                      <a:pt x="32" y="53"/>
                    </a:lnTo>
                    <a:lnTo>
                      <a:pt x="44" y="56"/>
                    </a:lnTo>
                    <a:lnTo>
                      <a:pt x="55" y="54"/>
                    </a:lnTo>
                    <a:lnTo>
                      <a:pt x="66" y="41"/>
                    </a:lnTo>
                    <a:lnTo>
                      <a:pt x="71" y="25"/>
                    </a:lnTo>
                    <a:lnTo>
                      <a:pt x="68" y="15"/>
                    </a:lnTo>
                    <a:lnTo>
                      <a:pt x="59" y="7"/>
                    </a:lnTo>
                    <a:lnTo>
                      <a:pt x="46" y="2"/>
                    </a:lnTo>
                    <a:lnTo>
                      <a:pt x="32"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11436" name="Freeform 31"/>
              <p:cNvSpPr/>
              <p:nvPr/>
            </p:nvSpPr>
            <p:spPr>
              <a:xfrm>
                <a:off x="3842" y="3081"/>
                <a:ext cx="37" cy="28"/>
              </a:xfrm>
              <a:custGeom>
                <a:avLst/>
                <a:gdLst>
                  <a:gd name="txL" fmla="*/ 0 w 72"/>
                  <a:gd name="txT" fmla="*/ 0 h 57"/>
                  <a:gd name="txR" fmla="*/ 72 w 72"/>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2" h="57">
                    <a:moveTo>
                      <a:pt x="0" y="46"/>
                    </a:moveTo>
                    <a:lnTo>
                      <a:pt x="6" y="57"/>
                    </a:lnTo>
                    <a:lnTo>
                      <a:pt x="9" y="57"/>
                    </a:lnTo>
                    <a:lnTo>
                      <a:pt x="19" y="57"/>
                    </a:lnTo>
                    <a:lnTo>
                      <a:pt x="32" y="57"/>
                    </a:lnTo>
                    <a:lnTo>
                      <a:pt x="47" y="54"/>
                    </a:lnTo>
                    <a:lnTo>
                      <a:pt x="60" y="50"/>
                    </a:lnTo>
                    <a:lnTo>
                      <a:pt x="69" y="43"/>
                    </a:lnTo>
                    <a:lnTo>
                      <a:pt x="72" y="31"/>
                    </a:lnTo>
                    <a:lnTo>
                      <a:pt x="67" y="16"/>
                    </a:lnTo>
                    <a:lnTo>
                      <a:pt x="55" y="4"/>
                    </a:lnTo>
                    <a:lnTo>
                      <a:pt x="44" y="0"/>
                    </a:lnTo>
                    <a:lnTo>
                      <a:pt x="33" y="4"/>
                    </a:lnTo>
                    <a:lnTo>
                      <a:pt x="23" y="13"/>
                    </a:lnTo>
                    <a:lnTo>
                      <a:pt x="14" y="23"/>
                    </a:lnTo>
                    <a:lnTo>
                      <a:pt x="7" y="35"/>
                    </a:lnTo>
                    <a:lnTo>
                      <a:pt x="1" y="43"/>
                    </a:lnTo>
                    <a:lnTo>
                      <a:pt x="0" y="46"/>
                    </a:lnTo>
                    <a:close/>
                  </a:path>
                </a:pathLst>
              </a:custGeom>
              <a:solidFill>
                <a:srgbClr val="6800E0">
                  <a:alpha val="100000"/>
                </a:srgbClr>
              </a:solidFill>
              <a:ln w="9525">
                <a:noFill/>
              </a:ln>
            </p:spPr>
            <p:txBody>
              <a:bodyPr/>
              <a:p>
                <a:endParaRPr lang="en-US"/>
              </a:p>
            </p:txBody>
          </p:sp>
          <p:sp>
            <p:nvSpPr>
              <p:cNvPr id="11437" name="Freeform 32"/>
              <p:cNvSpPr/>
              <p:nvPr/>
            </p:nvSpPr>
            <p:spPr>
              <a:xfrm>
                <a:off x="3134" y="3087"/>
                <a:ext cx="11" cy="12"/>
              </a:xfrm>
              <a:custGeom>
                <a:avLst/>
                <a:gdLst>
                  <a:gd name="txL" fmla="*/ 0 w 23"/>
                  <a:gd name="txT" fmla="*/ 0 h 24"/>
                  <a:gd name="txR" fmla="*/ 23 w 23"/>
                  <a:gd name="txB" fmla="*/ 24 h 24"/>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23" h="24">
                    <a:moveTo>
                      <a:pt x="12" y="24"/>
                    </a:moveTo>
                    <a:lnTo>
                      <a:pt x="7" y="23"/>
                    </a:lnTo>
                    <a:lnTo>
                      <a:pt x="4" y="20"/>
                    </a:lnTo>
                    <a:lnTo>
                      <a:pt x="1" y="17"/>
                    </a:lnTo>
                    <a:lnTo>
                      <a:pt x="0" y="12"/>
                    </a:lnTo>
                    <a:lnTo>
                      <a:pt x="1" y="8"/>
                    </a:lnTo>
                    <a:lnTo>
                      <a:pt x="4" y="3"/>
                    </a:lnTo>
                    <a:lnTo>
                      <a:pt x="7" y="1"/>
                    </a:lnTo>
                    <a:lnTo>
                      <a:pt x="12" y="0"/>
                    </a:lnTo>
                    <a:lnTo>
                      <a:pt x="16" y="1"/>
                    </a:lnTo>
                    <a:lnTo>
                      <a:pt x="20" y="3"/>
                    </a:lnTo>
                    <a:lnTo>
                      <a:pt x="22" y="8"/>
                    </a:lnTo>
                    <a:lnTo>
                      <a:pt x="23" y="12"/>
                    </a:lnTo>
                    <a:lnTo>
                      <a:pt x="22" y="17"/>
                    </a:lnTo>
                    <a:lnTo>
                      <a:pt x="20" y="20"/>
                    </a:lnTo>
                    <a:lnTo>
                      <a:pt x="16" y="23"/>
                    </a:lnTo>
                    <a:lnTo>
                      <a:pt x="12" y="24"/>
                    </a:lnTo>
                    <a:close/>
                  </a:path>
                </a:pathLst>
              </a:custGeom>
              <a:solidFill>
                <a:srgbClr val="FFFF93">
                  <a:alpha val="100000"/>
                </a:srgbClr>
              </a:solidFill>
              <a:ln w="9525">
                <a:noFill/>
              </a:ln>
            </p:spPr>
            <p:txBody>
              <a:bodyPr/>
              <a:p>
                <a:endParaRPr lang="en-US"/>
              </a:p>
            </p:txBody>
          </p:sp>
          <p:sp>
            <p:nvSpPr>
              <p:cNvPr id="11438" name="Freeform 33"/>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11439" name="Freeform 34"/>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11440" name="Freeform 35"/>
              <p:cNvSpPr/>
              <p:nvPr/>
            </p:nvSpPr>
            <p:spPr>
              <a:xfrm>
                <a:off x="3097" y="3063"/>
                <a:ext cx="35" cy="28"/>
              </a:xfrm>
              <a:custGeom>
                <a:avLst/>
                <a:gdLst>
                  <a:gd name="txL" fmla="*/ 0 w 72"/>
                  <a:gd name="txT" fmla="*/ 0 h 58"/>
                  <a:gd name="txR" fmla="*/ 72 w 72"/>
                  <a:gd name="txB" fmla="*/ 58 h 58"/>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72" h="58">
                    <a:moveTo>
                      <a:pt x="66" y="58"/>
                    </a:moveTo>
                    <a:lnTo>
                      <a:pt x="72" y="47"/>
                    </a:lnTo>
                    <a:lnTo>
                      <a:pt x="71" y="44"/>
                    </a:lnTo>
                    <a:lnTo>
                      <a:pt x="65" y="36"/>
                    </a:lnTo>
                    <a:lnTo>
                      <a:pt x="58" y="24"/>
                    </a:lnTo>
                    <a:lnTo>
                      <a:pt x="50" y="14"/>
                    </a:lnTo>
                    <a:lnTo>
                      <a:pt x="40" y="5"/>
                    </a:lnTo>
                    <a:lnTo>
                      <a:pt x="28" y="0"/>
                    </a:lnTo>
                    <a:lnTo>
                      <a:pt x="16" y="3"/>
                    </a:lnTo>
                    <a:lnTo>
                      <a:pt x="6" y="15"/>
                    </a:lnTo>
                    <a:lnTo>
                      <a:pt x="0" y="31"/>
                    </a:lnTo>
                    <a:lnTo>
                      <a:pt x="4" y="43"/>
                    </a:lnTo>
                    <a:lnTo>
                      <a:pt x="12" y="51"/>
                    </a:lnTo>
                    <a:lnTo>
                      <a:pt x="26" y="56"/>
                    </a:lnTo>
                    <a:lnTo>
                      <a:pt x="40" y="58"/>
                    </a:lnTo>
                    <a:lnTo>
                      <a:pt x="52" y="58"/>
                    </a:lnTo>
                    <a:lnTo>
                      <a:pt x="63" y="58"/>
                    </a:lnTo>
                    <a:lnTo>
                      <a:pt x="66" y="58"/>
                    </a:lnTo>
                    <a:close/>
                  </a:path>
                </a:pathLst>
              </a:custGeom>
              <a:solidFill>
                <a:srgbClr val="6800E0">
                  <a:alpha val="100000"/>
                </a:srgbClr>
              </a:solidFill>
              <a:ln w="9525">
                <a:noFill/>
              </a:ln>
            </p:spPr>
            <p:txBody>
              <a:bodyPr/>
              <a:p>
                <a:endParaRPr lang="en-US"/>
              </a:p>
            </p:txBody>
          </p:sp>
          <p:sp>
            <p:nvSpPr>
              <p:cNvPr id="11441" name="Freeform 36"/>
              <p:cNvSpPr/>
              <p:nvPr/>
            </p:nvSpPr>
            <p:spPr>
              <a:xfrm>
                <a:off x="3097" y="3095"/>
                <a:ext cx="35" cy="29"/>
              </a:xfrm>
              <a:custGeom>
                <a:avLst/>
                <a:gdLst>
                  <a:gd name="txL" fmla="*/ 0 w 72"/>
                  <a:gd name="txT" fmla="*/ 0 h 56"/>
                  <a:gd name="txR" fmla="*/ 72 w 72"/>
                  <a:gd name="txB" fmla="*/ 56 h 56"/>
                </a:gdLst>
                <a:ahLst/>
                <a:cxnLst>
                  <a:cxn ang="0">
                    <a:pos x="0" y="1"/>
                  </a:cxn>
                  <a:cxn ang="0">
                    <a:pos x="0" y="0"/>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72" h="56">
                    <a:moveTo>
                      <a:pt x="72" y="10"/>
                    </a:moveTo>
                    <a:lnTo>
                      <a:pt x="66" y="0"/>
                    </a:lnTo>
                    <a:lnTo>
                      <a:pt x="63" y="0"/>
                    </a:lnTo>
                    <a:lnTo>
                      <a:pt x="53" y="0"/>
                    </a:lnTo>
                    <a:lnTo>
                      <a:pt x="40" y="0"/>
                    </a:lnTo>
                    <a:lnTo>
                      <a:pt x="26" y="2"/>
                    </a:lnTo>
                    <a:lnTo>
                      <a:pt x="13" y="7"/>
                    </a:lnTo>
                    <a:lnTo>
                      <a:pt x="4" y="14"/>
                    </a:lnTo>
                    <a:lnTo>
                      <a:pt x="0" y="25"/>
                    </a:lnTo>
                    <a:lnTo>
                      <a:pt x="6" y="40"/>
                    </a:lnTo>
                    <a:lnTo>
                      <a:pt x="16" y="53"/>
                    </a:lnTo>
                    <a:lnTo>
                      <a:pt x="28" y="56"/>
                    </a:lnTo>
                    <a:lnTo>
                      <a:pt x="40" y="53"/>
                    </a:lnTo>
                    <a:lnTo>
                      <a:pt x="50" y="44"/>
                    </a:lnTo>
                    <a:lnTo>
                      <a:pt x="58" y="33"/>
                    </a:lnTo>
                    <a:lnTo>
                      <a:pt x="65" y="22"/>
                    </a:lnTo>
                    <a:lnTo>
                      <a:pt x="71" y="14"/>
                    </a:lnTo>
                    <a:lnTo>
                      <a:pt x="72" y="10"/>
                    </a:lnTo>
                    <a:close/>
                  </a:path>
                </a:pathLst>
              </a:custGeom>
              <a:solidFill>
                <a:srgbClr val="6800E0">
                  <a:alpha val="100000"/>
                </a:srgbClr>
              </a:solidFill>
              <a:ln w="9525">
                <a:noFill/>
              </a:ln>
            </p:spPr>
            <p:txBody>
              <a:bodyPr/>
              <a:p>
                <a:endParaRPr lang="en-US"/>
              </a:p>
            </p:txBody>
          </p:sp>
          <p:sp>
            <p:nvSpPr>
              <p:cNvPr id="11442" name="Freeform 37"/>
              <p:cNvSpPr/>
              <p:nvPr/>
            </p:nvSpPr>
            <p:spPr>
              <a:xfrm>
                <a:off x="3126" y="3102"/>
                <a:ext cx="27" cy="37"/>
              </a:xfrm>
              <a:custGeom>
                <a:avLst/>
                <a:gdLst>
                  <a:gd name="txL" fmla="*/ 0 w 53"/>
                  <a:gd name="txT" fmla="*/ 0 h 72"/>
                  <a:gd name="txR" fmla="*/ 53 w 53"/>
                  <a:gd name="txB" fmla="*/ 72 h 72"/>
                </a:gdLst>
                <a:ahLst/>
                <a:cxnLst>
                  <a:cxn ang="0">
                    <a:pos x="1" y="0"/>
                  </a:cxn>
                  <a:cxn ang="0">
                    <a:pos x="1" y="0"/>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53" h="72">
                    <a:moveTo>
                      <a:pt x="32" y="0"/>
                    </a:moveTo>
                    <a:lnTo>
                      <a:pt x="21" y="0"/>
                    </a:lnTo>
                    <a:lnTo>
                      <a:pt x="19" y="3"/>
                    </a:lnTo>
                    <a:lnTo>
                      <a:pt x="14" y="11"/>
                    </a:lnTo>
                    <a:lnTo>
                      <a:pt x="8" y="23"/>
                    </a:lnTo>
                    <a:lnTo>
                      <a:pt x="2" y="35"/>
                    </a:lnTo>
                    <a:lnTo>
                      <a:pt x="0" y="49"/>
                    </a:lnTo>
                    <a:lnTo>
                      <a:pt x="2" y="61"/>
                    </a:lnTo>
                    <a:lnTo>
                      <a:pt x="10" y="69"/>
                    </a:lnTo>
                    <a:lnTo>
                      <a:pt x="27" y="72"/>
                    </a:lnTo>
                    <a:lnTo>
                      <a:pt x="43" y="69"/>
                    </a:lnTo>
                    <a:lnTo>
                      <a:pt x="51" y="61"/>
                    </a:lnTo>
                    <a:lnTo>
                      <a:pt x="53" y="49"/>
                    </a:lnTo>
                    <a:lnTo>
                      <a:pt x="51" y="35"/>
                    </a:lnTo>
                    <a:lnTo>
                      <a:pt x="45" y="23"/>
                    </a:lnTo>
                    <a:lnTo>
                      <a:pt x="39" y="11"/>
                    </a:lnTo>
                    <a:lnTo>
                      <a:pt x="35" y="3"/>
                    </a:lnTo>
                    <a:lnTo>
                      <a:pt x="32" y="0"/>
                    </a:lnTo>
                    <a:close/>
                  </a:path>
                </a:pathLst>
              </a:custGeom>
              <a:solidFill>
                <a:srgbClr val="6800E0">
                  <a:alpha val="100000"/>
                </a:srgbClr>
              </a:solidFill>
              <a:ln w="9525">
                <a:noFill/>
              </a:ln>
            </p:spPr>
            <p:txBody>
              <a:bodyPr/>
              <a:p>
                <a:endParaRPr lang="en-US"/>
              </a:p>
            </p:txBody>
          </p:sp>
          <p:sp>
            <p:nvSpPr>
              <p:cNvPr id="11443" name="Freeform 38"/>
              <p:cNvSpPr/>
              <p:nvPr/>
            </p:nvSpPr>
            <p:spPr>
              <a:xfrm>
                <a:off x="3146" y="3095"/>
                <a:ext cx="35" cy="29"/>
              </a:xfrm>
              <a:custGeom>
                <a:avLst/>
                <a:gdLst>
                  <a:gd name="txL" fmla="*/ 0 w 72"/>
                  <a:gd name="txT" fmla="*/ 0 h 57"/>
                  <a:gd name="txR" fmla="*/ 72 w 72"/>
                  <a:gd name="txB" fmla="*/ 57 h 57"/>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0"/>
                  </a:cxn>
                </a:cxnLst>
                <a:rect l="txL" t="txT" r="txR" b="txB"/>
                <a:pathLst>
                  <a:path w="72" h="57">
                    <a:moveTo>
                      <a:pt x="6" y="0"/>
                    </a:moveTo>
                    <a:lnTo>
                      <a:pt x="0" y="10"/>
                    </a:lnTo>
                    <a:lnTo>
                      <a:pt x="1" y="14"/>
                    </a:lnTo>
                    <a:lnTo>
                      <a:pt x="7" y="22"/>
                    </a:lnTo>
                    <a:lnTo>
                      <a:pt x="14" y="33"/>
                    </a:lnTo>
                    <a:lnTo>
                      <a:pt x="23" y="43"/>
                    </a:lnTo>
                    <a:lnTo>
                      <a:pt x="33" y="53"/>
                    </a:lnTo>
                    <a:lnTo>
                      <a:pt x="44" y="57"/>
                    </a:lnTo>
                    <a:lnTo>
                      <a:pt x="56" y="55"/>
                    </a:lnTo>
                    <a:lnTo>
                      <a:pt x="66" y="42"/>
                    </a:lnTo>
                    <a:lnTo>
                      <a:pt x="72" y="26"/>
                    </a:lnTo>
                    <a:lnTo>
                      <a:pt x="68" y="15"/>
                    </a:lnTo>
                    <a:lnTo>
                      <a:pt x="60" y="7"/>
                    </a:lnTo>
                    <a:lnTo>
                      <a:pt x="46" y="2"/>
                    </a:lnTo>
                    <a:lnTo>
                      <a:pt x="33"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11444" name="Freeform 39"/>
              <p:cNvSpPr/>
              <p:nvPr/>
            </p:nvSpPr>
            <p:spPr>
              <a:xfrm>
                <a:off x="3146" y="3062"/>
                <a:ext cx="35" cy="29"/>
              </a:xfrm>
              <a:custGeom>
                <a:avLst/>
                <a:gdLst>
                  <a:gd name="txL" fmla="*/ 0 w 72"/>
                  <a:gd name="txT" fmla="*/ 0 h 58"/>
                  <a:gd name="txR" fmla="*/ 72 w 72"/>
                  <a:gd name="txB" fmla="*/ 58 h 5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Lst>
                <a:rect l="txL" t="txT" r="txR" b="txB"/>
                <a:pathLst>
                  <a:path w="72" h="58">
                    <a:moveTo>
                      <a:pt x="0" y="47"/>
                    </a:moveTo>
                    <a:lnTo>
                      <a:pt x="6" y="58"/>
                    </a:lnTo>
                    <a:lnTo>
                      <a:pt x="9" y="58"/>
                    </a:lnTo>
                    <a:lnTo>
                      <a:pt x="20" y="58"/>
                    </a:lnTo>
                    <a:lnTo>
                      <a:pt x="33" y="58"/>
                    </a:lnTo>
                    <a:lnTo>
                      <a:pt x="46" y="55"/>
                    </a:lnTo>
                    <a:lnTo>
                      <a:pt x="59" y="51"/>
                    </a:lnTo>
                    <a:lnTo>
                      <a:pt x="68" y="43"/>
                    </a:lnTo>
                    <a:lnTo>
                      <a:pt x="72" y="32"/>
                    </a:lnTo>
                    <a:lnTo>
                      <a:pt x="66" y="16"/>
                    </a:lnTo>
                    <a:lnTo>
                      <a:pt x="56" y="4"/>
                    </a:lnTo>
                    <a:lnTo>
                      <a:pt x="44" y="0"/>
                    </a:lnTo>
                    <a:lnTo>
                      <a:pt x="33" y="5"/>
                    </a:lnTo>
                    <a:lnTo>
                      <a:pt x="23" y="14"/>
                    </a:lnTo>
                    <a:lnTo>
                      <a:pt x="14" y="24"/>
                    </a:lnTo>
                    <a:lnTo>
                      <a:pt x="7" y="36"/>
                    </a:lnTo>
                    <a:lnTo>
                      <a:pt x="1" y="44"/>
                    </a:lnTo>
                    <a:lnTo>
                      <a:pt x="0" y="47"/>
                    </a:lnTo>
                    <a:close/>
                  </a:path>
                </a:pathLst>
              </a:custGeom>
              <a:solidFill>
                <a:srgbClr val="6800E0">
                  <a:alpha val="100000"/>
                </a:srgbClr>
              </a:solidFill>
              <a:ln w="9525">
                <a:noFill/>
              </a:ln>
            </p:spPr>
            <p:txBody>
              <a:bodyPr/>
              <a:p>
                <a:endParaRPr lang="en-US"/>
              </a:p>
            </p:txBody>
          </p:sp>
          <p:sp>
            <p:nvSpPr>
              <p:cNvPr id="11445" name="Freeform 40"/>
              <p:cNvSpPr/>
              <p:nvPr/>
            </p:nvSpPr>
            <p:spPr>
              <a:xfrm>
                <a:off x="2933" y="2482"/>
                <a:ext cx="72" cy="84"/>
              </a:xfrm>
              <a:custGeom>
                <a:avLst/>
                <a:gdLst>
                  <a:gd name="txL" fmla="*/ 0 w 144"/>
                  <a:gd name="txT" fmla="*/ 0 h 167"/>
                  <a:gd name="txR" fmla="*/ 144 w 144"/>
                  <a:gd name="txB" fmla="*/ 167 h 167"/>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144" h="167">
                    <a:moveTo>
                      <a:pt x="144" y="0"/>
                    </a:moveTo>
                    <a:lnTo>
                      <a:pt x="143" y="28"/>
                    </a:lnTo>
                    <a:lnTo>
                      <a:pt x="138" y="57"/>
                    </a:lnTo>
                    <a:lnTo>
                      <a:pt x="129" y="84"/>
                    </a:lnTo>
                    <a:lnTo>
                      <a:pt x="116" y="111"/>
                    </a:lnTo>
                    <a:lnTo>
                      <a:pt x="100" y="135"/>
                    </a:lnTo>
                    <a:lnTo>
                      <a:pt x="82" y="152"/>
                    </a:lnTo>
                    <a:lnTo>
                      <a:pt x="60" y="164"/>
                    </a:lnTo>
                    <a:lnTo>
                      <a:pt x="36" y="167"/>
                    </a:lnTo>
                    <a:lnTo>
                      <a:pt x="16" y="163"/>
                    </a:lnTo>
                    <a:lnTo>
                      <a:pt x="5" y="152"/>
                    </a:lnTo>
                    <a:lnTo>
                      <a:pt x="0" y="140"/>
                    </a:lnTo>
                    <a:lnTo>
                      <a:pt x="2" y="123"/>
                    </a:lnTo>
                    <a:lnTo>
                      <a:pt x="12" y="109"/>
                    </a:lnTo>
                    <a:lnTo>
                      <a:pt x="24" y="96"/>
                    </a:lnTo>
                    <a:lnTo>
                      <a:pt x="42" y="85"/>
                    </a:lnTo>
                    <a:lnTo>
                      <a:pt x="62" y="82"/>
                    </a:lnTo>
                    <a:lnTo>
                      <a:pt x="80" y="79"/>
                    </a:lnTo>
                    <a:lnTo>
                      <a:pt x="95" y="69"/>
                    </a:lnTo>
                    <a:lnTo>
                      <a:pt x="108" y="57"/>
                    </a:lnTo>
                    <a:lnTo>
                      <a:pt x="121" y="41"/>
                    </a:lnTo>
                    <a:lnTo>
                      <a:pt x="130" y="26"/>
                    </a:lnTo>
                    <a:lnTo>
                      <a:pt x="138" y="13"/>
                    </a:lnTo>
                    <a:lnTo>
                      <a:pt x="143" y="4"/>
                    </a:lnTo>
                    <a:lnTo>
                      <a:pt x="144" y="0"/>
                    </a:lnTo>
                    <a:close/>
                  </a:path>
                </a:pathLst>
              </a:custGeom>
              <a:solidFill>
                <a:srgbClr val="6800E0">
                  <a:alpha val="100000"/>
                </a:srgbClr>
              </a:solidFill>
              <a:ln w="9525">
                <a:noFill/>
              </a:ln>
            </p:spPr>
            <p:txBody>
              <a:bodyPr/>
              <a:p>
                <a:endParaRPr lang="en-US"/>
              </a:p>
            </p:txBody>
          </p:sp>
          <p:sp>
            <p:nvSpPr>
              <p:cNvPr id="11446" name="Freeform 41"/>
              <p:cNvSpPr/>
              <p:nvPr/>
            </p:nvSpPr>
            <p:spPr>
              <a:xfrm>
                <a:off x="2898" y="2478"/>
                <a:ext cx="102" cy="40"/>
              </a:xfrm>
              <a:custGeom>
                <a:avLst/>
                <a:gdLst>
                  <a:gd name="txL" fmla="*/ 0 w 204"/>
                  <a:gd name="txT" fmla="*/ 0 h 82"/>
                  <a:gd name="txR" fmla="*/ 204 w 204"/>
                  <a:gd name="txB" fmla="*/ 82 h 82"/>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04" h="82">
                    <a:moveTo>
                      <a:pt x="204" y="0"/>
                    </a:moveTo>
                    <a:lnTo>
                      <a:pt x="196" y="10"/>
                    </a:lnTo>
                    <a:lnTo>
                      <a:pt x="187" y="21"/>
                    </a:lnTo>
                    <a:lnTo>
                      <a:pt x="175" y="31"/>
                    </a:lnTo>
                    <a:lnTo>
                      <a:pt x="165" y="40"/>
                    </a:lnTo>
                    <a:lnTo>
                      <a:pt x="152" y="50"/>
                    </a:lnTo>
                    <a:lnTo>
                      <a:pt x="139" y="58"/>
                    </a:lnTo>
                    <a:lnTo>
                      <a:pt x="127" y="65"/>
                    </a:lnTo>
                    <a:lnTo>
                      <a:pt x="114" y="70"/>
                    </a:lnTo>
                    <a:lnTo>
                      <a:pt x="100" y="76"/>
                    </a:lnTo>
                    <a:lnTo>
                      <a:pt x="88" y="80"/>
                    </a:lnTo>
                    <a:lnTo>
                      <a:pt x="74" y="81"/>
                    </a:lnTo>
                    <a:lnTo>
                      <a:pt x="61" y="82"/>
                    </a:lnTo>
                    <a:lnTo>
                      <a:pt x="48" y="81"/>
                    </a:lnTo>
                    <a:lnTo>
                      <a:pt x="37" y="77"/>
                    </a:lnTo>
                    <a:lnTo>
                      <a:pt x="25" y="71"/>
                    </a:lnTo>
                    <a:lnTo>
                      <a:pt x="15" y="65"/>
                    </a:lnTo>
                    <a:lnTo>
                      <a:pt x="2" y="48"/>
                    </a:lnTo>
                    <a:lnTo>
                      <a:pt x="0" y="33"/>
                    </a:lnTo>
                    <a:lnTo>
                      <a:pt x="6" y="21"/>
                    </a:lnTo>
                    <a:lnTo>
                      <a:pt x="17" y="10"/>
                    </a:lnTo>
                    <a:lnTo>
                      <a:pt x="33" y="3"/>
                    </a:lnTo>
                    <a:lnTo>
                      <a:pt x="52" y="1"/>
                    </a:lnTo>
                    <a:lnTo>
                      <a:pt x="71" y="5"/>
                    </a:lnTo>
                    <a:lnTo>
                      <a:pt x="90" y="15"/>
                    </a:lnTo>
                    <a:lnTo>
                      <a:pt x="105" y="22"/>
                    </a:lnTo>
                    <a:lnTo>
                      <a:pt x="123" y="24"/>
                    </a:lnTo>
                    <a:lnTo>
                      <a:pt x="142" y="22"/>
                    </a:lnTo>
                    <a:lnTo>
                      <a:pt x="160" y="17"/>
                    </a:lnTo>
                    <a:lnTo>
                      <a:pt x="177" y="12"/>
                    </a:lnTo>
                    <a:lnTo>
                      <a:pt x="191" y="6"/>
                    </a:lnTo>
                    <a:lnTo>
                      <a:pt x="200" y="2"/>
                    </a:lnTo>
                    <a:lnTo>
                      <a:pt x="204" y="0"/>
                    </a:lnTo>
                    <a:close/>
                  </a:path>
                </a:pathLst>
              </a:custGeom>
              <a:solidFill>
                <a:srgbClr val="6800E0">
                  <a:alpha val="100000"/>
                </a:srgbClr>
              </a:solidFill>
              <a:ln w="9525">
                <a:noFill/>
              </a:ln>
            </p:spPr>
            <p:txBody>
              <a:bodyPr/>
              <a:p>
                <a:endParaRPr lang="en-US"/>
              </a:p>
            </p:txBody>
          </p:sp>
          <p:sp>
            <p:nvSpPr>
              <p:cNvPr id="11447" name="Freeform 42"/>
              <p:cNvSpPr/>
              <p:nvPr/>
            </p:nvSpPr>
            <p:spPr>
              <a:xfrm>
                <a:off x="2996" y="2482"/>
                <a:ext cx="42" cy="104"/>
              </a:xfrm>
              <a:custGeom>
                <a:avLst/>
                <a:gdLst>
                  <a:gd name="txL" fmla="*/ 0 w 84"/>
                  <a:gd name="txT" fmla="*/ 0 h 208"/>
                  <a:gd name="txR" fmla="*/ 84 w 84"/>
                  <a:gd name="txB" fmla="*/ 208 h 208"/>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0"/>
                  </a:cxn>
                </a:cxnLst>
                <a:rect l="txL" t="txT" r="txR" b="txB"/>
                <a:pathLst>
                  <a:path w="84" h="208">
                    <a:moveTo>
                      <a:pt x="24" y="0"/>
                    </a:moveTo>
                    <a:lnTo>
                      <a:pt x="42" y="21"/>
                    </a:lnTo>
                    <a:lnTo>
                      <a:pt x="59" y="45"/>
                    </a:lnTo>
                    <a:lnTo>
                      <a:pt x="71" y="73"/>
                    </a:lnTo>
                    <a:lnTo>
                      <a:pt x="79" y="100"/>
                    </a:lnTo>
                    <a:lnTo>
                      <a:pt x="84" y="128"/>
                    </a:lnTo>
                    <a:lnTo>
                      <a:pt x="82" y="155"/>
                    </a:lnTo>
                    <a:lnTo>
                      <a:pt x="74" y="178"/>
                    </a:lnTo>
                    <a:lnTo>
                      <a:pt x="57" y="197"/>
                    </a:lnTo>
                    <a:lnTo>
                      <a:pt x="40" y="208"/>
                    </a:lnTo>
                    <a:lnTo>
                      <a:pt x="25" y="208"/>
                    </a:lnTo>
                    <a:lnTo>
                      <a:pt x="12" y="201"/>
                    </a:lnTo>
                    <a:lnTo>
                      <a:pt x="4" y="187"/>
                    </a:lnTo>
                    <a:lnTo>
                      <a:pt x="0" y="170"/>
                    </a:lnTo>
                    <a:lnTo>
                      <a:pt x="1" y="151"/>
                    </a:lnTo>
                    <a:lnTo>
                      <a:pt x="7" y="133"/>
                    </a:lnTo>
                    <a:lnTo>
                      <a:pt x="19" y="115"/>
                    </a:lnTo>
                    <a:lnTo>
                      <a:pt x="34" y="84"/>
                    </a:lnTo>
                    <a:lnTo>
                      <a:pt x="34" y="46"/>
                    </a:lnTo>
                    <a:lnTo>
                      <a:pt x="27" y="14"/>
                    </a:lnTo>
                    <a:lnTo>
                      <a:pt x="24" y="0"/>
                    </a:lnTo>
                    <a:close/>
                  </a:path>
                </a:pathLst>
              </a:custGeom>
              <a:solidFill>
                <a:srgbClr val="6800E0">
                  <a:alpha val="100000"/>
                </a:srgbClr>
              </a:solidFill>
              <a:ln w="9525">
                <a:noFill/>
              </a:ln>
            </p:spPr>
            <p:txBody>
              <a:bodyPr/>
              <a:p>
                <a:endParaRPr lang="en-US"/>
              </a:p>
            </p:txBody>
          </p:sp>
          <p:sp>
            <p:nvSpPr>
              <p:cNvPr id="11448" name="Freeform 43"/>
              <p:cNvSpPr/>
              <p:nvPr/>
            </p:nvSpPr>
            <p:spPr>
              <a:xfrm>
                <a:off x="3013" y="2479"/>
                <a:ext cx="72" cy="84"/>
              </a:xfrm>
              <a:custGeom>
                <a:avLst/>
                <a:gdLst>
                  <a:gd name="txL" fmla="*/ 0 w 144"/>
                  <a:gd name="txT" fmla="*/ 0 h 170"/>
                  <a:gd name="txR" fmla="*/ 144 w 144"/>
                  <a:gd name="txB" fmla="*/ 170 h 170"/>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4" h="170">
                    <a:moveTo>
                      <a:pt x="0" y="0"/>
                    </a:moveTo>
                    <a:lnTo>
                      <a:pt x="27" y="7"/>
                    </a:lnTo>
                    <a:lnTo>
                      <a:pt x="54" y="18"/>
                    </a:lnTo>
                    <a:lnTo>
                      <a:pt x="81" y="33"/>
                    </a:lnTo>
                    <a:lnTo>
                      <a:pt x="104" y="50"/>
                    </a:lnTo>
                    <a:lnTo>
                      <a:pt x="123" y="71"/>
                    </a:lnTo>
                    <a:lnTo>
                      <a:pt x="137" y="92"/>
                    </a:lnTo>
                    <a:lnTo>
                      <a:pt x="144" y="117"/>
                    </a:lnTo>
                    <a:lnTo>
                      <a:pt x="142" y="141"/>
                    </a:lnTo>
                    <a:lnTo>
                      <a:pt x="134" y="159"/>
                    </a:lnTo>
                    <a:lnTo>
                      <a:pt x="121" y="168"/>
                    </a:lnTo>
                    <a:lnTo>
                      <a:pt x="107" y="170"/>
                    </a:lnTo>
                    <a:lnTo>
                      <a:pt x="94" y="164"/>
                    </a:lnTo>
                    <a:lnTo>
                      <a:pt x="80" y="152"/>
                    </a:lnTo>
                    <a:lnTo>
                      <a:pt x="69" y="136"/>
                    </a:lnTo>
                    <a:lnTo>
                      <a:pt x="64" y="118"/>
                    </a:lnTo>
                    <a:lnTo>
                      <a:pt x="65" y="97"/>
                    </a:lnTo>
                    <a:lnTo>
                      <a:pt x="65" y="80"/>
                    </a:lnTo>
                    <a:lnTo>
                      <a:pt x="59" y="63"/>
                    </a:lnTo>
                    <a:lnTo>
                      <a:pt x="49" y="46"/>
                    </a:lnTo>
                    <a:lnTo>
                      <a:pt x="36" y="31"/>
                    </a:lnTo>
                    <a:lnTo>
                      <a:pt x="23" y="19"/>
                    </a:lnTo>
                    <a:lnTo>
                      <a:pt x="12" y="10"/>
                    </a:lnTo>
                    <a:lnTo>
                      <a:pt x="4" y="3"/>
                    </a:lnTo>
                    <a:lnTo>
                      <a:pt x="0" y="0"/>
                    </a:lnTo>
                    <a:close/>
                  </a:path>
                </a:pathLst>
              </a:custGeom>
              <a:solidFill>
                <a:srgbClr val="6800E0">
                  <a:alpha val="100000"/>
                </a:srgbClr>
              </a:solidFill>
              <a:ln w="9525">
                <a:noFill/>
              </a:ln>
            </p:spPr>
            <p:txBody>
              <a:bodyPr/>
              <a:p>
                <a:endParaRPr lang="en-US"/>
              </a:p>
            </p:txBody>
          </p:sp>
          <p:sp>
            <p:nvSpPr>
              <p:cNvPr id="11449" name="Freeform 44"/>
              <p:cNvSpPr/>
              <p:nvPr/>
            </p:nvSpPr>
            <p:spPr>
              <a:xfrm>
                <a:off x="3020" y="2460"/>
                <a:ext cx="99" cy="51"/>
              </a:xfrm>
              <a:custGeom>
                <a:avLst/>
                <a:gdLst>
                  <a:gd name="txL" fmla="*/ 0 w 199"/>
                  <a:gd name="txT" fmla="*/ 0 h 103"/>
                  <a:gd name="txR" fmla="*/ 199 w 199"/>
                  <a:gd name="txB" fmla="*/ 103 h 10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99" h="103">
                    <a:moveTo>
                      <a:pt x="0" y="18"/>
                    </a:moveTo>
                    <a:lnTo>
                      <a:pt x="13" y="13"/>
                    </a:lnTo>
                    <a:lnTo>
                      <a:pt x="27" y="8"/>
                    </a:lnTo>
                    <a:lnTo>
                      <a:pt x="40" y="5"/>
                    </a:lnTo>
                    <a:lnTo>
                      <a:pt x="54" y="3"/>
                    </a:lnTo>
                    <a:lnTo>
                      <a:pt x="69" y="0"/>
                    </a:lnTo>
                    <a:lnTo>
                      <a:pt x="84" y="0"/>
                    </a:lnTo>
                    <a:lnTo>
                      <a:pt x="99" y="0"/>
                    </a:lnTo>
                    <a:lnTo>
                      <a:pt x="114" y="1"/>
                    </a:lnTo>
                    <a:lnTo>
                      <a:pt x="128" y="4"/>
                    </a:lnTo>
                    <a:lnTo>
                      <a:pt x="141" y="8"/>
                    </a:lnTo>
                    <a:lnTo>
                      <a:pt x="153" y="13"/>
                    </a:lnTo>
                    <a:lnTo>
                      <a:pt x="165" y="19"/>
                    </a:lnTo>
                    <a:lnTo>
                      <a:pt x="175" y="27"/>
                    </a:lnTo>
                    <a:lnTo>
                      <a:pt x="183" y="35"/>
                    </a:lnTo>
                    <a:lnTo>
                      <a:pt x="190" y="45"/>
                    </a:lnTo>
                    <a:lnTo>
                      <a:pt x="196" y="57"/>
                    </a:lnTo>
                    <a:lnTo>
                      <a:pt x="199" y="76"/>
                    </a:lnTo>
                    <a:lnTo>
                      <a:pt x="194" y="91"/>
                    </a:lnTo>
                    <a:lnTo>
                      <a:pt x="182" y="99"/>
                    </a:lnTo>
                    <a:lnTo>
                      <a:pt x="167" y="103"/>
                    </a:lnTo>
                    <a:lnTo>
                      <a:pt x="150" y="101"/>
                    </a:lnTo>
                    <a:lnTo>
                      <a:pt x="132" y="92"/>
                    </a:lnTo>
                    <a:lnTo>
                      <a:pt x="118" y="80"/>
                    </a:lnTo>
                    <a:lnTo>
                      <a:pt x="106" y="63"/>
                    </a:lnTo>
                    <a:lnTo>
                      <a:pt x="97" y="49"/>
                    </a:lnTo>
                    <a:lnTo>
                      <a:pt x="82" y="37"/>
                    </a:lnTo>
                    <a:lnTo>
                      <a:pt x="65" y="29"/>
                    </a:lnTo>
                    <a:lnTo>
                      <a:pt x="46" y="25"/>
                    </a:lnTo>
                    <a:lnTo>
                      <a:pt x="29" y="21"/>
                    </a:lnTo>
                    <a:lnTo>
                      <a:pt x="14" y="19"/>
                    </a:lnTo>
                    <a:lnTo>
                      <a:pt x="4" y="18"/>
                    </a:lnTo>
                    <a:lnTo>
                      <a:pt x="0" y="18"/>
                    </a:lnTo>
                    <a:close/>
                  </a:path>
                </a:pathLst>
              </a:custGeom>
              <a:solidFill>
                <a:srgbClr val="6800E0">
                  <a:alpha val="100000"/>
                </a:srgbClr>
              </a:solidFill>
              <a:ln w="9525">
                <a:noFill/>
              </a:ln>
            </p:spPr>
            <p:txBody>
              <a:bodyPr/>
              <a:p>
                <a:endParaRPr lang="en-US"/>
              </a:p>
            </p:txBody>
          </p:sp>
          <p:sp>
            <p:nvSpPr>
              <p:cNvPr id="11450" name="Freeform 45"/>
              <p:cNvSpPr/>
              <p:nvPr/>
            </p:nvSpPr>
            <p:spPr>
              <a:xfrm>
                <a:off x="3093" y="3326"/>
                <a:ext cx="53" cy="98"/>
              </a:xfrm>
              <a:custGeom>
                <a:avLst/>
                <a:gdLst>
                  <a:gd name="txL" fmla="*/ 0 w 107"/>
                  <a:gd name="txT" fmla="*/ 0 h 195"/>
                  <a:gd name="txR" fmla="*/ 107 w 107"/>
                  <a:gd name="txB" fmla="*/ 195 h 195"/>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07" h="195">
                    <a:moveTo>
                      <a:pt x="95" y="0"/>
                    </a:moveTo>
                    <a:lnTo>
                      <a:pt x="103" y="26"/>
                    </a:lnTo>
                    <a:lnTo>
                      <a:pt x="107" y="55"/>
                    </a:lnTo>
                    <a:lnTo>
                      <a:pt x="107" y="85"/>
                    </a:lnTo>
                    <a:lnTo>
                      <a:pt x="104" y="114"/>
                    </a:lnTo>
                    <a:lnTo>
                      <a:pt x="96" y="141"/>
                    </a:lnTo>
                    <a:lnTo>
                      <a:pt x="83" y="164"/>
                    </a:lnTo>
                    <a:lnTo>
                      <a:pt x="66" y="183"/>
                    </a:lnTo>
                    <a:lnTo>
                      <a:pt x="44" y="193"/>
                    </a:lnTo>
                    <a:lnTo>
                      <a:pt x="24" y="195"/>
                    </a:lnTo>
                    <a:lnTo>
                      <a:pt x="10" y="190"/>
                    </a:lnTo>
                    <a:lnTo>
                      <a:pt x="3" y="177"/>
                    </a:lnTo>
                    <a:lnTo>
                      <a:pt x="0" y="162"/>
                    </a:lnTo>
                    <a:lnTo>
                      <a:pt x="3" y="145"/>
                    </a:lnTo>
                    <a:lnTo>
                      <a:pt x="12" y="127"/>
                    </a:lnTo>
                    <a:lnTo>
                      <a:pt x="24" y="114"/>
                    </a:lnTo>
                    <a:lnTo>
                      <a:pt x="43" y="103"/>
                    </a:lnTo>
                    <a:lnTo>
                      <a:pt x="58" y="94"/>
                    </a:lnTo>
                    <a:lnTo>
                      <a:pt x="69" y="80"/>
                    </a:lnTo>
                    <a:lnTo>
                      <a:pt x="79" y="64"/>
                    </a:lnTo>
                    <a:lnTo>
                      <a:pt x="86" y="46"/>
                    </a:lnTo>
                    <a:lnTo>
                      <a:pt x="90" y="28"/>
                    </a:lnTo>
                    <a:lnTo>
                      <a:pt x="92" y="13"/>
                    </a:lnTo>
                    <a:lnTo>
                      <a:pt x="95" y="3"/>
                    </a:lnTo>
                    <a:lnTo>
                      <a:pt x="95" y="0"/>
                    </a:lnTo>
                    <a:close/>
                  </a:path>
                </a:pathLst>
              </a:custGeom>
              <a:solidFill>
                <a:srgbClr val="6800E0">
                  <a:alpha val="100000"/>
                </a:srgbClr>
              </a:solidFill>
              <a:ln w="9525">
                <a:noFill/>
              </a:ln>
            </p:spPr>
            <p:txBody>
              <a:bodyPr/>
              <a:p>
                <a:endParaRPr lang="en-US"/>
              </a:p>
            </p:txBody>
          </p:sp>
          <p:sp>
            <p:nvSpPr>
              <p:cNvPr id="11451" name="Freeform 46"/>
              <p:cNvSpPr/>
              <p:nvPr/>
            </p:nvSpPr>
            <p:spPr>
              <a:xfrm>
                <a:off x="3043" y="3323"/>
                <a:ext cx="91" cy="63"/>
              </a:xfrm>
              <a:custGeom>
                <a:avLst/>
                <a:gdLst>
                  <a:gd name="txL" fmla="*/ 0 w 183"/>
                  <a:gd name="txT" fmla="*/ 0 h 126"/>
                  <a:gd name="txR" fmla="*/ 183 w 183"/>
                  <a:gd name="txB" fmla="*/ 126 h 126"/>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83" h="126">
                    <a:moveTo>
                      <a:pt x="183" y="0"/>
                    </a:moveTo>
                    <a:lnTo>
                      <a:pt x="173" y="25"/>
                    </a:lnTo>
                    <a:lnTo>
                      <a:pt x="159" y="51"/>
                    </a:lnTo>
                    <a:lnTo>
                      <a:pt x="141" y="74"/>
                    </a:lnTo>
                    <a:lnTo>
                      <a:pt x="120" y="94"/>
                    </a:lnTo>
                    <a:lnTo>
                      <a:pt x="97" y="111"/>
                    </a:lnTo>
                    <a:lnTo>
                      <a:pt x="73" y="122"/>
                    </a:lnTo>
                    <a:lnTo>
                      <a:pt x="48" y="126"/>
                    </a:lnTo>
                    <a:lnTo>
                      <a:pt x="24" y="120"/>
                    </a:lnTo>
                    <a:lnTo>
                      <a:pt x="7" y="109"/>
                    </a:lnTo>
                    <a:lnTo>
                      <a:pt x="0" y="96"/>
                    </a:lnTo>
                    <a:lnTo>
                      <a:pt x="1" y="82"/>
                    </a:lnTo>
                    <a:lnTo>
                      <a:pt x="8" y="69"/>
                    </a:lnTo>
                    <a:lnTo>
                      <a:pt x="22" y="58"/>
                    </a:lnTo>
                    <a:lnTo>
                      <a:pt x="39" y="50"/>
                    </a:lnTo>
                    <a:lnTo>
                      <a:pt x="58" y="46"/>
                    </a:lnTo>
                    <a:lnTo>
                      <a:pt x="78" y="50"/>
                    </a:lnTo>
                    <a:lnTo>
                      <a:pt x="96" y="52"/>
                    </a:lnTo>
                    <a:lnTo>
                      <a:pt x="113" y="48"/>
                    </a:lnTo>
                    <a:lnTo>
                      <a:pt x="130" y="40"/>
                    </a:lnTo>
                    <a:lnTo>
                      <a:pt x="148" y="30"/>
                    </a:lnTo>
                    <a:lnTo>
                      <a:pt x="161" y="20"/>
                    </a:lnTo>
                    <a:lnTo>
                      <a:pt x="173" y="10"/>
                    </a:lnTo>
                    <a:lnTo>
                      <a:pt x="181" y="2"/>
                    </a:lnTo>
                    <a:lnTo>
                      <a:pt x="183" y="0"/>
                    </a:lnTo>
                    <a:close/>
                  </a:path>
                </a:pathLst>
              </a:custGeom>
              <a:solidFill>
                <a:srgbClr val="6800E0">
                  <a:alpha val="100000"/>
                </a:srgbClr>
              </a:solidFill>
              <a:ln w="9525">
                <a:noFill/>
              </a:ln>
            </p:spPr>
            <p:txBody>
              <a:bodyPr/>
              <a:p>
                <a:endParaRPr lang="en-US"/>
              </a:p>
            </p:txBody>
          </p:sp>
          <p:sp>
            <p:nvSpPr>
              <p:cNvPr id="11452" name="Freeform 47"/>
              <p:cNvSpPr/>
              <p:nvPr/>
            </p:nvSpPr>
            <p:spPr>
              <a:xfrm>
                <a:off x="3143" y="3325"/>
                <a:ext cx="52" cy="98"/>
              </a:xfrm>
              <a:custGeom>
                <a:avLst/>
                <a:gdLst>
                  <a:gd name="txL" fmla="*/ 0 w 102"/>
                  <a:gd name="txT" fmla="*/ 0 h 197"/>
                  <a:gd name="txR" fmla="*/ 102 w 102"/>
                  <a:gd name="txB" fmla="*/ 197 h 19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02" h="197">
                    <a:moveTo>
                      <a:pt x="0" y="0"/>
                    </a:moveTo>
                    <a:lnTo>
                      <a:pt x="23" y="14"/>
                    </a:lnTo>
                    <a:lnTo>
                      <a:pt x="46" y="33"/>
                    </a:lnTo>
                    <a:lnTo>
                      <a:pt x="66" y="54"/>
                    </a:lnTo>
                    <a:lnTo>
                      <a:pt x="83" y="77"/>
                    </a:lnTo>
                    <a:lnTo>
                      <a:pt x="95" y="103"/>
                    </a:lnTo>
                    <a:lnTo>
                      <a:pt x="102" y="128"/>
                    </a:lnTo>
                    <a:lnTo>
                      <a:pt x="102" y="153"/>
                    </a:lnTo>
                    <a:lnTo>
                      <a:pt x="93" y="177"/>
                    </a:lnTo>
                    <a:lnTo>
                      <a:pt x="79" y="191"/>
                    </a:lnTo>
                    <a:lnTo>
                      <a:pt x="65" y="197"/>
                    </a:lnTo>
                    <a:lnTo>
                      <a:pt x="51" y="194"/>
                    </a:lnTo>
                    <a:lnTo>
                      <a:pt x="39" y="183"/>
                    </a:lnTo>
                    <a:lnTo>
                      <a:pt x="30" y="170"/>
                    </a:lnTo>
                    <a:lnTo>
                      <a:pt x="25" y="151"/>
                    </a:lnTo>
                    <a:lnTo>
                      <a:pt x="25" y="132"/>
                    </a:lnTo>
                    <a:lnTo>
                      <a:pt x="32" y="112"/>
                    </a:lnTo>
                    <a:lnTo>
                      <a:pt x="37" y="96"/>
                    </a:lnTo>
                    <a:lnTo>
                      <a:pt x="35" y="77"/>
                    </a:lnTo>
                    <a:lnTo>
                      <a:pt x="31" y="59"/>
                    </a:lnTo>
                    <a:lnTo>
                      <a:pt x="24" y="41"/>
                    </a:lnTo>
                    <a:lnTo>
                      <a:pt x="16" y="24"/>
                    </a:lnTo>
                    <a:lnTo>
                      <a:pt x="8" y="12"/>
                    </a:lnTo>
                    <a:lnTo>
                      <a:pt x="2" y="4"/>
                    </a:lnTo>
                    <a:lnTo>
                      <a:pt x="0" y="0"/>
                    </a:lnTo>
                    <a:close/>
                  </a:path>
                </a:pathLst>
              </a:custGeom>
              <a:solidFill>
                <a:srgbClr val="6800E0">
                  <a:alpha val="100000"/>
                </a:srgbClr>
              </a:solidFill>
              <a:ln w="9525">
                <a:noFill/>
              </a:ln>
            </p:spPr>
            <p:txBody>
              <a:bodyPr/>
              <a:p>
                <a:endParaRPr lang="en-US"/>
              </a:p>
            </p:txBody>
          </p:sp>
          <p:sp>
            <p:nvSpPr>
              <p:cNvPr id="11453" name="Freeform 48"/>
              <p:cNvSpPr/>
              <p:nvPr/>
            </p:nvSpPr>
            <p:spPr>
              <a:xfrm>
                <a:off x="3146" y="3319"/>
                <a:ext cx="90" cy="64"/>
              </a:xfrm>
              <a:custGeom>
                <a:avLst/>
                <a:gdLst>
                  <a:gd name="txL" fmla="*/ 0 w 180"/>
                  <a:gd name="txT" fmla="*/ 0 h 129"/>
                  <a:gd name="txR" fmla="*/ 180 w 180"/>
                  <a:gd name="txB" fmla="*/ 129 h 12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80" h="129">
                    <a:moveTo>
                      <a:pt x="0" y="2"/>
                    </a:moveTo>
                    <a:lnTo>
                      <a:pt x="28" y="0"/>
                    </a:lnTo>
                    <a:lnTo>
                      <a:pt x="57" y="1"/>
                    </a:lnTo>
                    <a:lnTo>
                      <a:pt x="87" y="7"/>
                    </a:lnTo>
                    <a:lnTo>
                      <a:pt x="114" y="16"/>
                    </a:lnTo>
                    <a:lnTo>
                      <a:pt x="140" y="30"/>
                    </a:lnTo>
                    <a:lnTo>
                      <a:pt x="159" y="46"/>
                    </a:lnTo>
                    <a:lnTo>
                      <a:pt x="173" y="67"/>
                    </a:lnTo>
                    <a:lnTo>
                      <a:pt x="180" y="91"/>
                    </a:lnTo>
                    <a:lnTo>
                      <a:pt x="178" y="110"/>
                    </a:lnTo>
                    <a:lnTo>
                      <a:pt x="170" y="123"/>
                    </a:lnTo>
                    <a:lnTo>
                      <a:pt x="156" y="129"/>
                    </a:lnTo>
                    <a:lnTo>
                      <a:pt x="141" y="128"/>
                    </a:lnTo>
                    <a:lnTo>
                      <a:pt x="125" y="121"/>
                    </a:lnTo>
                    <a:lnTo>
                      <a:pt x="110" y="109"/>
                    </a:lnTo>
                    <a:lnTo>
                      <a:pt x="98" y="93"/>
                    </a:lnTo>
                    <a:lnTo>
                      <a:pt x="93" y="73"/>
                    </a:lnTo>
                    <a:lnTo>
                      <a:pt x="87" y="57"/>
                    </a:lnTo>
                    <a:lnTo>
                      <a:pt x="75" y="44"/>
                    </a:lnTo>
                    <a:lnTo>
                      <a:pt x="60" y="31"/>
                    </a:lnTo>
                    <a:lnTo>
                      <a:pt x="44" y="20"/>
                    </a:lnTo>
                    <a:lnTo>
                      <a:pt x="28" y="12"/>
                    </a:lnTo>
                    <a:lnTo>
                      <a:pt x="14" y="7"/>
                    </a:lnTo>
                    <a:lnTo>
                      <a:pt x="4" y="3"/>
                    </a:lnTo>
                    <a:lnTo>
                      <a:pt x="0" y="2"/>
                    </a:lnTo>
                    <a:close/>
                  </a:path>
                </a:pathLst>
              </a:custGeom>
              <a:solidFill>
                <a:srgbClr val="6800E0">
                  <a:alpha val="100000"/>
                </a:srgbClr>
              </a:solidFill>
              <a:ln w="9525">
                <a:noFill/>
              </a:ln>
            </p:spPr>
            <p:txBody>
              <a:bodyPr/>
              <a:p>
                <a:endParaRPr lang="en-US"/>
              </a:p>
            </p:txBody>
          </p:sp>
          <p:sp>
            <p:nvSpPr>
              <p:cNvPr id="11454" name="Freeform 49"/>
              <p:cNvSpPr/>
              <p:nvPr/>
            </p:nvSpPr>
            <p:spPr>
              <a:xfrm>
                <a:off x="3150" y="3281"/>
                <a:ext cx="103" cy="42"/>
              </a:xfrm>
              <a:custGeom>
                <a:avLst/>
                <a:gdLst>
                  <a:gd name="txL" fmla="*/ 0 w 206"/>
                  <a:gd name="txT" fmla="*/ 0 h 85"/>
                  <a:gd name="txR" fmla="*/ 206 w 206"/>
                  <a:gd name="txB" fmla="*/ 85 h 8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206" h="85">
                    <a:moveTo>
                      <a:pt x="0" y="54"/>
                    </a:moveTo>
                    <a:lnTo>
                      <a:pt x="11" y="45"/>
                    </a:lnTo>
                    <a:lnTo>
                      <a:pt x="22" y="37"/>
                    </a:lnTo>
                    <a:lnTo>
                      <a:pt x="34" y="30"/>
                    </a:lnTo>
                    <a:lnTo>
                      <a:pt x="46" y="23"/>
                    </a:lnTo>
                    <a:lnTo>
                      <a:pt x="60" y="16"/>
                    </a:lnTo>
                    <a:lnTo>
                      <a:pt x="74" y="11"/>
                    </a:lnTo>
                    <a:lnTo>
                      <a:pt x="88" y="7"/>
                    </a:lnTo>
                    <a:lnTo>
                      <a:pt x="103" y="3"/>
                    </a:lnTo>
                    <a:lnTo>
                      <a:pt x="117" y="1"/>
                    </a:lnTo>
                    <a:lnTo>
                      <a:pt x="130" y="0"/>
                    </a:lnTo>
                    <a:lnTo>
                      <a:pt x="143" y="1"/>
                    </a:lnTo>
                    <a:lnTo>
                      <a:pt x="156" y="3"/>
                    </a:lnTo>
                    <a:lnTo>
                      <a:pt x="168" y="7"/>
                    </a:lnTo>
                    <a:lnTo>
                      <a:pt x="179" y="12"/>
                    </a:lnTo>
                    <a:lnTo>
                      <a:pt x="189" y="19"/>
                    </a:lnTo>
                    <a:lnTo>
                      <a:pt x="197" y="29"/>
                    </a:lnTo>
                    <a:lnTo>
                      <a:pt x="206" y="47"/>
                    </a:lnTo>
                    <a:lnTo>
                      <a:pt x="206" y="62"/>
                    </a:lnTo>
                    <a:lnTo>
                      <a:pt x="198" y="73"/>
                    </a:lnTo>
                    <a:lnTo>
                      <a:pt x="185" y="82"/>
                    </a:lnTo>
                    <a:lnTo>
                      <a:pt x="167" y="85"/>
                    </a:lnTo>
                    <a:lnTo>
                      <a:pt x="149" y="84"/>
                    </a:lnTo>
                    <a:lnTo>
                      <a:pt x="132" y="76"/>
                    </a:lnTo>
                    <a:lnTo>
                      <a:pt x="116" y="63"/>
                    </a:lnTo>
                    <a:lnTo>
                      <a:pt x="102" y="53"/>
                    </a:lnTo>
                    <a:lnTo>
                      <a:pt x="84" y="47"/>
                    </a:lnTo>
                    <a:lnTo>
                      <a:pt x="66" y="45"/>
                    </a:lnTo>
                    <a:lnTo>
                      <a:pt x="46" y="46"/>
                    </a:lnTo>
                    <a:lnTo>
                      <a:pt x="29" y="48"/>
                    </a:lnTo>
                    <a:lnTo>
                      <a:pt x="14" y="50"/>
                    </a:lnTo>
                    <a:lnTo>
                      <a:pt x="4" y="53"/>
                    </a:lnTo>
                    <a:lnTo>
                      <a:pt x="0" y="54"/>
                    </a:lnTo>
                    <a:close/>
                  </a:path>
                </a:pathLst>
              </a:custGeom>
              <a:solidFill>
                <a:srgbClr val="6800E0">
                  <a:alpha val="100000"/>
                </a:srgbClr>
              </a:solidFill>
              <a:ln w="9525">
                <a:noFill/>
              </a:ln>
            </p:spPr>
            <p:txBody>
              <a:bodyPr/>
              <a:p>
                <a:endParaRPr lang="en-US"/>
              </a:p>
            </p:txBody>
          </p:sp>
          <p:sp>
            <p:nvSpPr>
              <p:cNvPr id="11455" name="Freeform 50"/>
              <p:cNvSpPr/>
              <p:nvPr/>
            </p:nvSpPr>
            <p:spPr>
              <a:xfrm>
                <a:off x="2822" y="3075"/>
                <a:ext cx="74" cy="47"/>
              </a:xfrm>
              <a:custGeom>
                <a:avLst/>
                <a:gdLst>
                  <a:gd name="txL" fmla="*/ 0 w 147"/>
                  <a:gd name="txT" fmla="*/ 0 h 95"/>
                  <a:gd name="txR" fmla="*/ 147 w 147"/>
                  <a:gd name="txB" fmla="*/ 95 h 9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7" h="95">
                    <a:moveTo>
                      <a:pt x="0" y="5"/>
                    </a:moveTo>
                    <a:lnTo>
                      <a:pt x="22" y="2"/>
                    </a:lnTo>
                    <a:lnTo>
                      <a:pt x="45" y="0"/>
                    </a:lnTo>
                    <a:lnTo>
                      <a:pt x="68" y="3"/>
                    </a:lnTo>
                    <a:lnTo>
                      <a:pt x="91" y="8"/>
                    </a:lnTo>
                    <a:lnTo>
                      <a:pt x="111" y="17"/>
                    </a:lnTo>
                    <a:lnTo>
                      <a:pt x="128" y="29"/>
                    </a:lnTo>
                    <a:lnTo>
                      <a:pt x="141" y="44"/>
                    </a:lnTo>
                    <a:lnTo>
                      <a:pt x="147" y="63"/>
                    </a:lnTo>
                    <a:lnTo>
                      <a:pt x="146" y="79"/>
                    </a:lnTo>
                    <a:lnTo>
                      <a:pt x="141" y="89"/>
                    </a:lnTo>
                    <a:lnTo>
                      <a:pt x="130" y="94"/>
                    </a:lnTo>
                    <a:lnTo>
                      <a:pt x="119" y="95"/>
                    </a:lnTo>
                    <a:lnTo>
                      <a:pt x="105" y="90"/>
                    </a:lnTo>
                    <a:lnTo>
                      <a:pt x="93" y="82"/>
                    </a:lnTo>
                    <a:lnTo>
                      <a:pt x="83" y="70"/>
                    </a:lnTo>
                    <a:lnTo>
                      <a:pt x="77" y="55"/>
                    </a:lnTo>
                    <a:lnTo>
                      <a:pt x="71" y="43"/>
                    </a:lnTo>
                    <a:lnTo>
                      <a:pt x="62" y="33"/>
                    </a:lnTo>
                    <a:lnTo>
                      <a:pt x="50" y="23"/>
                    </a:lnTo>
                    <a:lnTo>
                      <a:pt x="36" y="17"/>
                    </a:lnTo>
                    <a:lnTo>
                      <a:pt x="22" y="12"/>
                    </a:lnTo>
                    <a:lnTo>
                      <a:pt x="10" y="7"/>
                    </a:lnTo>
                    <a:lnTo>
                      <a:pt x="3" y="6"/>
                    </a:lnTo>
                    <a:lnTo>
                      <a:pt x="0" y="5"/>
                    </a:lnTo>
                    <a:close/>
                  </a:path>
                </a:pathLst>
              </a:custGeom>
              <a:solidFill>
                <a:srgbClr val="6800E0">
                  <a:alpha val="100000"/>
                </a:srgbClr>
              </a:solidFill>
              <a:ln w="9525">
                <a:noFill/>
              </a:ln>
            </p:spPr>
            <p:txBody>
              <a:bodyPr/>
              <a:p>
                <a:endParaRPr lang="en-US"/>
              </a:p>
            </p:txBody>
          </p:sp>
          <p:sp>
            <p:nvSpPr>
              <p:cNvPr id="11456" name="Freeform 51"/>
              <p:cNvSpPr/>
              <p:nvPr/>
            </p:nvSpPr>
            <p:spPr>
              <a:xfrm>
                <a:off x="2819" y="3081"/>
                <a:ext cx="43" cy="77"/>
              </a:xfrm>
              <a:custGeom>
                <a:avLst/>
                <a:gdLst>
                  <a:gd name="txL" fmla="*/ 0 w 87"/>
                  <a:gd name="txT" fmla="*/ 0 h 154"/>
                  <a:gd name="txR" fmla="*/ 87 w 87"/>
                  <a:gd name="txB" fmla="*/ 154 h 154"/>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87" h="154">
                    <a:moveTo>
                      <a:pt x="0" y="0"/>
                    </a:moveTo>
                    <a:lnTo>
                      <a:pt x="20" y="10"/>
                    </a:lnTo>
                    <a:lnTo>
                      <a:pt x="38" y="24"/>
                    </a:lnTo>
                    <a:lnTo>
                      <a:pt x="56" y="40"/>
                    </a:lnTo>
                    <a:lnTo>
                      <a:pt x="69" y="59"/>
                    </a:lnTo>
                    <a:lnTo>
                      <a:pt x="81" y="78"/>
                    </a:lnTo>
                    <a:lnTo>
                      <a:pt x="87" y="98"/>
                    </a:lnTo>
                    <a:lnTo>
                      <a:pt x="87" y="119"/>
                    </a:lnTo>
                    <a:lnTo>
                      <a:pt x="81" y="137"/>
                    </a:lnTo>
                    <a:lnTo>
                      <a:pt x="71" y="150"/>
                    </a:lnTo>
                    <a:lnTo>
                      <a:pt x="59" y="154"/>
                    </a:lnTo>
                    <a:lnTo>
                      <a:pt x="49" y="152"/>
                    </a:lnTo>
                    <a:lnTo>
                      <a:pt x="38" y="144"/>
                    </a:lnTo>
                    <a:lnTo>
                      <a:pt x="30" y="133"/>
                    </a:lnTo>
                    <a:lnTo>
                      <a:pt x="26" y="119"/>
                    </a:lnTo>
                    <a:lnTo>
                      <a:pt x="26" y="103"/>
                    </a:lnTo>
                    <a:lnTo>
                      <a:pt x="30" y="88"/>
                    </a:lnTo>
                    <a:lnTo>
                      <a:pt x="34" y="74"/>
                    </a:lnTo>
                    <a:lnTo>
                      <a:pt x="31" y="60"/>
                    </a:lnTo>
                    <a:lnTo>
                      <a:pt x="27" y="45"/>
                    </a:lnTo>
                    <a:lnTo>
                      <a:pt x="21" y="31"/>
                    </a:lnTo>
                    <a:lnTo>
                      <a:pt x="14" y="19"/>
                    </a:lnTo>
                    <a:lnTo>
                      <a:pt x="7" y="9"/>
                    </a:lnTo>
                    <a:lnTo>
                      <a:pt x="3" y="2"/>
                    </a:lnTo>
                    <a:lnTo>
                      <a:pt x="0" y="0"/>
                    </a:lnTo>
                    <a:close/>
                  </a:path>
                </a:pathLst>
              </a:custGeom>
              <a:solidFill>
                <a:srgbClr val="6800E0">
                  <a:alpha val="100000"/>
                </a:srgbClr>
              </a:solidFill>
              <a:ln w="9525">
                <a:noFill/>
              </a:ln>
            </p:spPr>
            <p:txBody>
              <a:bodyPr/>
              <a:p>
                <a:endParaRPr lang="en-US"/>
              </a:p>
            </p:txBody>
          </p:sp>
          <p:sp>
            <p:nvSpPr>
              <p:cNvPr id="11457" name="Freeform 52"/>
              <p:cNvSpPr/>
              <p:nvPr/>
            </p:nvSpPr>
            <p:spPr>
              <a:xfrm>
                <a:off x="2821" y="3040"/>
                <a:ext cx="81" cy="34"/>
              </a:xfrm>
              <a:custGeom>
                <a:avLst/>
                <a:gdLst>
                  <a:gd name="txL" fmla="*/ 0 w 161"/>
                  <a:gd name="txT" fmla="*/ 0 h 69"/>
                  <a:gd name="txR" fmla="*/ 161 w 161"/>
                  <a:gd name="txB" fmla="*/ 69 h 6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61" h="69">
                    <a:moveTo>
                      <a:pt x="0" y="69"/>
                    </a:moveTo>
                    <a:lnTo>
                      <a:pt x="14" y="52"/>
                    </a:lnTo>
                    <a:lnTo>
                      <a:pt x="30" y="36"/>
                    </a:lnTo>
                    <a:lnTo>
                      <a:pt x="49" y="22"/>
                    </a:lnTo>
                    <a:lnTo>
                      <a:pt x="69" y="11"/>
                    </a:lnTo>
                    <a:lnTo>
                      <a:pt x="90" y="4"/>
                    </a:lnTo>
                    <a:lnTo>
                      <a:pt x="110" y="0"/>
                    </a:lnTo>
                    <a:lnTo>
                      <a:pt x="130" y="4"/>
                    </a:lnTo>
                    <a:lnTo>
                      <a:pt x="147" y="13"/>
                    </a:lnTo>
                    <a:lnTo>
                      <a:pt x="158" y="25"/>
                    </a:lnTo>
                    <a:lnTo>
                      <a:pt x="161" y="37"/>
                    </a:lnTo>
                    <a:lnTo>
                      <a:pt x="156" y="47"/>
                    </a:lnTo>
                    <a:lnTo>
                      <a:pt x="148" y="55"/>
                    </a:lnTo>
                    <a:lnTo>
                      <a:pt x="136" y="61"/>
                    </a:lnTo>
                    <a:lnTo>
                      <a:pt x="121" y="64"/>
                    </a:lnTo>
                    <a:lnTo>
                      <a:pt x="105" y="61"/>
                    </a:lnTo>
                    <a:lnTo>
                      <a:pt x="90" y="54"/>
                    </a:lnTo>
                    <a:lnTo>
                      <a:pt x="77" y="49"/>
                    </a:lnTo>
                    <a:lnTo>
                      <a:pt x="63" y="47"/>
                    </a:lnTo>
                    <a:lnTo>
                      <a:pt x="48" y="50"/>
                    </a:lnTo>
                    <a:lnTo>
                      <a:pt x="34" y="54"/>
                    </a:lnTo>
                    <a:lnTo>
                      <a:pt x="21" y="59"/>
                    </a:lnTo>
                    <a:lnTo>
                      <a:pt x="10" y="64"/>
                    </a:lnTo>
                    <a:lnTo>
                      <a:pt x="2" y="68"/>
                    </a:lnTo>
                    <a:lnTo>
                      <a:pt x="0" y="69"/>
                    </a:lnTo>
                    <a:close/>
                  </a:path>
                </a:pathLst>
              </a:custGeom>
              <a:solidFill>
                <a:srgbClr val="6800E0">
                  <a:alpha val="100000"/>
                </a:srgbClr>
              </a:solidFill>
              <a:ln w="9525">
                <a:noFill/>
              </a:ln>
            </p:spPr>
            <p:txBody>
              <a:bodyPr/>
              <a:p>
                <a:endParaRPr lang="en-US"/>
              </a:p>
            </p:txBody>
          </p:sp>
          <p:sp>
            <p:nvSpPr>
              <p:cNvPr id="11458" name="Freeform 53"/>
              <p:cNvSpPr/>
              <p:nvPr/>
            </p:nvSpPr>
            <p:spPr>
              <a:xfrm>
                <a:off x="2818" y="3005"/>
                <a:ext cx="57" cy="66"/>
              </a:xfrm>
              <a:custGeom>
                <a:avLst/>
                <a:gdLst>
                  <a:gd name="txL" fmla="*/ 0 w 114"/>
                  <a:gd name="txT" fmla="*/ 0 h 133"/>
                  <a:gd name="txR" fmla="*/ 114 w 114"/>
                  <a:gd name="txB" fmla="*/ 133 h 133"/>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14" h="133">
                    <a:moveTo>
                      <a:pt x="0" y="133"/>
                    </a:moveTo>
                    <a:lnTo>
                      <a:pt x="1" y="111"/>
                    </a:lnTo>
                    <a:lnTo>
                      <a:pt x="5" y="88"/>
                    </a:lnTo>
                    <a:lnTo>
                      <a:pt x="11" y="65"/>
                    </a:lnTo>
                    <a:lnTo>
                      <a:pt x="22" y="44"/>
                    </a:lnTo>
                    <a:lnTo>
                      <a:pt x="35" y="25"/>
                    </a:lnTo>
                    <a:lnTo>
                      <a:pt x="49" y="12"/>
                    </a:lnTo>
                    <a:lnTo>
                      <a:pt x="67" y="2"/>
                    </a:lnTo>
                    <a:lnTo>
                      <a:pt x="86" y="0"/>
                    </a:lnTo>
                    <a:lnTo>
                      <a:pt x="102" y="4"/>
                    </a:lnTo>
                    <a:lnTo>
                      <a:pt x="112" y="12"/>
                    </a:lnTo>
                    <a:lnTo>
                      <a:pt x="114" y="22"/>
                    </a:lnTo>
                    <a:lnTo>
                      <a:pt x="112" y="35"/>
                    </a:lnTo>
                    <a:lnTo>
                      <a:pt x="105" y="46"/>
                    </a:lnTo>
                    <a:lnTo>
                      <a:pt x="94" y="56"/>
                    </a:lnTo>
                    <a:lnTo>
                      <a:pt x="81" y="65"/>
                    </a:lnTo>
                    <a:lnTo>
                      <a:pt x="64" y="67"/>
                    </a:lnTo>
                    <a:lnTo>
                      <a:pt x="52" y="69"/>
                    </a:lnTo>
                    <a:lnTo>
                      <a:pt x="39" y="77"/>
                    </a:lnTo>
                    <a:lnTo>
                      <a:pt x="29" y="88"/>
                    </a:lnTo>
                    <a:lnTo>
                      <a:pt x="18" y="99"/>
                    </a:lnTo>
                    <a:lnTo>
                      <a:pt x="11" y="112"/>
                    </a:lnTo>
                    <a:lnTo>
                      <a:pt x="5" y="122"/>
                    </a:lnTo>
                    <a:lnTo>
                      <a:pt x="1" y="130"/>
                    </a:lnTo>
                    <a:lnTo>
                      <a:pt x="0" y="133"/>
                    </a:lnTo>
                    <a:close/>
                  </a:path>
                </a:pathLst>
              </a:custGeom>
              <a:solidFill>
                <a:srgbClr val="6800E0">
                  <a:alpha val="100000"/>
                </a:srgbClr>
              </a:solidFill>
              <a:ln w="9525">
                <a:noFill/>
              </a:ln>
            </p:spPr>
            <p:txBody>
              <a:bodyPr/>
              <a:p>
                <a:endParaRPr lang="en-US"/>
              </a:p>
            </p:txBody>
          </p:sp>
          <p:sp>
            <p:nvSpPr>
              <p:cNvPr id="11459" name="Freeform 54"/>
              <p:cNvSpPr/>
              <p:nvPr/>
            </p:nvSpPr>
            <p:spPr>
              <a:xfrm>
                <a:off x="2794" y="2985"/>
                <a:ext cx="35" cy="82"/>
              </a:xfrm>
              <a:custGeom>
                <a:avLst/>
                <a:gdLst>
                  <a:gd name="txL" fmla="*/ 0 w 70"/>
                  <a:gd name="txT" fmla="*/ 0 h 163"/>
                  <a:gd name="txR" fmla="*/ 70 w 70"/>
                  <a:gd name="txB" fmla="*/ 163 h 163"/>
                </a:gdLst>
                <a:ahLst/>
                <a:cxnLst>
                  <a:cxn ang="0">
                    <a:pos x="1" y="1"/>
                  </a:cxn>
                  <a:cxn ang="0">
                    <a:pos x="1" y="1"/>
                  </a:cxn>
                  <a:cxn ang="0">
                    <a:pos x="1" y="1"/>
                  </a:cxn>
                  <a:cxn ang="0">
                    <a:pos x="1" y="1"/>
                  </a:cxn>
                  <a:cxn ang="0">
                    <a:pos x="0"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0" h="163">
                    <a:moveTo>
                      <a:pt x="30" y="163"/>
                    </a:moveTo>
                    <a:lnTo>
                      <a:pt x="18" y="145"/>
                    </a:lnTo>
                    <a:lnTo>
                      <a:pt x="9" y="124"/>
                    </a:lnTo>
                    <a:lnTo>
                      <a:pt x="3" y="101"/>
                    </a:lnTo>
                    <a:lnTo>
                      <a:pt x="0" y="78"/>
                    </a:lnTo>
                    <a:lnTo>
                      <a:pt x="0" y="56"/>
                    </a:lnTo>
                    <a:lnTo>
                      <a:pt x="4" y="36"/>
                    </a:lnTo>
                    <a:lnTo>
                      <a:pt x="13" y="18"/>
                    </a:lnTo>
                    <a:lnTo>
                      <a:pt x="28" y="6"/>
                    </a:lnTo>
                    <a:lnTo>
                      <a:pt x="43" y="0"/>
                    </a:lnTo>
                    <a:lnTo>
                      <a:pt x="56" y="2"/>
                    </a:lnTo>
                    <a:lnTo>
                      <a:pt x="64" y="9"/>
                    </a:lnTo>
                    <a:lnTo>
                      <a:pt x="70" y="21"/>
                    </a:lnTo>
                    <a:lnTo>
                      <a:pt x="70" y="34"/>
                    </a:lnTo>
                    <a:lnTo>
                      <a:pt x="68" y="48"/>
                    </a:lnTo>
                    <a:lnTo>
                      <a:pt x="59" y="62"/>
                    </a:lnTo>
                    <a:lnTo>
                      <a:pt x="48" y="74"/>
                    </a:lnTo>
                    <a:lnTo>
                      <a:pt x="33" y="97"/>
                    </a:lnTo>
                    <a:lnTo>
                      <a:pt x="27" y="127"/>
                    </a:lnTo>
                    <a:lnTo>
                      <a:pt x="28" y="152"/>
                    </a:lnTo>
                    <a:lnTo>
                      <a:pt x="30" y="163"/>
                    </a:lnTo>
                    <a:close/>
                  </a:path>
                </a:pathLst>
              </a:custGeom>
              <a:solidFill>
                <a:srgbClr val="6800E0">
                  <a:alpha val="100000"/>
                </a:srgbClr>
              </a:solidFill>
              <a:ln w="9525">
                <a:noFill/>
              </a:ln>
            </p:spPr>
            <p:txBody>
              <a:bodyPr/>
              <a:p>
                <a:endParaRPr lang="en-US"/>
              </a:p>
            </p:txBody>
          </p:sp>
          <p:sp>
            <p:nvSpPr>
              <p:cNvPr id="11460" name="Freeform 55"/>
              <p:cNvSpPr/>
              <p:nvPr/>
            </p:nvSpPr>
            <p:spPr>
              <a:xfrm>
                <a:off x="2838" y="2266"/>
                <a:ext cx="180" cy="174"/>
              </a:xfrm>
              <a:custGeom>
                <a:avLst/>
                <a:gdLst>
                  <a:gd name="txL" fmla="*/ 0 w 361"/>
                  <a:gd name="txT" fmla="*/ 0 h 348"/>
                  <a:gd name="txR" fmla="*/ 361 w 361"/>
                  <a:gd name="txB" fmla="*/ 348 h 348"/>
                </a:gdLst>
                <a:ahLst/>
                <a:cxnLst>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61" h="348">
                    <a:moveTo>
                      <a:pt x="8" y="6"/>
                    </a:moveTo>
                    <a:lnTo>
                      <a:pt x="0" y="1"/>
                    </a:lnTo>
                    <a:lnTo>
                      <a:pt x="0" y="0"/>
                    </a:lnTo>
                    <a:lnTo>
                      <a:pt x="8" y="0"/>
                    </a:lnTo>
                    <a:lnTo>
                      <a:pt x="23" y="4"/>
                    </a:lnTo>
                    <a:lnTo>
                      <a:pt x="44" y="8"/>
                    </a:lnTo>
                    <a:lnTo>
                      <a:pt x="69" y="16"/>
                    </a:lnTo>
                    <a:lnTo>
                      <a:pt x="98" y="27"/>
                    </a:lnTo>
                    <a:lnTo>
                      <a:pt x="129" y="39"/>
                    </a:lnTo>
                    <a:lnTo>
                      <a:pt x="162" y="55"/>
                    </a:lnTo>
                    <a:lnTo>
                      <a:pt x="196" y="74"/>
                    </a:lnTo>
                    <a:lnTo>
                      <a:pt x="229" y="96"/>
                    </a:lnTo>
                    <a:lnTo>
                      <a:pt x="262" y="120"/>
                    </a:lnTo>
                    <a:lnTo>
                      <a:pt x="291" y="146"/>
                    </a:lnTo>
                    <a:lnTo>
                      <a:pt x="317" y="178"/>
                    </a:lnTo>
                    <a:lnTo>
                      <a:pt x="340" y="210"/>
                    </a:lnTo>
                    <a:lnTo>
                      <a:pt x="356" y="247"/>
                    </a:lnTo>
                    <a:lnTo>
                      <a:pt x="361" y="267"/>
                    </a:lnTo>
                    <a:lnTo>
                      <a:pt x="358" y="287"/>
                    </a:lnTo>
                    <a:lnTo>
                      <a:pt x="354" y="304"/>
                    </a:lnTo>
                    <a:lnTo>
                      <a:pt x="346" y="319"/>
                    </a:lnTo>
                    <a:lnTo>
                      <a:pt x="336" y="331"/>
                    </a:lnTo>
                    <a:lnTo>
                      <a:pt x="328" y="340"/>
                    </a:lnTo>
                    <a:lnTo>
                      <a:pt x="323" y="346"/>
                    </a:lnTo>
                    <a:lnTo>
                      <a:pt x="320" y="348"/>
                    </a:lnTo>
                    <a:lnTo>
                      <a:pt x="321" y="346"/>
                    </a:lnTo>
                    <a:lnTo>
                      <a:pt x="326" y="341"/>
                    </a:lnTo>
                    <a:lnTo>
                      <a:pt x="331" y="332"/>
                    </a:lnTo>
                    <a:lnTo>
                      <a:pt x="336" y="320"/>
                    </a:lnTo>
                    <a:lnTo>
                      <a:pt x="340" y="305"/>
                    </a:lnTo>
                    <a:lnTo>
                      <a:pt x="342" y="287"/>
                    </a:lnTo>
                    <a:lnTo>
                      <a:pt x="341" y="267"/>
                    </a:lnTo>
                    <a:lnTo>
                      <a:pt x="336" y="244"/>
                    </a:lnTo>
                    <a:lnTo>
                      <a:pt x="326" y="220"/>
                    </a:lnTo>
                    <a:lnTo>
                      <a:pt x="309" y="194"/>
                    </a:lnTo>
                    <a:lnTo>
                      <a:pt x="283" y="165"/>
                    </a:lnTo>
                    <a:lnTo>
                      <a:pt x="250" y="136"/>
                    </a:lnTo>
                    <a:lnTo>
                      <a:pt x="207" y="105"/>
                    </a:lnTo>
                    <a:lnTo>
                      <a:pt x="153" y="73"/>
                    </a:lnTo>
                    <a:lnTo>
                      <a:pt x="88" y="39"/>
                    </a:lnTo>
                    <a:lnTo>
                      <a:pt x="8" y="6"/>
                    </a:lnTo>
                    <a:close/>
                  </a:path>
                </a:pathLst>
              </a:custGeom>
              <a:solidFill>
                <a:srgbClr val="6800E0">
                  <a:alpha val="100000"/>
                </a:srgbClr>
              </a:solidFill>
              <a:ln w="9525">
                <a:noFill/>
              </a:ln>
            </p:spPr>
            <p:txBody>
              <a:bodyPr/>
              <a:p>
                <a:endParaRPr lang="en-US"/>
              </a:p>
            </p:txBody>
          </p:sp>
          <p:sp>
            <p:nvSpPr>
              <p:cNvPr id="11461" name="Freeform 56"/>
              <p:cNvSpPr/>
              <p:nvPr/>
            </p:nvSpPr>
            <p:spPr>
              <a:xfrm>
                <a:off x="2794" y="3106"/>
                <a:ext cx="63" cy="171"/>
              </a:xfrm>
              <a:custGeom>
                <a:avLst/>
                <a:gdLst>
                  <a:gd name="txL" fmla="*/ 0 w 126"/>
                  <a:gd name="txT" fmla="*/ 0 h 343"/>
                  <a:gd name="txR" fmla="*/ 126 w 126"/>
                  <a:gd name="txB" fmla="*/ 343 h 343"/>
                </a:gdLst>
                <a:ahLst/>
                <a:cxnLst>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26" h="343">
                    <a:moveTo>
                      <a:pt x="25" y="0"/>
                    </a:moveTo>
                    <a:lnTo>
                      <a:pt x="10" y="30"/>
                    </a:lnTo>
                    <a:lnTo>
                      <a:pt x="2" y="71"/>
                    </a:lnTo>
                    <a:lnTo>
                      <a:pt x="0" y="121"/>
                    </a:lnTo>
                    <a:lnTo>
                      <a:pt x="5" y="175"/>
                    </a:lnTo>
                    <a:lnTo>
                      <a:pt x="19" y="228"/>
                    </a:lnTo>
                    <a:lnTo>
                      <a:pt x="43" y="276"/>
                    </a:lnTo>
                    <a:lnTo>
                      <a:pt x="79" y="316"/>
                    </a:lnTo>
                    <a:lnTo>
                      <a:pt x="126" y="343"/>
                    </a:lnTo>
                    <a:lnTo>
                      <a:pt x="123" y="341"/>
                    </a:lnTo>
                    <a:lnTo>
                      <a:pt x="115" y="332"/>
                    </a:lnTo>
                    <a:lnTo>
                      <a:pt x="102" y="321"/>
                    </a:lnTo>
                    <a:lnTo>
                      <a:pt x="87" y="306"/>
                    </a:lnTo>
                    <a:lnTo>
                      <a:pt x="71" y="288"/>
                    </a:lnTo>
                    <a:lnTo>
                      <a:pt x="55" y="267"/>
                    </a:lnTo>
                    <a:lnTo>
                      <a:pt x="41" y="245"/>
                    </a:lnTo>
                    <a:lnTo>
                      <a:pt x="30" y="221"/>
                    </a:lnTo>
                    <a:lnTo>
                      <a:pt x="19" y="183"/>
                    </a:lnTo>
                    <a:lnTo>
                      <a:pt x="13" y="145"/>
                    </a:lnTo>
                    <a:lnTo>
                      <a:pt x="12" y="108"/>
                    </a:lnTo>
                    <a:lnTo>
                      <a:pt x="13" y="73"/>
                    </a:lnTo>
                    <a:lnTo>
                      <a:pt x="17" y="43"/>
                    </a:lnTo>
                    <a:lnTo>
                      <a:pt x="20" y="20"/>
                    </a:lnTo>
                    <a:lnTo>
                      <a:pt x="24" y="5"/>
                    </a:lnTo>
                    <a:lnTo>
                      <a:pt x="25" y="0"/>
                    </a:lnTo>
                    <a:close/>
                  </a:path>
                </a:pathLst>
              </a:custGeom>
              <a:solidFill>
                <a:srgbClr val="6800E0">
                  <a:alpha val="100000"/>
                </a:srgbClr>
              </a:solidFill>
              <a:ln w="9525">
                <a:noFill/>
              </a:ln>
            </p:spPr>
            <p:txBody>
              <a:bodyPr/>
              <a:p>
                <a:endParaRPr lang="en-US"/>
              </a:p>
            </p:txBody>
          </p:sp>
          <p:sp>
            <p:nvSpPr>
              <p:cNvPr id="11462" name="Freeform 57"/>
              <p:cNvSpPr/>
              <p:nvPr/>
            </p:nvSpPr>
            <p:spPr>
              <a:xfrm>
                <a:off x="3146" y="3147"/>
                <a:ext cx="165" cy="80"/>
              </a:xfrm>
              <a:custGeom>
                <a:avLst/>
                <a:gdLst>
                  <a:gd name="txL" fmla="*/ 0 w 332"/>
                  <a:gd name="txT" fmla="*/ 0 h 160"/>
                  <a:gd name="txR" fmla="*/ 332 w 332"/>
                  <a:gd name="txB" fmla="*/ 160 h 16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32" h="160">
                    <a:moveTo>
                      <a:pt x="332" y="160"/>
                    </a:moveTo>
                    <a:lnTo>
                      <a:pt x="326" y="146"/>
                    </a:lnTo>
                    <a:lnTo>
                      <a:pt x="318" y="130"/>
                    </a:lnTo>
                    <a:lnTo>
                      <a:pt x="305" y="114"/>
                    </a:lnTo>
                    <a:lnTo>
                      <a:pt x="290" y="96"/>
                    </a:lnTo>
                    <a:lnTo>
                      <a:pt x="273" y="79"/>
                    </a:lnTo>
                    <a:lnTo>
                      <a:pt x="254" y="63"/>
                    </a:lnTo>
                    <a:lnTo>
                      <a:pt x="232" y="48"/>
                    </a:lnTo>
                    <a:lnTo>
                      <a:pt x="208" y="34"/>
                    </a:lnTo>
                    <a:lnTo>
                      <a:pt x="183" y="21"/>
                    </a:lnTo>
                    <a:lnTo>
                      <a:pt x="158" y="11"/>
                    </a:lnTo>
                    <a:lnTo>
                      <a:pt x="132" y="4"/>
                    </a:lnTo>
                    <a:lnTo>
                      <a:pt x="104" y="0"/>
                    </a:lnTo>
                    <a:lnTo>
                      <a:pt x="77" y="0"/>
                    </a:lnTo>
                    <a:lnTo>
                      <a:pt x="51" y="2"/>
                    </a:lnTo>
                    <a:lnTo>
                      <a:pt x="26" y="10"/>
                    </a:lnTo>
                    <a:lnTo>
                      <a:pt x="0" y="23"/>
                    </a:lnTo>
                    <a:lnTo>
                      <a:pt x="5" y="21"/>
                    </a:lnTo>
                    <a:lnTo>
                      <a:pt x="15" y="19"/>
                    </a:lnTo>
                    <a:lnTo>
                      <a:pt x="33" y="17"/>
                    </a:lnTo>
                    <a:lnTo>
                      <a:pt x="54" y="15"/>
                    </a:lnTo>
                    <a:lnTo>
                      <a:pt x="79" y="13"/>
                    </a:lnTo>
                    <a:lnTo>
                      <a:pt x="105" y="15"/>
                    </a:lnTo>
                    <a:lnTo>
                      <a:pt x="132" y="18"/>
                    </a:lnTo>
                    <a:lnTo>
                      <a:pt x="157" y="24"/>
                    </a:lnTo>
                    <a:lnTo>
                      <a:pt x="194" y="39"/>
                    </a:lnTo>
                    <a:lnTo>
                      <a:pt x="226" y="59"/>
                    </a:lnTo>
                    <a:lnTo>
                      <a:pt x="256" y="81"/>
                    </a:lnTo>
                    <a:lnTo>
                      <a:pt x="282" y="104"/>
                    </a:lnTo>
                    <a:lnTo>
                      <a:pt x="303" y="125"/>
                    </a:lnTo>
                    <a:lnTo>
                      <a:pt x="318" y="144"/>
                    </a:lnTo>
                    <a:lnTo>
                      <a:pt x="329" y="155"/>
                    </a:lnTo>
                    <a:lnTo>
                      <a:pt x="332" y="160"/>
                    </a:lnTo>
                    <a:close/>
                  </a:path>
                </a:pathLst>
              </a:custGeom>
              <a:solidFill>
                <a:srgbClr val="6800E0">
                  <a:alpha val="100000"/>
                </a:srgbClr>
              </a:solidFill>
              <a:ln w="9525">
                <a:noFill/>
              </a:ln>
            </p:spPr>
            <p:txBody>
              <a:bodyPr/>
              <a:p>
                <a:endParaRPr lang="en-US"/>
              </a:p>
            </p:txBody>
          </p:sp>
          <p:sp>
            <p:nvSpPr>
              <p:cNvPr id="11463" name="Freeform 58"/>
              <p:cNvSpPr/>
              <p:nvPr/>
            </p:nvSpPr>
            <p:spPr>
              <a:xfrm>
                <a:off x="2926" y="2651"/>
                <a:ext cx="186" cy="670"/>
              </a:xfrm>
              <a:custGeom>
                <a:avLst/>
                <a:gdLst>
                  <a:gd name="txL" fmla="*/ 0 w 373"/>
                  <a:gd name="txT" fmla="*/ 0 h 1340"/>
                  <a:gd name="txR" fmla="*/ 373 w 373"/>
                  <a:gd name="txB" fmla="*/ 1340 h 134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73" h="1340">
                    <a:moveTo>
                      <a:pt x="373" y="1336"/>
                    </a:moveTo>
                    <a:lnTo>
                      <a:pt x="330" y="1333"/>
                    </a:lnTo>
                    <a:lnTo>
                      <a:pt x="286" y="1329"/>
                    </a:lnTo>
                    <a:lnTo>
                      <a:pt x="242" y="1323"/>
                    </a:lnTo>
                    <a:lnTo>
                      <a:pt x="201" y="1315"/>
                    </a:lnTo>
                    <a:lnTo>
                      <a:pt x="162" y="1304"/>
                    </a:lnTo>
                    <a:lnTo>
                      <a:pt x="127" y="1287"/>
                    </a:lnTo>
                    <a:lnTo>
                      <a:pt x="96" y="1268"/>
                    </a:lnTo>
                    <a:lnTo>
                      <a:pt x="72" y="1242"/>
                    </a:lnTo>
                    <a:lnTo>
                      <a:pt x="53" y="1211"/>
                    </a:lnTo>
                    <a:lnTo>
                      <a:pt x="43" y="1175"/>
                    </a:lnTo>
                    <a:lnTo>
                      <a:pt x="42" y="1130"/>
                    </a:lnTo>
                    <a:lnTo>
                      <a:pt x="50" y="1077"/>
                    </a:lnTo>
                    <a:lnTo>
                      <a:pt x="68" y="1017"/>
                    </a:lnTo>
                    <a:lnTo>
                      <a:pt x="99" y="946"/>
                    </a:lnTo>
                    <a:lnTo>
                      <a:pt x="142" y="867"/>
                    </a:lnTo>
                    <a:lnTo>
                      <a:pt x="200" y="777"/>
                    </a:lnTo>
                    <a:lnTo>
                      <a:pt x="248" y="700"/>
                    </a:lnTo>
                    <a:lnTo>
                      <a:pt x="287" y="626"/>
                    </a:lnTo>
                    <a:lnTo>
                      <a:pt x="318" y="556"/>
                    </a:lnTo>
                    <a:lnTo>
                      <a:pt x="341" y="489"/>
                    </a:lnTo>
                    <a:lnTo>
                      <a:pt x="357" y="426"/>
                    </a:lnTo>
                    <a:lnTo>
                      <a:pt x="365" y="366"/>
                    </a:lnTo>
                    <a:lnTo>
                      <a:pt x="368" y="310"/>
                    </a:lnTo>
                    <a:lnTo>
                      <a:pt x="364" y="258"/>
                    </a:lnTo>
                    <a:lnTo>
                      <a:pt x="355" y="210"/>
                    </a:lnTo>
                    <a:lnTo>
                      <a:pt x="341" y="167"/>
                    </a:lnTo>
                    <a:lnTo>
                      <a:pt x="323" y="129"/>
                    </a:lnTo>
                    <a:lnTo>
                      <a:pt x="301" y="94"/>
                    </a:lnTo>
                    <a:lnTo>
                      <a:pt x="276" y="65"/>
                    </a:lnTo>
                    <a:lnTo>
                      <a:pt x="248" y="41"/>
                    </a:lnTo>
                    <a:lnTo>
                      <a:pt x="218" y="22"/>
                    </a:lnTo>
                    <a:lnTo>
                      <a:pt x="186" y="8"/>
                    </a:lnTo>
                    <a:lnTo>
                      <a:pt x="162" y="2"/>
                    </a:lnTo>
                    <a:lnTo>
                      <a:pt x="140" y="0"/>
                    </a:lnTo>
                    <a:lnTo>
                      <a:pt x="119" y="2"/>
                    </a:lnTo>
                    <a:lnTo>
                      <a:pt x="101" y="7"/>
                    </a:lnTo>
                    <a:lnTo>
                      <a:pt x="84" y="15"/>
                    </a:lnTo>
                    <a:lnTo>
                      <a:pt x="69" y="25"/>
                    </a:lnTo>
                    <a:lnTo>
                      <a:pt x="56" y="35"/>
                    </a:lnTo>
                    <a:lnTo>
                      <a:pt x="43" y="48"/>
                    </a:lnTo>
                    <a:lnTo>
                      <a:pt x="33" y="62"/>
                    </a:lnTo>
                    <a:lnTo>
                      <a:pt x="25" y="75"/>
                    </a:lnTo>
                    <a:lnTo>
                      <a:pt x="16" y="87"/>
                    </a:lnTo>
                    <a:lnTo>
                      <a:pt x="11" y="99"/>
                    </a:lnTo>
                    <a:lnTo>
                      <a:pt x="6" y="108"/>
                    </a:lnTo>
                    <a:lnTo>
                      <a:pt x="3" y="116"/>
                    </a:lnTo>
                    <a:lnTo>
                      <a:pt x="1" y="121"/>
                    </a:lnTo>
                    <a:lnTo>
                      <a:pt x="0" y="123"/>
                    </a:lnTo>
                    <a:lnTo>
                      <a:pt x="1" y="122"/>
                    </a:lnTo>
                    <a:lnTo>
                      <a:pt x="4" y="117"/>
                    </a:lnTo>
                    <a:lnTo>
                      <a:pt x="8" y="111"/>
                    </a:lnTo>
                    <a:lnTo>
                      <a:pt x="15" y="103"/>
                    </a:lnTo>
                    <a:lnTo>
                      <a:pt x="23" y="94"/>
                    </a:lnTo>
                    <a:lnTo>
                      <a:pt x="33" y="85"/>
                    </a:lnTo>
                    <a:lnTo>
                      <a:pt x="44" y="75"/>
                    </a:lnTo>
                    <a:lnTo>
                      <a:pt x="56" y="64"/>
                    </a:lnTo>
                    <a:lnTo>
                      <a:pt x="69" y="54"/>
                    </a:lnTo>
                    <a:lnTo>
                      <a:pt x="84" y="45"/>
                    </a:lnTo>
                    <a:lnTo>
                      <a:pt x="99" y="37"/>
                    </a:lnTo>
                    <a:lnTo>
                      <a:pt x="115" y="31"/>
                    </a:lnTo>
                    <a:lnTo>
                      <a:pt x="133" y="27"/>
                    </a:lnTo>
                    <a:lnTo>
                      <a:pt x="151" y="26"/>
                    </a:lnTo>
                    <a:lnTo>
                      <a:pt x="170" y="27"/>
                    </a:lnTo>
                    <a:lnTo>
                      <a:pt x="189" y="33"/>
                    </a:lnTo>
                    <a:lnTo>
                      <a:pt x="210" y="42"/>
                    </a:lnTo>
                    <a:lnTo>
                      <a:pt x="232" y="55"/>
                    </a:lnTo>
                    <a:lnTo>
                      <a:pt x="253" y="72"/>
                    </a:lnTo>
                    <a:lnTo>
                      <a:pt x="273" y="92"/>
                    </a:lnTo>
                    <a:lnTo>
                      <a:pt x="293" y="114"/>
                    </a:lnTo>
                    <a:lnTo>
                      <a:pt x="311" y="140"/>
                    </a:lnTo>
                    <a:lnTo>
                      <a:pt x="327" y="169"/>
                    </a:lnTo>
                    <a:lnTo>
                      <a:pt x="340" y="200"/>
                    </a:lnTo>
                    <a:lnTo>
                      <a:pt x="350" y="236"/>
                    </a:lnTo>
                    <a:lnTo>
                      <a:pt x="357" y="273"/>
                    </a:lnTo>
                    <a:lnTo>
                      <a:pt x="361" y="313"/>
                    </a:lnTo>
                    <a:lnTo>
                      <a:pt x="360" y="357"/>
                    </a:lnTo>
                    <a:lnTo>
                      <a:pt x="353" y="402"/>
                    </a:lnTo>
                    <a:lnTo>
                      <a:pt x="340" y="450"/>
                    </a:lnTo>
                    <a:lnTo>
                      <a:pt x="322" y="501"/>
                    </a:lnTo>
                    <a:lnTo>
                      <a:pt x="297" y="554"/>
                    </a:lnTo>
                    <a:lnTo>
                      <a:pt x="268" y="610"/>
                    </a:lnTo>
                    <a:lnTo>
                      <a:pt x="236" y="663"/>
                    </a:lnTo>
                    <a:lnTo>
                      <a:pt x="205" y="715"/>
                    </a:lnTo>
                    <a:lnTo>
                      <a:pt x="175" y="764"/>
                    </a:lnTo>
                    <a:lnTo>
                      <a:pt x="145" y="813"/>
                    </a:lnTo>
                    <a:lnTo>
                      <a:pt x="118" y="858"/>
                    </a:lnTo>
                    <a:lnTo>
                      <a:pt x="92" y="902"/>
                    </a:lnTo>
                    <a:lnTo>
                      <a:pt x="68" y="944"/>
                    </a:lnTo>
                    <a:lnTo>
                      <a:pt x="49" y="984"/>
                    </a:lnTo>
                    <a:lnTo>
                      <a:pt x="31" y="1022"/>
                    </a:lnTo>
                    <a:lnTo>
                      <a:pt x="19" y="1060"/>
                    </a:lnTo>
                    <a:lnTo>
                      <a:pt x="11" y="1095"/>
                    </a:lnTo>
                    <a:lnTo>
                      <a:pt x="7" y="1130"/>
                    </a:lnTo>
                    <a:lnTo>
                      <a:pt x="11" y="1162"/>
                    </a:lnTo>
                    <a:lnTo>
                      <a:pt x="19" y="1193"/>
                    </a:lnTo>
                    <a:lnTo>
                      <a:pt x="35" y="1223"/>
                    </a:lnTo>
                    <a:lnTo>
                      <a:pt x="56" y="1249"/>
                    </a:lnTo>
                    <a:lnTo>
                      <a:pt x="79" y="1271"/>
                    </a:lnTo>
                    <a:lnTo>
                      <a:pt x="104" y="1290"/>
                    </a:lnTo>
                    <a:lnTo>
                      <a:pt x="130" y="1305"/>
                    </a:lnTo>
                    <a:lnTo>
                      <a:pt x="158" y="1317"/>
                    </a:lnTo>
                    <a:lnTo>
                      <a:pt x="187" y="1325"/>
                    </a:lnTo>
                    <a:lnTo>
                      <a:pt x="215" y="1332"/>
                    </a:lnTo>
                    <a:lnTo>
                      <a:pt x="242" y="1337"/>
                    </a:lnTo>
                    <a:lnTo>
                      <a:pt x="269" y="1339"/>
                    </a:lnTo>
                    <a:lnTo>
                      <a:pt x="293" y="1340"/>
                    </a:lnTo>
                    <a:lnTo>
                      <a:pt x="316" y="1340"/>
                    </a:lnTo>
                    <a:lnTo>
                      <a:pt x="334" y="1339"/>
                    </a:lnTo>
                    <a:lnTo>
                      <a:pt x="350" y="1338"/>
                    </a:lnTo>
                    <a:lnTo>
                      <a:pt x="363" y="1337"/>
                    </a:lnTo>
                    <a:lnTo>
                      <a:pt x="371" y="1336"/>
                    </a:lnTo>
                    <a:lnTo>
                      <a:pt x="373" y="1336"/>
                    </a:lnTo>
                    <a:close/>
                  </a:path>
                </a:pathLst>
              </a:custGeom>
              <a:solidFill>
                <a:srgbClr val="6800E0">
                  <a:alpha val="100000"/>
                </a:srgbClr>
              </a:solidFill>
              <a:ln w="9525">
                <a:noFill/>
              </a:ln>
            </p:spPr>
            <p:txBody>
              <a:bodyPr/>
              <a:p>
                <a:endParaRPr lang="en-US"/>
              </a:p>
            </p:txBody>
          </p:sp>
          <p:sp>
            <p:nvSpPr>
              <p:cNvPr id="11464" name="Freeform 59"/>
              <p:cNvSpPr/>
              <p:nvPr/>
            </p:nvSpPr>
            <p:spPr>
              <a:xfrm>
                <a:off x="3348" y="3352"/>
                <a:ext cx="55" cy="62"/>
              </a:xfrm>
              <a:custGeom>
                <a:avLst/>
                <a:gdLst>
                  <a:gd name="txL" fmla="*/ 0 w 110"/>
                  <a:gd name="txT" fmla="*/ 0 h 123"/>
                  <a:gd name="txR" fmla="*/ 110 w 110"/>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0" h="123">
                    <a:moveTo>
                      <a:pt x="99" y="62"/>
                    </a:moveTo>
                    <a:lnTo>
                      <a:pt x="105" y="56"/>
                    </a:lnTo>
                    <a:lnTo>
                      <a:pt x="110" y="48"/>
                    </a:lnTo>
                    <a:lnTo>
                      <a:pt x="110" y="39"/>
                    </a:lnTo>
                    <a:lnTo>
                      <a:pt x="108" y="31"/>
                    </a:lnTo>
                    <a:lnTo>
                      <a:pt x="102" y="25"/>
                    </a:lnTo>
                    <a:lnTo>
                      <a:pt x="94" y="21"/>
                    </a:lnTo>
                    <a:lnTo>
                      <a:pt x="86" y="20"/>
                    </a:lnTo>
                    <a:lnTo>
                      <a:pt x="77" y="23"/>
                    </a:lnTo>
                    <a:lnTo>
                      <a:pt x="74" y="13"/>
                    </a:lnTo>
                    <a:lnTo>
                      <a:pt x="70" y="6"/>
                    </a:lnTo>
                    <a:lnTo>
                      <a:pt x="63" y="2"/>
                    </a:lnTo>
                    <a:lnTo>
                      <a:pt x="55" y="0"/>
                    </a:lnTo>
                    <a:lnTo>
                      <a:pt x="48" y="2"/>
                    </a:lnTo>
                    <a:lnTo>
                      <a:pt x="41" y="6"/>
                    </a:lnTo>
                    <a:lnTo>
                      <a:pt x="36" y="13"/>
                    </a:lnTo>
                    <a:lnTo>
                      <a:pt x="34" y="23"/>
                    </a:lnTo>
                    <a:lnTo>
                      <a:pt x="25" y="20"/>
                    </a:lnTo>
                    <a:lnTo>
                      <a:pt x="17" y="20"/>
                    </a:lnTo>
                    <a:lnTo>
                      <a:pt x="9" y="24"/>
                    </a:lnTo>
                    <a:lnTo>
                      <a:pt x="3" y="31"/>
                    </a:lnTo>
                    <a:lnTo>
                      <a:pt x="1" y="39"/>
                    </a:lnTo>
                    <a:lnTo>
                      <a:pt x="1" y="47"/>
                    </a:lnTo>
                    <a:lnTo>
                      <a:pt x="4" y="55"/>
                    </a:lnTo>
                    <a:lnTo>
                      <a:pt x="11" y="61"/>
                    </a:lnTo>
                    <a:lnTo>
                      <a:pt x="4" y="66"/>
                    </a:lnTo>
                    <a:lnTo>
                      <a:pt x="0" y="74"/>
                    </a:lnTo>
                    <a:lnTo>
                      <a:pt x="0" y="84"/>
                    </a:lnTo>
                    <a:lnTo>
                      <a:pt x="2" y="92"/>
                    </a:lnTo>
                    <a:lnTo>
                      <a:pt x="8" y="97"/>
                    </a:lnTo>
                    <a:lnTo>
                      <a:pt x="16" y="101"/>
                    </a:lnTo>
                    <a:lnTo>
                      <a:pt x="24" y="102"/>
                    </a:lnTo>
                    <a:lnTo>
                      <a:pt x="33" y="100"/>
                    </a:lnTo>
                    <a:lnTo>
                      <a:pt x="35" y="109"/>
                    </a:lnTo>
                    <a:lnTo>
                      <a:pt x="40" y="116"/>
                    </a:lnTo>
                    <a:lnTo>
                      <a:pt x="46" y="121"/>
                    </a:lnTo>
                    <a:lnTo>
                      <a:pt x="54" y="123"/>
                    </a:lnTo>
                    <a:lnTo>
                      <a:pt x="62" y="121"/>
                    </a:lnTo>
                    <a:lnTo>
                      <a:pt x="69" y="116"/>
                    </a:lnTo>
                    <a:lnTo>
                      <a:pt x="73" y="109"/>
                    </a:lnTo>
                    <a:lnTo>
                      <a:pt x="76" y="101"/>
                    </a:lnTo>
                    <a:lnTo>
                      <a:pt x="85" y="103"/>
                    </a:lnTo>
                    <a:lnTo>
                      <a:pt x="93" y="102"/>
                    </a:lnTo>
                    <a:lnTo>
                      <a:pt x="101" y="99"/>
                    </a:lnTo>
                    <a:lnTo>
                      <a:pt x="107" y="93"/>
                    </a:lnTo>
                    <a:lnTo>
                      <a:pt x="109" y="85"/>
                    </a:lnTo>
                    <a:lnTo>
                      <a:pt x="109" y="77"/>
                    </a:lnTo>
                    <a:lnTo>
                      <a:pt x="105" y="69"/>
                    </a:lnTo>
                    <a:lnTo>
                      <a:pt x="99" y="62"/>
                    </a:lnTo>
                    <a:close/>
                  </a:path>
                </a:pathLst>
              </a:custGeom>
              <a:solidFill>
                <a:srgbClr val="6800E0">
                  <a:alpha val="100000"/>
                </a:srgbClr>
              </a:solidFill>
              <a:ln w="9525">
                <a:noFill/>
              </a:ln>
            </p:spPr>
            <p:txBody>
              <a:bodyPr/>
              <a:p>
                <a:endParaRPr lang="en-US"/>
              </a:p>
            </p:txBody>
          </p:sp>
          <p:sp>
            <p:nvSpPr>
              <p:cNvPr id="11465" name="Freeform 60"/>
              <p:cNvSpPr/>
              <p:nvPr/>
            </p:nvSpPr>
            <p:spPr>
              <a:xfrm>
                <a:off x="3367" y="3375"/>
                <a:ext cx="16" cy="16"/>
              </a:xfrm>
              <a:custGeom>
                <a:avLst/>
                <a:gdLst>
                  <a:gd name="txL" fmla="*/ 0 w 31"/>
                  <a:gd name="txT" fmla="*/ 0 h 33"/>
                  <a:gd name="txR" fmla="*/ 31 w 31"/>
                  <a:gd name="txB" fmla="*/ 33 h 33"/>
                </a:gdLst>
                <a:ahLst/>
                <a:cxnLst>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1" h="33">
                    <a:moveTo>
                      <a:pt x="15" y="33"/>
                    </a:moveTo>
                    <a:lnTo>
                      <a:pt x="9" y="32"/>
                    </a:lnTo>
                    <a:lnTo>
                      <a:pt x="4" y="28"/>
                    </a:lnTo>
                    <a:lnTo>
                      <a:pt x="1" y="24"/>
                    </a:lnTo>
                    <a:lnTo>
                      <a:pt x="0" y="17"/>
                    </a:lnTo>
                    <a:lnTo>
                      <a:pt x="1" y="10"/>
                    </a:lnTo>
                    <a:lnTo>
                      <a:pt x="4" y="5"/>
                    </a:lnTo>
                    <a:lnTo>
                      <a:pt x="9" y="2"/>
                    </a:lnTo>
                    <a:lnTo>
                      <a:pt x="15" y="0"/>
                    </a:lnTo>
                    <a:lnTo>
                      <a:pt x="22" y="2"/>
                    </a:lnTo>
                    <a:lnTo>
                      <a:pt x="26" y="5"/>
                    </a:lnTo>
                    <a:lnTo>
                      <a:pt x="30" y="10"/>
                    </a:lnTo>
                    <a:lnTo>
                      <a:pt x="31" y="17"/>
                    </a:lnTo>
                    <a:lnTo>
                      <a:pt x="30" y="24"/>
                    </a:lnTo>
                    <a:lnTo>
                      <a:pt x="26" y="28"/>
                    </a:lnTo>
                    <a:lnTo>
                      <a:pt x="22" y="32"/>
                    </a:lnTo>
                    <a:lnTo>
                      <a:pt x="15" y="33"/>
                    </a:lnTo>
                    <a:close/>
                  </a:path>
                </a:pathLst>
              </a:custGeom>
              <a:solidFill>
                <a:srgbClr val="FFFF93">
                  <a:alpha val="100000"/>
                </a:srgbClr>
              </a:solidFill>
              <a:ln w="9525">
                <a:noFill/>
              </a:ln>
            </p:spPr>
            <p:txBody>
              <a:bodyPr/>
              <a:p>
                <a:endParaRPr lang="en-US"/>
              </a:p>
            </p:txBody>
          </p:sp>
          <p:sp>
            <p:nvSpPr>
              <p:cNvPr id="11466" name="Freeform 61"/>
              <p:cNvSpPr/>
              <p:nvPr/>
            </p:nvSpPr>
            <p:spPr>
              <a:xfrm>
                <a:off x="2828" y="3366"/>
                <a:ext cx="56" cy="61"/>
              </a:xfrm>
              <a:custGeom>
                <a:avLst/>
                <a:gdLst>
                  <a:gd name="txL" fmla="*/ 0 w 111"/>
                  <a:gd name="txT" fmla="*/ 0 h 122"/>
                  <a:gd name="txR" fmla="*/ 111 w 111"/>
                  <a:gd name="txB" fmla="*/ 122 h 122"/>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1" h="122">
                    <a:moveTo>
                      <a:pt x="101" y="61"/>
                    </a:moveTo>
                    <a:lnTo>
                      <a:pt x="108" y="55"/>
                    </a:lnTo>
                    <a:lnTo>
                      <a:pt x="111" y="47"/>
                    </a:lnTo>
                    <a:lnTo>
                      <a:pt x="111" y="39"/>
                    </a:lnTo>
                    <a:lnTo>
                      <a:pt x="109" y="31"/>
                    </a:lnTo>
                    <a:lnTo>
                      <a:pt x="103" y="24"/>
                    </a:lnTo>
                    <a:lnTo>
                      <a:pt x="96" y="21"/>
                    </a:lnTo>
                    <a:lnTo>
                      <a:pt x="88" y="20"/>
                    </a:lnTo>
                    <a:lnTo>
                      <a:pt x="79" y="22"/>
                    </a:lnTo>
                    <a:lnTo>
                      <a:pt x="77" y="13"/>
                    </a:lnTo>
                    <a:lnTo>
                      <a:pt x="71" y="6"/>
                    </a:lnTo>
                    <a:lnTo>
                      <a:pt x="64" y="1"/>
                    </a:lnTo>
                    <a:lnTo>
                      <a:pt x="56" y="0"/>
                    </a:lnTo>
                    <a:lnTo>
                      <a:pt x="48" y="1"/>
                    </a:lnTo>
                    <a:lnTo>
                      <a:pt x="41" y="6"/>
                    </a:lnTo>
                    <a:lnTo>
                      <a:pt x="36" y="13"/>
                    </a:lnTo>
                    <a:lnTo>
                      <a:pt x="34" y="22"/>
                    </a:lnTo>
                    <a:lnTo>
                      <a:pt x="25" y="20"/>
                    </a:lnTo>
                    <a:lnTo>
                      <a:pt x="17" y="20"/>
                    </a:lnTo>
                    <a:lnTo>
                      <a:pt x="9" y="23"/>
                    </a:lnTo>
                    <a:lnTo>
                      <a:pt x="3" y="30"/>
                    </a:lnTo>
                    <a:lnTo>
                      <a:pt x="1" y="38"/>
                    </a:lnTo>
                    <a:lnTo>
                      <a:pt x="1" y="46"/>
                    </a:lnTo>
                    <a:lnTo>
                      <a:pt x="4" y="54"/>
                    </a:lnTo>
                    <a:lnTo>
                      <a:pt x="11" y="60"/>
                    </a:lnTo>
                    <a:lnTo>
                      <a:pt x="4" y="66"/>
                    </a:lnTo>
                    <a:lnTo>
                      <a:pt x="1" y="74"/>
                    </a:lnTo>
                    <a:lnTo>
                      <a:pt x="0" y="83"/>
                    </a:lnTo>
                    <a:lnTo>
                      <a:pt x="2" y="91"/>
                    </a:lnTo>
                    <a:lnTo>
                      <a:pt x="8" y="98"/>
                    </a:lnTo>
                    <a:lnTo>
                      <a:pt x="16" y="102"/>
                    </a:lnTo>
                    <a:lnTo>
                      <a:pt x="24" y="102"/>
                    </a:lnTo>
                    <a:lnTo>
                      <a:pt x="33" y="99"/>
                    </a:lnTo>
                    <a:lnTo>
                      <a:pt x="35" y="108"/>
                    </a:lnTo>
                    <a:lnTo>
                      <a:pt x="40" y="115"/>
                    </a:lnTo>
                    <a:lnTo>
                      <a:pt x="47" y="120"/>
                    </a:lnTo>
                    <a:lnTo>
                      <a:pt x="55" y="122"/>
                    </a:lnTo>
                    <a:lnTo>
                      <a:pt x="63" y="120"/>
                    </a:lnTo>
                    <a:lnTo>
                      <a:pt x="70" y="115"/>
                    </a:lnTo>
                    <a:lnTo>
                      <a:pt x="76" y="108"/>
                    </a:lnTo>
                    <a:lnTo>
                      <a:pt x="78" y="100"/>
                    </a:lnTo>
                    <a:lnTo>
                      <a:pt x="87" y="103"/>
                    </a:lnTo>
                    <a:lnTo>
                      <a:pt x="95" y="102"/>
                    </a:lnTo>
                    <a:lnTo>
                      <a:pt x="103" y="98"/>
                    </a:lnTo>
                    <a:lnTo>
                      <a:pt x="109" y="92"/>
                    </a:lnTo>
                    <a:lnTo>
                      <a:pt x="111" y="84"/>
                    </a:lnTo>
                    <a:lnTo>
                      <a:pt x="110" y="76"/>
                    </a:lnTo>
                    <a:lnTo>
                      <a:pt x="107" y="68"/>
                    </a:lnTo>
                    <a:lnTo>
                      <a:pt x="101" y="61"/>
                    </a:lnTo>
                    <a:close/>
                  </a:path>
                </a:pathLst>
              </a:custGeom>
              <a:solidFill>
                <a:srgbClr val="6800E0">
                  <a:alpha val="100000"/>
                </a:srgbClr>
              </a:solidFill>
              <a:ln w="9525">
                <a:noFill/>
              </a:ln>
            </p:spPr>
            <p:txBody>
              <a:bodyPr/>
              <a:p>
                <a:endParaRPr lang="en-US"/>
              </a:p>
            </p:txBody>
          </p:sp>
          <p:sp>
            <p:nvSpPr>
              <p:cNvPr id="11467" name="Freeform 62"/>
              <p:cNvSpPr/>
              <p:nvPr/>
            </p:nvSpPr>
            <p:spPr>
              <a:xfrm>
                <a:off x="2847" y="3388"/>
                <a:ext cx="16" cy="16"/>
              </a:xfrm>
              <a:custGeom>
                <a:avLst/>
                <a:gdLst>
                  <a:gd name="txL" fmla="*/ 0 w 32"/>
                  <a:gd name="txT" fmla="*/ 0 h 32"/>
                  <a:gd name="txR" fmla="*/ 32 w 32"/>
                  <a:gd name="txB" fmla="*/ 32 h 32"/>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2" h="32">
                    <a:moveTo>
                      <a:pt x="16" y="32"/>
                    </a:moveTo>
                    <a:lnTo>
                      <a:pt x="9" y="31"/>
                    </a:lnTo>
                    <a:lnTo>
                      <a:pt x="4" y="28"/>
                    </a:lnTo>
                    <a:lnTo>
                      <a:pt x="1" y="23"/>
                    </a:lnTo>
                    <a:lnTo>
                      <a:pt x="0" y="16"/>
                    </a:lnTo>
                    <a:lnTo>
                      <a:pt x="1" y="9"/>
                    </a:lnTo>
                    <a:lnTo>
                      <a:pt x="4" y="5"/>
                    </a:lnTo>
                    <a:lnTo>
                      <a:pt x="9" y="1"/>
                    </a:lnTo>
                    <a:lnTo>
                      <a:pt x="16" y="0"/>
                    </a:lnTo>
                    <a:lnTo>
                      <a:pt x="23" y="1"/>
                    </a:lnTo>
                    <a:lnTo>
                      <a:pt x="27" y="5"/>
                    </a:lnTo>
                    <a:lnTo>
                      <a:pt x="31" y="9"/>
                    </a:lnTo>
                    <a:lnTo>
                      <a:pt x="32" y="16"/>
                    </a:lnTo>
                    <a:lnTo>
                      <a:pt x="31" y="23"/>
                    </a:lnTo>
                    <a:lnTo>
                      <a:pt x="27" y="28"/>
                    </a:lnTo>
                    <a:lnTo>
                      <a:pt x="23" y="31"/>
                    </a:lnTo>
                    <a:lnTo>
                      <a:pt x="16" y="32"/>
                    </a:lnTo>
                    <a:close/>
                  </a:path>
                </a:pathLst>
              </a:custGeom>
              <a:solidFill>
                <a:srgbClr val="FFFF93">
                  <a:alpha val="100000"/>
                </a:srgbClr>
              </a:solidFill>
              <a:ln w="9525">
                <a:noFill/>
              </a:ln>
            </p:spPr>
            <p:txBody>
              <a:bodyPr/>
              <a:p>
                <a:endParaRPr lang="en-US"/>
              </a:p>
            </p:txBody>
          </p:sp>
          <p:sp>
            <p:nvSpPr>
              <p:cNvPr id="11468" name="Freeform 63"/>
              <p:cNvSpPr/>
              <p:nvPr/>
            </p:nvSpPr>
            <p:spPr>
              <a:xfrm>
                <a:off x="2862" y="2353"/>
                <a:ext cx="68" cy="74"/>
              </a:xfrm>
              <a:custGeom>
                <a:avLst/>
                <a:gdLst>
                  <a:gd name="txL" fmla="*/ 0 w 136"/>
                  <a:gd name="txT" fmla="*/ 0 h 149"/>
                  <a:gd name="txR" fmla="*/ 136 w 136"/>
                  <a:gd name="txB" fmla="*/ 149 h 14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6" h="149">
                    <a:moveTo>
                      <a:pt x="123" y="75"/>
                    </a:moveTo>
                    <a:lnTo>
                      <a:pt x="131" y="67"/>
                    </a:lnTo>
                    <a:lnTo>
                      <a:pt x="135" y="58"/>
                    </a:lnTo>
                    <a:lnTo>
                      <a:pt x="136" y="47"/>
                    </a:lnTo>
                    <a:lnTo>
                      <a:pt x="133" y="38"/>
                    </a:lnTo>
                    <a:lnTo>
                      <a:pt x="129" y="34"/>
                    </a:lnTo>
                    <a:lnTo>
                      <a:pt x="126" y="30"/>
                    </a:lnTo>
                    <a:lnTo>
                      <a:pt x="121" y="28"/>
                    </a:lnTo>
                    <a:lnTo>
                      <a:pt x="117" y="26"/>
                    </a:lnTo>
                    <a:lnTo>
                      <a:pt x="112" y="26"/>
                    </a:lnTo>
                    <a:lnTo>
                      <a:pt x="106" y="26"/>
                    </a:lnTo>
                    <a:lnTo>
                      <a:pt x="102" y="26"/>
                    </a:lnTo>
                    <a:lnTo>
                      <a:pt x="96" y="28"/>
                    </a:lnTo>
                    <a:lnTo>
                      <a:pt x="94" y="18"/>
                    </a:lnTo>
                    <a:lnTo>
                      <a:pt x="88" y="8"/>
                    </a:lnTo>
                    <a:lnTo>
                      <a:pt x="79" y="3"/>
                    </a:lnTo>
                    <a:lnTo>
                      <a:pt x="68" y="0"/>
                    </a:lnTo>
                    <a:lnTo>
                      <a:pt x="58" y="3"/>
                    </a:lnTo>
                    <a:lnTo>
                      <a:pt x="50" y="8"/>
                    </a:lnTo>
                    <a:lnTo>
                      <a:pt x="44" y="16"/>
                    </a:lnTo>
                    <a:lnTo>
                      <a:pt x="42" y="27"/>
                    </a:lnTo>
                    <a:lnTo>
                      <a:pt x="36" y="24"/>
                    </a:lnTo>
                    <a:lnTo>
                      <a:pt x="30" y="24"/>
                    </a:lnTo>
                    <a:lnTo>
                      <a:pt x="25" y="24"/>
                    </a:lnTo>
                    <a:lnTo>
                      <a:pt x="20" y="24"/>
                    </a:lnTo>
                    <a:lnTo>
                      <a:pt x="15" y="27"/>
                    </a:lnTo>
                    <a:lnTo>
                      <a:pt x="11" y="29"/>
                    </a:lnTo>
                    <a:lnTo>
                      <a:pt x="7" y="32"/>
                    </a:lnTo>
                    <a:lnTo>
                      <a:pt x="4" y="37"/>
                    </a:lnTo>
                    <a:lnTo>
                      <a:pt x="0" y="46"/>
                    </a:lnTo>
                    <a:lnTo>
                      <a:pt x="2" y="57"/>
                    </a:lnTo>
                    <a:lnTo>
                      <a:pt x="6" y="66"/>
                    </a:lnTo>
                    <a:lnTo>
                      <a:pt x="13" y="74"/>
                    </a:lnTo>
                    <a:lnTo>
                      <a:pt x="5" y="81"/>
                    </a:lnTo>
                    <a:lnTo>
                      <a:pt x="0" y="90"/>
                    </a:lnTo>
                    <a:lnTo>
                      <a:pt x="0" y="100"/>
                    </a:lnTo>
                    <a:lnTo>
                      <a:pt x="4" y="111"/>
                    </a:lnTo>
                    <a:lnTo>
                      <a:pt x="7" y="115"/>
                    </a:lnTo>
                    <a:lnTo>
                      <a:pt x="11" y="119"/>
                    </a:lnTo>
                    <a:lnTo>
                      <a:pt x="14" y="121"/>
                    </a:lnTo>
                    <a:lnTo>
                      <a:pt x="19" y="122"/>
                    </a:lnTo>
                    <a:lnTo>
                      <a:pt x="25" y="123"/>
                    </a:lnTo>
                    <a:lnTo>
                      <a:pt x="29" y="123"/>
                    </a:lnTo>
                    <a:lnTo>
                      <a:pt x="34" y="122"/>
                    </a:lnTo>
                    <a:lnTo>
                      <a:pt x="40" y="121"/>
                    </a:lnTo>
                    <a:lnTo>
                      <a:pt x="42" y="132"/>
                    </a:lnTo>
                    <a:lnTo>
                      <a:pt x="49" y="141"/>
                    </a:lnTo>
                    <a:lnTo>
                      <a:pt x="57" y="147"/>
                    </a:lnTo>
                    <a:lnTo>
                      <a:pt x="67" y="149"/>
                    </a:lnTo>
                    <a:lnTo>
                      <a:pt x="78" y="147"/>
                    </a:lnTo>
                    <a:lnTo>
                      <a:pt x="86" y="141"/>
                    </a:lnTo>
                    <a:lnTo>
                      <a:pt x="91" y="133"/>
                    </a:lnTo>
                    <a:lnTo>
                      <a:pt x="94" y="122"/>
                    </a:lnTo>
                    <a:lnTo>
                      <a:pt x="100" y="123"/>
                    </a:lnTo>
                    <a:lnTo>
                      <a:pt x="105" y="125"/>
                    </a:lnTo>
                    <a:lnTo>
                      <a:pt x="111" y="125"/>
                    </a:lnTo>
                    <a:lnTo>
                      <a:pt x="116" y="123"/>
                    </a:lnTo>
                    <a:lnTo>
                      <a:pt x="120" y="122"/>
                    </a:lnTo>
                    <a:lnTo>
                      <a:pt x="125" y="120"/>
                    </a:lnTo>
                    <a:lnTo>
                      <a:pt x="128" y="117"/>
                    </a:lnTo>
                    <a:lnTo>
                      <a:pt x="132" y="112"/>
                    </a:lnTo>
                    <a:lnTo>
                      <a:pt x="135" y="103"/>
                    </a:lnTo>
                    <a:lnTo>
                      <a:pt x="134" y="92"/>
                    </a:lnTo>
                    <a:lnTo>
                      <a:pt x="129" y="83"/>
                    </a:lnTo>
                    <a:lnTo>
                      <a:pt x="123" y="75"/>
                    </a:lnTo>
                    <a:close/>
                  </a:path>
                </a:pathLst>
              </a:custGeom>
              <a:solidFill>
                <a:srgbClr val="6800E0">
                  <a:alpha val="100000"/>
                </a:srgbClr>
              </a:solidFill>
              <a:ln w="9525">
                <a:noFill/>
              </a:ln>
            </p:spPr>
            <p:txBody>
              <a:bodyPr/>
              <a:p>
                <a:endParaRPr lang="en-US"/>
              </a:p>
            </p:txBody>
          </p:sp>
          <p:sp>
            <p:nvSpPr>
              <p:cNvPr id="11469" name="Freeform 64"/>
              <p:cNvSpPr/>
              <p:nvPr/>
            </p:nvSpPr>
            <p:spPr>
              <a:xfrm>
                <a:off x="2885" y="2380"/>
                <a:ext cx="20" cy="20"/>
              </a:xfrm>
              <a:custGeom>
                <a:avLst/>
                <a:gdLst>
                  <a:gd name="txL" fmla="*/ 0 w 39"/>
                  <a:gd name="txT" fmla="*/ 0 h 40"/>
                  <a:gd name="txR" fmla="*/ 39 w 39"/>
                  <a:gd name="txB" fmla="*/ 40 h 40"/>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9" h="40">
                    <a:moveTo>
                      <a:pt x="19" y="40"/>
                    </a:moveTo>
                    <a:lnTo>
                      <a:pt x="11" y="38"/>
                    </a:lnTo>
                    <a:lnTo>
                      <a:pt x="5" y="34"/>
                    </a:lnTo>
                    <a:lnTo>
                      <a:pt x="1" y="27"/>
                    </a:lnTo>
                    <a:lnTo>
                      <a:pt x="0" y="20"/>
                    </a:lnTo>
                    <a:lnTo>
                      <a:pt x="1" y="12"/>
                    </a:lnTo>
                    <a:lnTo>
                      <a:pt x="5" y="6"/>
                    </a:lnTo>
                    <a:lnTo>
                      <a:pt x="11" y="2"/>
                    </a:lnTo>
                    <a:lnTo>
                      <a:pt x="19" y="0"/>
                    </a:lnTo>
                    <a:lnTo>
                      <a:pt x="26" y="2"/>
                    </a:lnTo>
                    <a:lnTo>
                      <a:pt x="33" y="6"/>
                    </a:lnTo>
                    <a:lnTo>
                      <a:pt x="38" y="12"/>
                    </a:lnTo>
                    <a:lnTo>
                      <a:pt x="39" y="20"/>
                    </a:lnTo>
                    <a:lnTo>
                      <a:pt x="38" y="27"/>
                    </a:lnTo>
                    <a:lnTo>
                      <a:pt x="33" y="34"/>
                    </a:lnTo>
                    <a:lnTo>
                      <a:pt x="26" y="38"/>
                    </a:lnTo>
                    <a:lnTo>
                      <a:pt x="19" y="40"/>
                    </a:lnTo>
                    <a:close/>
                  </a:path>
                </a:pathLst>
              </a:custGeom>
              <a:solidFill>
                <a:srgbClr val="FFFF93">
                  <a:alpha val="100000"/>
                </a:srgbClr>
              </a:solidFill>
              <a:ln w="9525">
                <a:noFill/>
              </a:ln>
            </p:spPr>
            <p:txBody>
              <a:bodyPr/>
              <a:p>
                <a:endParaRPr lang="en-US"/>
              </a:p>
            </p:txBody>
          </p:sp>
          <p:sp>
            <p:nvSpPr>
              <p:cNvPr id="11470" name="Freeform 65"/>
              <p:cNvSpPr/>
              <p:nvPr/>
            </p:nvSpPr>
            <p:spPr>
              <a:xfrm>
                <a:off x="3744" y="3196"/>
                <a:ext cx="64" cy="90"/>
              </a:xfrm>
              <a:custGeom>
                <a:avLst/>
                <a:gdLst>
                  <a:gd name="txL" fmla="*/ 0 w 129"/>
                  <a:gd name="txT" fmla="*/ 0 h 181"/>
                  <a:gd name="txR" fmla="*/ 129 w 129"/>
                  <a:gd name="txB" fmla="*/ 181 h 181"/>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29" h="181">
                    <a:moveTo>
                      <a:pt x="0" y="181"/>
                    </a:moveTo>
                    <a:lnTo>
                      <a:pt x="25" y="172"/>
                    </a:lnTo>
                    <a:lnTo>
                      <a:pt x="52" y="158"/>
                    </a:lnTo>
                    <a:lnTo>
                      <a:pt x="76" y="141"/>
                    </a:lnTo>
                    <a:lnTo>
                      <a:pt x="97" y="120"/>
                    </a:lnTo>
                    <a:lnTo>
                      <a:pt x="114" y="98"/>
                    </a:lnTo>
                    <a:lnTo>
                      <a:pt x="124" y="74"/>
                    </a:lnTo>
                    <a:lnTo>
                      <a:pt x="129" y="50"/>
                    </a:lnTo>
                    <a:lnTo>
                      <a:pt x="124" y="26"/>
                    </a:lnTo>
                    <a:lnTo>
                      <a:pt x="114" y="8"/>
                    </a:lnTo>
                    <a:lnTo>
                      <a:pt x="100" y="0"/>
                    </a:lnTo>
                    <a:lnTo>
                      <a:pt x="86" y="1"/>
                    </a:lnTo>
                    <a:lnTo>
                      <a:pt x="72" y="8"/>
                    </a:lnTo>
                    <a:lnTo>
                      <a:pt x="61" y="21"/>
                    </a:lnTo>
                    <a:lnTo>
                      <a:pt x="53" y="38"/>
                    </a:lnTo>
                    <a:lnTo>
                      <a:pt x="49" y="58"/>
                    </a:lnTo>
                    <a:lnTo>
                      <a:pt x="52" y="79"/>
                    </a:lnTo>
                    <a:lnTo>
                      <a:pt x="54" y="95"/>
                    </a:lnTo>
                    <a:lnTo>
                      <a:pt x="49" y="113"/>
                    </a:lnTo>
                    <a:lnTo>
                      <a:pt x="41" y="129"/>
                    </a:lnTo>
                    <a:lnTo>
                      <a:pt x="31" y="145"/>
                    </a:lnTo>
                    <a:lnTo>
                      <a:pt x="19" y="160"/>
                    </a:lnTo>
                    <a:lnTo>
                      <a:pt x="10" y="171"/>
                    </a:lnTo>
                    <a:lnTo>
                      <a:pt x="2" y="179"/>
                    </a:lnTo>
                    <a:lnTo>
                      <a:pt x="0" y="181"/>
                    </a:lnTo>
                    <a:close/>
                  </a:path>
                </a:pathLst>
              </a:custGeom>
              <a:solidFill>
                <a:srgbClr val="6800E0">
                  <a:alpha val="100000"/>
                </a:srgbClr>
              </a:solidFill>
              <a:ln w="9525">
                <a:noFill/>
              </a:ln>
            </p:spPr>
            <p:txBody>
              <a:bodyPr/>
              <a:p>
                <a:endParaRPr lang="en-US"/>
              </a:p>
            </p:txBody>
          </p:sp>
          <p:sp>
            <p:nvSpPr>
              <p:cNvPr id="11471" name="Freeform 66"/>
              <p:cNvSpPr/>
              <p:nvPr/>
            </p:nvSpPr>
            <p:spPr>
              <a:xfrm>
                <a:off x="3713" y="3180"/>
                <a:ext cx="45" cy="103"/>
              </a:xfrm>
              <a:custGeom>
                <a:avLst/>
                <a:gdLst>
                  <a:gd name="txL" fmla="*/ 0 w 90"/>
                  <a:gd name="txT" fmla="*/ 0 h 206"/>
                  <a:gd name="txR" fmla="*/ 90 w 90"/>
                  <a:gd name="txB" fmla="*/ 206 h 206"/>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90" h="206">
                    <a:moveTo>
                      <a:pt x="50" y="206"/>
                    </a:moveTo>
                    <a:lnTo>
                      <a:pt x="65" y="183"/>
                    </a:lnTo>
                    <a:lnTo>
                      <a:pt x="77" y="157"/>
                    </a:lnTo>
                    <a:lnTo>
                      <a:pt x="85" y="128"/>
                    </a:lnTo>
                    <a:lnTo>
                      <a:pt x="90" y="99"/>
                    </a:lnTo>
                    <a:lnTo>
                      <a:pt x="88" y="70"/>
                    </a:lnTo>
                    <a:lnTo>
                      <a:pt x="83" y="45"/>
                    </a:lnTo>
                    <a:lnTo>
                      <a:pt x="70" y="23"/>
                    </a:lnTo>
                    <a:lnTo>
                      <a:pt x="52" y="7"/>
                    </a:lnTo>
                    <a:lnTo>
                      <a:pt x="33" y="0"/>
                    </a:lnTo>
                    <a:lnTo>
                      <a:pt x="18" y="2"/>
                    </a:lnTo>
                    <a:lnTo>
                      <a:pt x="7" y="12"/>
                    </a:lnTo>
                    <a:lnTo>
                      <a:pt x="1" y="26"/>
                    </a:lnTo>
                    <a:lnTo>
                      <a:pt x="0" y="43"/>
                    </a:lnTo>
                    <a:lnTo>
                      <a:pt x="3" y="61"/>
                    </a:lnTo>
                    <a:lnTo>
                      <a:pt x="12" y="80"/>
                    </a:lnTo>
                    <a:lnTo>
                      <a:pt x="27" y="93"/>
                    </a:lnTo>
                    <a:lnTo>
                      <a:pt x="39" y="106"/>
                    </a:lnTo>
                    <a:lnTo>
                      <a:pt x="47" y="122"/>
                    </a:lnTo>
                    <a:lnTo>
                      <a:pt x="52" y="141"/>
                    </a:lnTo>
                    <a:lnTo>
                      <a:pt x="53" y="159"/>
                    </a:lnTo>
                    <a:lnTo>
                      <a:pt x="53" y="178"/>
                    </a:lnTo>
                    <a:lnTo>
                      <a:pt x="53" y="193"/>
                    </a:lnTo>
                    <a:lnTo>
                      <a:pt x="50" y="203"/>
                    </a:lnTo>
                    <a:lnTo>
                      <a:pt x="50" y="206"/>
                    </a:lnTo>
                    <a:close/>
                  </a:path>
                </a:pathLst>
              </a:custGeom>
              <a:solidFill>
                <a:srgbClr val="6800E0">
                  <a:alpha val="100000"/>
                </a:srgbClr>
              </a:solidFill>
              <a:ln w="9525">
                <a:noFill/>
              </a:ln>
            </p:spPr>
            <p:txBody>
              <a:bodyPr/>
              <a:p>
                <a:endParaRPr lang="en-US"/>
              </a:p>
            </p:txBody>
          </p:sp>
          <p:sp>
            <p:nvSpPr>
              <p:cNvPr id="11472" name="Freeform 67"/>
              <p:cNvSpPr/>
              <p:nvPr/>
            </p:nvSpPr>
            <p:spPr>
              <a:xfrm>
                <a:off x="3745" y="3250"/>
                <a:ext cx="100" cy="50"/>
              </a:xfrm>
              <a:custGeom>
                <a:avLst/>
                <a:gdLst>
                  <a:gd name="txL" fmla="*/ 0 w 201"/>
                  <a:gd name="txT" fmla="*/ 0 h 99"/>
                  <a:gd name="txR" fmla="*/ 201 w 201"/>
                  <a:gd name="txB" fmla="*/ 99 h 99"/>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01" h="99">
                    <a:moveTo>
                      <a:pt x="0" y="78"/>
                    </a:moveTo>
                    <a:lnTo>
                      <a:pt x="13" y="84"/>
                    </a:lnTo>
                    <a:lnTo>
                      <a:pt x="26" y="88"/>
                    </a:lnTo>
                    <a:lnTo>
                      <a:pt x="39" y="92"/>
                    </a:lnTo>
                    <a:lnTo>
                      <a:pt x="53" y="95"/>
                    </a:lnTo>
                    <a:lnTo>
                      <a:pt x="68" y="98"/>
                    </a:lnTo>
                    <a:lnTo>
                      <a:pt x="83" y="99"/>
                    </a:lnTo>
                    <a:lnTo>
                      <a:pt x="98" y="99"/>
                    </a:lnTo>
                    <a:lnTo>
                      <a:pt x="113" y="99"/>
                    </a:lnTo>
                    <a:lnTo>
                      <a:pt x="127" y="96"/>
                    </a:lnTo>
                    <a:lnTo>
                      <a:pt x="140" y="93"/>
                    </a:lnTo>
                    <a:lnTo>
                      <a:pt x="152" y="90"/>
                    </a:lnTo>
                    <a:lnTo>
                      <a:pt x="165" y="84"/>
                    </a:lnTo>
                    <a:lnTo>
                      <a:pt x="175" y="77"/>
                    </a:lnTo>
                    <a:lnTo>
                      <a:pt x="184" y="68"/>
                    </a:lnTo>
                    <a:lnTo>
                      <a:pt x="191" y="58"/>
                    </a:lnTo>
                    <a:lnTo>
                      <a:pt x="197" y="47"/>
                    </a:lnTo>
                    <a:lnTo>
                      <a:pt x="201" y="27"/>
                    </a:lnTo>
                    <a:lnTo>
                      <a:pt x="196" y="12"/>
                    </a:lnTo>
                    <a:lnTo>
                      <a:pt x="186" y="3"/>
                    </a:lnTo>
                    <a:lnTo>
                      <a:pt x="171" y="0"/>
                    </a:lnTo>
                    <a:lnTo>
                      <a:pt x="153" y="2"/>
                    </a:lnTo>
                    <a:lnTo>
                      <a:pt x="136" y="9"/>
                    </a:lnTo>
                    <a:lnTo>
                      <a:pt x="120" y="20"/>
                    </a:lnTo>
                    <a:lnTo>
                      <a:pt x="108" y="38"/>
                    </a:lnTo>
                    <a:lnTo>
                      <a:pt x="98" y="52"/>
                    </a:lnTo>
                    <a:lnTo>
                      <a:pt x="83" y="62"/>
                    </a:lnTo>
                    <a:lnTo>
                      <a:pt x="66" y="69"/>
                    </a:lnTo>
                    <a:lnTo>
                      <a:pt x="47" y="73"/>
                    </a:lnTo>
                    <a:lnTo>
                      <a:pt x="29" y="76"/>
                    </a:lnTo>
                    <a:lnTo>
                      <a:pt x="14" y="78"/>
                    </a:lnTo>
                    <a:lnTo>
                      <a:pt x="4" y="78"/>
                    </a:lnTo>
                    <a:lnTo>
                      <a:pt x="0" y="78"/>
                    </a:lnTo>
                    <a:close/>
                  </a:path>
                </a:pathLst>
              </a:custGeom>
              <a:solidFill>
                <a:srgbClr val="6800E0">
                  <a:alpha val="100000"/>
                </a:srgbClr>
              </a:solidFill>
              <a:ln w="9525">
                <a:noFill/>
              </a:ln>
            </p:spPr>
            <p:txBody>
              <a:bodyPr/>
              <a:p>
                <a:endParaRPr lang="en-US"/>
              </a:p>
            </p:txBody>
          </p:sp>
          <p:sp>
            <p:nvSpPr>
              <p:cNvPr id="11473" name="Freeform 68"/>
              <p:cNvSpPr/>
              <p:nvPr/>
            </p:nvSpPr>
            <p:spPr>
              <a:xfrm>
                <a:off x="3743" y="3295"/>
                <a:ext cx="99" cy="50"/>
              </a:xfrm>
              <a:custGeom>
                <a:avLst/>
                <a:gdLst>
                  <a:gd name="txL" fmla="*/ 0 w 198"/>
                  <a:gd name="txT" fmla="*/ 0 h 100"/>
                  <a:gd name="txR" fmla="*/ 198 w 198"/>
                  <a:gd name="txB" fmla="*/ 100 h 100"/>
                </a:gdLst>
                <a:ahLst/>
                <a:cxnLst>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98" h="100">
                    <a:moveTo>
                      <a:pt x="0" y="0"/>
                    </a:moveTo>
                    <a:lnTo>
                      <a:pt x="15" y="23"/>
                    </a:lnTo>
                    <a:lnTo>
                      <a:pt x="33" y="44"/>
                    </a:lnTo>
                    <a:lnTo>
                      <a:pt x="55" y="65"/>
                    </a:lnTo>
                    <a:lnTo>
                      <a:pt x="79" y="81"/>
                    </a:lnTo>
                    <a:lnTo>
                      <a:pt x="105" y="94"/>
                    </a:lnTo>
                    <a:lnTo>
                      <a:pt x="130" y="100"/>
                    </a:lnTo>
                    <a:lnTo>
                      <a:pt x="154" y="99"/>
                    </a:lnTo>
                    <a:lnTo>
                      <a:pt x="177" y="89"/>
                    </a:lnTo>
                    <a:lnTo>
                      <a:pt x="192" y="76"/>
                    </a:lnTo>
                    <a:lnTo>
                      <a:pt x="198" y="61"/>
                    </a:lnTo>
                    <a:lnTo>
                      <a:pt x="194" y="47"/>
                    </a:lnTo>
                    <a:lnTo>
                      <a:pt x="184" y="35"/>
                    </a:lnTo>
                    <a:lnTo>
                      <a:pt x="169" y="26"/>
                    </a:lnTo>
                    <a:lnTo>
                      <a:pt x="151" y="21"/>
                    </a:lnTo>
                    <a:lnTo>
                      <a:pt x="131" y="23"/>
                    </a:lnTo>
                    <a:lnTo>
                      <a:pt x="111" y="29"/>
                    </a:lnTo>
                    <a:lnTo>
                      <a:pt x="95" y="34"/>
                    </a:lnTo>
                    <a:lnTo>
                      <a:pt x="78" y="34"/>
                    </a:lnTo>
                    <a:lnTo>
                      <a:pt x="58" y="29"/>
                    </a:lnTo>
                    <a:lnTo>
                      <a:pt x="41" y="23"/>
                    </a:lnTo>
                    <a:lnTo>
                      <a:pt x="25" y="15"/>
                    </a:lnTo>
                    <a:lnTo>
                      <a:pt x="11" y="8"/>
                    </a:lnTo>
                    <a:lnTo>
                      <a:pt x="3" y="2"/>
                    </a:lnTo>
                    <a:lnTo>
                      <a:pt x="0" y="0"/>
                    </a:lnTo>
                    <a:close/>
                  </a:path>
                </a:pathLst>
              </a:custGeom>
              <a:solidFill>
                <a:srgbClr val="6800E0">
                  <a:alpha val="100000"/>
                </a:srgbClr>
              </a:solidFill>
              <a:ln w="9525">
                <a:noFill/>
              </a:ln>
            </p:spPr>
            <p:txBody>
              <a:bodyPr/>
              <a:p>
                <a:endParaRPr lang="en-US"/>
              </a:p>
            </p:txBody>
          </p:sp>
          <p:sp>
            <p:nvSpPr>
              <p:cNvPr id="11474" name="Freeform 69"/>
              <p:cNvSpPr/>
              <p:nvPr/>
            </p:nvSpPr>
            <p:spPr>
              <a:xfrm>
                <a:off x="3735" y="3304"/>
                <a:ext cx="68" cy="87"/>
              </a:xfrm>
              <a:custGeom>
                <a:avLst/>
                <a:gdLst>
                  <a:gd name="txL" fmla="*/ 0 w 136"/>
                  <a:gd name="txT" fmla="*/ 0 h 174"/>
                  <a:gd name="txR" fmla="*/ 136 w 136"/>
                  <a:gd name="txB" fmla="*/ 174 h 174"/>
                </a:gdLst>
                <a:ahLst/>
                <a:cxnLst>
                  <a:cxn ang="0">
                    <a:pos x="0"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36" h="174">
                    <a:moveTo>
                      <a:pt x="0" y="0"/>
                    </a:moveTo>
                    <a:lnTo>
                      <a:pt x="0" y="28"/>
                    </a:lnTo>
                    <a:lnTo>
                      <a:pt x="2" y="56"/>
                    </a:lnTo>
                    <a:lnTo>
                      <a:pt x="10" y="85"/>
                    </a:lnTo>
                    <a:lnTo>
                      <a:pt x="20" y="113"/>
                    </a:lnTo>
                    <a:lnTo>
                      <a:pt x="35" y="137"/>
                    </a:lnTo>
                    <a:lnTo>
                      <a:pt x="53" y="157"/>
                    </a:lnTo>
                    <a:lnTo>
                      <a:pt x="74" y="169"/>
                    </a:lnTo>
                    <a:lnTo>
                      <a:pt x="99" y="174"/>
                    </a:lnTo>
                    <a:lnTo>
                      <a:pt x="118" y="170"/>
                    </a:lnTo>
                    <a:lnTo>
                      <a:pt x="131" y="161"/>
                    </a:lnTo>
                    <a:lnTo>
                      <a:pt x="136" y="147"/>
                    </a:lnTo>
                    <a:lnTo>
                      <a:pt x="133" y="132"/>
                    </a:lnTo>
                    <a:lnTo>
                      <a:pt x="126" y="116"/>
                    </a:lnTo>
                    <a:lnTo>
                      <a:pt x="114" y="102"/>
                    </a:lnTo>
                    <a:lnTo>
                      <a:pt x="96" y="92"/>
                    </a:lnTo>
                    <a:lnTo>
                      <a:pt x="77" y="88"/>
                    </a:lnTo>
                    <a:lnTo>
                      <a:pt x="61" y="83"/>
                    </a:lnTo>
                    <a:lnTo>
                      <a:pt x="46" y="73"/>
                    </a:lnTo>
                    <a:lnTo>
                      <a:pt x="32" y="59"/>
                    </a:lnTo>
                    <a:lnTo>
                      <a:pt x="21" y="43"/>
                    </a:lnTo>
                    <a:lnTo>
                      <a:pt x="12" y="26"/>
                    </a:lnTo>
                    <a:lnTo>
                      <a:pt x="5" y="13"/>
                    </a:lnTo>
                    <a:lnTo>
                      <a:pt x="1" y="3"/>
                    </a:lnTo>
                    <a:lnTo>
                      <a:pt x="0" y="0"/>
                    </a:lnTo>
                    <a:close/>
                  </a:path>
                </a:pathLst>
              </a:custGeom>
              <a:solidFill>
                <a:srgbClr val="6800E0">
                  <a:alpha val="100000"/>
                </a:srgbClr>
              </a:solidFill>
              <a:ln w="9525">
                <a:noFill/>
              </a:ln>
            </p:spPr>
            <p:txBody>
              <a:bodyPr/>
              <a:p>
                <a:endParaRPr lang="en-US"/>
              </a:p>
            </p:txBody>
          </p:sp>
          <p:sp>
            <p:nvSpPr>
              <p:cNvPr id="11475" name="Freeform 70"/>
              <p:cNvSpPr/>
              <p:nvPr/>
            </p:nvSpPr>
            <p:spPr>
              <a:xfrm>
                <a:off x="3490" y="3260"/>
                <a:ext cx="234" cy="81"/>
              </a:xfrm>
              <a:custGeom>
                <a:avLst/>
                <a:gdLst>
                  <a:gd name="txL" fmla="*/ 0 w 469"/>
                  <a:gd name="txT" fmla="*/ 0 h 163"/>
                  <a:gd name="txR" fmla="*/ 469 w 469"/>
                  <a:gd name="txB" fmla="*/ 163 h 16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469" h="163">
                    <a:moveTo>
                      <a:pt x="9" y="5"/>
                    </a:moveTo>
                    <a:lnTo>
                      <a:pt x="1" y="0"/>
                    </a:lnTo>
                    <a:lnTo>
                      <a:pt x="0" y="2"/>
                    </a:lnTo>
                    <a:lnTo>
                      <a:pt x="6" y="8"/>
                    </a:lnTo>
                    <a:lnTo>
                      <a:pt x="16" y="19"/>
                    </a:lnTo>
                    <a:lnTo>
                      <a:pt x="32" y="34"/>
                    </a:lnTo>
                    <a:lnTo>
                      <a:pt x="53" y="50"/>
                    </a:lnTo>
                    <a:lnTo>
                      <a:pt x="78" y="67"/>
                    </a:lnTo>
                    <a:lnTo>
                      <a:pt x="107" y="85"/>
                    </a:lnTo>
                    <a:lnTo>
                      <a:pt x="138" y="104"/>
                    </a:lnTo>
                    <a:lnTo>
                      <a:pt x="173" y="121"/>
                    </a:lnTo>
                    <a:lnTo>
                      <a:pt x="210" y="137"/>
                    </a:lnTo>
                    <a:lnTo>
                      <a:pt x="248" y="149"/>
                    </a:lnTo>
                    <a:lnTo>
                      <a:pt x="287" y="158"/>
                    </a:lnTo>
                    <a:lnTo>
                      <a:pt x="326" y="163"/>
                    </a:lnTo>
                    <a:lnTo>
                      <a:pt x="366" y="161"/>
                    </a:lnTo>
                    <a:lnTo>
                      <a:pt x="405" y="154"/>
                    </a:lnTo>
                    <a:lnTo>
                      <a:pt x="425" y="146"/>
                    </a:lnTo>
                    <a:lnTo>
                      <a:pt x="440" y="135"/>
                    </a:lnTo>
                    <a:lnTo>
                      <a:pt x="451" y="121"/>
                    </a:lnTo>
                    <a:lnTo>
                      <a:pt x="460" y="106"/>
                    </a:lnTo>
                    <a:lnTo>
                      <a:pt x="464" y="91"/>
                    </a:lnTo>
                    <a:lnTo>
                      <a:pt x="468" y="80"/>
                    </a:lnTo>
                    <a:lnTo>
                      <a:pt x="469" y="72"/>
                    </a:lnTo>
                    <a:lnTo>
                      <a:pt x="469" y="68"/>
                    </a:lnTo>
                    <a:lnTo>
                      <a:pt x="468" y="70"/>
                    </a:lnTo>
                    <a:lnTo>
                      <a:pt x="465" y="76"/>
                    </a:lnTo>
                    <a:lnTo>
                      <a:pt x="462" y="85"/>
                    </a:lnTo>
                    <a:lnTo>
                      <a:pt x="455" y="97"/>
                    </a:lnTo>
                    <a:lnTo>
                      <a:pt x="445" y="108"/>
                    </a:lnTo>
                    <a:lnTo>
                      <a:pt x="432" y="121"/>
                    </a:lnTo>
                    <a:lnTo>
                      <a:pt x="415" y="131"/>
                    </a:lnTo>
                    <a:lnTo>
                      <a:pt x="393" y="139"/>
                    </a:lnTo>
                    <a:lnTo>
                      <a:pt x="366" y="145"/>
                    </a:lnTo>
                    <a:lnTo>
                      <a:pt x="335" y="145"/>
                    </a:lnTo>
                    <a:lnTo>
                      <a:pt x="297" y="142"/>
                    </a:lnTo>
                    <a:lnTo>
                      <a:pt x="255" y="130"/>
                    </a:lnTo>
                    <a:lnTo>
                      <a:pt x="204" y="113"/>
                    </a:lnTo>
                    <a:lnTo>
                      <a:pt x="146" y="87"/>
                    </a:lnTo>
                    <a:lnTo>
                      <a:pt x="82" y="51"/>
                    </a:lnTo>
                    <a:lnTo>
                      <a:pt x="9" y="5"/>
                    </a:lnTo>
                    <a:close/>
                  </a:path>
                </a:pathLst>
              </a:custGeom>
              <a:solidFill>
                <a:srgbClr val="6800E0">
                  <a:alpha val="100000"/>
                </a:srgbClr>
              </a:solidFill>
              <a:ln w="9525">
                <a:noFill/>
              </a:ln>
            </p:spPr>
            <p:txBody>
              <a:bodyPr/>
              <a:p>
                <a:endParaRPr lang="en-US"/>
              </a:p>
            </p:txBody>
          </p:sp>
          <p:sp>
            <p:nvSpPr>
              <p:cNvPr id="11476" name="Freeform 71"/>
              <p:cNvSpPr/>
              <p:nvPr/>
            </p:nvSpPr>
            <p:spPr>
              <a:xfrm>
                <a:off x="3587" y="3175"/>
                <a:ext cx="71" cy="73"/>
              </a:xfrm>
              <a:custGeom>
                <a:avLst/>
                <a:gdLst>
                  <a:gd name="txL" fmla="*/ 0 w 142"/>
                  <a:gd name="txT" fmla="*/ 0 h 145"/>
                  <a:gd name="txR" fmla="*/ 142 w 142"/>
                  <a:gd name="txB" fmla="*/ 145 h 145"/>
                </a:gdLst>
                <a:ahLst/>
                <a:cxnLst>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42" h="145">
                    <a:moveTo>
                      <a:pt x="89" y="123"/>
                    </a:moveTo>
                    <a:lnTo>
                      <a:pt x="85" y="134"/>
                    </a:lnTo>
                    <a:lnTo>
                      <a:pt x="76" y="140"/>
                    </a:lnTo>
                    <a:lnTo>
                      <a:pt x="67" y="145"/>
                    </a:lnTo>
                    <a:lnTo>
                      <a:pt x="57" y="145"/>
                    </a:lnTo>
                    <a:lnTo>
                      <a:pt x="48" y="140"/>
                    </a:lnTo>
                    <a:lnTo>
                      <a:pt x="41" y="134"/>
                    </a:lnTo>
                    <a:lnTo>
                      <a:pt x="37" y="124"/>
                    </a:lnTo>
                    <a:lnTo>
                      <a:pt x="36" y="113"/>
                    </a:lnTo>
                    <a:lnTo>
                      <a:pt x="30" y="114"/>
                    </a:lnTo>
                    <a:lnTo>
                      <a:pt x="25" y="114"/>
                    </a:lnTo>
                    <a:lnTo>
                      <a:pt x="20" y="113"/>
                    </a:lnTo>
                    <a:lnTo>
                      <a:pt x="15" y="112"/>
                    </a:lnTo>
                    <a:lnTo>
                      <a:pt x="11" y="108"/>
                    </a:lnTo>
                    <a:lnTo>
                      <a:pt x="7" y="105"/>
                    </a:lnTo>
                    <a:lnTo>
                      <a:pt x="4" y="101"/>
                    </a:lnTo>
                    <a:lnTo>
                      <a:pt x="2" y="97"/>
                    </a:lnTo>
                    <a:lnTo>
                      <a:pt x="0" y="86"/>
                    </a:lnTo>
                    <a:lnTo>
                      <a:pt x="3" y="76"/>
                    </a:lnTo>
                    <a:lnTo>
                      <a:pt x="9" y="68"/>
                    </a:lnTo>
                    <a:lnTo>
                      <a:pt x="18" y="62"/>
                    </a:lnTo>
                    <a:lnTo>
                      <a:pt x="12" y="53"/>
                    </a:lnTo>
                    <a:lnTo>
                      <a:pt x="10" y="43"/>
                    </a:lnTo>
                    <a:lnTo>
                      <a:pt x="11" y="32"/>
                    </a:lnTo>
                    <a:lnTo>
                      <a:pt x="15" y="23"/>
                    </a:lnTo>
                    <a:lnTo>
                      <a:pt x="19" y="20"/>
                    </a:lnTo>
                    <a:lnTo>
                      <a:pt x="24" y="17"/>
                    </a:lnTo>
                    <a:lnTo>
                      <a:pt x="28" y="16"/>
                    </a:lnTo>
                    <a:lnTo>
                      <a:pt x="33" y="15"/>
                    </a:lnTo>
                    <a:lnTo>
                      <a:pt x="38" y="15"/>
                    </a:lnTo>
                    <a:lnTo>
                      <a:pt x="43" y="16"/>
                    </a:lnTo>
                    <a:lnTo>
                      <a:pt x="49" y="18"/>
                    </a:lnTo>
                    <a:lnTo>
                      <a:pt x="53" y="21"/>
                    </a:lnTo>
                    <a:lnTo>
                      <a:pt x="58" y="10"/>
                    </a:lnTo>
                    <a:lnTo>
                      <a:pt x="66" y="3"/>
                    </a:lnTo>
                    <a:lnTo>
                      <a:pt x="75" y="0"/>
                    </a:lnTo>
                    <a:lnTo>
                      <a:pt x="86" y="0"/>
                    </a:lnTo>
                    <a:lnTo>
                      <a:pt x="95" y="3"/>
                    </a:lnTo>
                    <a:lnTo>
                      <a:pt x="102" y="10"/>
                    </a:lnTo>
                    <a:lnTo>
                      <a:pt x="106" y="21"/>
                    </a:lnTo>
                    <a:lnTo>
                      <a:pt x="106" y="31"/>
                    </a:lnTo>
                    <a:lnTo>
                      <a:pt x="112" y="30"/>
                    </a:lnTo>
                    <a:lnTo>
                      <a:pt x="118" y="30"/>
                    </a:lnTo>
                    <a:lnTo>
                      <a:pt x="123" y="31"/>
                    </a:lnTo>
                    <a:lnTo>
                      <a:pt x="128" y="33"/>
                    </a:lnTo>
                    <a:lnTo>
                      <a:pt x="133" y="36"/>
                    </a:lnTo>
                    <a:lnTo>
                      <a:pt x="136" y="39"/>
                    </a:lnTo>
                    <a:lnTo>
                      <a:pt x="139" y="44"/>
                    </a:lnTo>
                    <a:lnTo>
                      <a:pt x="141" y="48"/>
                    </a:lnTo>
                    <a:lnTo>
                      <a:pt x="142" y="58"/>
                    </a:lnTo>
                    <a:lnTo>
                      <a:pt x="140" y="68"/>
                    </a:lnTo>
                    <a:lnTo>
                      <a:pt x="134" y="76"/>
                    </a:lnTo>
                    <a:lnTo>
                      <a:pt x="125" y="83"/>
                    </a:lnTo>
                    <a:lnTo>
                      <a:pt x="131" y="92"/>
                    </a:lnTo>
                    <a:lnTo>
                      <a:pt x="133" y="101"/>
                    </a:lnTo>
                    <a:lnTo>
                      <a:pt x="132" y="112"/>
                    </a:lnTo>
                    <a:lnTo>
                      <a:pt x="127" y="121"/>
                    </a:lnTo>
                    <a:lnTo>
                      <a:pt x="124" y="124"/>
                    </a:lnTo>
                    <a:lnTo>
                      <a:pt x="119" y="127"/>
                    </a:lnTo>
                    <a:lnTo>
                      <a:pt x="114" y="129"/>
                    </a:lnTo>
                    <a:lnTo>
                      <a:pt x="110" y="129"/>
                    </a:lnTo>
                    <a:lnTo>
                      <a:pt x="104" y="129"/>
                    </a:lnTo>
                    <a:lnTo>
                      <a:pt x="100" y="128"/>
                    </a:lnTo>
                    <a:lnTo>
                      <a:pt x="94" y="127"/>
                    </a:lnTo>
                    <a:lnTo>
                      <a:pt x="89" y="123"/>
                    </a:lnTo>
                    <a:close/>
                  </a:path>
                </a:pathLst>
              </a:custGeom>
              <a:solidFill>
                <a:srgbClr val="6800E0">
                  <a:alpha val="100000"/>
                </a:srgbClr>
              </a:solidFill>
              <a:ln w="9525">
                <a:noFill/>
              </a:ln>
            </p:spPr>
            <p:txBody>
              <a:bodyPr/>
              <a:p>
                <a:endParaRPr lang="en-US"/>
              </a:p>
            </p:txBody>
          </p:sp>
          <p:sp>
            <p:nvSpPr>
              <p:cNvPr id="11477" name="Freeform 72"/>
              <p:cNvSpPr/>
              <p:nvPr/>
            </p:nvSpPr>
            <p:spPr>
              <a:xfrm>
                <a:off x="3611" y="3201"/>
                <a:ext cx="21" cy="20"/>
              </a:xfrm>
              <a:custGeom>
                <a:avLst/>
                <a:gdLst>
                  <a:gd name="txL" fmla="*/ 0 w 40"/>
                  <a:gd name="txT" fmla="*/ 0 h 39"/>
                  <a:gd name="txR" fmla="*/ 40 w 40"/>
                  <a:gd name="txB" fmla="*/ 39 h 39"/>
                </a:gdLst>
                <a:ahLst/>
                <a:cxnLst>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40" h="39">
                    <a:moveTo>
                      <a:pt x="39" y="14"/>
                    </a:moveTo>
                    <a:lnTo>
                      <a:pt x="36" y="7"/>
                    </a:lnTo>
                    <a:lnTo>
                      <a:pt x="29" y="2"/>
                    </a:lnTo>
                    <a:lnTo>
                      <a:pt x="22" y="0"/>
                    </a:lnTo>
                    <a:lnTo>
                      <a:pt x="14" y="1"/>
                    </a:lnTo>
                    <a:lnTo>
                      <a:pt x="7" y="4"/>
                    </a:lnTo>
                    <a:lnTo>
                      <a:pt x="2" y="11"/>
                    </a:lnTo>
                    <a:lnTo>
                      <a:pt x="0" y="18"/>
                    </a:lnTo>
                    <a:lnTo>
                      <a:pt x="1" y="26"/>
                    </a:lnTo>
                    <a:lnTo>
                      <a:pt x="5" y="32"/>
                    </a:lnTo>
                    <a:lnTo>
                      <a:pt x="12" y="37"/>
                    </a:lnTo>
                    <a:lnTo>
                      <a:pt x="18" y="39"/>
                    </a:lnTo>
                    <a:lnTo>
                      <a:pt x="26" y="38"/>
                    </a:lnTo>
                    <a:lnTo>
                      <a:pt x="33" y="34"/>
                    </a:lnTo>
                    <a:lnTo>
                      <a:pt x="38" y="29"/>
                    </a:lnTo>
                    <a:lnTo>
                      <a:pt x="40" y="22"/>
                    </a:lnTo>
                    <a:lnTo>
                      <a:pt x="39" y="14"/>
                    </a:lnTo>
                    <a:close/>
                  </a:path>
                </a:pathLst>
              </a:custGeom>
              <a:solidFill>
                <a:srgbClr val="FFFF93">
                  <a:alpha val="100000"/>
                </a:srgbClr>
              </a:solidFill>
              <a:ln w="9525">
                <a:noFill/>
              </a:ln>
            </p:spPr>
            <p:txBody>
              <a:bodyPr/>
              <a:p>
                <a:endParaRPr lang="en-US"/>
              </a:p>
            </p:txBody>
          </p:sp>
          <p:sp>
            <p:nvSpPr>
              <p:cNvPr id="11478" name="Freeform 73"/>
              <p:cNvSpPr/>
              <p:nvPr/>
            </p:nvSpPr>
            <p:spPr>
              <a:xfrm>
                <a:off x="3406" y="3166"/>
                <a:ext cx="26" cy="26"/>
              </a:xfrm>
              <a:custGeom>
                <a:avLst/>
                <a:gdLst>
                  <a:gd name="txL" fmla="*/ 0 w 52"/>
                  <a:gd name="txT" fmla="*/ 0 h 50"/>
                  <a:gd name="txR" fmla="*/ 52 w 52"/>
                  <a:gd name="txB" fmla="*/ 50 h 5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52" h="50">
                    <a:moveTo>
                      <a:pt x="26" y="50"/>
                    </a:moveTo>
                    <a:lnTo>
                      <a:pt x="37" y="48"/>
                    </a:lnTo>
                    <a:lnTo>
                      <a:pt x="45" y="42"/>
                    </a:lnTo>
                    <a:lnTo>
                      <a:pt x="49" y="34"/>
                    </a:lnTo>
                    <a:lnTo>
                      <a:pt x="52" y="25"/>
                    </a:lnTo>
                    <a:lnTo>
                      <a:pt x="49" y="15"/>
                    </a:lnTo>
                    <a:lnTo>
                      <a:pt x="45" y="6"/>
                    </a:lnTo>
                    <a:lnTo>
                      <a:pt x="37" y="2"/>
                    </a:lnTo>
                    <a:lnTo>
                      <a:pt x="26" y="0"/>
                    </a:lnTo>
                    <a:lnTo>
                      <a:pt x="16" y="2"/>
                    </a:lnTo>
                    <a:lnTo>
                      <a:pt x="8" y="6"/>
                    </a:lnTo>
                    <a:lnTo>
                      <a:pt x="2" y="15"/>
                    </a:lnTo>
                    <a:lnTo>
                      <a:pt x="0" y="25"/>
                    </a:lnTo>
                    <a:lnTo>
                      <a:pt x="2" y="34"/>
                    </a:lnTo>
                    <a:lnTo>
                      <a:pt x="8" y="42"/>
                    </a:lnTo>
                    <a:lnTo>
                      <a:pt x="16" y="48"/>
                    </a:lnTo>
                    <a:lnTo>
                      <a:pt x="26" y="50"/>
                    </a:lnTo>
                    <a:close/>
                  </a:path>
                </a:pathLst>
              </a:custGeom>
              <a:solidFill>
                <a:srgbClr val="FFFF93">
                  <a:alpha val="100000"/>
                </a:srgbClr>
              </a:solidFill>
              <a:ln w="9525">
                <a:noFill/>
              </a:ln>
            </p:spPr>
            <p:txBody>
              <a:bodyPr/>
              <a:p>
                <a:endParaRPr lang="en-US"/>
              </a:p>
            </p:txBody>
          </p:sp>
          <p:sp>
            <p:nvSpPr>
              <p:cNvPr id="11479" name="Freeform 74"/>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11480" name="Freeform 75"/>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11481" name="Freeform 76"/>
              <p:cNvSpPr/>
              <p:nvPr/>
            </p:nvSpPr>
            <p:spPr>
              <a:xfrm>
                <a:off x="3434" y="3114"/>
                <a:ext cx="76" cy="61"/>
              </a:xfrm>
              <a:custGeom>
                <a:avLst/>
                <a:gdLst>
                  <a:gd name="txL" fmla="*/ 0 w 152"/>
                  <a:gd name="txT" fmla="*/ 0 h 123"/>
                  <a:gd name="txR" fmla="*/ 152 w 152"/>
                  <a:gd name="txB" fmla="*/ 123 h 123"/>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52" h="123">
                    <a:moveTo>
                      <a:pt x="13" y="122"/>
                    </a:moveTo>
                    <a:lnTo>
                      <a:pt x="0" y="100"/>
                    </a:lnTo>
                    <a:lnTo>
                      <a:pt x="4" y="93"/>
                    </a:lnTo>
                    <a:lnTo>
                      <a:pt x="14" y="75"/>
                    </a:lnTo>
                    <a:lnTo>
                      <a:pt x="29" y="52"/>
                    </a:lnTo>
                    <a:lnTo>
                      <a:pt x="48" y="27"/>
                    </a:lnTo>
                    <a:lnTo>
                      <a:pt x="70" y="9"/>
                    </a:lnTo>
                    <a:lnTo>
                      <a:pt x="93" y="0"/>
                    </a:lnTo>
                    <a:lnTo>
                      <a:pt x="118" y="5"/>
                    </a:lnTo>
                    <a:lnTo>
                      <a:pt x="141" y="32"/>
                    </a:lnTo>
                    <a:lnTo>
                      <a:pt x="149" y="50"/>
                    </a:lnTo>
                    <a:lnTo>
                      <a:pt x="152" y="65"/>
                    </a:lnTo>
                    <a:lnTo>
                      <a:pt x="151" y="79"/>
                    </a:lnTo>
                    <a:lnTo>
                      <a:pt x="146" y="91"/>
                    </a:lnTo>
                    <a:lnTo>
                      <a:pt x="138" y="99"/>
                    </a:lnTo>
                    <a:lnTo>
                      <a:pt x="127" y="107"/>
                    </a:lnTo>
                    <a:lnTo>
                      <a:pt x="114" y="113"/>
                    </a:lnTo>
                    <a:lnTo>
                      <a:pt x="99" y="116"/>
                    </a:lnTo>
                    <a:lnTo>
                      <a:pt x="84" y="120"/>
                    </a:lnTo>
                    <a:lnTo>
                      <a:pt x="69" y="121"/>
                    </a:lnTo>
                    <a:lnTo>
                      <a:pt x="54" y="122"/>
                    </a:lnTo>
                    <a:lnTo>
                      <a:pt x="42" y="123"/>
                    </a:lnTo>
                    <a:lnTo>
                      <a:pt x="30" y="123"/>
                    </a:lnTo>
                    <a:lnTo>
                      <a:pt x="21" y="122"/>
                    </a:lnTo>
                    <a:lnTo>
                      <a:pt x="15" y="122"/>
                    </a:lnTo>
                    <a:lnTo>
                      <a:pt x="13" y="122"/>
                    </a:lnTo>
                    <a:close/>
                  </a:path>
                </a:pathLst>
              </a:custGeom>
              <a:solidFill>
                <a:srgbClr val="6800E0">
                  <a:alpha val="100000"/>
                </a:srgbClr>
              </a:solidFill>
              <a:ln w="9525">
                <a:noFill/>
              </a:ln>
            </p:spPr>
            <p:txBody>
              <a:bodyPr/>
              <a:p>
                <a:endParaRPr lang="en-US"/>
              </a:p>
            </p:txBody>
          </p:sp>
          <p:sp>
            <p:nvSpPr>
              <p:cNvPr id="11482" name="Freeform 77"/>
              <p:cNvSpPr/>
              <p:nvPr/>
            </p:nvSpPr>
            <p:spPr>
              <a:xfrm>
                <a:off x="3434" y="3184"/>
                <a:ext cx="76" cy="61"/>
              </a:xfrm>
              <a:custGeom>
                <a:avLst/>
                <a:gdLst>
                  <a:gd name="txL" fmla="*/ 0 w 153"/>
                  <a:gd name="txT" fmla="*/ 0 h 122"/>
                  <a:gd name="txR" fmla="*/ 153 w 153"/>
                  <a:gd name="txB" fmla="*/ 122 h 122"/>
                </a:gdLst>
                <a:ahLst/>
                <a:cxnLst>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153" h="122">
                    <a:moveTo>
                      <a:pt x="0" y="23"/>
                    </a:moveTo>
                    <a:lnTo>
                      <a:pt x="13" y="1"/>
                    </a:lnTo>
                    <a:lnTo>
                      <a:pt x="15" y="1"/>
                    </a:lnTo>
                    <a:lnTo>
                      <a:pt x="21" y="1"/>
                    </a:lnTo>
                    <a:lnTo>
                      <a:pt x="30" y="0"/>
                    </a:lnTo>
                    <a:lnTo>
                      <a:pt x="42" y="0"/>
                    </a:lnTo>
                    <a:lnTo>
                      <a:pt x="54" y="1"/>
                    </a:lnTo>
                    <a:lnTo>
                      <a:pt x="69" y="2"/>
                    </a:lnTo>
                    <a:lnTo>
                      <a:pt x="84" y="4"/>
                    </a:lnTo>
                    <a:lnTo>
                      <a:pt x="99" y="7"/>
                    </a:lnTo>
                    <a:lnTo>
                      <a:pt x="114" y="10"/>
                    </a:lnTo>
                    <a:lnTo>
                      <a:pt x="127" y="16"/>
                    </a:lnTo>
                    <a:lnTo>
                      <a:pt x="138" y="23"/>
                    </a:lnTo>
                    <a:lnTo>
                      <a:pt x="146" y="32"/>
                    </a:lnTo>
                    <a:lnTo>
                      <a:pt x="152" y="43"/>
                    </a:lnTo>
                    <a:lnTo>
                      <a:pt x="153" y="55"/>
                    </a:lnTo>
                    <a:lnTo>
                      <a:pt x="150" y="70"/>
                    </a:lnTo>
                    <a:lnTo>
                      <a:pt x="142" y="89"/>
                    </a:lnTo>
                    <a:lnTo>
                      <a:pt x="118" y="115"/>
                    </a:lnTo>
                    <a:lnTo>
                      <a:pt x="93" y="122"/>
                    </a:lnTo>
                    <a:lnTo>
                      <a:pt x="70" y="114"/>
                    </a:lnTo>
                    <a:lnTo>
                      <a:pt x="48" y="95"/>
                    </a:lnTo>
                    <a:lnTo>
                      <a:pt x="29" y="72"/>
                    </a:lnTo>
                    <a:lnTo>
                      <a:pt x="14" y="48"/>
                    </a:lnTo>
                    <a:lnTo>
                      <a:pt x="4" y="30"/>
                    </a:lnTo>
                    <a:lnTo>
                      <a:pt x="0" y="23"/>
                    </a:lnTo>
                    <a:close/>
                  </a:path>
                </a:pathLst>
              </a:custGeom>
              <a:solidFill>
                <a:srgbClr val="6800E0">
                  <a:alpha val="100000"/>
                </a:srgbClr>
              </a:solidFill>
              <a:ln w="9525">
                <a:noFill/>
              </a:ln>
            </p:spPr>
            <p:txBody>
              <a:bodyPr/>
              <a:p>
                <a:endParaRPr lang="en-US"/>
              </a:p>
            </p:txBody>
          </p:sp>
          <p:sp>
            <p:nvSpPr>
              <p:cNvPr id="11483" name="Freeform 78"/>
              <p:cNvSpPr/>
              <p:nvPr/>
            </p:nvSpPr>
            <p:spPr>
              <a:xfrm>
                <a:off x="3392" y="3199"/>
                <a:ext cx="55" cy="78"/>
              </a:xfrm>
              <a:custGeom>
                <a:avLst/>
                <a:gdLst>
                  <a:gd name="txL" fmla="*/ 0 w 112"/>
                  <a:gd name="txT" fmla="*/ 0 h 156"/>
                  <a:gd name="txR" fmla="*/ 112 w 112"/>
                  <a:gd name="txB" fmla="*/ 156 h 156"/>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12" h="156">
                    <a:moveTo>
                      <a:pt x="43" y="0"/>
                    </a:moveTo>
                    <a:lnTo>
                      <a:pt x="68" y="0"/>
                    </a:lnTo>
                    <a:lnTo>
                      <a:pt x="73" y="7"/>
                    </a:lnTo>
                    <a:lnTo>
                      <a:pt x="83" y="24"/>
                    </a:lnTo>
                    <a:lnTo>
                      <a:pt x="96" y="50"/>
                    </a:lnTo>
                    <a:lnTo>
                      <a:pt x="106" y="77"/>
                    </a:lnTo>
                    <a:lnTo>
                      <a:pt x="112" y="106"/>
                    </a:lnTo>
                    <a:lnTo>
                      <a:pt x="108" y="131"/>
                    </a:lnTo>
                    <a:lnTo>
                      <a:pt x="91" y="149"/>
                    </a:lnTo>
                    <a:lnTo>
                      <a:pt x="56" y="156"/>
                    </a:lnTo>
                    <a:lnTo>
                      <a:pt x="22" y="149"/>
                    </a:lnTo>
                    <a:lnTo>
                      <a:pt x="4" y="131"/>
                    </a:lnTo>
                    <a:lnTo>
                      <a:pt x="0" y="106"/>
                    </a:lnTo>
                    <a:lnTo>
                      <a:pt x="5" y="77"/>
                    </a:lnTo>
                    <a:lnTo>
                      <a:pt x="15" y="50"/>
                    </a:lnTo>
                    <a:lnTo>
                      <a:pt x="28" y="24"/>
                    </a:lnTo>
                    <a:lnTo>
                      <a:pt x="38" y="7"/>
                    </a:lnTo>
                    <a:lnTo>
                      <a:pt x="43" y="0"/>
                    </a:lnTo>
                    <a:close/>
                  </a:path>
                </a:pathLst>
              </a:custGeom>
              <a:solidFill>
                <a:srgbClr val="6800E0">
                  <a:alpha val="100000"/>
                </a:srgbClr>
              </a:solidFill>
              <a:ln w="9525">
                <a:noFill/>
              </a:ln>
            </p:spPr>
            <p:txBody>
              <a:bodyPr/>
              <a:p>
                <a:endParaRPr lang="en-US"/>
              </a:p>
            </p:txBody>
          </p:sp>
          <p:sp>
            <p:nvSpPr>
              <p:cNvPr id="11484" name="Freeform 79"/>
              <p:cNvSpPr/>
              <p:nvPr/>
            </p:nvSpPr>
            <p:spPr>
              <a:xfrm>
                <a:off x="3330" y="3182"/>
                <a:ext cx="75" cy="62"/>
              </a:xfrm>
              <a:custGeom>
                <a:avLst/>
                <a:gdLst>
                  <a:gd name="txL" fmla="*/ 0 w 151"/>
                  <a:gd name="txT" fmla="*/ 0 h 123"/>
                  <a:gd name="txR" fmla="*/ 151 w 151"/>
                  <a:gd name="txB" fmla="*/ 123 h 123"/>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51" h="123">
                    <a:moveTo>
                      <a:pt x="138" y="1"/>
                    </a:moveTo>
                    <a:lnTo>
                      <a:pt x="151" y="23"/>
                    </a:lnTo>
                    <a:lnTo>
                      <a:pt x="147" y="30"/>
                    </a:lnTo>
                    <a:lnTo>
                      <a:pt x="137" y="48"/>
                    </a:lnTo>
                    <a:lnTo>
                      <a:pt x="122" y="71"/>
                    </a:lnTo>
                    <a:lnTo>
                      <a:pt x="103" y="95"/>
                    </a:lnTo>
                    <a:lnTo>
                      <a:pt x="82" y="114"/>
                    </a:lnTo>
                    <a:lnTo>
                      <a:pt x="57" y="123"/>
                    </a:lnTo>
                    <a:lnTo>
                      <a:pt x="34" y="117"/>
                    </a:lnTo>
                    <a:lnTo>
                      <a:pt x="11" y="91"/>
                    </a:lnTo>
                    <a:lnTo>
                      <a:pt x="3" y="72"/>
                    </a:lnTo>
                    <a:lnTo>
                      <a:pt x="0" y="57"/>
                    </a:lnTo>
                    <a:lnTo>
                      <a:pt x="0" y="44"/>
                    </a:lnTo>
                    <a:lnTo>
                      <a:pt x="6" y="32"/>
                    </a:lnTo>
                    <a:lnTo>
                      <a:pt x="14" y="24"/>
                    </a:lnTo>
                    <a:lnTo>
                      <a:pt x="25" y="16"/>
                    </a:lnTo>
                    <a:lnTo>
                      <a:pt x="38" y="10"/>
                    </a:lnTo>
                    <a:lnTo>
                      <a:pt x="52" y="7"/>
                    </a:lnTo>
                    <a:lnTo>
                      <a:pt x="67" y="3"/>
                    </a:lnTo>
                    <a:lnTo>
                      <a:pt x="82" y="2"/>
                    </a:lnTo>
                    <a:lnTo>
                      <a:pt x="97" y="1"/>
                    </a:lnTo>
                    <a:lnTo>
                      <a:pt x="109" y="0"/>
                    </a:lnTo>
                    <a:lnTo>
                      <a:pt x="121" y="0"/>
                    </a:lnTo>
                    <a:lnTo>
                      <a:pt x="130" y="1"/>
                    </a:lnTo>
                    <a:lnTo>
                      <a:pt x="136" y="1"/>
                    </a:lnTo>
                    <a:lnTo>
                      <a:pt x="138" y="1"/>
                    </a:lnTo>
                    <a:close/>
                  </a:path>
                </a:pathLst>
              </a:custGeom>
              <a:solidFill>
                <a:srgbClr val="6800E0">
                  <a:alpha val="100000"/>
                </a:srgbClr>
              </a:solidFill>
              <a:ln w="9525">
                <a:noFill/>
              </a:ln>
            </p:spPr>
            <p:txBody>
              <a:bodyPr/>
              <a:p>
                <a:endParaRPr lang="en-US"/>
              </a:p>
            </p:txBody>
          </p:sp>
          <p:sp>
            <p:nvSpPr>
              <p:cNvPr id="11485" name="Freeform 80"/>
              <p:cNvSpPr/>
              <p:nvPr/>
            </p:nvSpPr>
            <p:spPr>
              <a:xfrm>
                <a:off x="3329" y="3113"/>
                <a:ext cx="76" cy="62"/>
              </a:xfrm>
              <a:custGeom>
                <a:avLst/>
                <a:gdLst>
                  <a:gd name="txL" fmla="*/ 0 w 152"/>
                  <a:gd name="txT" fmla="*/ 0 h 123"/>
                  <a:gd name="txR" fmla="*/ 152 w 152"/>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Lst>
                <a:rect l="txL" t="txT" r="txR" b="txB"/>
                <a:pathLst>
                  <a:path w="152" h="123">
                    <a:moveTo>
                      <a:pt x="152" y="99"/>
                    </a:moveTo>
                    <a:lnTo>
                      <a:pt x="139" y="122"/>
                    </a:lnTo>
                    <a:lnTo>
                      <a:pt x="137" y="122"/>
                    </a:lnTo>
                    <a:lnTo>
                      <a:pt x="131" y="122"/>
                    </a:lnTo>
                    <a:lnTo>
                      <a:pt x="122" y="123"/>
                    </a:lnTo>
                    <a:lnTo>
                      <a:pt x="110" y="122"/>
                    </a:lnTo>
                    <a:lnTo>
                      <a:pt x="98" y="122"/>
                    </a:lnTo>
                    <a:lnTo>
                      <a:pt x="83" y="121"/>
                    </a:lnTo>
                    <a:lnTo>
                      <a:pt x="68" y="118"/>
                    </a:lnTo>
                    <a:lnTo>
                      <a:pt x="53" y="116"/>
                    </a:lnTo>
                    <a:lnTo>
                      <a:pt x="39" y="111"/>
                    </a:lnTo>
                    <a:lnTo>
                      <a:pt x="26" y="106"/>
                    </a:lnTo>
                    <a:lnTo>
                      <a:pt x="15" y="99"/>
                    </a:lnTo>
                    <a:lnTo>
                      <a:pt x="7" y="91"/>
                    </a:lnTo>
                    <a:lnTo>
                      <a:pt x="1" y="79"/>
                    </a:lnTo>
                    <a:lnTo>
                      <a:pt x="0" y="66"/>
                    </a:lnTo>
                    <a:lnTo>
                      <a:pt x="3" y="51"/>
                    </a:lnTo>
                    <a:lnTo>
                      <a:pt x="11" y="33"/>
                    </a:lnTo>
                    <a:lnTo>
                      <a:pt x="34" y="6"/>
                    </a:lnTo>
                    <a:lnTo>
                      <a:pt x="58" y="0"/>
                    </a:lnTo>
                    <a:lnTo>
                      <a:pt x="83" y="8"/>
                    </a:lnTo>
                    <a:lnTo>
                      <a:pt x="104" y="27"/>
                    </a:lnTo>
                    <a:lnTo>
                      <a:pt x="123" y="50"/>
                    </a:lnTo>
                    <a:lnTo>
                      <a:pt x="138" y="73"/>
                    </a:lnTo>
                    <a:lnTo>
                      <a:pt x="148" y="92"/>
                    </a:lnTo>
                    <a:lnTo>
                      <a:pt x="152" y="99"/>
                    </a:lnTo>
                    <a:close/>
                  </a:path>
                </a:pathLst>
              </a:custGeom>
              <a:solidFill>
                <a:srgbClr val="6800E0">
                  <a:alpha val="100000"/>
                </a:srgbClr>
              </a:solidFill>
              <a:ln w="9525">
                <a:noFill/>
              </a:ln>
            </p:spPr>
            <p:txBody>
              <a:bodyPr/>
              <a:p>
                <a:endParaRPr lang="en-US"/>
              </a:p>
            </p:txBody>
          </p:sp>
          <p:sp>
            <p:nvSpPr>
              <p:cNvPr id="11486" name="Freeform 81"/>
              <p:cNvSpPr/>
              <p:nvPr/>
            </p:nvSpPr>
            <p:spPr>
              <a:xfrm>
                <a:off x="3017" y="3114"/>
                <a:ext cx="68" cy="74"/>
              </a:xfrm>
              <a:custGeom>
                <a:avLst/>
                <a:gdLst>
                  <a:gd name="txL" fmla="*/ 0 w 136"/>
                  <a:gd name="txT" fmla="*/ 0 h 148"/>
                  <a:gd name="txR" fmla="*/ 136 w 136"/>
                  <a:gd name="txB" fmla="*/ 148 h 148"/>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8">
                    <a:moveTo>
                      <a:pt x="14" y="75"/>
                    </a:moveTo>
                    <a:lnTo>
                      <a:pt x="6" y="67"/>
                    </a:lnTo>
                    <a:lnTo>
                      <a:pt x="1" y="57"/>
                    </a:lnTo>
                    <a:lnTo>
                      <a:pt x="0" y="47"/>
                    </a:lnTo>
                    <a:lnTo>
                      <a:pt x="4" y="38"/>
                    </a:lnTo>
                    <a:lnTo>
                      <a:pt x="7" y="33"/>
                    </a:lnTo>
                    <a:lnTo>
                      <a:pt x="11" y="30"/>
                    </a:lnTo>
                    <a:lnTo>
                      <a:pt x="15" y="27"/>
                    </a:lnTo>
                    <a:lnTo>
                      <a:pt x="20" y="25"/>
                    </a:lnTo>
                    <a:lnTo>
                      <a:pt x="24" y="25"/>
                    </a:lnTo>
                    <a:lnTo>
                      <a:pt x="30" y="25"/>
                    </a:lnTo>
                    <a:lnTo>
                      <a:pt x="35" y="25"/>
                    </a:lnTo>
                    <a:lnTo>
                      <a:pt x="41" y="27"/>
                    </a:lnTo>
                    <a:lnTo>
                      <a:pt x="43" y="16"/>
                    </a:lnTo>
                    <a:lnTo>
                      <a:pt x="50" y="8"/>
                    </a:lnTo>
                    <a:lnTo>
                      <a:pt x="58" y="2"/>
                    </a:lnTo>
                    <a:lnTo>
                      <a:pt x="68" y="0"/>
                    </a:lnTo>
                    <a:lnTo>
                      <a:pt x="79" y="2"/>
                    </a:lnTo>
                    <a:lnTo>
                      <a:pt x="87" y="8"/>
                    </a:lnTo>
                    <a:lnTo>
                      <a:pt x="92" y="16"/>
                    </a:lnTo>
                    <a:lnTo>
                      <a:pt x="95" y="26"/>
                    </a:lnTo>
                    <a:lnTo>
                      <a:pt x="100" y="24"/>
                    </a:lnTo>
                    <a:lnTo>
                      <a:pt x="105" y="23"/>
                    </a:lnTo>
                    <a:lnTo>
                      <a:pt x="111" y="23"/>
                    </a:lnTo>
                    <a:lnTo>
                      <a:pt x="117" y="24"/>
                    </a:lnTo>
                    <a:lnTo>
                      <a:pt x="121" y="26"/>
                    </a:lnTo>
                    <a:lnTo>
                      <a:pt x="126" y="29"/>
                    </a:lnTo>
                    <a:lnTo>
                      <a:pt x="129" y="32"/>
                    </a:lnTo>
                    <a:lnTo>
                      <a:pt x="133" y="37"/>
                    </a:lnTo>
                    <a:lnTo>
                      <a:pt x="136" y="46"/>
                    </a:lnTo>
                    <a:lnTo>
                      <a:pt x="135" y="56"/>
                    </a:lnTo>
                    <a:lnTo>
                      <a:pt x="130" y="65"/>
                    </a:lnTo>
                    <a:lnTo>
                      <a:pt x="122" y="73"/>
                    </a:lnTo>
                    <a:lnTo>
                      <a:pt x="130" y="80"/>
                    </a:lnTo>
                    <a:lnTo>
                      <a:pt x="135" y="90"/>
                    </a:lnTo>
                    <a:lnTo>
                      <a:pt x="136" y="100"/>
                    </a:lnTo>
                    <a:lnTo>
                      <a:pt x="133" y="110"/>
                    </a:lnTo>
                    <a:lnTo>
                      <a:pt x="129" y="115"/>
                    </a:lnTo>
                    <a:lnTo>
                      <a:pt x="126" y="118"/>
                    </a:lnTo>
                    <a:lnTo>
                      <a:pt x="121" y="121"/>
                    </a:lnTo>
                    <a:lnTo>
                      <a:pt x="117" y="122"/>
                    </a:lnTo>
                    <a:lnTo>
                      <a:pt x="112" y="123"/>
                    </a:lnTo>
                    <a:lnTo>
                      <a:pt x="106" y="123"/>
                    </a:lnTo>
                    <a:lnTo>
                      <a:pt x="102" y="122"/>
                    </a:lnTo>
                    <a:lnTo>
                      <a:pt x="96" y="121"/>
                    </a:lnTo>
                    <a:lnTo>
                      <a:pt x="94" y="131"/>
                    </a:lnTo>
                    <a:lnTo>
                      <a:pt x="88" y="140"/>
                    </a:lnTo>
                    <a:lnTo>
                      <a:pt x="80" y="146"/>
                    </a:lnTo>
                    <a:lnTo>
                      <a:pt x="69" y="148"/>
                    </a:lnTo>
                    <a:lnTo>
                      <a:pt x="59" y="146"/>
                    </a:lnTo>
                    <a:lnTo>
                      <a:pt x="51" y="140"/>
                    </a:lnTo>
                    <a:lnTo>
                      <a:pt x="45" y="131"/>
                    </a:lnTo>
                    <a:lnTo>
                      <a:pt x="42" y="121"/>
                    </a:lnTo>
                    <a:lnTo>
                      <a:pt x="36" y="123"/>
                    </a:lnTo>
                    <a:lnTo>
                      <a:pt x="31" y="124"/>
                    </a:lnTo>
                    <a:lnTo>
                      <a:pt x="26" y="124"/>
                    </a:lnTo>
                    <a:lnTo>
                      <a:pt x="21" y="123"/>
                    </a:lnTo>
                    <a:lnTo>
                      <a:pt x="16" y="122"/>
                    </a:lnTo>
                    <a:lnTo>
                      <a:pt x="12" y="120"/>
                    </a:lnTo>
                    <a:lnTo>
                      <a:pt x="8" y="116"/>
                    </a:lnTo>
                    <a:lnTo>
                      <a:pt x="5" y="111"/>
                    </a:lnTo>
                    <a:lnTo>
                      <a:pt x="1" y="101"/>
                    </a:lnTo>
                    <a:lnTo>
                      <a:pt x="3" y="92"/>
                    </a:lnTo>
                    <a:lnTo>
                      <a:pt x="7" y="83"/>
                    </a:lnTo>
                    <a:lnTo>
                      <a:pt x="14" y="75"/>
                    </a:lnTo>
                    <a:close/>
                  </a:path>
                </a:pathLst>
              </a:custGeom>
              <a:solidFill>
                <a:srgbClr val="6800E0">
                  <a:alpha val="100000"/>
                </a:srgbClr>
              </a:solidFill>
              <a:ln w="9525">
                <a:noFill/>
              </a:ln>
            </p:spPr>
            <p:txBody>
              <a:bodyPr/>
              <a:p>
                <a:endParaRPr lang="en-US"/>
              </a:p>
            </p:txBody>
          </p:sp>
          <p:sp>
            <p:nvSpPr>
              <p:cNvPr id="11487" name="Freeform 82"/>
              <p:cNvSpPr/>
              <p:nvPr/>
            </p:nvSpPr>
            <p:spPr>
              <a:xfrm>
                <a:off x="3041" y="3140"/>
                <a:ext cx="20" cy="21"/>
              </a:xfrm>
              <a:custGeom>
                <a:avLst/>
                <a:gdLst>
                  <a:gd name="txL" fmla="*/ 0 w 39"/>
                  <a:gd name="txT" fmla="*/ 0 h 40"/>
                  <a:gd name="txR" fmla="*/ 39 w 39"/>
                  <a:gd name="txB" fmla="*/ 40 h 4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40">
                    <a:moveTo>
                      <a:pt x="19" y="40"/>
                    </a:moveTo>
                    <a:lnTo>
                      <a:pt x="27" y="39"/>
                    </a:lnTo>
                    <a:lnTo>
                      <a:pt x="33" y="34"/>
                    </a:lnTo>
                    <a:lnTo>
                      <a:pt x="38" y="27"/>
                    </a:lnTo>
                    <a:lnTo>
                      <a:pt x="39" y="20"/>
                    </a:lnTo>
                    <a:lnTo>
                      <a:pt x="38" y="12"/>
                    </a:lnTo>
                    <a:lnTo>
                      <a:pt x="33" y="5"/>
                    </a:lnTo>
                    <a:lnTo>
                      <a:pt x="27" y="1"/>
                    </a:lnTo>
                    <a:lnTo>
                      <a:pt x="19" y="0"/>
                    </a:lnTo>
                    <a:lnTo>
                      <a:pt x="12" y="1"/>
                    </a:lnTo>
                    <a:lnTo>
                      <a:pt x="6" y="5"/>
                    </a:lnTo>
                    <a:lnTo>
                      <a:pt x="1" y="12"/>
                    </a:lnTo>
                    <a:lnTo>
                      <a:pt x="0" y="20"/>
                    </a:lnTo>
                    <a:lnTo>
                      <a:pt x="1" y="27"/>
                    </a:lnTo>
                    <a:lnTo>
                      <a:pt x="6" y="34"/>
                    </a:lnTo>
                    <a:lnTo>
                      <a:pt x="12" y="39"/>
                    </a:lnTo>
                    <a:lnTo>
                      <a:pt x="19" y="40"/>
                    </a:lnTo>
                    <a:close/>
                  </a:path>
                </a:pathLst>
              </a:custGeom>
              <a:solidFill>
                <a:srgbClr val="FFFF93">
                  <a:alpha val="100000"/>
                </a:srgbClr>
              </a:solidFill>
              <a:ln w="9525">
                <a:noFill/>
              </a:ln>
            </p:spPr>
            <p:txBody>
              <a:bodyPr/>
              <a:p>
                <a:endParaRPr lang="en-US"/>
              </a:p>
            </p:txBody>
          </p:sp>
          <p:sp>
            <p:nvSpPr>
              <p:cNvPr id="11488" name="Freeform 83"/>
              <p:cNvSpPr/>
              <p:nvPr/>
            </p:nvSpPr>
            <p:spPr>
              <a:xfrm>
                <a:off x="3104" y="2590"/>
                <a:ext cx="68" cy="74"/>
              </a:xfrm>
              <a:custGeom>
                <a:avLst/>
                <a:gdLst>
                  <a:gd name="txL" fmla="*/ 0 w 136"/>
                  <a:gd name="txT" fmla="*/ 0 h 147"/>
                  <a:gd name="txR" fmla="*/ 136 w 136"/>
                  <a:gd name="txB" fmla="*/ 147 h 147"/>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7">
                    <a:moveTo>
                      <a:pt x="14" y="74"/>
                    </a:moveTo>
                    <a:lnTo>
                      <a:pt x="6" y="66"/>
                    </a:lnTo>
                    <a:lnTo>
                      <a:pt x="1" y="57"/>
                    </a:lnTo>
                    <a:lnTo>
                      <a:pt x="0" y="47"/>
                    </a:lnTo>
                    <a:lnTo>
                      <a:pt x="4" y="36"/>
                    </a:lnTo>
                    <a:lnTo>
                      <a:pt x="7" y="33"/>
                    </a:lnTo>
                    <a:lnTo>
                      <a:pt x="11" y="30"/>
                    </a:lnTo>
                    <a:lnTo>
                      <a:pt x="15" y="26"/>
                    </a:lnTo>
                    <a:lnTo>
                      <a:pt x="20" y="25"/>
                    </a:lnTo>
                    <a:lnTo>
                      <a:pt x="25" y="24"/>
                    </a:lnTo>
                    <a:lnTo>
                      <a:pt x="30" y="24"/>
                    </a:lnTo>
                    <a:lnTo>
                      <a:pt x="35" y="25"/>
                    </a:lnTo>
                    <a:lnTo>
                      <a:pt x="41" y="27"/>
                    </a:lnTo>
                    <a:lnTo>
                      <a:pt x="43" y="16"/>
                    </a:lnTo>
                    <a:lnTo>
                      <a:pt x="50" y="8"/>
                    </a:lnTo>
                    <a:lnTo>
                      <a:pt x="58" y="2"/>
                    </a:lnTo>
                    <a:lnTo>
                      <a:pt x="68" y="0"/>
                    </a:lnTo>
                    <a:lnTo>
                      <a:pt x="79" y="2"/>
                    </a:lnTo>
                    <a:lnTo>
                      <a:pt x="87" y="8"/>
                    </a:lnTo>
                    <a:lnTo>
                      <a:pt x="92" y="16"/>
                    </a:lnTo>
                    <a:lnTo>
                      <a:pt x="95" y="26"/>
                    </a:lnTo>
                    <a:lnTo>
                      <a:pt x="101" y="24"/>
                    </a:lnTo>
                    <a:lnTo>
                      <a:pt x="105" y="23"/>
                    </a:lnTo>
                    <a:lnTo>
                      <a:pt x="111" y="23"/>
                    </a:lnTo>
                    <a:lnTo>
                      <a:pt x="116" y="24"/>
                    </a:lnTo>
                    <a:lnTo>
                      <a:pt x="121" y="25"/>
                    </a:lnTo>
                    <a:lnTo>
                      <a:pt x="126" y="28"/>
                    </a:lnTo>
                    <a:lnTo>
                      <a:pt x="129" y="32"/>
                    </a:lnTo>
                    <a:lnTo>
                      <a:pt x="133" y="35"/>
                    </a:lnTo>
                    <a:lnTo>
                      <a:pt x="136" y="46"/>
                    </a:lnTo>
                    <a:lnTo>
                      <a:pt x="135" y="55"/>
                    </a:lnTo>
                    <a:lnTo>
                      <a:pt x="130" y="65"/>
                    </a:lnTo>
                    <a:lnTo>
                      <a:pt x="122" y="72"/>
                    </a:lnTo>
                    <a:lnTo>
                      <a:pt x="130" y="80"/>
                    </a:lnTo>
                    <a:lnTo>
                      <a:pt x="135" y="89"/>
                    </a:lnTo>
                    <a:lnTo>
                      <a:pt x="136" y="100"/>
                    </a:lnTo>
                    <a:lnTo>
                      <a:pt x="133" y="110"/>
                    </a:lnTo>
                    <a:lnTo>
                      <a:pt x="129" y="114"/>
                    </a:lnTo>
                    <a:lnTo>
                      <a:pt x="126" y="117"/>
                    </a:lnTo>
                    <a:lnTo>
                      <a:pt x="121" y="121"/>
                    </a:lnTo>
                    <a:lnTo>
                      <a:pt x="117" y="122"/>
                    </a:lnTo>
                    <a:lnTo>
                      <a:pt x="112" y="123"/>
                    </a:lnTo>
                    <a:lnTo>
                      <a:pt x="106" y="123"/>
                    </a:lnTo>
                    <a:lnTo>
                      <a:pt x="102" y="122"/>
                    </a:lnTo>
                    <a:lnTo>
                      <a:pt x="96" y="121"/>
                    </a:lnTo>
                    <a:lnTo>
                      <a:pt x="94" y="131"/>
                    </a:lnTo>
                    <a:lnTo>
                      <a:pt x="88" y="139"/>
                    </a:lnTo>
                    <a:lnTo>
                      <a:pt x="80" y="145"/>
                    </a:lnTo>
                    <a:lnTo>
                      <a:pt x="69" y="147"/>
                    </a:lnTo>
                    <a:lnTo>
                      <a:pt x="59" y="145"/>
                    </a:lnTo>
                    <a:lnTo>
                      <a:pt x="51" y="139"/>
                    </a:lnTo>
                    <a:lnTo>
                      <a:pt x="45" y="131"/>
                    </a:lnTo>
                    <a:lnTo>
                      <a:pt x="42" y="121"/>
                    </a:lnTo>
                    <a:lnTo>
                      <a:pt x="36" y="123"/>
                    </a:lnTo>
                    <a:lnTo>
                      <a:pt x="31" y="124"/>
                    </a:lnTo>
                    <a:lnTo>
                      <a:pt x="26" y="124"/>
                    </a:lnTo>
                    <a:lnTo>
                      <a:pt x="21" y="123"/>
                    </a:lnTo>
                    <a:lnTo>
                      <a:pt x="16" y="122"/>
                    </a:lnTo>
                    <a:lnTo>
                      <a:pt x="12" y="119"/>
                    </a:lnTo>
                    <a:lnTo>
                      <a:pt x="8" y="116"/>
                    </a:lnTo>
                    <a:lnTo>
                      <a:pt x="5" y="111"/>
                    </a:lnTo>
                    <a:lnTo>
                      <a:pt x="1" y="101"/>
                    </a:lnTo>
                    <a:lnTo>
                      <a:pt x="3" y="92"/>
                    </a:lnTo>
                    <a:lnTo>
                      <a:pt x="7" y="83"/>
                    </a:lnTo>
                    <a:lnTo>
                      <a:pt x="14" y="74"/>
                    </a:lnTo>
                    <a:close/>
                  </a:path>
                </a:pathLst>
              </a:custGeom>
              <a:solidFill>
                <a:srgbClr val="6800E0">
                  <a:alpha val="100000"/>
                </a:srgbClr>
              </a:solidFill>
              <a:ln w="9525">
                <a:noFill/>
              </a:ln>
            </p:spPr>
            <p:txBody>
              <a:bodyPr/>
              <a:p>
                <a:endParaRPr lang="en-US"/>
              </a:p>
            </p:txBody>
          </p:sp>
          <p:sp>
            <p:nvSpPr>
              <p:cNvPr id="11489" name="Freeform 84"/>
              <p:cNvSpPr/>
              <p:nvPr/>
            </p:nvSpPr>
            <p:spPr>
              <a:xfrm>
                <a:off x="3129" y="2616"/>
                <a:ext cx="20" cy="20"/>
              </a:xfrm>
              <a:custGeom>
                <a:avLst/>
                <a:gdLst>
                  <a:gd name="txL" fmla="*/ 0 w 39"/>
                  <a:gd name="txT" fmla="*/ 0 h 39"/>
                  <a:gd name="txR" fmla="*/ 39 w 39"/>
                  <a:gd name="txB" fmla="*/ 39 h 3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39">
                    <a:moveTo>
                      <a:pt x="19" y="39"/>
                    </a:moveTo>
                    <a:lnTo>
                      <a:pt x="28" y="38"/>
                    </a:lnTo>
                    <a:lnTo>
                      <a:pt x="33" y="33"/>
                    </a:lnTo>
                    <a:lnTo>
                      <a:pt x="38" y="27"/>
                    </a:lnTo>
                    <a:lnTo>
                      <a:pt x="39" y="19"/>
                    </a:lnTo>
                    <a:lnTo>
                      <a:pt x="38" y="12"/>
                    </a:lnTo>
                    <a:lnTo>
                      <a:pt x="33" y="5"/>
                    </a:lnTo>
                    <a:lnTo>
                      <a:pt x="28" y="1"/>
                    </a:lnTo>
                    <a:lnTo>
                      <a:pt x="19" y="0"/>
                    </a:lnTo>
                    <a:lnTo>
                      <a:pt x="13" y="1"/>
                    </a:lnTo>
                    <a:lnTo>
                      <a:pt x="6" y="5"/>
                    </a:lnTo>
                    <a:lnTo>
                      <a:pt x="1" y="12"/>
                    </a:lnTo>
                    <a:lnTo>
                      <a:pt x="0" y="19"/>
                    </a:lnTo>
                    <a:lnTo>
                      <a:pt x="1" y="27"/>
                    </a:lnTo>
                    <a:lnTo>
                      <a:pt x="6" y="33"/>
                    </a:lnTo>
                    <a:lnTo>
                      <a:pt x="13" y="38"/>
                    </a:lnTo>
                    <a:lnTo>
                      <a:pt x="19" y="39"/>
                    </a:lnTo>
                    <a:close/>
                  </a:path>
                </a:pathLst>
              </a:custGeom>
              <a:solidFill>
                <a:srgbClr val="FFFF93">
                  <a:alpha val="100000"/>
                </a:srgbClr>
              </a:solidFill>
              <a:ln w="9525">
                <a:noFill/>
              </a:ln>
            </p:spPr>
            <p:txBody>
              <a:bodyPr/>
              <a:p>
                <a:endParaRPr lang="en-US"/>
              </a:p>
            </p:txBody>
          </p:sp>
          <p:sp>
            <p:nvSpPr>
              <p:cNvPr id="11490" name="Freeform 85"/>
              <p:cNvSpPr/>
              <p:nvPr/>
            </p:nvSpPr>
            <p:spPr>
              <a:xfrm>
                <a:off x="3055" y="2362"/>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5" y="13"/>
                    </a:lnTo>
                    <a:lnTo>
                      <a:pt x="51" y="9"/>
                    </a:lnTo>
                    <a:lnTo>
                      <a:pt x="47" y="5"/>
                    </a:lnTo>
                    <a:lnTo>
                      <a:pt x="42" y="2"/>
                    </a:lnTo>
                    <a:lnTo>
                      <a:pt x="36" y="1"/>
                    </a:lnTo>
                    <a:lnTo>
                      <a:pt x="30" y="0"/>
                    </a:lnTo>
                    <a:lnTo>
                      <a:pt x="19" y="2"/>
                    </a:lnTo>
                    <a:lnTo>
                      <a:pt x="10" y="9"/>
                    </a:lnTo>
                    <a:lnTo>
                      <a:pt x="3" y="18"/>
                    </a:lnTo>
                    <a:lnTo>
                      <a:pt x="0" y="29"/>
                    </a:lnTo>
                    <a:lnTo>
                      <a:pt x="2" y="35"/>
                    </a:lnTo>
                    <a:lnTo>
                      <a:pt x="3" y="41"/>
                    </a:lnTo>
                    <a:lnTo>
                      <a:pt x="6" y="46"/>
                    </a:lnTo>
                    <a:lnTo>
                      <a:pt x="10" y="50"/>
                    </a:lnTo>
                    <a:lnTo>
                      <a:pt x="14" y="54"/>
                    </a:lnTo>
                    <a:lnTo>
                      <a:pt x="19" y="57"/>
                    </a:lnTo>
                    <a:lnTo>
                      <a:pt x="25" y="58"/>
                    </a:lnTo>
                    <a:lnTo>
                      <a:pt x="30" y="59"/>
                    </a:lnTo>
                    <a:lnTo>
                      <a:pt x="36" y="58"/>
                    </a:lnTo>
                    <a:lnTo>
                      <a:pt x="42" y="57"/>
                    </a:lnTo>
                    <a:lnTo>
                      <a:pt x="47" y="54"/>
                    </a:lnTo>
                    <a:lnTo>
                      <a:pt x="51" y="50"/>
                    </a:lnTo>
                    <a:lnTo>
                      <a:pt x="55"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11491" name="Freeform 86"/>
              <p:cNvSpPr/>
              <p:nvPr/>
            </p:nvSpPr>
            <p:spPr>
              <a:xfrm>
                <a:off x="3063" y="236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4"/>
                    </a:lnTo>
                    <a:lnTo>
                      <a:pt x="2" y="20"/>
                    </a:lnTo>
                    <a:lnTo>
                      <a:pt x="0" y="18"/>
                    </a:lnTo>
                    <a:lnTo>
                      <a:pt x="0" y="15"/>
                    </a:lnTo>
                    <a:lnTo>
                      <a:pt x="0" y="12"/>
                    </a:lnTo>
                    <a:lnTo>
                      <a:pt x="2" y="10"/>
                    </a:lnTo>
                    <a:lnTo>
                      <a:pt x="4" y="7"/>
                    </a:lnTo>
                    <a:lnTo>
                      <a:pt x="5" y="5"/>
                    </a:lnTo>
                    <a:lnTo>
                      <a:pt x="7" y="3"/>
                    </a:lnTo>
                    <a:lnTo>
                      <a:pt x="11" y="2"/>
                    </a:lnTo>
                    <a:lnTo>
                      <a:pt x="13" y="0"/>
                    </a:lnTo>
                    <a:lnTo>
                      <a:pt x="15" y="0"/>
                    </a:lnTo>
                    <a:lnTo>
                      <a:pt x="19" y="0"/>
                    </a:lnTo>
                    <a:lnTo>
                      <a:pt x="21" y="2"/>
                    </a:lnTo>
                    <a:lnTo>
                      <a:pt x="23" y="3"/>
                    </a:lnTo>
                    <a:lnTo>
                      <a:pt x="26" y="5"/>
                    </a:lnTo>
                    <a:lnTo>
                      <a:pt x="28" y="7"/>
                    </a:lnTo>
                    <a:lnTo>
                      <a:pt x="29" y="10"/>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11492" name="Freeform 87"/>
              <p:cNvSpPr/>
              <p:nvPr/>
            </p:nvSpPr>
            <p:spPr>
              <a:xfrm>
                <a:off x="2814" y="247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7" y="19"/>
                    </a:lnTo>
                    <a:lnTo>
                      <a:pt x="54" y="14"/>
                    </a:lnTo>
                    <a:lnTo>
                      <a:pt x="51" y="10"/>
                    </a:lnTo>
                    <a:lnTo>
                      <a:pt x="46" y="6"/>
                    </a:lnTo>
                    <a:lnTo>
                      <a:pt x="41" y="3"/>
                    </a:lnTo>
                    <a:lnTo>
                      <a:pt x="36" y="1"/>
                    </a:lnTo>
                    <a:lnTo>
                      <a:pt x="30" y="0"/>
                    </a:lnTo>
                    <a:lnTo>
                      <a:pt x="18" y="3"/>
                    </a:lnTo>
                    <a:lnTo>
                      <a:pt x="8" y="10"/>
                    </a:lnTo>
                    <a:lnTo>
                      <a:pt x="2" y="19"/>
                    </a:lnTo>
                    <a:lnTo>
                      <a:pt x="0" y="30"/>
                    </a:lnTo>
                    <a:lnTo>
                      <a:pt x="0" y="36"/>
                    </a:lnTo>
                    <a:lnTo>
                      <a:pt x="2" y="42"/>
                    </a:lnTo>
                    <a:lnTo>
                      <a:pt x="4" y="46"/>
                    </a:lnTo>
                    <a:lnTo>
                      <a:pt x="8" y="51"/>
                    </a:lnTo>
                    <a:lnTo>
                      <a:pt x="13" y="54"/>
                    </a:lnTo>
                    <a:lnTo>
                      <a:pt x="18" y="58"/>
                    </a:lnTo>
                    <a:lnTo>
                      <a:pt x="24" y="59"/>
                    </a:lnTo>
                    <a:lnTo>
                      <a:pt x="30" y="60"/>
                    </a:lnTo>
                    <a:lnTo>
                      <a:pt x="36" y="59"/>
                    </a:lnTo>
                    <a:lnTo>
                      <a:pt x="41" y="58"/>
                    </a:lnTo>
                    <a:lnTo>
                      <a:pt x="46" y="54"/>
                    </a:lnTo>
                    <a:lnTo>
                      <a:pt x="51" y="51"/>
                    </a:lnTo>
                    <a:lnTo>
                      <a:pt x="54" y="46"/>
                    </a:lnTo>
                    <a:lnTo>
                      <a:pt x="57" y="42"/>
                    </a:lnTo>
                    <a:lnTo>
                      <a:pt x="59" y="36"/>
                    </a:lnTo>
                    <a:lnTo>
                      <a:pt x="60" y="30"/>
                    </a:lnTo>
                    <a:close/>
                  </a:path>
                </a:pathLst>
              </a:custGeom>
              <a:solidFill>
                <a:srgbClr val="5900BC">
                  <a:alpha val="100000"/>
                </a:srgbClr>
              </a:solidFill>
              <a:ln w="9525">
                <a:noFill/>
              </a:ln>
            </p:spPr>
            <p:txBody>
              <a:bodyPr/>
              <a:p>
                <a:endParaRPr lang="en-US"/>
              </a:p>
            </p:txBody>
          </p:sp>
          <p:sp>
            <p:nvSpPr>
              <p:cNvPr id="11493" name="Freeform 88"/>
              <p:cNvSpPr/>
              <p:nvPr/>
            </p:nvSpPr>
            <p:spPr>
              <a:xfrm>
                <a:off x="2821" y="2486"/>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1" y="30"/>
                    </a:lnTo>
                    <a:lnTo>
                      <a:pt x="9" y="29"/>
                    </a:lnTo>
                    <a:lnTo>
                      <a:pt x="7" y="27"/>
                    </a:lnTo>
                    <a:lnTo>
                      <a:pt x="4" y="26"/>
                    </a:lnTo>
                    <a:lnTo>
                      <a:pt x="2" y="23"/>
                    </a:lnTo>
                    <a:lnTo>
                      <a:pt x="1" y="21"/>
                    </a:lnTo>
                    <a:lnTo>
                      <a:pt x="0" y="18"/>
                    </a:lnTo>
                    <a:lnTo>
                      <a:pt x="0" y="15"/>
                    </a:lnTo>
                    <a:lnTo>
                      <a:pt x="0" y="13"/>
                    </a:lnTo>
                    <a:lnTo>
                      <a:pt x="1" y="10"/>
                    </a:lnTo>
                    <a:lnTo>
                      <a:pt x="2" y="7"/>
                    </a:lnTo>
                    <a:lnTo>
                      <a:pt x="4" y="5"/>
                    </a:lnTo>
                    <a:lnTo>
                      <a:pt x="7" y="3"/>
                    </a:lnTo>
                    <a:lnTo>
                      <a:pt x="9" y="1"/>
                    </a:lnTo>
                    <a:lnTo>
                      <a:pt x="11" y="0"/>
                    </a:lnTo>
                    <a:lnTo>
                      <a:pt x="15" y="0"/>
                    </a:lnTo>
                    <a:lnTo>
                      <a:pt x="17" y="0"/>
                    </a:lnTo>
                    <a:lnTo>
                      <a:pt x="21" y="1"/>
                    </a:lnTo>
                    <a:lnTo>
                      <a:pt x="23" y="3"/>
                    </a:lnTo>
                    <a:lnTo>
                      <a:pt x="25" y="5"/>
                    </a:lnTo>
                    <a:lnTo>
                      <a:pt x="26" y="7"/>
                    </a:lnTo>
                    <a:lnTo>
                      <a:pt x="28" y="10"/>
                    </a:lnTo>
                    <a:lnTo>
                      <a:pt x="29" y="13"/>
                    </a:lnTo>
                    <a:lnTo>
                      <a:pt x="29" y="15"/>
                    </a:lnTo>
                    <a:lnTo>
                      <a:pt x="28"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11494" name="Freeform 89"/>
              <p:cNvSpPr/>
              <p:nvPr/>
            </p:nvSpPr>
            <p:spPr>
              <a:xfrm>
                <a:off x="2798" y="2274"/>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8" y="24"/>
                    </a:lnTo>
                    <a:lnTo>
                      <a:pt x="57" y="19"/>
                    </a:lnTo>
                    <a:lnTo>
                      <a:pt x="54" y="13"/>
                    </a:lnTo>
                    <a:lnTo>
                      <a:pt x="50" y="8"/>
                    </a:lnTo>
                    <a:lnTo>
                      <a:pt x="46" y="5"/>
                    </a:lnTo>
                    <a:lnTo>
                      <a:pt x="41" y="3"/>
                    </a:lnTo>
                    <a:lnTo>
                      <a:pt x="35" y="0"/>
                    </a:lnTo>
                    <a:lnTo>
                      <a:pt x="30" y="0"/>
                    </a:lnTo>
                    <a:lnTo>
                      <a:pt x="18" y="3"/>
                    </a:lnTo>
                    <a:lnTo>
                      <a:pt x="9" y="8"/>
                    </a:lnTo>
                    <a:lnTo>
                      <a:pt x="2" y="19"/>
                    </a:lnTo>
                    <a:lnTo>
                      <a:pt x="0" y="30"/>
                    </a:lnTo>
                    <a:lnTo>
                      <a:pt x="1" y="36"/>
                    </a:lnTo>
                    <a:lnTo>
                      <a:pt x="2" y="41"/>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11495" name="Freeform 90"/>
              <p:cNvSpPr/>
              <p:nvPr/>
            </p:nvSpPr>
            <p:spPr>
              <a:xfrm>
                <a:off x="2805" y="2281"/>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1" y="29"/>
                    </a:lnTo>
                    <a:lnTo>
                      <a:pt x="9" y="28"/>
                    </a:lnTo>
                    <a:lnTo>
                      <a:pt x="7" y="27"/>
                    </a:lnTo>
                    <a:lnTo>
                      <a:pt x="4" y="26"/>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1"/>
                    </a:lnTo>
                    <a:lnTo>
                      <a:pt x="25" y="26"/>
                    </a:lnTo>
                    <a:lnTo>
                      <a:pt x="20" y="28"/>
                    </a:lnTo>
                    <a:lnTo>
                      <a:pt x="15" y="29"/>
                    </a:lnTo>
                    <a:close/>
                  </a:path>
                </a:pathLst>
              </a:custGeom>
              <a:solidFill>
                <a:srgbClr val="FFFF93">
                  <a:alpha val="100000"/>
                </a:srgbClr>
              </a:solidFill>
              <a:ln w="9525">
                <a:noFill/>
              </a:ln>
            </p:spPr>
            <p:txBody>
              <a:bodyPr/>
              <a:p>
                <a:endParaRPr lang="en-US"/>
              </a:p>
            </p:txBody>
          </p:sp>
          <p:sp>
            <p:nvSpPr>
              <p:cNvPr id="11496" name="Freeform 91"/>
              <p:cNvSpPr/>
              <p:nvPr/>
            </p:nvSpPr>
            <p:spPr>
              <a:xfrm>
                <a:off x="2918" y="259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5" y="13"/>
                    </a:lnTo>
                    <a:lnTo>
                      <a:pt x="52" y="8"/>
                    </a:lnTo>
                    <a:lnTo>
                      <a:pt x="47" y="5"/>
                    </a:lnTo>
                    <a:lnTo>
                      <a:pt x="42" y="3"/>
                    </a:lnTo>
                    <a:lnTo>
                      <a:pt x="36" y="0"/>
                    </a:lnTo>
                    <a:lnTo>
                      <a:pt x="30" y="0"/>
                    </a:lnTo>
                    <a:lnTo>
                      <a:pt x="19" y="3"/>
                    </a:lnTo>
                    <a:lnTo>
                      <a:pt x="9" y="8"/>
                    </a:lnTo>
                    <a:lnTo>
                      <a:pt x="2" y="19"/>
                    </a:lnTo>
                    <a:lnTo>
                      <a:pt x="0" y="30"/>
                    </a:lnTo>
                    <a:lnTo>
                      <a:pt x="1" y="36"/>
                    </a:lnTo>
                    <a:lnTo>
                      <a:pt x="2" y="42"/>
                    </a:lnTo>
                    <a:lnTo>
                      <a:pt x="6" y="46"/>
                    </a:lnTo>
                    <a:lnTo>
                      <a:pt x="9" y="51"/>
                    </a:lnTo>
                    <a:lnTo>
                      <a:pt x="14" y="54"/>
                    </a:lnTo>
                    <a:lnTo>
                      <a:pt x="19" y="58"/>
                    </a:lnTo>
                    <a:lnTo>
                      <a:pt x="24" y="59"/>
                    </a:lnTo>
                    <a:lnTo>
                      <a:pt x="30" y="60"/>
                    </a:lnTo>
                    <a:lnTo>
                      <a:pt x="36" y="59"/>
                    </a:lnTo>
                    <a:lnTo>
                      <a:pt x="42" y="58"/>
                    </a:lnTo>
                    <a:lnTo>
                      <a:pt x="47" y="54"/>
                    </a:lnTo>
                    <a:lnTo>
                      <a:pt x="52" y="51"/>
                    </a:lnTo>
                    <a:lnTo>
                      <a:pt x="55"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11497" name="Freeform 92"/>
              <p:cNvSpPr/>
              <p:nvPr/>
            </p:nvSpPr>
            <p:spPr>
              <a:xfrm>
                <a:off x="2925" y="260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3"/>
                    </a:lnTo>
                    <a:lnTo>
                      <a:pt x="1" y="20"/>
                    </a:lnTo>
                    <a:lnTo>
                      <a:pt x="0" y="18"/>
                    </a:lnTo>
                    <a:lnTo>
                      <a:pt x="0" y="15"/>
                    </a:lnTo>
                    <a:lnTo>
                      <a:pt x="0" y="12"/>
                    </a:lnTo>
                    <a:lnTo>
                      <a:pt x="1" y="9"/>
                    </a:lnTo>
                    <a:lnTo>
                      <a:pt x="4" y="7"/>
                    </a:lnTo>
                    <a:lnTo>
                      <a:pt x="5" y="5"/>
                    </a:lnTo>
                    <a:lnTo>
                      <a:pt x="7" y="3"/>
                    </a:lnTo>
                    <a:lnTo>
                      <a:pt x="11" y="1"/>
                    </a:lnTo>
                    <a:lnTo>
                      <a:pt x="13" y="0"/>
                    </a:lnTo>
                    <a:lnTo>
                      <a:pt x="15" y="0"/>
                    </a:lnTo>
                    <a:lnTo>
                      <a:pt x="19" y="0"/>
                    </a:lnTo>
                    <a:lnTo>
                      <a:pt x="21" y="1"/>
                    </a:lnTo>
                    <a:lnTo>
                      <a:pt x="23" y="3"/>
                    </a:lnTo>
                    <a:lnTo>
                      <a:pt x="26" y="5"/>
                    </a:lnTo>
                    <a:lnTo>
                      <a:pt x="28" y="7"/>
                    </a:lnTo>
                    <a:lnTo>
                      <a:pt x="29" y="9"/>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11498" name="Freeform 93"/>
              <p:cNvSpPr/>
              <p:nvPr/>
            </p:nvSpPr>
            <p:spPr>
              <a:xfrm>
                <a:off x="2819" y="2655"/>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4" y="12"/>
                    </a:lnTo>
                    <a:lnTo>
                      <a:pt x="51" y="8"/>
                    </a:lnTo>
                    <a:lnTo>
                      <a:pt x="46" y="4"/>
                    </a:lnTo>
                    <a:lnTo>
                      <a:pt x="42" y="2"/>
                    </a:lnTo>
                    <a:lnTo>
                      <a:pt x="36" y="0"/>
                    </a:lnTo>
                    <a:lnTo>
                      <a:pt x="30" y="0"/>
                    </a:lnTo>
                    <a:lnTo>
                      <a:pt x="19" y="2"/>
                    </a:lnTo>
                    <a:lnTo>
                      <a:pt x="9" y="8"/>
                    </a:lnTo>
                    <a:lnTo>
                      <a:pt x="3" y="18"/>
                    </a:lnTo>
                    <a:lnTo>
                      <a:pt x="0" y="30"/>
                    </a:lnTo>
                    <a:lnTo>
                      <a:pt x="1" y="35"/>
                    </a:lnTo>
                    <a:lnTo>
                      <a:pt x="3" y="40"/>
                    </a:lnTo>
                    <a:lnTo>
                      <a:pt x="6" y="46"/>
                    </a:lnTo>
                    <a:lnTo>
                      <a:pt x="9" y="50"/>
                    </a:lnTo>
                    <a:lnTo>
                      <a:pt x="14" y="54"/>
                    </a:lnTo>
                    <a:lnTo>
                      <a:pt x="19" y="56"/>
                    </a:lnTo>
                    <a:lnTo>
                      <a:pt x="24" y="59"/>
                    </a:lnTo>
                    <a:lnTo>
                      <a:pt x="30" y="59"/>
                    </a:lnTo>
                    <a:lnTo>
                      <a:pt x="36" y="59"/>
                    </a:lnTo>
                    <a:lnTo>
                      <a:pt x="42" y="56"/>
                    </a:lnTo>
                    <a:lnTo>
                      <a:pt x="46" y="54"/>
                    </a:lnTo>
                    <a:lnTo>
                      <a:pt x="51" y="50"/>
                    </a:lnTo>
                    <a:lnTo>
                      <a:pt x="54" y="46"/>
                    </a:lnTo>
                    <a:lnTo>
                      <a:pt x="58" y="40"/>
                    </a:lnTo>
                    <a:lnTo>
                      <a:pt x="59" y="35"/>
                    </a:lnTo>
                    <a:lnTo>
                      <a:pt x="60" y="30"/>
                    </a:lnTo>
                    <a:close/>
                  </a:path>
                </a:pathLst>
              </a:custGeom>
              <a:solidFill>
                <a:srgbClr val="5900BC">
                  <a:alpha val="100000"/>
                </a:srgbClr>
              </a:solidFill>
              <a:ln w="9525">
                <a:noFill/>
              </a:ln>
            </p:spPr>
            <p:txBody>
              <a:bodyPr/>
              <a:p>
                <a:endParaRPr lang="en-US"/>
              </a:p>
            </p:txBody>
          </p:sp>
          <p:sp>
            <p:nvSpPr>
              <p:cNvPr id="11499" name="Freeform 94"/>
              <p:cNvSpPr/>
              <p:nvPr/>
            </p:nvSpPr>
            <p:spPr>
              <a:xfrm>
                <a:off x="2827" y="2662"/>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9" y="27"/>
                    </a:lnTo>
                    <a:lnTo>
                      <a:pt x="7" y="26"/>
                    </a:lnTo>
                    <a:lnTo>
                      <a:pt x="5" y="25"/>
                    </a:lnTo>
                    <a:lnTo>
                      <a:pt x="3" y="23"/>
                    </a:lnTo>
                    <a:lnTo>
                      <a:pt x="1" y="19"/>
                    </a:lnTo>
                    <a:lnTo>
                      <a:pt x="0" y="17"/>
                    </a:lnTo>
                    <a:lnTo>
                      <a:pt x="0" y="15"/>
                    </a:lnTo>
                    <a:lnTo>
                      <a:pt x="0" y="11"/>
                    </a:lnTo>
                    <a:lnTo>
                      <a:pt x="1" y="9"/>
                    </a:lnTo>
                    <a:lnTo>
                      <a:pt x="3" y="6"/>
                    </a:lnTo>
                    <a:lnTo>
                      <a:pt x="5" y="3"/>
                    </a:lnTo>
                    <a:lnTo>
                      <a:pt x="7" y="2"/>
                    </a:lnTo>
                    <a:lnTo>
                      <a:pt x="9" y="1"/>
                    </a:lnTo>
                    <a:lnTo>
                      <a:pt x="13" y="0"/>
                    </a:lnTo>
                    <a:lnTo>
                      <a:pt x="15" y="0"/>
                    </a:lnTo>
                    <a:lnTo>
                      <a:pt x="18" y="0"/>
                    </a:lnTo>
                    <a:lnTo>
                      <a:pt x="21" y="1"/>
                    </a:lnTo>
                    <a:lnTo>
                      <a:pt x="23" y="2"/>
                    </a:lnTo>
                    <a:lnTo>
                      <a:pt x="26" y="3"/>
                    </a:lnTo>
                    <a:lnTo>
                      <a:pt x="27" y="6"/>
                    </a:lnTo>
                    <a:lnTo>
                      <a:pt x="29" y="9"/>
                    </a:lnTo>
                    <a:lnTo>
                      <a:pt x="30" y="11"/>
                    </a:lnTo>
                    <a:lnTo>
                      <a:pt x="30" y="15"/>
                    </a:lnTo>
                    <a:lnTo>
                      <a:pt x="29" y="20"/>
                    </a:lnTo>
                    <a:lnTo>
                      <a:pt x="26" y="25"/>
                    </a:lnTo>
                    <a:lnTo>
                      <a:pt x="21" y="27"/>
                    </a:lnTo>
                    <a:lnTo>
                      <a:pt x="15" y="29"/>
                    </a:lnTo>
                    <a:close/>
                  </a:path>
                </a:pathLst>
              </a:custGeom>
              <a:solidFill>
                <a:srgbClr val="FFFF93">
                  <a:alpha val="100000"/>
                </a:srgbClr>
              </a:solidFill>
              <a:ln w="9525">
                <a:noFill/>
              </a:ln>
            </p:spPr>
            <p:txBody>
              <a:bodyPr/>
              <a:p>
                <a:endParaRPr lang="en-US"/>
              </a:p>
            </p:txBody>
          </p:sp>
          <p:sp>
            <p:nvSpPr>
              <p:cNvPr id="11500" name="Freeform 95"/>
              <p:cNvSpPr/>
              <p:nvPr/>
            </p:nvSpPr>
            <p:spPr>
              <a:xfrm>
                <a:off x="3120" y="2711"/>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3"/>
                    </a:lnTo>
                    <a:lnTo>
                      <a:pt x="50" y="9"/>
                    </a:lnTo>
                    <a:lnTo>
                      <a:pt x="46" y="5"/>
                    </a:lnTo>
                    <a:lnTo>
                      <a:pt x="41" y="3"/>
                    </a:lnTo>
                    <a:lnTo>
                      <a:pt x="35" y="2"/>
                    </a:lnTo>
                    <a:lnTo>
                      <a:pt x="30" y="0"/>
                    </a:lnTo>
                    <a:lnTo>
                      <a:pt x="18" y="3"/>
                    </a:lnTo>
                    <a:lnTo>
                      <a:pt x="9" y="9"/>
                    </a:lnTo>
                    <a:lnTo>
                      <a:pt x="2" y="19"/>
                    </a:lnTo>
                    <a:lnTo>
                      <a:pt x="0" y="30"/>
                    </a:lnTo>
                    <a:lnTo>
                      <a:pt x="1" y="36"/>
                    </a:lnTo>
                    <a:lnTo>
                      <a:pt x="2" y="42"/>
                    </a:lnTo>
                    <a:lnTo>
                      <a:pt x="5" y="47"/>
                    </a:lnTo>
                    <a:lnTo>
                      <a:pt x="9" y="51"/>
                    </a:lnTo>
                    <a:lnTo>
                      <a:pt x="13" y="55"/>
                    </a:lnTo>
                    <a:lnTo>
                      <a:pt x="18" y="58"/>
                    </a:lnTo>
                    <a:lnTo>
                      <a:pt x="24" y="59"/>
                    </a:lnTo>
                    <a:lnTo>
                      <a:pt x="30" y="60"/>
                    </a:lnTo>
                    <a:lnTo>
                      <a:pt x="35" y="59"/>
                    </a:lnTo>
                    <a:lnTo>
                      <a:pt x="41" y="58"/>
                    </a:lnTo>
                    <a:lnTo>
                      <a:pt x="46" y="55"/>
                    </a:lnTo>
                    <a:lnTo>
                      <a:pt x="50" y="51"/>
                    </a:lnTo>
                    <a:lnTo>
                      <a:pt x="54" y="47"/>
                    </a:lnTo>
                    <a:lnTo>
                      <a:pt x="57" y="42"/>
                    </a:lnTo>
                    <a:lnTo>
                      <a:pt x="58" y="36"/>
                    </a:lnTo>
                    <a:lnTo>
                      <a:pt x="59" y="30"/>
                    </a:lnTo>
                    <a:close/>
                  </a:path>
                </a:pathLst>
              </a:custGeom>
              <a:solidFill>
                <a:srgbClr val="6800E0">
                  <a:alpha val="100000"/>
                </a:srgbClr>
              </a:solidFill>
              <a:ln w="9525">
                <a:noFill/>
              </a:ln>
            </p:spPr>
            <p:txBody>
              <a:bodyPr/>
              <a:p>
                <a:endParaRPr lang="en-US"/>
              </a:p>
            </p:txBody>
          </p:sp>
          <p:sp>
            <p:nvSpPr>
              <p:cNvPr id="11501" name="Freeform 96"/>
              <p:cNvSpPr/>
              <p:nvPr/>
            </p:nvSpPr>
            <p:spPr>
              <a:xfrm>
                <a:off x="3128" y="271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6" y="27"/>
                    </a:lnTo>
                    <a:lnTo>
                      <a:pt x="4" y="26"/>
                    </a:lnTo>
                    <a:lnTo>
                      <a:pt x="3" y="24"/>
                    </a:lnTo>
                    <a:lnTo>
                      <a:pt x="1" y="20"/>
                    </a:lnTo>
                    <a:lnTo>
                      <a:pt x="0" y="18"/>
                    </a:lnTo>
                    <a:lnTo>
                      <a:pt x="0" y="15"/>
                    </a:lnTo>
                    <a:lnTo>
                      <a:pt x="0" y="12"/>
                    </a:lnTo>
                    <a:lnTo>
                      <a:pt x="1" y="10"/>
                    </a:lnTo>
                    <a:lnTo>
                      <a:pt x="3" y="7"/>
                    </a:lnTo>
                    <a:lnTo>
                      <a:pt x="4" y="5"/>
                    </a:lnTo>
                    <a:lnTo>
                      <a:pt x="6" y="3"/>
                    </a:lnTo>
                    <a:lnTo>
                      <a:pt x="9" y="2"/>
                    </a:lnTo>
                    <a:lnTo>
                      <a:pt x="12" y="0"/>
                    </a:lnTo>
                    <a:lnTo>
                      <a:pt x="15" y="0"/>
                    </a:lnTo>
                    <a:lnTo>
                      <a:pt x="18" y="0"/>
                    </a:lnTo>
                    <a:lnTo>
                      <a:pt x="20" y="2"/>
                    </a:lnTo>
                    <a:lnTo>
                      <a:pt x="23" y="3"/>
                    </a:lnTo>
                    <a:lnTo>
                      <a:pt x="25" y="5"/>
                    </a:lnTo>
                    <a:lnTo>
                      <a:pt x="27" y="7"/>
                    </a:lnTo>
                    <a:lnTo>
                      <a:pt x="28" y="10"/>
                    </a:lnTo>
                    <a:lnTo>
                      <a:pt x="30" y="12"/>
                    </a:lnTo>
                    <a:lnTo>
                      <a:pt x="30" y="15"/>
                    </a:lnTo>
                    <a:lnTo>
                      <a:pt x="28" y="21"/>
                    </a:lnTo>
                    <a:lnTo>
                      <a:pt x="25" y="26"/>
                    </a:lnTo>
                    <a:lnTo>
                      <a:pt x="20" y="29"/>
                    </a:lnTo>
                    <a:lnTo>
                      <a:pt x="15" y="30"/>
                    </a:lnTo>
                    <a:close/>
                  </a:path>
                </a:pathLst>
              </a:custGeom>
              <a:solidFill>
                <a:srgbClr val="FFFF93">
                  <a:alpha val="100000"/>
                </a:srgbClr>
              </a:solidFill>
              <a:ln w="9525">
                <a:noFill/>
              </a:ln>
            </p:spPr>
            <p:txBody>
              <a:bodyPr/>
              <a:p>
                <a:endParaRPr lang="en-US"/>
              </a:p>
            </p:txBody>
          </p:sp>
          <p:sp>
            <p:nvSpPr>
              <p:cNvPr id="11502" name="Freeform 97"/>
              <p:cNvSpPr/>
              <p:nvPr/>
            </p:nvSpPr>
            <p:spPr>
              <a:xfrm>
                <a:off x="3136" y="2454"/>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4"/>
                    </a:lnTo>
                    <a:lnTo>
                      <a:pt x="51" y="9"/>
                    </a:lnTo>
                    <a:lnTo>
                      <a:pt x="46" y="6"/>
                    </a:lnTo>
                    <a:lnTo>
                      <a:pt x="41" y="2"/>
                    </a:lnTo>
                    <a:lnTo>
                      <a:pt x="36" y="1"/>
                    </a:lnTo>
                    <a:lnTo>
                      <a:pt x="30" y="0"/>
                    </a:lnTo>
                    <a:lnTo>
                      <a:pt x="18" y="2"/>
                    </a:lnTo>
                    <a:lnTo>
                      <a:pt x="9" y="9"/>
                    </a:lnTo>
                    <a:lnTo>
                      <a:pt x="2" y="18"/>
                    </a:lnTo>
                    <a:lnTo>
                      <a:pt x="0" y="30"/>
                    </a:lnTo>
                    <a:lnTo>
                      <a:pt x="1" y="36"/>
                    </a:lnTo>
                    <a:lnTo>
                      <a:pt x="2" y="41"/>
                    </a:lnTo>
                    <a:lnTo>
                      <a:pt x="6" y="47"/>
                    </a:lnTo>
                    <a:lnTo>
                      <a:pt x="9" y="52"/>
                    </a:lnTo>
                    <a:lnTo>
                      <a:pt x="14" y="55"/>
                    </a:lnTo>
                    <a:lnTo>
                      <a:pt x="18" y="58"/>
                    </a:lnTo>
                    <a:lnTo>
                      <a:pt x="24" y="60"/>
                    </a:lnTo>
                    <a:lnTo>
                      <a:pt x="30" y="60"/>
                    </a:lnTo>
                    <a:lnTo>
                      <a:pt x="36" y="60"/>
                    </a:lnTo>
                    <a:lnTo>
                      <a:pt x="41" y="58"/>
                    </a:lnTo>
                    <a:lnTo>
                      <a:pt x="46" y="55"/>
                    </a:lnTo>
                    <a:lnTo>
                      <a:pt x="51" y="52"/>
                    </a:lnTo>
                    <a:lnTo>
                      <a:pt x="54" y="47"/>
                    </a:lnTo>
                    <a:lnTo>
                      <a:pt x="57" y="41"/>
                    </a:lnTo>
                    <a:lnTo>
                      <a:pt x="59" y="36"/>
                    </a:lnTo>
                    <a:lnTo>
                      <a:pt x="60" y="30"/>
                    </a:lnTo>
                    <a:close/>
                  </a:path>
                </a:pathLst>
              </a:custGeom>
              <a:solidFill>
                <a:srgbClr val="5900BC">
                  <a:alpha val="100000"/>
                </a:srgbClr>
              </a:solidFill>
              <a:ln w="9525">
                <a:noFill/>
              </a:ln>
            </p:spPr>
            <p:txBody>
              <a:bodyPr/>
              <a:p>
                <a:endParaRPr lang="en-US"/>
              </a:p>
            </p:txBody>
          </p:sp>
          <p:sp>
            <p:nvSpPr>
              <p:cNvPr id="11503" name="Freeform 98"/>
              <p:cNvSpPr/>
              <p:nvPr/>
            </p:nvSpPr>
            <p:spPr>
              <a:xfrm>
                <a:off x="3144" y="2462"/>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8"/>
                    </a:lnTo>
                    <a:lnTo>
                      <a:pt x="4" y="25"/>
                    </a:lnTo>
                    <a:lnTo>
                      <a:pt x="2" y="23"/>
                    </a:lnTo>
                    <a:lnTo>
                      <a:pt x="1" y="21"/>
                    </a:lnTo>
                    <a:lnTo>
                      <a:pt x="0" y="18"/>
                    </a:lnTo>
                    <a:lnTo>
                      <a:pt x="0" y="15"/>
                    </a:lnTo>
                    <a:lnTo>
                      <a:pt x="0" y="13"/>
                    </a:lnTo>
                    <a:lnTo>
                      <a:pt x="1" y="9"/>
                    </a:lnTo>
                    <a:lnTo>
                      <a:pt x="2" y="7"/>
                    </a:lnTo>
                    <a:lnTo>
                      <a:pt x="4" y="5"/>
                    </a:lnTo>
                    <a:lnTo>
                      <a:pt x="7" y="3"/>
                    </a:lnTo>
                    <a:lnTo>
                      <a:pt x="9" y="1"/>
                    </a:lnTo>
                    <a:lnTo>
                      <a:pt x="11" y="0"/>
                    </a:lnTo>
                    <a:lnTo>
                      <a:pt x="15" y="0"/>
                    </a:lnTo>
                    <a:lnTo>
                      <a:pt x="17" y="0"/>
                    </a:lnTo>
                    <a:lnTo>
                      <a:pt x="21" y="1"/>
                    </a:lnTo>
                    <a:lnTo>
                      <a:pt x="23" y="3"/>
                    </a:lnTo>
                    <a:lnTo>
                      <a:pt x="25" y="5"/>
                    </a:lnTo>
                    <a:lnTo>
                      <a:pt x="26" y="7"/>
                    </a:lnTo>
                    <a:lnTo>
                      <a:pt x="29" y="9"/>
                    </a:lnTo>
                    <a:lnTo>
                      <a:pt x="30" y="13"/>
                    </a:lnTo>
                    <a:lnTo>
                      <a:pt x="30" y="15"/>
                    </a:lnTo>
                    <a:lnTo>
                      <a:pt x="29" y="21"/>
                    </a:lnTo>
                    <a:lnTo>
                      <a:pt x="25" y="25"/>
                    </a:lnTo>
                    <a:lnTo>
                      <a:pt x="21" y="29"/>
                    </a:lnTo>
                    <a:lnTo>
                      <a:pt x="15" y="30"/>
                    </a:lnTo>
                    <a:close/>
                  </a:path>
                </a:pathLst>
              </a:custGeom>
              <a:solidFill>
                <a:srgbClr val="FFFF93">
                  <a:alpha val="100000"/>
                </a:srgbClr>
              </a:solidFill>
              <a:ln w="9525">
                <a:noFill/>
              </a:ln>
            </p:spPr>
            <p:txBody>
              <a:bodyPr/>
              <a:p>
                <a:endParaRPr lang="en-US"/>
              </a:p>
            </p:txBody>
          </p:sp>
          <p:sp>
            <p:nvSpPr>
              <p:cNvPr id="11504" name="Freeform 99"/>
              <p:cNvSpPr/>
              <p:nvPr/>
            </p:nvSpPr>
            <p:spPr>
              <a:xfrm>
                <a:off x="3139" y="2831"/>
                <a:ext cx="30" cy="29"/>
              </a:xfrm>
              <a:custGeom>
                <a:avLst/>
                <a:gdLst>
                  <a:gd name="txL" fmla="*/ 0 w 58"/>
                  <a:gd name="txT" fmla="*/ 0 h 60"/>
                  <a:gd name="txR" fmla="*/ 58 w 58"/>
                  <a:gd name="txB" fmla="*/ 60 h 60"/>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8" h="60">
                    <a:moveTo>
                      <a:pt x="58" y="30"/>
                    </a:moveTo>
                    <a:lnTo>
                      <a:pt x="58" y="24"/>
                    </a:lnTo>
                    <a:lnTo>
                      <a:pt x="56" y="18"/>
                    </a:lnTo>
                    <a:lnTo>
                      <a:pt x="54" y="14"/>
                    </a:lnTo>
                    <a:lnTo>
                      <a:pt x="50" y="9"/>
                    </a:lnTo>
                    <a:lnTo>
                      <a:pt x="46" y="6"/>
                    </a:lnTo>
                    <a:lnTo>
                      <a:pt x="40" y="2"/>
                    </a:lnTo>
                    <a:lnTo>
                      <a:pt x="34" y="1"/>
                    </a:lnTo>
                    <a:lnTo>
                      <a:pt x="28" y="0"/>
                    </a:lnTo>
                    <a:lnTo>
                      <a:pt x="17" y="2"/>
                    </a:lnTo>
                    <a:lnTo>
                      <a:pt x="8" y="9"/>
                    </a:lnTo>
                    <a:lnTo>
                      <a:pt x="2" y="18"/>
                    </a:lnTo>
                    <a:lnTo>
                      <a:pt x="0" y="30"/>
                    </a:lnTo>
                    <a:lnTo>
                      <a:pt x="0" y="36"/>
                    </a:lnTo>
                    <a:lnTo>
                      <a:pt x="2" y="42"/>
                    </a:lnTo>
                    <a:lnTo>
                      <a:pt x="4" y="46"/>
                    </a:lnTo>
                    <a:lnTo>
                      <a:pt x="8" y="51"/>
                    </a:lnTo>
                    <a:lnTo>
                      <a:pt x="12" y="54"/>
                    </a:lnTo>
                    <a:lnTo>
                      <a:pt x="18" y="58"/>
                    </a:lnTo>
                    <a:lnTo>
                      <a:pt x="23" y="59"/>
                    </a:lnTo>
                    <a:lnTo>
                      <a:pt x="28" y="60"/>
                    </a:lnTo>
                    <a:lnTo>
                      <a:pt x="34" y="59"/>
                    </a:lnTo>
                    <a:lnTo>
                      <a:pt x="40" y="58"/>
                    </a:lnTo>
                    <a:lnTo>
                      <a:pt x="46" y="54"/>
                    </a:lnTo>
                    <a:lnTo>
                      <a:pt x="50" y="51"/>
                    </a:lnTo>
                    <a:lnTo>
                      <a:pt x="54" y="46"/>
                    </a:lnTo>
                    <a:lnTo>
                      <a:pt x="56" y="42"/>
                    </a:lnTo>
                    <a:lnTo>
                      <a:pt x="58" y="36"/>
                    </a:lnTo>
                    <a:lnTo>
                      <a:pt x="58" y="30"/>
                    </a:lnTo>
                    <a:close/>
                  </a:path>
                </a:pathLst>
              </a:custGeom>
              <a:solidFill>
                <a:srgbClr val="5900BC">
                  <a:alpha val="100000"/>
                </a:srgbClr>
              </a:solidFill>
              <a:ln w="9525">
                <a:noFill/>
              </a:ln>
            </p:spPr>
            <p:txBody>
              <a:bodyPr/>
              <a:p>
                <a:endParaRPr lang="en-US"/>
              </a:p>
            </p:txBody>
          </p:sp>
          <p:sp>
            <p:nvSpPr>
              <p:cNvPr id="11505" name="Freeform 100"/>
              <p:cNvSpPr/>
              <p:nvPr/>
            </p:nvSpPr>
            <p:spPr>
              <a:xfrm>
                <a:off x="3147" y="2838"/>
                <a:ext cx="14" cy="15"/>
              </a:xfrm>
              <a:custGeom>
                <a:avLst/>
                <a:gdLst>
                  <a:gd name="txL" fmla="*/ 0 w 28"/>
                  <a:gd name="txT" fmla="*/ 0 h 30"/>
                  <a:gd name="txR" fmla="*/ 28 w 28"/>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8" h="30">
                    <a:moveTo>
                      <a:pt x="13" y="30"/>
                    </a:moveTo>
                    <a:lnTo>
                      <a:pt x="11" y="30"/>
                    </a:lnTo>
                    <a:lnTo>
                      <a:pt x="9" y="29"/>
                    </a:lnTo>
                    <a:lnTo>
                      <a:pt x="5" y="28"/>
                    </a:lnTo>
                    <a:lnTo>
                      <a:pt x="3" y="25"/>
                    </a:lnTo>
                    <a:lnTo>
                      <a:pt x="2" y="23"/>
                    </a:lnTo>
                    <a:lnTo>
                      <a:pt x="1" y="21"/>
                    </a:lnTo>
                    <a:lnTo>
                      <a:pt x="0" y="18"/>
                    </a:lnTo>
                    <a:lnTo>
                      <a:pt x="0" y="15"/>
                    </a:lnTo>
                    <a:lnTo>
                      <a:pt x="0" y="13"/>
                    </a:lnTo>
                    <a:lnTo>
                      <a:pt x="1" y="9"/>
                    </a:lnTo>
                    <a:lnTo>
                      <a:pt x="2" y="7"/>
                    </a:lnTo>
                    <a:lnTo>
                      <a:pt x="3" y="5"/>
                    </a:lnTo>
                    <a:lnTo>
                      <a:pt x="5" y="3"/>
                    </a:lnTo>
                    <a:lnTo>
                      <a:pt x="9" y="1"/>
                    </a:lnTo>
                    <a:lnTo>
                      <a:pt x="11" y="0"/>
                    </a:lnTo>
                    <a:lnTo>
                      <a:pt x="13" y="0"/>
                    </a:lnTo>
                    <a:lnTo>
                      <a:pt x="17" y="0"/>
                    </a:lnTo>
                    <a:lnTo>
                      <a:pt x="19" y="1"/>
                    </a:lnTo>
                    <a:lnTo>
                      <a:pt x="23" y="3"/>
                    </a:lnTo>
                    <a:lnTo>
                      <a:pt x="25" y="5"/>
                    </a:lnTo>
                    <a:lnTo>
                      <a:pt x="26" y="7"/>
                    </a:lnTo>
                    <a:lnTo>
                      <a:pt x="27" y="9"/>
                    </a:lnTo>
                    <a:lnTo>
                      <a:pt x="28" y="13"/>
                    </a:lnTo>
                    <a:lnTo>
                      <a:pt x="28" y="15"/>
                    </a:lnTo>
                    <a:lnTo>
                      <a:pt x="27" y="21"/>
                    </a:lnTo>
                    <a:lnTo>
                      <a:pt x="25" y="25"/>
                    </a:lnTo>
                    <a:lnTo>
                      <a:pt x="19" y="29"/>
                    </a:lnTo>
                    <a:lnTo>
                      <a:pt x="13" y="30"/>
                    </a:lnTo>
                    <a:close/>
                  </a:path>
                </a:pathLst>
              </a:custGeom>
              <a:solidFill>
                <a:srgbClr val="FFFF93">
                  <a:alpha val="100000"/>
                </a:srgbClr>
              </a:solidFill>
              <a:ln w="9525">
                <a:noFill/>
              </a:ln>
            </p:spPr>
            <p:txBody>
              <a:bodyPr/>
              <a:p>
                <a:endParaRPr lang="en-US"/>
              </a:p>
            </p:txBody>
          </p:sp>
          <p:sp>
            <p:nvSpPr>
              <p:cNvPr id="11506" name="Freeform 101"/>
              <p:cNvSpPr/>
              <p:nvPr/>
            </p:nvSpPr>
            <p:spPr>
              <a:xfrm>
                <a:off x="3001" y="2926"/>
                <a:ext cx="29" cy="30"/>
              </a:xfrm>
              <a:custGeom>
                <a:avLst/>
                <a:gdLst>
                  <a:gd name="txL" fmla="*/ 0 w 60"/>
                  <a:gd name="txT" fmla="*/ 0 h 60"/>
                  <a:gd name="txR" fmla="*/ 60 w 60"/>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60" h="60">
                    <a:moveTo>
                      <a:pt x="60" y="30"/>
                    </a:moveTo>
                    <a:lnTo>
                      <a:pt x="59" y="24"/>
                    </a:lnTo>
                    <a:lnTo>
                      <a:pt x="58" y="19"/>
                    </a:lnTo>
                    <a:lnTo>
                      <a:pt x="54" y="13"/>
                    </a:lnTo>
                    <a:lnTo>
                      <a:pt x="51" y="8"/>
                    </a:lnTo>
                    <a:lnTo>
                      <a:pt x="46" y="5"/>
                    </a:lnTo>
                    <a:lnTo>
                      <a:pt x="42" y="3"/>
                    </a:lnTo>
                    <a:lnTo>
                      <a:pt x="36" y="1"/>
                    </a:lnTo>
                    <a:lnTo>
                      <a:pt x="30" y="0"/>
                    </a:lnTo>
                    <a:lnTo>
                      <a:pt x="18" y="3"/>
                    </a:lnTo>
                    <a:lnTo>
                      <a:pt x="8" y="8"/>
                    </a:lnTo>
                    <a:lnTo>
                      <a:pt x="2" y="19"/>
                    </a:lnTo>
                    <a:lnTo>
                      <a:pt x="0" y="30"/>
                    </a:lnTo>
                    <a:lnTo>
                      <a:pt x="1" y="36"/>
                    </a:lnTo>
                    <a:lnTo>
                      <a:pt x="2" y="42"/>
                    </a:lnTo>
                    <a:lnTo>
                      <a:pt x="5" y="46"/>
                    </a:lnTo>
                    <a:lnTo>
                      <a:pt x="8" y="51"/>
                    </a:lnTo>
                    <a:lnTo>
                      <a:pt x="13" y="54"/>
                    </a:lnTo>
                    <a:lnTo>
                      <a:pt x="18" y="58"/>
                    </a:lnTo>
                    <a:lnTo>
                      <a:pt x="24" y="59"/>
                    </a:lnTo>
                    <a:lnTo>
                      <a:pt x="30" y="60"/>
                    </a:lnTo>
                    <a:lnTo>
                      <a:pt x="36" y="59"/>
                    </a:lnTo>
                    <a:lnTo>
                      <a:pt x="42"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11507" name="Freeform 102"/>
              <p:cNvSpPr/>
              <p:nvPr/>
            </p:nvSpPr>
            <p:spPr>
              <a:xfrm>
                <a:off x="3008" y="293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9"/>
                    </a:lnTo>
                    <a:lnTo>
                      <a:pt x="2" y="7"/>
                    </a:lnTo>
                    <a:lnTo>
                      <a:pt x="5" y="5"/>
                    </a:lnTo>
                    <a:lnTo>
                      <a:pt x="7" y="3"/>
                    </a:lnTo>
                    <a:lnTo>
                      <a:pt x="9" y="1"/>
                    </a:lnTo>
                    <a:lnTo>
                      <a:pt x="12" y="0"/>
                    </a:lnTo>
                    <a:lnTo>
                      <a:pt x="15" y="0"/>
                    </a:lnTo>
                    <a:lnTo>
                      <a:pt x="17" y="0"/>
                    </a:lnTo>
                    <a:lnTo>
                      <a:pt x="21" y="1"/>
                    </a:lnTo>
                    <a:lnTo>
                      <a:pt x="23" y="3"/>
                    </a:lnTo>
                    <a:lnTo>
                      <a:pt x="25" y="5"/>
                    </a:lnTo>
                    <a:lnTo>
                      <a:pt x="27"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11508" name="Freeform 103"/>
              <p:cNvSpPr/>
              <p:nvPr/>
            </p:nvSpPr>
            <p:spPr>
              <a:xfrm>
                <a:off x="2878" y="295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8" y="24"/>
                    </a:lnTo>
                    <a:lnTo>
                      <a:pt x="57" y="18"/>
                    </a:lnTo>
                    <a:lnTo>
                      <a:pt x="54" y="13"/>
                    </a:lnTo>
                    <a:lnTo>
                      <a:pt x="50" y="9"/>
                    </a:lnTo>
                    <a:lnTo>
                      <a:pt x="46" y="5"/>
                    </a:lnTo>
                    <a:lnTo>
                      <a:pt x="41" y="2"/>
                    </a:lnTo>
                    <a:lnTo>
                      <a:pt x="35" y="1"/>
                    </a:lnTo>
                    <a:lnTo>
                      <a:pt x="30" y="0"/>
                    </a:lnTo>
                    <a:lnTo>
                      <a:pt x="18" y="2"/>
                    </a:lnTo>
                    <a:lnTo>
                      <a:pt x="9" y="9"/>
                    </a:lnTo>
                    <a:lnTo>
                      <a:pt x="2" y="18"/>
                    </a:lnTo>
                    <a:lnTo>
                      <a:pt x="0" y="30"/>
                    </a:lnTo>
                    <a:lnTo>
                      <a:pt x="1" y="35"/>
                    </a:lnTo>
                    <a:lnTo>
                      <a:pt x="2" y="41"/>
                    </a:lnTo>
                    <a:lnTo>
                      <a:pt x="4" y="47"/>
                    </a:lnTo>
                    <a:lnTo>
                      <a:pt x="8" y="51"/>
                    </a:lnTo>
                    <a:lnTo>
                      <a:pt x="12" y="55"/>
                    </a:lnTo>
                    <a:lnTo>
                      <a:pt x="18" y="57"/>
                    </a:lnTo>
                    <a:lnTo>
                      <a:pt x="24" y="59"/>
                    </a:lnTo>
                    <a:lnTo>
                      <a:pt x="30" y="59"/>
                    </a:lnTo>
                    <a:lnTo>
                      <a:pt x="35" y="59"/>
                    </a:lnTo>
                    <a:lnTo>
                      <a:pt x="41" y="57"/>
                    </a:lnTo>
                    <a:lnTo>
                      <a:pt x="46" y="55"/>
                    </a:lnTo>
                    <a:lnTo>
                      <a:pt x="50" y="51"/>
                    </a:lnTo>
                    <a:lnTo>
                      <a:pt x="54" y="47"/>
                    </a:lnTo>
                    <a:lnTo>
                      <a:pt x="57" y="41"/>
                    </a:lnTo>
                    <a:lnTo>
                      <a:pt x="58" y="35"/>
                    </a:lnTo>
                    <a:lnTo>
                      <a:pt x="60" y="30"/>
                    </a:lnTo>
                    <a:close/>
                  </a:path>
                </a:pathLst>
              </a:custGeom>
              <a:solidFill>
                <a:srgbClr val="5900BC">
                  <a:alpha val="100000"/>
                </a:srgbClr>
              </a:solidFill>
              <a:ln w="9525">
                <a:noFill/>
              </a:ln>
            </p:spPr>
            <p:txBody>
              <a:bodyPr/>
              <a:p>
                <a:endParaRPr lang="en-US"/>
              </a:p>
            </p:txBody>
          </p:sp>
          <p:sp>
            <p:nvSpPr>
              <p:cNvPr id="11509" name="Freeform 104"/>
              <p:cNvSpPr/>
              <p:nvPr/>
            </p:nvSpPr>
            <p:spPr>
              <a:xfrm>
                <a:off x="2885" y="2965"/>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8"/>
                    </a:lnTo>
                    <a:lnTo>
                      <a:pt x="7" y="27"/>
                    </a:lnTo>
                    <a:lnTo>
                      <a:pt x="4" y="25"/>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0"/>
                    </a:lnTo>
                    <a:lnTo>
                      <a:pt x="25" y="25"/>
                    </a:lnTo>
                    <a:lnTo>
                      <a:pt x="20" y="28"/>
                    </a:lnTo>
                    <a:lnTo>
                      <a:pt x="15" y="30"/>
                    </a:lnTo>
                    <a:close/>
                  </a:path>
                </a:pathLst>
              </a:custGeom>
              <a:solidFill>
                <a:srgbClr val="FFFF93">
                  <a:alpha val="100000"/>
                </a:srgbClr>
              </a:solidFill>
              <a:ln w="9525">
                <a:noFill/>
              </a:ln>
            </p:spPr>
            <p:txBody>
              <a:bodyPr/>
              <a:p>
                <a:endParaRPr lang="en-US"/>
              </a:p>
            </p:txBody>
          </p:sp>
          <p:sp>
            <p:nvSpPr>
              <p:cNvPr id="11510" name="Freeform 105"/>
              <p:cNvSpPr/>
              <p:nvPr/>
            </p:nvSpPr>
            <p:spPr>
              <a:xfrm>
                <a:off x="2806" y="2879"/>
                <a:ext cx="30" cy="29"/>
              </a:xfrm>
              <a:custGeom>
                <a:avLst/>
                <a:gdLst>
                  <a:gd name="txL" fmla="*/ 0 w 60"/>
                  <a:gd name="txT" fmla="*/ 0 h 57"/>
                  <a:gd name="txR" fmla="*/ 60 w 60"/>
                  <a:gd name="txB" fmla="*/ 57 h 57"/>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7">
                    <a:moveTo>
                      <a:pt x="60" y="27"/>
                    </a:moveTo>
                    <a:lnTo>
                      <a:pt x="59" y="23"/>
                    </a:lnTo>
                    <a:lnTo>
                      <a:pt x="57" y="17"/>
                    </a:lnTo>
                    <a:lnTo>
                      <a:pt x="54" y="12"/>
                    </a:lnTo>
                    <a:lnTo>
                      <a:pt x="50" y="8"/>
                    </a:lnTo>
                    <a:lnTo>
                      <a:pt x="46" y="4"/>
                    </a:lnTo>
                    <a:lnTo>
                      <a:pt x="41" y="2"/>
                    </a:lnTo>
                    <a:lnTo>
                      <a:pt x="35" y="0"/>
                    </a:lnTo>
                    <a:lnTo>
                      <a:pt x="30" y="0"/>
                    </a:lnTo>
                    <a:lnTo>
                      <a:pt x="18" y="2"/>
                    </a:lnTo>
                    <a:lnTo>
                      <a:pt x="9" y="8"/>
                    </a:lnTo>
                    <a:lnTo>
                      <a:pt x="2" y="17"/>
                    </a:lnTo>
                    <a:lnTo>
                      <a:pt x="0" y="27"/>
                    </a:lnTo>
                    <a:lnTo>
                      <a:pt x="1" y="33"/>
                    </a:lnTo>
                    <a:lnTo>
                      <a:pt x="2" y="39"/>
                    </a:lnTo>
                    <a:lnTo>
                      <a:pt x="4" y="45"/>
                    </a:lnTo>
                    <a:lnTo>
                      <a:pt x="8" y="49"/>
                    </a:lnTo>
                    <a:lnTo>
                      <a:pt x="12" y="53"/>
                    </a:lnTo>
                    <a:lnTo>
                      <a:pt x="18" y="55"/>
                    </a:lnTo>
                    <a:lnTo>
                      <a:pt x="24" y="57"/>
                    </a:lnTo>
                    <a:lnTo>
                      <a:pt x="30" y="57"/>
                    </a:lnTo>
                    <a:lnTo>
                      <a:pt x="35" y="57"/>
                    </a:lnTo>
                    <a:lnTo>
                      <a:pt x="41" y="55"/>
                    </a:lnTo>
                    <a:lnTo>
                      <a:pt x="46" y="53"/>
                    </a:lnTo>
                    <a:lnTo>
                      <a:pt x="50" y="49"/>
                    </a:lnTo>
                    <a:lnTo>
                      <a:pt x="54" y="45"/>
                    </a:lnTo>
                    <a:lnTo>
                      <a:pt x="57" y="39"/>
                    </a:lnTo>
                    <a:lnTo>
                      <a:pt x="59" y="33"/>
                    </a:lnTo>
                    <a:lnTo>
                      <a:pt x="60" y="27"/>
                    </a:lnTo>
                    <a:close/>
                  </a:path>
                </a:pathLst>
              </a:custGeom>
              <a:solidFill>
                <a:srgbClr val="5900BC">
                  <a:alpha val="100000"/>
                </a:srgbClr>
              </a:solidFill>
              <a:ln w="9525">
                <a:noFill/>
              </a:ln>
            </p:spPr>
            <p:txBody>
              <a:bodyPr/>
              <a:p>
                <a:endParaRPr lang="en-US"/>
              </a:p>
            </p:txBody>
          </p:sp>
          <p:sp>
            <p:nvSpPr>
              <p:cNvPr id="11511" name="Freeform 106"/>
              <p:cNvSpPr/>
              <p:nvPr/>
            </p:nvSpPr>
            <p:spPr>
              <a:xfrm>
                <a:off x="2813" y="2886"/>
                <a:ext cx="15" cy="14"/>
              </a:xfrm>
              <a:custGeom>
                <a:avLst/>
                <a:gdLst>
                  <a:gd name="txL" fmla="*/ 0 w 30"/>
                  <a:gd name="txT" fmla="*/ 0 h 27"/>
                  <a:gd name="txR" fmla="*/ 30 w 30"/>
                  <a:gd name="txB" fmla="*/ 27 h 27"/>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7">
                    <a:moveTo>
                      <a:pt x="15" y="27"/>
                    </a:moveTo>
                    <a:lnTo>
                      <a:pt x="11" y="27"/>
                    </a:lnTo>
                    <a:lnTo>
                      <a:pt x="9" y="26"/>
                    </a:lnTo>
                    <a:lnTo>
                      <a:pt x="7" y="25"/>
                    </a:lnTo>
                    <a:lnTo>
                      <a:pt x="4" y="23"/>
                    </a:lnTo>
                    <a:lnTo>
                      <a:pt x="2" y="21"/>
                    </a:lnTo>
                    <a:lnTo>
                      <a:pt x="1" y="18"/>
                    </a:lnTo>
                    <a:lnTo>
                      <a:pt x="0" y="16"/>
                    </a:lnTo>
                    <a:lnTo>
                      <a:pt x="0" y="12"/>
                    </a:lnTo>
                    <a:lnTo>
                      <a:pt x="0" y="10"/>
                    </a:lnTo>
                    <a:lnTo>
                      <a:pt x="1" y="7"/>
                    </a:lnTo>
                    <a:lnTo>
                      <a:pt x="2" y="4"/>
                    </a:lnTo>
                    <a:lnTo>
                      <a:pt x="4" y="2"/>
                    </a:lnTo>
                    <a:lnTo>
                      <a:pt x="7" y="1"/>
                    </a:lnTo>
                    <a:lnTo>
                      <a:pt x="9" y="0"/>
                    </a:lnTo>
                    <a:lnTo>
                      <a:pt x="11" y="0"/>
                    </a:lnTo>
                    <a:lnTo>
                      <a:pt x="15" y="0"/>
                    </a:lnTo>
                    <a:lnTo>
                      <a:pt x="17" y="0"/>
                    </a:lnTo>
                    <a:lnTo>
                      <a:pt x="20" y="0"/>
                    </a:lnTo>
                    <a:lnTo>
                      <a:pt x="23" y="1"/>
                    </a:lnTo>
                    <a:lnTo>
                      <a:pt x="25" y="2"/>
                    </a:lnTo>
                    <a:lnTo>
                      <a:pt x="26" y="4"/>
                    </a:lnTo>
                    <a:lnTo>
                      <a:pt x="29" y="7"/>
                    </a:lnTo>
                    <a:lnTo>
                      <a:pt x="30" y="10"/>
                    </a:lnTo>
                    <a:lnTo>
                      <a:pt x="30" y="12"/>
                    </a:lnTo>
                    <a:lnTo>
                      <a:pt x="29" y="18"/>
                    </a:lnTo>
                    <a:lnTo>
                      <a:pt x="25" y="23"/>
                    </a:lnTo>
                    <a:lnTo>
                      <a:pt x="20" y="26"/>
                    </a:lnTo>
                    <a:lnTo>
                      <a:pt x="15" y="27"/>
                    </a:lnTo>
                    <a:close/>
                  </a:path>
                </a:pathLst>
              </a:custGeom>
              <a:solidFill>
                <a:srgbClr val="FFFF93">
                  <a:alpha val="100000"/>
                </a:srgbClr>
              </a:solidFill>
              <a:ln w="9525">
                <a:noFill/>
              </a:ln>
            </p:spPr>
            <p:txBody>
              <a:bodyPr/>
              <a:p>
                <a:endParaRPr lang="en-US"/>
              </a:p>
            </p:txBody>
          </p:sp>
          <p:sp>
            <p:nvSpPr>
              <p:cNvPr id="11512" name="Freeform 107"/>
              <p:cNvSpPr/>
              <p:nvPr/>
            </p:nvSpPr>
            <p:spPr>
              <a:xfrm>
                <a:off x="2920" y="307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4" y="13"/>
                    </a:lnTo>
                    <a:lnTo>
                      <a:pt x="51" y="8"/>
                    </a:lnTo>
                    <a:lnTo>
                      <a:pt x="46" y="5"/>
                    </a:lnTo>
                    <a:lnTo>
                      <a:pt x="41" y="3"/>
                    </a:lnTo>
                    <a:lnTo>
                      <a:pt x="36" y="1"/>
                    </a:lnTo>
                    <a:lnTo>
                      <a:pt x="30" y="0"/>
                    </a:lnTo>
                    <a:lnTo>
                      <a:pt x="18" y="3"/>
                    </a:lnTo>
                    <a:lnTo>
                      <a:pt x="9" y="8"/>
                    </a:lnTo>
                    <a:lnTo>
                      <a:pt x="2" y="19"/>
                    </a:lnTo>
                    <a:lnTo>
                      <a:pt x="0" y="30"/>
                    </a:lnTo>
                    <a:lnTo>
                      <a:pt x="1" y="36"/>
                    </a:lnTo>
                    <a:lnTo>
                      <a:pt x="2" y="42"/>
                    </a:lnTo>
                    <a:lnTo>
                      <a:pt x="6" y="46"/>
                    </a:lnTo>
                    <a:lnTo>
                      <a:pt x="9" y="51"/>
                    </a:lnTo>
                    <a:lnTo>
                      <a:pt x="14" y="54"/>
                    </a:lnTo>
                    <a:lnTo>
                      <a:pt x="18" y="58"/>
                    </a:lnTo>
                    <a:lnTo>
                      <a:pt x="24" y="59"/>
                    </a:lnTo>
                    <a:lnTo>
                      <a:pt x="30" y="60"/>
                    </a:lnTo>
                    <a:lnTo>
                      <a:pt x="36" y="59"/>
                    </a:lnTo>
                    <a:lnTo>
                      <a:pt x="41"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11513" name="Freeform 108"/>
              <p:cNvSpPr/>
              <p:nvPr/>
            </p:nvSpPr>
            <p:spPr>
              <a:xfrm>
                <a:off x="2928" y="307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7"/>
                    </a:lnTo>
                    <a:lnTo>
                      <a:pt x="5" y="26"/>
                    </a:lnTo>
                    <a:lnTo>
                      <a:pt x="2" y="23"/>
                    </a:lnTo>
                    <a:lnTo>
                      <a:pt x="1" y="20"/>
                    </a:lnTo>
                    <a:lnTo>
                      <a:pt x="0" y="17"/>
                    </a:lnTo>
                    <a:lnTo>
                      <a:pt x="0" y="15"/>
                    </a:lnTo>
                    <a:lnTo>
                      <a:pt x="0" y="12"/>
                    </a:lnTo>
                    <a:lnTo>
                      <a:pt x="1" y="9"/>
                    </a:lnTo>
                    <a:lnTo>
                      <a:pt x="2" y="7"/>
                    </a:lnTo>
                    <a:lnTo>
                      <a:pt x="5" y="5"/>
                    </a:lnTo>
                    <a:lnTo>
                      <a:pt x="7" y="2"/>
                    </a:lnTo>
                    <a:lnTo>
                      <a:pt x="9" y="1"/>
                    </a:lnTo>
                    <a:lnTo>
                      <a:pt x="11" y="0"/>
                    </a:lnTo>
                    <a:lnTo>
                      <a:pt x="15" y="0"/>
                    </a:lnTo>
                    <a:lnTo>
                      <a:pt x="17" y="0"/>
                    </a:lnTo>
                    <a:lnTo>
                      <a:pt x="21" y="1"/>
                    </a:lnTo>
                    <a:lnTo>
                      <a:pt x="23" y="2"/>
                    </a:lnTo>
                    <a:lnTo>
                      <a:pt x="25" y="5"/>
                    </a:lnTo>
                    <a:lnTo>
                      <a:pt x="26"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11514" name="Freeform 109"/>
              <p:cNvSpPr/>
              <p:nvPr/>
            </p:nvSpPr>
            <p:spPr>
              <a:xfrm>
                <a:off x="2865" y="320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8" y="9"/>
                    </a:lnTo>
                    <a:lnTo>
                      <a:pt x="3" y="18"/>
                    </a:lnTo>
                    <a:lnTo>
                      <a:pt x="0" y="30"/>
                    </a:lnTo>
                    <a:lnTo>
                      <a:pt x="0" y="36"/>
                    </a:lnTo>
                    <a:lnTo>
                      <a:pt x="3" y="41"/>
                    </a:lnTo>
                    <a:lnTo>
                      <a:pt x="5" y="46"/>
                    </a:lnTo>
                    <a:lnTo>
                      <a:pt x="8" y="51"/>
                    </a:lnTo>
                    <a:lnTo>
                      <a:pt x="13"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11515" name="Freeform 110"/>
              <p:cNvSpPr/>
              <p:nvPr/>
            </p:nvSpPr>
            <p:spPr>
              <a:xfrm>
                <a:off x="2872" y="3213"/>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2" y="30"/>
                    </a:lnTo>
                    <a:lnTo>
                      <a:pt x="9" y="29"/>
                    </a:lnTo>
                    <a:lnTo>
                      <a:pt x="7" y="26"/>
                    </a:lnTo>
                    <a:lnTo>
                      <a:pt x="5" y="25"/>
                    </a:lnTo>
                    <a:lnTo>
                      <a:pt x="3" y="23"/>
                    </a:lnTo>
                    <a:lnTo>
                      <a:pt x="1" y="21"/>
                    </a:lnTo>
                    <a:lnTo>
                      <a:pt x="0" y="17"/>
                    </a:lnTo>
                    <a:lnTo>
                      <a:pt x="0" y="15"/>
                    </a:lnTo>
                    <a:lnTo>
                      <a:pt x="0" y="12"/>
                    </a:lnTo>
                    <a:lnTo>
                      <a:pt x="1" y="9"/>
                    </a:lnTo>
                    <a:lnTo>
                      <a:pt x="3" y="7"/>
                    </a:lnTo>
                    <a:lnTo>
                      <a:pt x="5" y="5"/>
                    </a:lnTo>
                    <a:lnTo>
                      <a:pt x="7" y="2"/>
                    </a:lnTo>
                    <a:lnTo>
                      <a:pt x="9" y="1"/>
                    </a:lnTo>
                    <a:lnTo>
                      <a:pt x="12" y="0"/>
                    </a:lnTo>
                    <a:lnTo>
                      <a:pt x="15" y="0"/>
                    </a:lnTo>
                    <a:lnTo>
                      <a:pt x="17" y="0"/>
                    </a:lnTo>
                    <a:lnTo>
                      <a:pt x="21" y="1"/>
                    </a:lnTo>
                    <a:lnTo>
                      <a:pt x="23" y="2"/>
                    </a:lnTo>
                    <a:lnTo>
                      <a:pt x="26" y="5"/>
                    </a:lnTo>
                    <a:lnTo>
                      <a:pt x="27" y="7"/>
                    </a:lnTo>
                    <a:lnTo>
                      <a:pt x="28" y="9"/>
                    </a:lnTo>
                    <a:lnTo>
                      <a:pt x="29" y="12"/>
                    </a:lnTo>
                    <a:lnTo>
                      <a:pt x="29" y="15"/>
                    </a:lnTo>
                    <a:lnTo>
                      <a:pt x="28"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11516" name="Freeform 111"/>
              <p:cNvSpPr/>
              <p:nvPr/>
            </p:nvSpPr>
            <p:spPr>
              <a:xfrm>
                <a:off x="2942" y="3332"/>
                <a:ext cx="30" cy="29"/>
              </a:xfrm>
              <a:custGeom>
                <a:avLst/>
                <a:gdLst>
                  <a:gd name="txL" fmla="*/ 0 w 59"/>
                  <a:gd name="txT" fmla="*/ 0 h 59"/>
                  <a:gd name="txR" fmla="*/ 59 w 59"/>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9" h="59">
                    <a:moveTo>
                      <a:pt x="59" y="29"/>
                    </a:moveTo>
                    <a:lnTo>
                      <a:pt x="58" y="23"/>
                    </a:lnTo>
                    <a:lnTo>
                      <a:pt x="57" y="19"/>
                    </a:lnTo>
                    <a:lnTo>
                      <a:pt x="54" y="13"/>
                    </a:lnTo>
                    <a:lnTo>
                      <a:pt x="50" y="8"/>
                    </a:lnTo>
                    <a:lnTo>
                      <a:pt x="46" y="5"/>
                    </a:lnTo>
                    <a:lnTo>
                      <a:pt x="41" y="2"/>
                    </a:lnTo>
                    <a:lnTo>
                      <a:pt x="35" y="0"/>
                    </a:lnTo>
                    <a:lnTo>
                      <a:pt x="30" y="0"/>
                    </a:lnTo>
                    <a:lnTo>
                      <a:pt x="18" y="2"/>
                    </a:lnTo>
                    <a:lnTo>
                      <a:pt x="9" y="8"/>
                    </a:lnTo>
                    <a:lnTo>
                      <a:pt x="2" y="17"/>
                    </a:lnTo>
                    <a:lnTo>
                      <a:pt x="0" y="29"/>
                    </a:lnTo>
                    <a:lnTo>
                      <a:pt x="1" y="35"/>
                    </a:lnTo>
                    <a:lnTo>
                      <a:pt x="2" y="40"/>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0"/>
                    </a:lnTo>
                    <a:lnTo>
                      <a:pt x="58" y="35"/>
                    </a:lnTo>
                    <a:lnTo>
                      <a:pt x="59" y="29"/>
                    </a:lnTo>
                    <a:close/>
                  </a:path>
                </a:pathLst>
              </a:custGeom>
              <a:solidFill>
                <a:srgbClr val="5900BC">
                  <a:alpha val="100000"/>
                </a:srgbClr>
              </a:solidFill>
              <a:ln w="9525">
                <a:noFill/>
              </a:ln>
            </p:spPr>
            <p:txBody>
              <a:bodyPr/>
              <a:p>
                <a:endParaRPr lang="en-US"/>
              </a:p>
            </p:txBody>
          </p:sp>
          <p:sp>
            <p:nvSpPr>
              <p:cNvPr id="11517" name="Freeform 112"/>
              <p:cNvSpPr/>
              <p:nvPr/>
            </p:nvSpPr>
            <p:spPr>
              <a:xfrm>
                <a:off x="2949" y="3339"/>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5" y="29"/>
                    </a:moveTo>
                    <a:lnTo>
                      <a:pt x="11" y="29"/>
                    </a:lnTo>
                    <a:lnTo>
                      <a:pt x="9" y="28"/>
                    </a:lnTo>
                    <a:lnTo>
                      <a:pt x="6" y="27"/>
                    </a:lnTo>
                    <a:lnTo>
                      <a:pt x="4" y="25"/>
                    </a:lnTo>
                    <a:lnTo>
                      <a:pt x="2" y="23"/>
                    </a:lnTo>
                    <a:lnTo>
                      <a:pt x="1" y="20"/>
                    </a:lnTo>
                    <a:lnTo>
                      <a:pt x="0" y="17"/>
                    </a:lnTo>
                    <a:lnTo>
                      <a:pt x="0" y="14"/>
                    </a:lnTo>
                    <a:lnTo>
                      <a:pt x="0" y="12"/>
                    </a:lnTo>
                    <a:lnTo>
                      <a:pt x="1" y="8"/>
                    </a:lnTo>
                    <a:lnTo>
                      <a:pt x="2" y="6"/>
                    </a:lnTo>
                    <a:lnTo>
                      <a:pt x="4" y="4"/>
                    </a:lnTo>
                    <a:lnTo>
                      <a:pt x="6" y="2"/>
                    </a:lnTo>
                    <a:lnTo>
                      <a:pt x="9" y="1"/>
                    </a:lnTo>
                    <a:lnTo>
                      <a:pt x="11" y="0"/>
                    </a:lnTo>
                    <a:lnTo>
                      <a:pt x="15" y="0"/>
                    </a:lnTo>
                    <a:lnTo>
                      <a:pt x="17" y="0"/>
                    </a:lnTo>
                    <a:lnTo>
                      <a:pt x="20" y="1"/>
                    </a:lnTo>
                    <a:lnTo>
                      <a:pt x="23" y="2"/>
                    </a:lnTo>
                    <a:lnTo>
                      <a:pt x="25" y="4"/>
                    </a:lnTo>
                    <a:lnTo>
                      <a:pt x="26" y="6"/>
                    </a:lnTo>
                    <a:lnTo>
                      <a:pt x="28" y="8"/>
                    </a:lnTo>
                    <a:lnTo>
                      <a:pt x="29" y="12"/>
                    </a:lnTo>
                    <a:lnTo>
                      <a:pt x="29"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11518" name="Freeform 113"/>
              <p:cNvSpPr/>
              <p:nvPr/>
            </p:nvSpPr>
            <p:spPr>
              <a:xfrm>
                <a:off x="3086" y="3252"/>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5" y="13"/>
                    </a:lnTo>
                    <a:lnTo>
                      <a:pt x="51" y="8"/>
                    </a:lnTo>
                    <a:lnTo>
                      <a:pt x="47" y="5"/>
                    </a:lnTo>
                    <a:lnTo>
                      <a:pt x="42" y="2"/>
                    </a:lnTo>
                    <a:lnTo>
                      <a:pt x="36" y="0"/>
                    </a:lnTo>
                    <a:lnTo>
                      <a:pt x="30" y="0"/>
                    </a:lnTo>
                    <a:lnTo>
                      <a:pt x="19" y="2"/>
                    </a:lnTo>
                    <a:lnTo>
                      <a:pt x="10" y="8"/>
                    </a:lnTo>
                    <a:lnTo>
                      <a:pt x="3" y="18"/>
                    </a:lnTo>
                    <a:lnTo>
                      <a:pt x="0" y="30"/>
                    </a:lnTo>
                    <a:lnTo>
                      <a:pt x="2" y="36"/>
                    </a:lnTo>
                    <a:lnTo>
                      <a:pt x="3" y="40"/>
                    </a:lnTo>
                    <a:lnTo>
                      <a:pt x="6" y="46"/>
                    </a:lnTo>
                    <a:lnTo>
                      <a:pt x="10" y="51"/>
                    </a:lnTo>
                    <a:lnTo>
                      <a:pt x="14" y="54"/>
                    </a:lnTo>
                    <a:lnTo>
                      <a:pt x="19" y="56"/>
                    </a:lnTo>
                    <a:lnTo>
                      <a:pt x="25" y="59"/>
                    </a:lnTo>
                    <a:lnTo>
                      <a:pt x="30" y="59"/>
                    </a:lnTo>
                    <a:lnTo>
                      <a:pt x="36" y="59"/>
                    </a:lnTo>
                    <a:lnTo>
                      <a:pt x="42" y="56"/>
                    </a:lnTo>
                    <a:lnTo>
                      <a:pt x="47" y="54"/>
                    </a:lnTo>
                    <a:lnTo>
                      <a:pt x="51" y="51"/>
                    </a:lnTo>
                    <a:lnTo>
                      <a:pt x="55" y="46"/>
                    </a:lnTo>
                    <a:lnTo>
                      <a:pt x="58" y="40"/>
                    </a:lnTo>
                    <a:lnTo>
                      <a:pt x="59" y="36"/>
                    </a:lnTo>
                    <a:lnTo>
                      <a:pt x="60" y="30"/>
                    </a:lnTo>
                    <a:close/>
                  </a:path>
                </a:pathLst>
              </a:custGeom>
              <a:solidFill>
                <a:srgbClr val="5900BC">
                  <a:alpha val="100000"/>
                </a:srgbClr>
              </a:solidFill>
              <a:ln w="9525">
                <a:noFill/>
              </a:ln>
            </p:spPr>
            <p:txBody>
              <a:bodyPr/>
              <a:p>
                <a:endParaRPr lang="en-US"/>
              </a:p>
            </p:txBody>
          </p:sp>
          <p:sp>
            <p:nvSpPr>
              <p:cNvPr id="11519" name="Freeform 114"/>
              <p:cNvSpPr/>
              <p:nvPr/>
            </p:nvSpPr>
            <p:spPr>
              <a:xfrm>
                <a:off x="3093" y="3259"/>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10" y="28"/>
                    </a:lnTo>
                    <a:lnTo>
                      <a:pt x="7" y="26"/>
                    </a:lnTo>
                    <a:lnTo>
                      <a:pt x="5" y="25"/>
                    </a:lnTo>
                    <a:lnTo>
                      <a:pt x="3" y="23"/>
                    </a:lnTo>
                    <a:lnTo>
                      <a:pt x="2" y="20"/>
                    </a:lnTo>
                    <a:lnTo>
                      <a:pt x="0" y="17"/>
                    </a:lnTo>
                    <a:lnTo>
                      <a:pt x="0" y="15"/>
                    </a:lnTo>
                    <a:lnTo>
                      <a:pt x="0" y="11"/>
                    </a:lnTo>
                    <a:lnTo>
                      <a:pt x="2" y="9"/>
                    </a:lnTo>
                    <a:lnTo>
                      <a:pt x="3" y="7"/>
                    </a:lnTo>
                    <a:lnTo>
                      <a:pt x="5" y="5"/>
                    </a:lnTo>
                    <a:lnTo>
                      <a:pt x="7" y="2"/>
                    </a:lnTo>
                    <a:lnTo>
                      <a:pt x="10" y="1"/>
                    </a:lnTo>
                    <a:lnTo>
                      <a:pt x="12" y="0"/>
                    </a:lnTo>
                    <a:lnTo>
                      <a:pt x="15" y="0"/>
                    </a:lnTo>
                    <a:lnTo>
                      <a:pt x="18" y="0"/>
                    </a:lnTo>
                    <a:lnTo>
                      <a:pt x="21" y="1"/>
                    </a:lnTo>
                    <a:lnTo>
                      <a:pt x="23" y="2"/>
                    </a:lnTo>
                    <a:lnTo>
                      <a:pt x="26" y="5"/>
                    </a:lnTo>
                    <a:lnTo>
                      <a:pt x="27" y="7"/>
                    </a:lnTo>
                    <a:lnTo>
                      <a:pt x="29" y="9"/>
                    </a:lnTo>
                    <a:lnTo>
                      <a:pt x="30" y="11"/>
                    </a:lnTo>
                    <a:lnTo>
                      <a:pt x="30" y="15"/>
                    </a:lnTo>
                    <a:lnTo>
                      <a:pt x="29" y="21"/>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11520" name="Freeform 115"/>
              <p:cNvSpPr/>
              <p:nvPr/>
            </p:nvSpPr>
            <p:spPr>
              <a:xfrm>
                <a:off x="3083" y="300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8" y="24"/>
                    </a:lnTo>
                    <a:lnTo>
                      <a:pt x="57" y="18"/>
                    </a:lnTo>
                    <a:lnTo>
                      <a:pt x="55" y="14"/>
                    </a:lnTo>
                    <a:lnTo>
                      <a:pt x="52" y="9"/>
                    </a:lnTo>
                    <a:lnTo>
                      <a:pt x="47" y="6"/>
                    </a:lnTo>
                    <a:lnTo>
                      <a:pt x="41" y="2"/>
                    </a:lnTo>
                    <a:lnTo>
                      <a:pt x="35" y="1"/>
                    </a:lnTo>
                    <a:lnTo>
                      <a:pt x="30" y="0"/>
                    </a:lnTo>
                    <a:lnTo>
                      <a:pt x="18" y="2"/>
                    </a:lnTo>
                    <a:lnTo>
                      <a:pt x="9" y="9"/>
                    </a:lnTo>
                    <a:lnTo>
                      <a:pt x="2" y="18"/>
                    </a:lnTo>
                    <a:lnTo>
                      <a:pt x="0" y="30"/>
                    </a:lnTo>
                    <a:lnTo>
                      <a:pt x="1" y="36"/>
                    </a:lnTo>
                    <a:lnTo>
                      <a:pt x="2" y="41"/>
                    </a:lnTo>
                    <a:lnTo>
                      <a:pt x="5" y="47"/>
                    </a:lnTo>
                    <a:lnTo>
                      <a:pt x="9" y="52"/>
                    </a:lnTo>
                    <a:lnTo>
                      <a:pt x="14" y="55"/>
                    </a:lnTo>
                    <a:lnTo>
                      <a:pt x="18" y="57"/>
                    </a:lnTo>
                    <a:lnTo>
                      <a:pt x="24" y="60"/>
                    </a:lnTo>
                    <a:lnTo>
                      <a:pt x="30" y="60"/>
                    </a:lnTo>
                    <a:lnTo>
                      <a:pt x="35" y="60"/>
                    </a:lnTo>
                    <a:lnTo>
                      <a:pt x="41" y="57"/>
                    </a:lnTo>
                    <a:lnTo>
                      <a:pt x="47" y="55"/>
                    </a:lnTo>
                    <a:lnTo>
                      <a:pt x="52" y="52"/>
                    </a:lnTo>
                    <a:lnTo>
                      <a:pt x="55" y="47"/>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11521" name="Freeform 116"/>
              <p:cNvSpPr/>
              <p:nvPr/>
            </p:nvSpPr>
            <p:spPr>
              <a:xfrm>
                <a:off x="3090" y="3008"/>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2" y="29"/>
                    </a:lnTo>
                    <a:lnTo>
                      <a:pt x="10" y="28"/>
                    </a:lnTo>
                    <a:lnTo>
                      <a:pt x="7" y="26"/>
                    </a:lnTo>
                    <a:lnTo>
                      <a:pt x="4" y="24"/>
                    </a:lnTo>
                    <a:lnTo>
                      <a:pt x="3" y="22"/>
                    </a:lnTo>
                    <a:lnTo>
                      <a:pt x="1" y="20"/>
                    </a:lnTo>
                    <a:lnTo>
                      <a:pt x="0" y="17"/>
                    </a:lnTo>
                    <a:lnTo>
                      <a:pt x="0" y="14"/>
                    </a:lnTo>
                    <a:lnTo>
                      <a:pt x="0" y="11"/>
                    </a:lnTo>
                    <a:lnTo>
                      <a:pt x="1" y="8"/>
                    </a:lnTo>
                    <a:lnTo>
                      <a:pt x="3" y="6"/>
                    </a:lnTo>
                    <a:lnTo>
                      <a:pt x="4" y="3"/>
                    </a:lnTo>
                    <a:lnTo>
                      <a:pt x="7" y="2"/>
                    </a:lnTo>
                    <a:lnTo>
                      <a:pt x="10" y="1"/>
                    </a:lnTo>
                    <a:lnTo>
                      <a:pt x="12" y="0"/>
                    </a:lnTo>
                    <a:lnTo>
                      <a:pt x="15" y="0"/>
                    </a:lnTo>
                    <a:lnTo>
                      <a:pt x="18" y="0"/>
                    </a:lnTo>
                    <a:lnTo>
                      <a:pt x="20" y="1"/>
                    </a:lnTo>
                    <a:lnTo>
                      <a:pt x="23" y="2"/>
                    </a:lnTo>
                    <a:lnTo>
                      <a:pt x="25" y="3"/>
                    </a:lnTo>
                    <a:lnTo>
                      <a:pt x="27" y="6"/>
                    </a:lnTo>
                    <a:lnTo>
                      <a:pt x="28" y="8"/>
                    </a:lnTo>
                    <a:lnTo>
                      <a:pt x="30" y="11"/>
                    </a:lnTo>
                    <a:lnTo>
                      <a:pt x="30"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11522" name="Freeform 117"/>
              <p:cNvSpPr/>
              <p:nvPr/>
            </p:nvSpPr>
            <p:spPr>
              <a:xfrm>
                <a:off x="3171" y="3193"/>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4" y="12"/>
                    </a:lnTo>
                    <a:lnTo>
                      <a:pt x="51" y="8"/>
                    </a:lnTo>
                    <a:lnTo>
                      <a:pt x="46" y="4"/>
                    </a:lnTo>
                    <a:lnTo>
                      <a:pt x="41" y="2"/>
                    </a:lnTo>
                    <a:lnTo>
                      <a:pt x="36" y="1"/>
                    </a:lnTo>
                    <a:lnTo>
                      <a:pt x="30" y="0"/>
                    </a:lnTo>
                    <a:lnTo>
                      <a:pt x="18" y="2"/>
                    </a:lnTo>
                    <a:lnTo>
                      <a:pt x="9" y="8"/>
                    </a:lnTo>
                    <a:lnTo>
                      <a:pt x="2" y="18"/>
                    </a:lnTo>
                    <a:lnTo>
                      <a:pt x="0" y="29"/>
                    </a:lnTo>
                    <a:lnTo>
                      <a:pt x="1" y="35"/>
                    </a:lnTo>
                    <a:lnTo>
                      <a:pt x="2" y="41"/>
                    </a:lnTo>
                    <a:lnTo>
                      <a:pt x="6" y="46"/>
                    </a:lnTo>
                    <a:lnTo>
                      <a:pt x="9" y="50"/>
                    </a:lnTo>
                    <a:lnTo>
                      <a:pt x="14" y="54"/>
                    </a:lnTo>
                    <a:lnTo>
                      <a:pt x="18" y="57"/>
                    </a:lnTo>
                    <a:lnTo>
                      <a:pt x="24" y="58"/>
                    </a:lnTo>
                    <a:lnTo>
                      <a:pt x="30" y="59"/>
                    </a:lnTo>
                    <a:lnTo>
                      <a:pt x="36" y="58"/>
                    </a:lnTo>
                    <a:lnTo>
                      <a:pt x="41" y="57"/>
                    </a:lnTo>
                    <a:lnTo>
                      <a:pt x="46" y="54"/>
                    </a:lnTo>
                    <a:lnTo>
                      <a:pt x="51" y="50"/>
                    </a:lnTo>
                    <a:lnTo>
                      <a:pt x="54"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11523" name="Freeform 118"/>
              <p:cNvSpPr/>
              <p:nvPr/>
            </p:nvSpPr>
            <p:spPr>
              <a:xfrm>
                <a:off x="3178" y="3200"/>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7"/>
                    </a:lnTo>
                    <a:lnTo>
                      <a:pt x="5" y="26"/>
                    </a:lnTo>
                    <a:lnTo>
                      <a:pt x="3" y="24"/>
                    </a:lnTo>
                    <a:lnTo>
                      <a:pt x="1" y="20"/>
                    </a:lnTo>
                    <a:lnTo>
                      <a:pt x="0" y="18"/>
                    </a:lnTo>
                    <a:lnTo>
                      <a:pt x="0" y="15"/>
                    </a:lnTo>
                    <a:lnTo>
                      <a:pt x="0" y="12"/>
                    </a:lnTo>
                    <a:lnTo>
                      <a:pt x="1" y="10"/>
                    </a:lnTo>
                    <a:lnTo>
                      <a:pt x="3" y="7"/>
                    </a:lnTo>
                    <a:lnTo>
                      <a:pt x="5" y="5"/>
                    </a:lnTo>
                    <a:lnTo>
                      <a:pt x="7" y="3"/>
                    </a:lnTo>
                    <a:lnTo>
                      <a:pt x="9" y="2"/>
                    </a:lnTo>
                    <a:lnTo>
                      <a:pt x="13" y="0"/>
                    </a:lnTo>
                    <a:lnTo>
                      <a:pt x="15" y="0"/>
                    </a:lnTo>
                    <a:lnTo>
                      <a:pt x="17"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11524" name="Freeform 119"/>
              <p:cNvSpPr/>
              <p:nvPr/>
            </p:nvSpPr>
            <p:spPr>
              <a:xfrm>
                <a:off x="3283" y="3094"/>
                <a:ext cx="30" cy="30"/>
              </a:xfrm>
              <a:custGeom>
                <a:avLst/>
                <a:gdLst>
                  <a:gd name="txL" fmla="*/ 0 w 58"/>
                  <a:gd name="txT" fmla="*/ 0 h 58"/>
                  <a:gd name="txR" fmla="*/ 58 w 58"/>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8">
                    <a:moveTo>
                      <a:pt x="58" y="28"/>
                    </a:moveTo>
                    <a:lnTo>
                      <a:pt x="58" y="23"/>
                    </a:lnTo>
                    <a:lnTo>
                      <a:pt x="56" y="18"/>
                    </a:lnTo>
                    <a:lnTo>
                      <a:pt x="54" y="12"/>
                    </a:lnTo>
                    <a:lnTo>
                      <a:pt x="50" y="8"/>
                    </a:lnTo>
                    <a:lnTo>
                      <a:pt x="46" y="4"/>
                    </a:lnTo>
                    <a:lnTo>
                      <a:pt x="40" y="2"/>
                    </a:lnTo>
                    <a:lnTo>
                      <a:pt x="34" y="0"/>
                    </a:lnTo>
                    <a:lnTo>
                      <a:pt x="28" y="0"/>
                    </a:lnTo>
                    <a:lnTo>
                      <a:pt x="17" y="2"/>
                    </a:lnTo>
                    <a:lnTo>
                      <a:pt x="8" y="8"/>
                    </a:lnTo>
                    <a:lnTo>
                      <a:pt x="2" y="17"/>
                    </a:lnTo>
                    <a:lnTo>
                      <a:pt x="0" y="28"/>
                    </a:lnTo>
                    <a:lnTo>
                      <a:pt x="0" y="34"/>
                    </a:lnTo>
                    <a:lnTo>
                      <a:pt x="2" y="40"/>
                    </a:lnTo>
                    <a:lnTo>
                      <a:pt x="4" y="46"/>
                    </a:lnTo>
                    <a:lnTo>
                      <a:pt x="8" y="50"/>
                    </a:lnTo>
                    <a:lnTo>
                      <a:pt x="12" y="54"/>
                    </a:lnTo>
                    <a:lnTo>
                      <a:pt x="18" y="56"/>
                    </a:lnTo>
                    <a:lnTo>
                      <a:pt x="23" y="58"/>
                    </a:lnTo>
                    <a:lnTo>
                      <a:pt x="28" y="58"/>
                    </a:lnTo>
                    <a:lnTo>
                      <a:pt x="34" y="58"/>
                    </a:lnTo>
                    <a:lnTo>
                      <a:pt x="40" y="56"/>
                    </a:lnTo>
                    <a:lnTo>
                      <a:pt x="46" y="54"/>
                    </a:lnTo>
                    <a:lnTo>
                      <a:pt x="50" y="50"/>
                    </a:lnTo>
                    <a:lnTo>
                      <a:pt x="54" y="46"/>
                    </a:lnTo>
                    <a:lnTo>
                      <a:pt x="56" y="40"/>
                    </a:lnTo>
                    <a:lnTo>
                      <a:pt x="58" y="34"/>
                    </a:lnTo>
                    <a:lnTo>
                      <a:pt x="58" y="28"/>
                    </a:lnTo>
                    <a:close/>
                  </a:path>
                </a:pathLst>
              </a:custGeom>
              <a:solidFill>
                <a:srgbClr val="5900BC">
                  <a:alpha val="100000"/>
                </a:srgbClr>
              </a:solidFill>
              <a:ln w="9525">
                <a:noFill/>
              </a:ln>
            </p:spPr>
            <p:txBody>
              <a:bodyPr/>
              <a:p>
                <a:endParaRPr lang="en-US"/>
              </a:p>
            </p:txBody>
          </p:sp>
          <p:sp>
            <p:nvSpPr>
              <p:cNvPr id="11525" name="Freeform 120"/>
              <p:cNvSpPr/>
              <p:nvPr/>
            </p:nvSpPr>
            <p:spPr>
              <a:xfrm>
                <a:off x="3291" y="3102"/>
                <a:ext cx="14" cy="14"/>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4" y="28"/>
                    </a:moveTo>
                    <a:lnTo>
                      <a:pt x="12" y="28"/>
                    </a:lnTo>
                    <a:lnTo>
                      <a:pt x="10" y="27"/>
                    </a:lnTo>
                    <a:lnTo>
                      <a:pt x="6" y="26"/>
                    </a:lnTo>
                    <a:lnTo>
                      <a:pt x="4" y="24"/>
                    </a:lnTo>
                    <a:lnTo>
                      <a:pt x="3" y="21"/>
                    </a:lnTo>
                    <a:lnTo>
                      <a:pt x="2" y="19"/>
                    </a:lnTo>
                    <a:lnTo>
                      <a:pt x="0" y="17"/>
                    </a:lnTo>
                    <a:lnTo>
                      <a:pt x="0" y="13"/>
                    </a:lnTo>
                    <a:lnTo>
                      <a:pt x="0" y="11"/>
                    </a:lnTo>
                    <a:lnTo>
                      <a:pt x="2" y="8"/>
                    </a:lnTo>
                    <a:lnTo>
                      <a:pt x="3" y="5"/>
                    </a:lnTo>
                    <a:lnTo>
                      <a:pt x="4" y="3"/>
                    </a:lnTo>
                    <a:lnTo>
                      <a:pt x="6" y="2"/>
                    </a:lnTo>
                    <a:lnTo>
                      <a:pt x="10" y="1"/>
                    </a:lnTo>
                    <a:lnTo>
                      <a:pt x="12" y="0"/>
                    </a:lnTo>
                    <a:lnTo>
                      <a:pt x="14" y="0"/>
                    </a:lnTo>
                    <a:lnTo>
                      <a:pt x="18" y="0"/>
                    </a:lnTo>
                    <a:lnTo>
                      <a:pt x="20" y="1"/>
                    </a:lnTo>
                    <a:lnTo>
                      <a:pt x="24" y="2"/>
                    </a:lnTo>
                    <a:lnTo>
                      <a:pt x="26" y="3"/>
                    </a:lnTo>
                    <a:lnTo>
                      <a:pt x="27" y="5"/>
                    </a:lnTo>
                    <a:lnTo>
                      <a:pt x="28" y="8"/>
                    </a:lnTo>
                    <a:lnTo>
                      <a:pt x="29" y="11"/>
                    </a:lnTo>
                    <a:lnTo>
                      <a:pt x="29" y="13"/>
                    </a:lnTo>
                    <a:lnTo>
                      <a:pt x="28" y="19"/>
                    </a:lnTo>
                    <a:lnTo>
                      <a:pt x="26" y="24"/>
                    </a:lnTo>
                    <a:lnTo>
                      <a:pt x="20" y="27"/>
                    </a:lnTo>
                    <a:lnTo>
                      <a:pt x="14" y="28"/>
                    </a:lnTo>
                    <a:close/>
                  </a:path>
                </a:pathLst>
              </a:custGeom>
              <a:solidFill>
                <a:srgbClr val="FFFF93">
                  <a:alpha val="100000"/>
                </a:srgbClr>
              </a:solidFill>
              <a:ln w="9525">
                <a:noFill/>
              </a:ln>
            </p:spPr>
            <p:txBody>
              <a:bodyPr/>
              <a:p>
                <a:endParaRPr lang="en-US"/>
              </a:p>
            </p:txBody>
          </p:sp>
          <p:sp>
            <p:nvSpPr>
              <p:cNvPr id="11526" name="Freeform 121"/>
              <p:cNvSpPr/>
              <p:nvPr/>
            </p:nvSpPr>
            <p:spPr>
              <a:xfrm>
                <a:off x="3280" y="3273"/>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2"/>
                    </a:lnTo>
                    <a:lnTo>
                      <a:pt x="50" y="8"/>
                    </a:lnTo>
                    <a:lnTo>
                      <a:pt x="46" y="4"/>
                    </a:lnTo>
                    <a:lnTo>
                      <a:pt x="41" y="2"/>
                    </a:lnTo>
                    <a:lnTo>
                      <a:pt x="35" y="0"/>
                    </a:lnTo>
                    <a:lnTo>
                      <a:pt x="30" y="0"/>
                    </a:lnTo>
                    <a:lnTo>
                      <a:pt x="18" y="2"/>
                    </a:lnTo>
                    <a:lnTo>
                      <a:pt x="9" y="8"/>
                    </a:lnTo>
                    <a:lnTo>
                      <a:pt x="2" y="18"/>
                    </a:lnTo>
                    <a:lnTo>
                      <a:pt x="0" y="30"/>
                    </a:lnTo>
                    <a:lnTo>
                      <a:pt x="1" y="35"/>
                    </a:lnTo>
                    <a:lnTo>
                      <a:pt x="2" y="41"/>
                    </a:lnTo>
                    <a:lnTo>
                      <a:pt x="6" y="46"/>
                    </a:lnTo>
                    <a:lnTo>
                      <a:pt x="9" y="50"/>
                    </a:lnTo>
                    <a:lnTo>
                      <a:pt x="14" y="54"/>
                    </a:lnTo>
                    <a:lnTo>
                      <a:pt x="18" y="57"/>
                    </a:lnTo>
                    <a:lnTo>
                      <a:pt x="24" y="58"/>
                    </a:lnTo>
                    <a:lnTo>
                      <a:pt x="30" y="60"/>
                    </a:lnTo>
                    <a:lnTo>
                      <a:pt x="35" y="58"/>
                    </a:lnTo>
                    <a:lnTo>
                      <a:pt x="41" y="57"/>
                    </a:lnTo>
                    <a:lnTo>
                      <a:pt x="46" y="54"/>
                    </a:lnTo>
                    <a:lnTo>
                      <a:pt x="50" y="50"/>
                    </a:lnTo>
                    <a:lnTo>
                      <a:pt x="54" y="46"/>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11527" name="Freeform 122"/>
              <p:cNvSpPr/>
              <p:nvPr/>
            </p:nvSpPr>
            <p:spPr>
              <a:xfrm>
                <a:off x="3288" y="3280"/>
                <a:ext cx="15" cy="15"/>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7"/>
                    </a:lnTo>
                    <a:lnTo>
                      <a:pt x="4" y="4"/>
                    </a:lnTo>
                    <a:lnTo>
                      <a:pt x="7" y="2"/>
                    </a:lnTo>
                    <a:lnTo>
                      <a:pt x="9" y="1"/>
                    </a:lnTo>
                    <a:lnTo>
                      <a:pt x="11" y="0"/>
                    </a:lnTo>
                    <a:lnTo>
                      <a:pt x="15" y="0"/>
                    </a:lnTo>
                    <a:lnTo>
                      <a:pt x="17" y="0"/>
                    </a:lnTo>
                    <a:lnTo>
                      <a:pt x="20" y="1"/>
                    </a:lnTo>
                    <a:lnTo>
                      <a:pt x="23" y="2"/>
                    </a:lnTo>
                    <a:lnTo>
                      <a:pt x="25" y="4"/>
                    </a:lnTo>
                    <a:lnTo>
                      <a:pt x="26" y="7"/>
                    </a:lnTo>
                    <a:lnTo>
                      <a:pt x="29" y="9"/>
                    </a:lnTo>
                    <a:lnTo>
                      <a:pt x="30" y="11"/>
                    </a:lnTo>
                    <a:lnTo>
                      <a:pt x="30" y="15"/>
                    </a:lnTo>
                    <a:lnTo>
                      <a:pt x="29" y="20"/>
                    </a:lnTo>
                    <a:lnTo>
                      <a:pt x="25" y="25"/>
                    </a:lnTo>
                    <a:lnTo>
                      <a:pt x="20" y="27"/>
                    </a:lnTo>
                    <a:lnTo>
                      <a:pt x="15" y="28"/>
                    </a:lnTo>
                    <a:close/>
                  </a:path>
                </a:pathLst>
              </a:custGeom>
              <a:solidFill>
                <a:srgbClr val="FFFF93">
                  <a:alpha val="100000"/>
                </a:srgbClr>
              </a:solidFill>
              <a:ln w="9525">
                <a:noFill/>
              </a:ln>
            </p:spPr>
            <p:txBody>
              <a:bodyPr/>
              <a:p>
                <a:endParaRPr lang="en-US"/>
              </a:p>
            </p:txBody>
          </p:sp>
          <p:sp>
            <p:nvSpPr>
              <p:cNvPr id="11528" name="Freeform 123"/>
              <p:cNvSpPr/>
              <p:nvPr/>
            </p:nvSpPr>
            <p:spPr>
              <a:xfrm>
                <a:off x="3264" y="3390"/>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4"/>
                    </a:lnTo>
                    <a:lnTo>
                      <a:pt x="50" y="10"/>
                    </a:lnTo>
                    <a:lnTo>
                      <a:pt x="46" y="6"/>
                    </a:lnTo>
                    <a:lnTo>
                      <a:pt x="41" y="3"/>
                    </a:lnTo>
                    <a:lnTo>
                      <a:pt x="35" y="2"/>
                    </a:lnTo>
                    <a:lnTo>
                      <a:pt x="29" y="0"/>
                    </a:lnTo>
                    <a:lnTo>
                      <a:pt x="18" y="3"/>
                    </a:lnTo>
                    <a:lnTo>
                      <a:pt x="9" y="10"/>
                    </a:lnTo>
                    <a:lnTo>
                      <a:pt x="2" y="19"/>
                    </a:lnTo>
                    <a:lnTo>
                      <a:pt x="0" y="30"/>
                    </a:lnTo>
                    <a:lnTo>
                      <a:pt x="1" y="36"/>
                    </a:lnTo>
                    <a:lnTo>
                      <a:pt x="2" y="42"/>
                    </a:lnTo>
                    <a:lnTo>
                      <a:pt x="5" y="48"/>
                    </a:lnTo>
                    <a:lnTo>
                      <a:pt x="9" y="52"/>
                    </a:lnTo>
                    <a:lnTo>
                      <a:pt x="13" y="56"/>
                    </a:lnTo>
                    <a:lnTo>
                      <a:pt x="18" y="58"/>
                    </a:lnTo>
                    <a:lnTo>
                      <a:pt x="24" y="60"/>
                    </a:lnTo>
                    <a:lnTo>
                      <a:pt x="29" y="60"/>
                    </a:lnTo>
                    <a:lnTo>
                      <a:pt x="35" y="60"/>
                    </a:lnTo>
                    <a:lnTo>
                      <a:pt x="41" y="58"/>
                    </a:lnTo>
                    <a:lnTo>
                      <a:pt x="46" y="56"/>
                    </a:lnTo>
                    <a:lnTo>
                      <a:pt x="50" y="52"/>
                    </a:lnTo>
                    <a:lnTo>
                      <a:pt x="54" y="48"/>
                    </a:lnTo>
                    <a:lnTo>
                      <a:pt x="57" y="42"/>
                    </a:lnTo>
                    <a:lnTo>
                      <a:pt x="58" y="36"/>
                    </a:lnTo>
                    <a:lnTo>
                      <a:pt x="59" y="30"/>
                    </a:lnTo>
                    <a:close/>
                  </a:path>
                </a:pathLst>
              </a:custGeom>
              <a:solidFill>
                <a:srgbClr val="5900BC">
                  <a:alpha val="100000"/>
                </a:srgbClr>
              </a:solidFill>
              <a:ln w="9525">
                <a:noFill/>
              </a:ln>
            </p:spPr>
            <p:txBody>
              <a:bodyPr/>
              <a:p>
                <a:endParaRPr lang="en-US"/>
              </a:p>
            </p:txBody>
          </p:sp>
          <p:sp>
            <p:nvSpPr>
              <p:cNvPr id="11529" name="Freeform 124"/>
              <p:cNvSpPr/>
              <p:nvPr/>
            </p:nvSpPr>
            <p:spPr>
              <a:xfrm>
                <a:off x="3272" y="339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8"/>
                    </a:lnTo>
                    <a:lnTo>
                      <a:pt x="5" y="26"/>
                    </a:lnTo>
                    <a:lnTo>
                      <a:pt x="4" y="23"/>
                    </a:lnTo>
                    <a:lnTo>
                      <a:pt x="2" y="21"/>
                    </a:lnTo>
                    <a:lnTo>
                      <a:pt x="0" y="19"/>
                    </a:lnTo>
                    <a:lnTo>
                      <a:pt x="0" y="15"/>
                    </a:lnTo>
                    <a:lnTo>
                      <a:pt x="0" y="13"/>
                    </a:lnTo>
                    <a:lnTo>
                      <a:pt x="2" y="10"/>
                    </a:lnTo>
                    <a:lnTo>
                      <a:pt x="4" y="7"/>
                    </a:lnTo>
                    <a:lnTo>
                      <a:pt x="5" y="5"/>
                    </a:lnTo>
                    <a:lnTo>
                      <a:pt x="7" y="4"/>
                    </a:lnTo>
                    <a:lnTo>
                      <a:pt x="10" y="2"/>
                    </a:lnTo>
                    <a:lnTo>
                      <a:pt x="13" y="0"/>
                    </a:lnTo>
                    <a:lnTo>
                      <a:pt x="15" y="0"/>
                    </a:lnTo>
                    <a:lnTo>
                      <a:pt x="19" y="0"/>
                    </a:lnTo>
                    <a:lnTo>
                      <a:pt x="21" y="2"/>
                    </a:lnTo>
                    <a:lnTo>
                      <a:pt x="24" y="4"/>
                    </a:lnTo>
                    <a:lnTo>
                      <a:pt x="26" y="5"/>
                    </a:lnTo>
                    <a:lnTo>
                      <a:pt x="28" y="7"/>
                    </a:lnTo>
                    <a:lnTo>
                      <a:pt x="29" y="10"/>
                    </a:lnTo>
                    <a:lnTo>
                      <a:pt x="30" y="13"/>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11530" name="Freeform 125"/>
              <p:cNvSpPr/>
              <p:nvPr/>
            </p:nvSpPr>
            <p:spPr>
              <a:xfrm>
                <a:off x="3480" y="331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9" y="9"/>
                    </a:lnTo>
                    <a:lnTo>
                      <a:pt x="3" y="18"/>
                    </a:lnTo>
                    <a:lnTo>
                      <a:pt x="0" y="30"/>
                    </a:lnTo>
                    <a:lnTo>
                      <a:pt x="1" y="36"/>
                    </a:lnTo>
                    <a:lnTo>
                      <a:pt x="3" y="41"/>
                    </a:lnTo>
                    <a:lnTo>
                      <a:pt x="6" y="46"/>
                    </a:lnTo>
                    <a:lnTo>
                      <a:pt x="9" y="51"/>
                    </a:lnTo>
                    <a:lnTo>
                      <a:pt x="14"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11531" name="Freeform 126"/>
              <p:cNvSpPr/>
              <p:nvPr/>
            </p:nvSpPr>
            <p:spPr>
              <a:xfrm>
                <a:off x="3487" y="332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6"/>
                    </a:lnTo>
                    <a:lnTo>
                      <a:pt x="5" y="25"/>
                    </a:lnTo>
                    <a:lnTo>
                      <a:pt x="4" y="23"/>
                    </a:lnTo>
                    <a:lnTo>
                      <a:pt x="1" y="19"/>
                    </a:lnTo>
                    <a:lnTo>
                      <a:pt x="0" y="17"/>
                    </a:lnTo>
                    <a:lnTo>
                      <a:pt x="0" y="15"/>
                    </a:lnTo>
                    <a:lnTo>
                      <a:pt x="0" y="11"/>
                    </a:lnTo>
                    <a:lnTo>
                      <a:pt x="1" y="9"/>
                    </a:lnTo>
                    <a:lnTo>
                      <a:pt x="4" y="7"/>
                    </a:lnTo>
                    <a:lnTo>
                      <a:pt x="5" y="4"/>
                    </a:lnTo>
                    <a:lnTo>
                      <a:pt x="7" y="2"/>
                    </a:lnTo>
                    <a:lnTo>
                      <a:pt x="9" y="1"/>
                    </a:lnTo>
                    <a:lnTo>
                      <a:pt x="13" y="0"/>
                    </a:lnTo>
                    <a:lnTo>
                      <a:pt x="15" y="0"/>
                    </a:lnTo>
                    <a:lnTo>
                      <a:pt x="19" y="0"/>
                    </a:lnTo>
                    <a:lnTo>
                      <a:pt x="21" y="1"/>
                    </a:lnTo>
                    <a:lnTo>
                      <a:pt x="23" y="2"/>
                    </a:lnTo>
                    <a:lnTo>
                      <a:pt x="26" y="4"/>
                    </a:lnTo>
                    <a:lnTo>
                      <a:pt x="28" y="7"/>
                    </a:lnTo>
                    <a:lnTo>
                      <a:pt x="29" y="9"/>
                    </a:lnTo>
                    <a:lnTo>
                      <a:pt x="30" y="11"/>
                    </a:lnTo>
                    <a:lnTo>
                      <a:pt x="30" y="15"/>
                    </a:lnTo>
                    <a:lnTo>
                      <a:pt x="29"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11532" name="Freeform 127"/>
              <p:cNvSpPr/>
              <p:nvPr/>
            </p:nvSpPr>
            <p:spPr>
              <a:xfrm>
                <a:off x="3586" y="339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9" y="24"/>
                    </a:lnTo>
                    <a:lnTo>
                      <a:pt x="58" y="18"/>
                    </a:lnTo>
                    <a:lnTo>
                      <a:pt x="56" y="13"/>
                    </a:lnTo>
                    <a:lnTo>
                      <a:pt x="52" y="9"/>
                    </a:lnTo>
                    <a:lnTo>
                      <a:pt x="48" y="5"/>
                    </a:lnTo>
                    <a:lnTo>
                      <a:pt x="42" y="2"/>
                    </a:lnTo>
                    <a:lnTo>
                      <a:pt x="36" y="1"/>
                    </a:lnTo>
                    <a:lnTo>
                      <a:pt x="30" y="0"/>
                    </a:lnTo>
                    <a:lnTo>
                      <a:pt x="19" y="2"/>
                    </a:lnTo>
                    <a:lnTo>
                      <a:pt x="10" y="9"/>
                    </a:lnTo>
                    <a:lnTo>
                      <a:pt x="3" y="18"/>
                    </a:lnTo>
                    <a:lnTo>
                      <a:pt x="0" y="30"/>
                    </a:lnTo>
                    <a:lnTo>
                      <a:pt x="1" y="35"/>
                    </a:lnTo>
                    <a:lnTo>
                      <a:pt x="3" y="41"/>
                    </a:lnTo>
                    <a:lnTo>
                      <a:pt x="6" y="47"/>
                    </a:lnTo>
                    <a:lnTo>
                      <a:pt x="10" y="51"/>
                    </a:lnTo>
                    <a:lnTo>
                      <a:pt x="14" y="55"/>
                    </a:lnTo>
                    <a:lnTo>
                      <a:pt x="19" y="57"/>
                    </a:lnTo>
                    <a:lnTo>
                      <a:pt x="25" y="58"/>
                    </a:lnTo>
                    <a:lnTo>
                      <a:pt x="30" y="59"/>
                    </a:lnTo>
                    <a:lnTo>
                      <a:pt x="36" y="58"/>
                    </a:lnTo>
                    <a:lnTo>
                      <a:pt x="42" y="57"/>
                    </a:lnTo>
                    <a:lnTo>
                      <a:pt x="48" y="55"/>
                    </a:lnTo>
                    <a:lnTo>
                      <a:pt x="52" y="51"/>
                    </a:lnTo>
                    <a:lnTo>
                      <a:pt x="56"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11533" name="Freeform 128"/>
              <p:cNvSpPr/>
              <p:nvPr/>
            </p:nvSpPr>
            <p:spPr>
              <a:xfrm>
                <a:off x="3594" y="3405"/>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11" y="28"/>
                    </a:lnTo>
                    <a:lnTo>
                      <a:pt x="7" y="27"/>
                    </a:lnTo>
                    <a:lnTo>
                      <a:pt x="5" y="25"/>
                    </a:lnTo>
                    <a:lnTo>
                      <a:pt x="4" y="23"/>
                    </a:lnTo>
                    <a:lnTo>
                      <a:pt x="1" y="20"/>
                    </a:lnTo>
                    <a:lnTo>
                      <a:pt x="0" y="18"/>
                    </a:lnTo>
                    <a:lnTo>
                      <a:pt x="0" y="15"/>
                    </a:lnTo>
                    <a:lnTo>
                      <a:pt x="0" y="12"/>
                    </a:lnTo>
                    <a:lnTo>
                      <a:pt x="1" y="9"/>
                    </a:lnTo>
                    <a:lnTo>
                      <a:pt x="4" y="6"/>
                    </a:lnTo>
                    <a:lnTo>
                      <a:pt x="5" y="4"/>
                    </a:lnTo>
                    <a:lnTo>
                      <a:pt x="7" y="3"/>
                    </a:lnTo>
                    <a:lnTo>
                      <a:pt x="11" y="1"/>
                    </a:lnTo>
                    <a:lnTo>
                      <a:pt x="13" y="0"/>
                    </a:lnTo>
                    <a:lnTo>
                      <a:pt x="15" y="0"/>
                    </a:lnTo>
                    <a:lnTo>
                      <a:pt x="19" y="0"/>
                    </a:lnTo>
                    <a:lnTo>
                      <a:pt x="21" y="1"/>
                    </a:lnTo>
                    <a:lnTo>
                      <a:pt x="23" y="3"/>
                    </a:lnTo>
                    <a:lnTo>
                      <a:pt x="26" y="4"/>
                    </a:lnTo>
                    <a:lnTo>
                      <a:pt x="28" y="6"/>
                    </a:lnTo>
                    <a:lnTo>
                      <a:pt x="29" y="9"/>
                    </a:lnTo>
                    <a:lnTo>
                      <a:pt x="30" y="12"/>
                    </a:lnTo>
                    <a:lnTo>
                      <a:pt x="30" y="15"/>
                    </a:lnTo>
                    <a:lnTo>
                      <a:pt x="29" y="20"/>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11534" name="Freeform 129"/>
              <p:cNvSpPr/>
              <p:nvPr/>
            </p:nvSpPr>
            <p:spPr>
              <a:xfrm>
                <a:off x="3541" y="3129"/>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9" y="24"/>
                    </a:lnTo>
                    <a:lnTo>
                      <a:pt x="57" y="18"/>
                    </a:lnTo>
                    <a:lnTo>
                      <a:pt x="55" y="12"/>
                    </a:lnTo>
                    <a:lnTo>
                      <a:pt x="51" y="8"/>
                    </a:lnTo>
                    <a:lnTo>
                      <a:pt x="47" y="4"/>
                    </a:lnTo>
                    <a:lnTo>
                      <a:pt x="41" y="2"/>
                    </a:lnTo>
                    <a:lnTo>
                      <a:pt x="36" y="0"/>
                    </a:lnTo>
                    <a:lnTo>
                      <a:pt x="30" y="0"/>
                    </a:lnTo>
                    <a:lnTo>
                      <a:pt x="19" y="2"/>
                    </a:lnTo>
                    <a:lnTo>
                      <a:pt x="9" y="8"/>
                    </a:lnTo>
                    <a:lnTo>
                      <a:pt x="3" y="18"/>
                    </a:lnTo>
                    <a:lnTo>
                      <a:pt x="0" y="30"/>
                    </a:lnTo>
                    <a:lnTo>
                      <a:pt x="0" y="35"/>
                    </a:lnTo>
                    <a:lnTo>
                      <a:pt x="3" y="41"/>
                    </a:lnTo>
                    <a:lnTo>
                      <a:pt x="5" y="46"/>
                    </a:lnTo>
                    <a:lnTo>
                      <a:pt x="9" y="50"/>
                    </a:lnTo>
                    <a:lnTo>
                      <a:pt x="13" y="54"/>
                    </a:lnTo>
                    <a:lnTo>
                      <a:pt x="19" y="57"/>
                    </a:lnTo>
                    <a:lnTo>
                      <a:pt x="25" y="58"/>
                    </a:lnTo>
                    <a:lnTo>
                      <a:pt x="30" y="60"/>
                    </a:lnTo>
                    <a:lnTo>
                      <a:pt x="36" y="58"/>
                    </a:lnTo>
                    <a:lnTo>
                      <a:pt x="41" y="57"/>
                    </a:lnTo>
                    <a:lnTo>
                      <a:pt x="47" y="54"/>
                    </a:lnTo>
                    <a:lnTo>
                      <a:pt x="51" y="50"/>
                    </a:lnTo>
                    <a:lnTo>
                      <a:pt x="55" y="46"/>
                    </a:lnTo>
                    <a:lnTo>
                      <a:pt x="57" y="41"/>
                    </a:lnTo>
                    <a:lnTo>
                      <a:pt x="59" y="35"/>
                    </a:lnTo>
                    <a:lnTo>
                      <a:pt x="59" y="30"/>
                    </a:lnTo>
                    <a:close/>
                  </a:path>
                </a:pathLst>
              </a:custGeom>
              <a:solidFill>
                <a:srgbClr val="5900BC">
                  <a:alpha val="100000"/>
                </a:srgbClr>
              </a:solidFill>
              <a:ln w="9525">
                <a:noFill/>
              </a:ln>
            </p:spPr>
            <p:txBody>
              <a:bodyPr/>
              <a:p>
                <a:endParaRPr lang="en-US"/>
              </a:p>
            </p:txBody>
          </p:sp>
          <p:sp>
            <p:nvSpPr>
              <p:cNvPr id="11535" name="Freeform 130"/>
              <p:cNvSpPr/>
              <p:nvPr/>
            </p:nvSpPr>
            <p:spPr>
              <a:xfrm>
                <a:off x="3549" y="3136"/>
                <a:ext cx="14" cy="15"/>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5" y="28"/>
                    </a:moveTo>
                    <a:lnTo>
                      <a:pt x="12" y="28"/>
                    </a:lnTo>
                    <a:lnTo>
                      <a:pt x="10" y="27"/>
                    </a:lnTo>
                    <a:lnTo>
                      <a:pt x="6" y="26"/>
                    </a:lnTo>
                    <a:lnTo>
                      <a:pt x="4" y="25"/>
                    </a:lnTo>
                    <a:lnTo>
                      <a:pt x="3" y="23"/>
                    </a:lnTo>
                    <a:lnTo>
                      <a:pt x="2" y="19"/>
                    </a:lnTo>
                    <a:lnTo>
                      <a:pt x="0" y="17"/>
                    </a:lnTo>
                    <a:lnTo>
                      <a:pt x="0" y="15"/>
                    </a:lnTo>
                    <a:lnTo>
                      <a:pt x="0" y="11"/>
                    </a:lnTo>
                    <a:lnTo>
                      <a:pt x="2" y="9"/>
                    </a:lnTo>
                    <a:lnTo>
                      <a:pt x="3" y="7"/>
                    </a:lnTo>
                    <a:lnTo>
                      <a:pt x="4" y="4"/>
                    </a:lnTo>
                    <a:lnTo>
                      <a:pt x="6" y="2"/>
                    </a:lnTo>
                    <a:lnTo>
                      <a:pt x="10" y="1"/>
                    </a:lnTo>
                    <a:lnTo>
                      <a:pt x="12" y="0"/>
                    </a:lnTo>
                    <a:lnTo>
                      <a:pt x="15" y="0"/>
                    </a:lnTo>
                    <a:lnTo>
                      <a:pt x="18" y="0"/>
                    </a:lnTo>
                    <a:lnTo>
                      <a:pt x="21" y="1"/>
                    </a:lnTo>
                    <a:lnTo>
                      <a:pt x="23" y="2"/>
                    </a:lnTo>
                    <a:lnTo>
                      <a:pt x="26" y="4"/>
                    </a:lnTo>
                    <a:lnTo>
                      <a:pt x="27" y="7"/>
                    </a:lnTo>
                    <a:lnTo>
                      <a:pt x="28" y="9"/>
                    </a:lnTo>
                    <a:lnTo>
                      <a:pt x="29" y="11"/>
                    </a:lnTo>
                    <a:lnTo>
                      <a:pt x="29" y="15"/>
                    </a:lnTo>
                    <a:lnTo>
                      <a:pt x="28" y="20"/>
                    </a:lnTo>
                    <a:lnTo>
                      <a:pt x="26" y="25"/>
                    </a:lnTo>
                    <a:lnTo>
                      <a:pt x="21" y="27"/>
                    </a:lnTo>
                    <a:lnTo>
                      <a:pt x="15" y="28"/>
                    </a:lnTo>
                    <a:close/>
                  </a:path>
                </a:pathLst>
              </a:custGeom>
              <a:solidFill>
                <a:srgbClr val="FFFF93">
                  <a:alpha val="100000"/>
                </a:srgbClr>
              </a:solidFill>
              <a:ln w="9525">
                <a:noFill/>
              </a:ln>
            </p:spPr>
            <p:txBody>
              <a:bodyPr/>
              <a:p>
                <a:endParaRPr lang="en-US"/>
              </a:p>
            </p:txBody>
          </p:sp>
          <p:sp>
            <p:nvSpPr>
              <p:cNvPr id="11536" name="Freeform 131"/>
              <p:cNvSpPr/>
              <p:nvPr/>
            </p:nvSpPr>
            <p:spPr>
              <a:xfrm>
                <a:off x="3696" y="311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3"/>
                    </a:lnTo>
                    <a:lnTo>
                      <a:pt x="51" y="9"/>
                    </a:lnTo>
                    <a:lnTo>
                      <a:pt x="46" y="5"/>
                    </a:lnTo>
                    <a:lnTo>
                      <a:pt x="42" y="2"/>
                    </a:lnTo>
                    <a:lnTo>
                      <a:pt x="36" y="1"/>
                    </a:lnTo>
                    <a:lnTo>
                      <a:pt x="30" y="0"/>
                    </a:lnTo>
                    <a:lnTo>
                      <a:pt x="19" y="2"/>
                    </a:lnTo>
                    <a:lnTo>
                      <a:pt x="9" y="9"/>
                    </a:lnTo>
                    <a:lnTo>
                      <a:pt x="2" y="18"/>
                    </a:lnTo>
                    <a:lnTo>
                      <a:pt x="0" y="30"/>
                    </a:lnTo>
                    <a:lnTo>
                      <a:pt x="1" y="35"/>
                    </a:lnTo>
                    <a:lnTo>
                      <a:pt x="2" y="41"/>
                    </a:lnTo>
                    <a:lnTo>
                      <a:pt x="6" y="47"/>
                    </a:lnTo>
                    <a:lnTo>
                      <a:pt x="9" y="52"/>
                    </a:lnTo>
                    <a:lnTo>
                      <a:pt x="14" y="55"/>
                    </a:lnTo>
                    <a:lnTo>
                      <a:pt x="19" y="57"/>
                    </a:lnTo>
                    <a:lnTo>
                      <a:pt x="24" y="58"/>
                    </a:lnTo>
                    <a:lnTo>
                      <a:pt x="30" y="60"/>
                    </a:lnTo>
                    <a:lnTo>
                      <a:pt x="36" y="58"/>
                    </a:lnTo>
                    <a:lnTo>
                      <a:pt x="42" y="57"/>
                    </a:lnTo>
                    <a:lnTo>
                      <a:pt x="46" y="55"/>
                    </a:lnTo>
                    <a:lnTo>
                      <a:pt x="51" y="52"/>
                    </a:lnTo>
                    <a:lnTo>
                      <a:pt x="54"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11537" name="Freeform 132"/>
              <p:cNvSpPr/>
              <p:nvPr/>
            </p:nvSpPr>
            <p:spPr>
              <a:xfrm>
                <a:off x="3703" y="311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8"/>
                    </a:lnTo>
                    <a:lnTo>
                      <a:pt x="7" y="27"/>
                    </a:lnTo>
                    <a:lnTo>
                      <a:pt x="5" y="25"/>
                    </a:lnTo>
                    <a:lnTo>
                      <a:pt x="4" y="23"/>
                    </a:lnTo>
                    <a:lnTo>
                      <a:pt x="1" y="20"/>
                    </a:lnTo>
                    <a:lnTo>
                      <a:pt x="0" y="18"/>
                    </a:lnTo>
                    <a:lnTo>
                      <a:pt x="0" y="15"/>
                    </a:lnTo>
                    <a:lnTo>
                      <a:pt x="0" y="12"/>
                    </a:lnTo>
                    <a:lnTo>
                      <a:pt x="1" y="9"/>
                    </a:lnTo>
                    <a:lnTo>
                      <a:pt x="4" y="7"/>
                    </a:lnTo>
                    <a:lnTo>
                      <a:pt x="5" y="4"/>
                    </a:lnTo>
                    <a:lnTo>
                      <a:pt x="7" y="3"/>
                    </a:lnTo>
                    <a:lnTo>
                      <a:pt x="9" y="1"/>
                    </a:lnTo>
                    <a:lnTo>
                      <a:pt x="13" y="0"/>
                    </a:lnTo>
                    <a:lnTo>
                      <a:pt x="15" y="0"/>
                    </a:lnTo>
                    <a:lnTo>
                      <a:pt x="19" y="0"/>
                    </a:lnTo>
                    <a:lnTo>
                      <a:pt x="21" y="1"/>
                    </a:lnTo>
                    <a:lnTo>
                      <a:pt x="23" y="3"/>
                    </a:lnTo>
                    <a:lnTo>
                      <a:pt x="25" y="4"/>
                    </a:lnTo>
                    <a:lnTo>
                      <a:pt x="28"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11538" name="Freeform 133"/>
              <p:cNvSpPr/>
              <p:nvPr/>
            </p:nvSpPr>
            <p:spPr>
              <a:xfrm>
                <a:off x="3669" y="3257"/>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4"/>
                    </a:lnTo>
                    <a:lnTo>
                      <a:pt x="51" y="10"/>
                    </a:lnTo>
                    <a:lnTo>
                      <a:pt x="46" y="6"/>
                    </a:lnTo>
                    <a:lnTo>
                      <a:pt x="42" y="3"/>
                    </a:lnTo>
                    <a:lnTo>
                      <a:pt x="36" y="2"/>
                    </a:lnTo>
                    <a:lnTo>
                      <a:pt x="30" y="0"/>
                    </a:lnTo>
                    <a:lnTo>
                      <a:pt x="19" y="3"/>
                    </a:lnTo>
                    <a:lnTo>
                      <a:pt x="9" y="10"/>
                    </a:lnTo>
                    <a:lnTo>
                      <a:pt x="2" y="19"/>
                    </a:lnTo>
                    <a:lnTo>
                      <a:pt x="0" y="30"/>
                    </a:lnTo>
                    <a:lnTo>
                      <a:pt x="1" y="36"/>
                    </a:lnTo>
                    <a:lnTo>
                      <a:pt x="2" y="42"/>
                    </a:lnTo>
                    <a:lnTo>
                      <a:pt x="5" y="46"/>
                    </a:lnTo>
                    <a:lnTo>
                      <a:pt x="8" y="51"/>
                    </a:lnTo>
                    <a:lnTo>
                      <a:pt x="13" y="55"/>
                    </a:lnTo>
                    <a:lnTo>
                      <a:pt x="19" y="58"/>
                    </a:lnTo>
                    <a:lnTo>
                      <a:pt x="24" y="59"/>
                    </a:lnTo>
                    <a:lnTo>
                      <a:pt x="30" y="60"/>
                    </a:lnTo>
                    <a:lnTo>
                      <a:pt x="36" y="59"/>
                    </a:lnTo>
                    <a:lnTo>
                      <a:pt x="42" y="58"/>
                    </a:lnTo>
                    <a:lnTo>
                      <a:pt x="46" y="55"/>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11539" name="Freeform 134"/>
              <p:cNvSpPr/>
              <p:nvPr/>
            </p:nvSpPr>
            <p:spPr>
              <a:xfrm>
                <a:off x="3677" y="326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10"/>
                    </a:lnTo>
                    <a:lnTo>
                      <a:pt x="2" y="7"/>
                    </a:lnTo>
                    <a:lnTo>
                      <a:pt x="5" y="5"/>
                    </a:lnTo>
                    <a:lnTo>
                      <a:pt x="7" y="3"/>
                    </a:lnTo>
                    <a:lnTo>
                      <a:pt x="9" y="1"/>
                    </a:lnTo>
                    <a:lnTo>
                      <a:pt x="12" y="0"/>
                    </a:lnTo>
                    <a:lnTo>
                      <a:pt x="15" y="0"/>
                    </a:lnTo>
                    <a:lnTo>
                      <a:pt x="17" y="0"/>
                    </a:lnTo>
                    <a:lnTo>
                      <a:pt x="21" y="1"/>
                    </a:lnTo>
                    <a:lnTo>
                      <a:pt x="23" y="3"/>
                    </a:lnTo>
                    <a:lnTo>
                      <a:pt x="25" y="5"/>
                    </a:lnTo>
                    <a:lnTo>
                      <a:pt x="27"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11540" name="Freeform 135"/>
              <p:cNvSpPr/>
              <p:nvPr/>
            </p:nvSpPr>
            <p:spPr>
              <a:xfrm>
                <a:off x="3693" y="3382"/>
                <a:ext cx="30"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3"/>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8"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11541" name="Freeform 136"/>
              <p:cNvSpPr/>
              <p:nvPr/>
            </p:nvSpPr>
            <p:spPr>
              <a:xfrm>
                <a:off x="3701" y="3390"/>
                <a:ext cx="14" cy="14"/>
              </a:xfrm>
              <a:custGeom>
                <a:avLst/>
                <a:gdLst>
                  <a:gd name="txL" fmla="*/ 0 w 28"/>
                  <a:gd name="txT" fmla="*/ 0 h 29"/>
                  <a:gd name="txR" fmla="*/ 28 w 28"/>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8" h="29">
                    <a:moveTo>
                      <a:pt x="13" y="29"/>
                    </a:moveTo>
                    <a:lnTo>
                      <a:pt x="11" y="29"/>
                    </a:lnTo>
                    <a:lnTo>
                      <a:pt x="9" y="28"/>
                    </a:lnTo>
                    <a:lnTo>
                      <a:pt x="5" y="27"/>
                    </a:lnTo>
                    <a:lnTo>
                      <a:pt x="3" y="25"/>
                    </a:lnTo>
                    <a:lnTo>
                      <a:pt x="2" y="22"/>
                    </a:lnTo>
                    <a:lnTo>
                      <a:pt x="1" y="20"/>
                    </a:lnTo>
                    <a:lnTo>
                      <a:pt x="0" y="18"/>
                    </a:lnTo>
                    <a:lnTo>
                      <a:pt x="0" y="14"/>
                    </a:lnTo>
                    <a:lnTo>
                      <a:pt x="0" y="12"/>
                    </a:lnTo>
                    <a:lnTo>
                      <a:pt x="1" y="8"/>
                    </a:lnTo>
                    <a:lnTo>
                      <a:pt x="2" y="6"/>
                    </a:lnTo>
                    <a:lnTo>
                      <a:pt x="3" y="4"/>
                    </a:lnTo>
                    <a:lnTo>
                      <a:pt x="5" y="3"/>
                    </a:lnTo>
                    <a:lnTo>
                      <a:pt x="9" y="2"/>
                    </a:lnTo>
                    <a:lnTo>
                      <a:pt x="11" y="0"/>
                    </a:lnTo>
                    <a:lnTo>
                      <a:pt x="13" y="0"/>
                    </a:lnTo>
                    <a:lnTo>
                      <a:pt x="17" y="0"/>
                    </a:lnTo>
                    <a:lnTo>
                      <a:pt x="19" y="2"/>
                    </a:lnTo>
                    <a:lnTo>
                      <a:pt x="23" y="3"/>
                    </a:lnTo>
                    <a:lnTo>
                      <a:pt x="25" y="4"/>
                    </a:lnTo>
                    <a:lnTo>
                      <a:pt x="26" y="6"/>
                    </a:lnTo>
                    <a:lnTo>
                      <a:pt x="27" y="8"/>
                    </a:lnTo>
                    <a:lnTo>
                      <a:pt x="28" y="12"/>
                    </a:lnTo>
                    <a:lnTo>
                      <a:pt x="28" y="14"/>
                    </a:lnTo>
                    <a:lnTo>
                      <a:pt x="27" y="20"/>
                    </a:lnTo>
                    <a:lnTo>
                      <a:pt x="25" y="25"/>
                    </a:lnTo>
                    <a:lnTo>
                      <a:pt x="19" y="28"/>
                    </a:lnTo>
                    <a:lnTo>
                      <a:pt x="13" y="29"/>
                    </a:lnTo>
                    <a:close/>
                  </a:path>
                </a:pathLst>
              </a:custGeom>
              <a:solidFill>
                <a:srgbClr val="FFFF93">
                  <a:alpha val="100000"/>
                </a:srgbClr>
              </a:solidFill>
              <a:ln w="9525">
                <a:noFill/>
              </a:ln>
            </p:spPr>
            <p:txBody>
              <a:bodyPr/>
              <a:p>
                <a:endParaRPr lang="en-US"/>
              </a:p>
            </p:txBody>
          </p:sp>
          <p:sp>
            <p:nvSpPr>
              <p:cNvPr id="11542" name="Freeform 137"/>
              <p:cNvSpPr/>
              <p:nvPr/>
            </p:nvSpPr>
            <p:spPr>
              <a:xfrm>
                <a:off x="3842" y="3409"/>
                <a:ext cx="30" cy="30"/>
              </a:xfrm>
              <a:custGeom>
                <a:avLst/>
                <a:gdLst>
                  <a:gd name="txL" fmla="*/ 0 w 60"/>
                  <a:gd name="txT" fmla="*/ 0 h 58"/>
                  <a:gd name="txR" fmla="*/ 60 w 60"/>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8">
                    <a:moveTo>
                      <a:pt x="60" y="30"/>
                    </a:moveTo>
                    <a:lnTo>
                      <a:pt x="59" y="24"/>
                    </a:lnTo>
                    <a:lnTo>
                      <a:pt x="57" y="18"/>
                    </a:lnTo>
                    <a:lnTo>
                      <a:pt x="54" y="12"/>
                    </a:lnTo>
                    <a:lnTo>
                      <a:pt x="51" y="8"/>
                    </a:lnTo>
                    <a:lnTo>
                      <a:pt x="46" y="4"/>
                    </a:lnTo>
                    <a:lnTo>
                      <a:pt x="41" y="2"/>
                    </a:lnTo>
                    <a:lnTo>
                      <a:pt x="36" y="0"/>
                    </a:lnTo>
                    <a:lnTo>
                      <a:pt x="30" y="0"/>
                    </a:lnTo>
                    <a:lnTo>
                      <a:pt x="18" y="2"/>
                    </a:lnTo>
                    <a:lnTo>
                      <a:pt x="8" y="8"/>
                    </a:lnTo>
                    <a:lnTo>
                      <a:pt x="2" y="18"/>
                    </a:lnTo>
                    <a:lnTo>
                      <a:pt x="0" y="30"/>
                    </a:lnTo>
                    <a:lnTo>
                      <a:pt x="1" y="35"/>
                    </a:lnTo>
                    <a:lnTo>
                      <a:pt x="2" y="40"/>
                    </a:lnTo>
                    <a:lnTo>
                      <a:pt x="4" y="46"/>
                    </a:lnTo>
                    <a:lnTo>
                      <a:pt x="8" y="50"/>
                    </a:lnTo>
                    <a:lnTo>
                      <a:pt x="12" y="54"/>
                    </a:lnTo>
                    <a:lnTo>
                      <a:pt x="18" y="56"/>
                    </a:lnTo>
                    <a:lnTo>
                      <a:pt x="24" y="58"/>
                    </a:lnTo>
                    <a:lnTo>
                      <a:pt x="30" y="58"/>
                    </a:lnTo>
                    <a:lnTo>
                      <a:pt x="36" y="58"/>
                    </a:lnTo>
                    <a:lnTo>
                      <a:pt x="41" y="56"/>
                    </a:lnTo>
                    <a:lnTo>
                      <a:pt x="46" y="54"/>
                    </a:lnTo>
                    <a:lnTo>
                      <a:pt x="51" y="50"/>
                    </a:lnTo>
                    <a:lnTo>
                      <a:pt x="54" y="46"/>
                    </a:lnTo>
                    <a:lnTo>
                      <a:pt x="57" y="40"/>
                    </a:lnTo>
                    <a:lnTo>
                      <a:pt x="59" y="35"/>
                    </a:lnTo>
                    <a:lnTo>
                      <a:pt x="60" y="30"/>
                    </a:lnTo>
                    <a:close/>
                  </a:path>
                </a:pathLst>
              </a:custGeom>
              <a:solidFill>
                <a:srgbClr val="6800E0">
                  <a:alpha val="100000"/>
                </a:srgbClr>
              </a:solidFill>
              <a:ln w="9525">
                <a:noFill/>
              </a:ln>
            </p:spPr>
            <p:txBody>
              <a:bodyPr/>
              <a:p>
                <a:endParaRPr lang="en-US"/>
              </a:p>
            </p:txBody>
          </p:sp>
          <p:sp>
            <p:nvSpPr>
              <p:cNvPr id="11543" name="Freeform 138"/>
              <p:cNvSpPr/>
              <p:nvPr/>
            </p:nvSpPr>
            <p:spPr>
              <a:xfrm>
                <a:off x="3850" y="3417"/>
                <a:ext cx="15" cy="14"/>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5"/>
                    </a:lnTo>
                    <a:lnTo>
                      <a:pt x="4" y="3"/>
                    </a:lnTo>
                    <a:lnTo>
                      <a:pt x="7" y="2"/>
                    </a:lnTo>
                    <a:lnTo>
                      <a:pt x="9" y="1"/>
                    </a:lnTo>
                    <a:lnTo>
                      <a:pt x="11" y="0"/>
                    </a:lnTo>
                    <a:lnTo>
                      <a:pt x="15" y="0"/>
                    </a:lnTo>
                    <a:lnTo>
                      <a:pt x="17" y="0"/>
                    </a:lnTo>
                    <a:lnTo>
                      <a:pt x="21" y="1"/>
                    </a:lnTo>
                    <a:lnTo>
                      <a:pt x="23" y="2"/>
                    </a:lnTo>
                    <a:lnTo>
                      <a:pt x="25" y="3"/>
                    </a:lnTo>
                    <a:lnTo>
                      <a:pt x="26" y="5"/>
                    </a:lnTo>
                    <a:lnTo>
                      <a:pt x="29" y="9"/>
                    </a:lnTo>
                    <a:lnTo>
                      <a:pt x="30" y="11"/>
                    </a:lnTo>
                    <a:lnTo>
                      <a:pt x="30" y="15"/>
                    </a:lnTo>
                    <a:lnTo>
                      <a:pt x="29" y="20"/>
                    </a:lnTo>
                    <a:lnTo>
                      <a:pt x="25" y="25"/>
                    </a:lnTo>
                    <a:lnTo>
                      <a:pt x="21" y="27"/>
                    </a:lnTo>
                    <a:lnTo>
                      <a:pt x="15" y="28"/>
                    </a:lnTo>
                    <a:close/>
                  </a:path>
                </a:pathLst>
              </a:custGeom>
              <a:solidFill>
                <a:srgbClr val="FFFF93">
                  <a:alpha val="100000"/>
                </a:srgbClr>
              </a:solidFill>
              <a:ln w="9525">
                <a:noFill/>
              </a:ln>
            </p:spPr>
            <p:txBody>
              <a:bodyPr/>
              <a:p>
                <a:endParaRPr lang="en-US"/>
              </a:p>
            </p:txBody>
          </p:sp>
          <p:sp>
            <p:nvSpPr>
              <p:cNvPr id="11544" name="Freeform 139"/>
              <p:cNvSpPr/>
              <p:nvPr/>
            </p:nvSpPr>
            <p:spPr>
              <a:xfrm>
                <a:off x="3869" y="3310"/>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7" y="19"/>
                    </a:lnTo>
                    <a:lnTo>
                      <a:pt x="54" y="13"/>
                    </a:lnTo>
                    <a:lnTo>
                      <a:pt x="50" y="9"/>
                    </a:lnTo>
                    <a:lnTo>
                      <a:pt x="46" y="5"/>
                    </a:lnTo>
                    <a:lnTo>
                      <a:pt x="41" y="3"/>
                    </a:lnTo>
                    <a:lnTo>
                      <a:pt x="36" y="0"/>
                    </a:lnTo>
                    <a:lnTo>
                      <a:pt x="30" y="0"/>
                    </a:lnTo>
                    <a:lnTo>
                      <a:pt x="18" y="3"/>
                    </a:lnTo>
                    <a:lnTo>
                      <a:pt x="9" y="9"/>
                    </a:lnTo>
                    <a:lnTo>
                      <a:pt x="2" y="18"/>
                    </a:lnTo>
                    <a:lnTo>
                      <a:pt x="0" y="29"/>
                    </a:lnTo>
                    <a:lnTo>
                      <a:pt x="1" y="35"/>
                    </a:lnTo>
                    <a:lnTo>
                      <a:pt x="2" y="41"/>
                    </a:lnTo>
                    <a:lnTo>
                      <a:pt x="6" y="47"/>
                    </a:lnTo>
                    <a:lnTo>
                      <a:pt x="9" y="51"/>
                    </a:lnTo>
                    <a:lnTo>
                      <a:pt x="14" y="55"/>
                    </a:lnTo>
                    <a:lnTo>
                      <a:pt x="18" y="57"/>
                    </a:lnTo>
                    <a:lnTo>
                      <a:pt x="24" y="59"/>
                    </a:lnTo>
                    <a:lnTo>
                      <a:pt x="30" y="59"/>
                    </a:lnTo>
                    <a:lnTo>
                      <a:pt x="36" y="59"/>
                    </a:lnTo>
                    <a:lnTo>
                      <a:pt x="41" y="57"/>
                    </a:lnTo>
                    <a:lnTo>
                      <a:pt x="46" y="55"/>
                    </a:lnTo>
                    <a:lnTo>
                      <a:pt x="50" y="51"/>
                    </a:lnTo>
                    <a:lnTo>
                      <a:pt x="54" y="47"/>
                    </a:lnTo>
                    <a:lnTo>
                      <a:pt x="57" y="41"/>
                    </a:lnTo>
                    <a:lnTo>
                      <a:pt x="59" y="35"/>
                    </a:lnTo>
                    <a:lnTo>
                      <a:pt x="60" y="29"/>
                    </a:lnTo>
                    <a:close/>
                  </a:path>
                </a:pathLst>
              </a:custGeom>
              <a:solidFill>
                <a:srgbClr val="5900BC">
                  <a:alpha val="100000"/>
                </a:srgbClr>
              </a:solidFill>
              <a:ln w="9525">
                <a:noFill/>
              </a:ln>
            </p:spPr>
            <p:txBody>
              <a:bodyPr/>
              <a:p>
                <a:endParaRPr lang="en-US"/>
              </a:p>
            </p:txBody>
          </p:sp>
          <p:sp>
            <p:nvSpPr>
              <p:cNvPr id="11545" name="Freeform 140"/>
              <p:cNvSpPr/>
              <p:nvPr/>
            </p:nvSpPr>
            <p:spPr>
              <a:xfrm>
                <a:off x="3876" y="3318"/>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9" y="28"/>
                    </a:lnTo>
                    <a:lnTo>
                      <a:pt x="7" y="27"/>
                    </a:lnTo>
                    <a:lnTo>
                      <a:pt x="4" y="25"/>
                    </a:lnTo>
                    <a:lnTo>
                      <a:pt x="3" y="22"/>
                    </a:lnTo>
                    <a:lnTo>
                      <a:pt x="1" y="20"/>
                    </a:lnTo>
                    <a:lnTo>
                      <a:pt x="0" y="18"/>
                    </a:lnTo>
                    <a:lnTo>
                      <a:pt x="0" y="14"/>
                    </a:lnTo>
                    <a:lnTo>
                      <a:pt x="0" y="12"/>
                    </a:lnTo>
                    <a:lnTo>
                      <a:pt x="1" y="9"/>
                    </a:lnTo>
                    <a:lnTo>
                      <a:pt x="3" y="6"/>
                    </a:lnTo>
                    <a:lnTo>
                      <a:pt x="4" y="4"/>
                    </a:lnTo>
                    <a:lnTo>
                      <a:pt x="7" y="3"/>
                    </a:lnTo>
                    <a:lnTo>
                      <a:pt x="9" y="2"/>
                    </a:lnTo>
                    <a:lnTo>
                      <a:pt x="12" y="0"/>
                    </a:lnTo>
                    <a:lnTo>
                      <a:pt x="15" y="0"/>
                    </a:lnTo>
                    <a:lnTo>
                      <a:pt x="17" y="0"/>
                    </a:lnTo>
                    <a:lnTo>
                      <a:pt x="21" y="2"/>
                    </a:lnTo>
                    <a:lnTo>
                      <a:pt x="23" y="3"/>
                    </a:lnTo>
                    <a:lnTo>
                      <a:pt x="25" y="4"/>
                    </a:lnTo>
                    <a:lnTo>
                      <a:pt x="26" y="6"/>
                    </a:lnTo>
                    <a:lnTo>
                      <a:pt x="29" y="9"/>
                    </a:lnTo>
                    <a:lnTo>
                      <a:pt x="30" y="12"/>
                    </a:lnTo>
                    <a:lnTo>
                      <a:pt x="30" y="14"/>
                    </a:lnTo>
                    <a:lnTo>
                      <a:pt x="29" y="20"/>
                    </a:lnTo>
                    <a:lnTo>
                      <a:pt x="25" y="25"/>
                    </a:lnTo>
                    <a:lnTo>
                      <a:pt x="21" y="28"/>
                    </a:lnTo>
                    <a:lnTo>
                      <a:pt x="15" y="29"/>
                    </a:lnTo>
                    <a:close/>
                  </a:path>
                </a:pathLst>
              </a:custGeom>
              <a:solidFill>
                <a:srgbClr val="FFFF93">
                  <a:alpha val="100000"/>
                </a:srgbClr>
              </a:solidFill>
              <a:ln w="9525">
                <a:noFill/>
              </a:ln>
            </p:spPr>
            <p:txBody>
              <a:bodyPr/>
              <a:p>
                <a:endParaRPr lang="en-US"/>
              </a:p>
            </p:txBody>
          </p:sp>
          <p:sp>
            <p:nvSpPr>
              <p:cNvPr id="11546" name="Freeform 141"/>
              <p:cNvSpPr/>
              <p:nvPr/>
            </p:nvSpPr>
            <p:spPr>
              <a:xfrm>
                <a:off x="3869" y="3182"/>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3"/>
                    </a:lnTo>
                    <a:lnTo>
                      <a:pt x="50" y="9"/>
                    </a:lnTo>
                    <a:lnTo>
                      <a:pt x="46" y="5"/>
                    </a:lnTo>
                    <a:lnTo>
                      <a:pt x="41" y="2"/>
                    </a:lnTo>
                    <a:lnTo>
                      <a:pt x="36" y="1"/>
                    </a:lnTo>
                    <a:lnTo>
                      <a:pt x="30" y="0"/>
                    </a:lnTo>
                    <a:lnTo>
                      <a:pt x="18" y="2"/>
                    </a:lnTo>
                    <a:lnTo>
                      <a:pt x="9" y="9"/>
                    </a:lnTo>
                    <a:lnTo>
                      <a:pt x="2" y="18"/>
                    </a:lnTo>
                    <a:lnTo>
                      <a:pt x="0" y="30"/>
                    </a:lnTo>
                    <a:lnTo>
                      <a:pt x="1" y="35"/>
                    </a:lnTo>
                    <a:lnTo>
                      <a:pt x="2" y="41"/>
                    </a:lnTo>
                    <a:lnTo>
                      <a:pt x="6" y="47"/>
                    </a:lnTo>
                    <a:lnTo>
                      <a:pt x="9" y="51"/>
                    </a:lnTo>
                    <a:lnTo>
                      <a:pt x="14" y="55"/>
                    </a:lnTo>
                    <a:lnTo>
                      <a:pt x="18" y="57"/>
                    </a:lnTo>
                    <a:lnTo>
                      <a:pt x="24" y="58"/>
                    </a:lnTo>
                    <a:lnTo>
                      <a:pt x="30" y="60"/>
                    </a:lnTo>
                    <a:lnTo>
                      <a:pt x="36" y="58"/>
                    </a:lnTo>
                    <a:lnTo>
                      <a:pt x="41" y="57"/>
                    </a:lnTo>
                    <a:lnTo>
                      <a:pt x="46" y="55"/>
                    </a:lnTo>
                    <a:lnTo>
                      <a:pt x="50" y="51"/>
                    </a:lnTo>
                    <a:lnTo>
                      <a:pt x="54" y="47"/>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11547" name="Freeform 142"/>
              <p:cNvSpPr/>
              <p:nvPr/>
            </p:nvSpPr>
            <p:spPr>
              <a:xfrm>
                <a:off x="3876" y="318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8"/>
                    </a:lnTo>
                    <a:lnTo>
                      <a:pt x="7" y="27"/>
                    </a:lnTo>
                    <a:lnTo>
                      <a:pt x="4" y="25"/>
                    </a:lnTo>
                    <a:lnTo>
                      <a:pt x="3" y="23"/>
                    </a:lnTo>
                    <a:lnTo>
                      <a:pt x="1" y="20"/>
                    </a:lnTo>
                    <a:lnTo>
                      <a:pt x="0" y="18"/>
                    </a:lnTo>
                    <a:lnTo>
                      <a:pt x="0" y="15"/>
                    </a:lnTo>
                    <a:lnTo>
                      <a:pt x="0" y="12"/>
                    </a:lnTo>
                    <a:lnTo>
                      <a:pt x="1" y="9"/>
                    </a:lnTo>
                    <a:lnTo>
                      <a:pt x="3" y="7"/>
                    </a:lnTo>
                    <a:lnTo>
                      <a:pt x="4" y="4"/>
                    </a:lnTo>
                    <a:lnTo>
                      <a:pt x="7" y="3"/>
                    </a:lnTo>
                    <a:lnTo>
                      <a:pt x="9" y="1"/>
                    </a:lnTo>
                    <a:lnTo>
                      <a:pt x="12" y="0"/>
                    </a:lnTo>
                    <a:lnTo>
                      <a:pt x="15" y="0"/>
                    </a:lnTo>
                    <a:lnTo>
                      <a:pt x="17" y="0"/>
                    </a:lnTo>
                    <a:lnTo>
                      <a:pt x="21" y="1"/>
                    </a:lnTo>
                    <a:lnTo>
                      <a:pt x="23" y="3"/>
                    </a:lnTo>
                    <a:lnTo>
                      <a:pt x="25" y="4"/>
                    </a:lnTo>
                    <a:lnTo>
                      <a:pt x="26"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11548" name="Freeform 143"/>
              <p:cNvSpPr/>
              <p:nvPr/>
            </p:nvSpPr>
            <p:spPr>
              <a:xfrm>
                <a:off x="2809" y="3310"/>
                <a:ext cx="29"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4"/>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7"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11549" name="Freeform 144"/>
              <p:cNvSpPr/>
              <p:nvPr/>
            </p:nvSpPr>
            <p:spPr>
              <a:xfrm>
                <a:off x="2816" y="3318"/>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4" y="29"/>
                    </a:moveTo>
                    <a:lnTo>
                      <a:pt x="12" y="29"/>
                    </a:lnTo>
                    <a:lnTo>
                      <a:pt x="10" y="28"/>
                    </a:lnTo>
                    <a:lnTo>
                      <a:pt x="6" y="27"/>
                    </a:lnTo>
                    <a:lnTo>
                      <a:pt x="4" y="25"/>
                    </a:lnTo>
                    <a:lnTo>
                      <a:pt x="3" y="22"/>
                    </a:lnTo>
                    <a:lnTo>
                      <a:pt x="2" y="20"/>
                    </a:lnTo>
                    <a:lnTo>
                      <a:pt x="0" y="18"/>
                    </a:lnTo>
                    <a:lnTo>
                      <a:pt x="0" y="14"/>
                    </a:lnTo>
                    <a:lnTo>
                      <a:pt x="0" y="12"/>
                    </a:lnTo>
                    <a:lnTo>
                      <a:pt x="2" y="9"/>
                    </a:lnTo>
                    <a:lnTo>
                      <a:pt x="3" y="6"/>
                    </a:lnTo>
                    <a:lnTo>
                      <a:pt x="4" y="4"/>
                    </a:lnTo>
                    <a:lnTo>
                      <a:pt x="6" y="3"/>
                    </a:lnTo>
                    <a:lnTo>
                      <a:pt x="10" y="2"/>
                    </a:lnTo>
                    <a:lnTo>
                      <a:pt x="12" y="0"/>
                    </a:lnTo>
                    <a:lnTo>
                      <a:pt x="14" y="0"/>
                    </a:lnTo>
                    <a:lnTo>
                      <a:pt x="18" y="0"/>
                    </a:lnTo>
                    <a:lnTo>
                      <a:pt x="20" y="2"/>
                    </a:lnTo>
                    <a:lnTo>
                      <a:pt x="22" y="3"/>
                    </a:lnTo>
                    <a:lnTo>
                      <a:pt x="25" y="4"/>
                    </a:lnTo>
                    <a:lnTo>
                      <a:pt x="27" y="6"/>
                    </a:lnTo>
                    <a:lnTo>
                      <a:pt x="28" y="9"/>
                    </a:lnTo>
                    <a:lnTo>
                      <a:pt x="29" y="12"/>
                    </a:lnTo>
                    <a:lnTo>
                      <a:pt x="29" y="14"/>
                    </a:lnTo>
                    <a:lnTo>
                      <a:pt x="28" y="20"/>
                    </a:lnTo>
                    <a:lnTo>
                      <a:pt x="25" y="25"/>
                    </a:lnTo>
                    <a:lnTo>
                      <a:pt x="20" y="28"/>
                    </a:lnTo>
                    <a:lnTo>
                      <a:pt x="14" y="29"/>
                    </a:lnTo>
                    <a:close/>
                  </a:path>
                </a:pathLst>
              </a:custGeom>
              <a:solidFill>
                <a:srgbClr val="FFFF93">
                  <a:alpha val="100000"/>
                </a:srgbClr>
              </a:solidFill>
              <a:ln w="9525">
                <a:noFill/>
              </a:ln>
            </p:spPr>
            <p:txBody>
              <a:bodyPr/>
              <a:p>
                <a:endParaRPr lang="en-US"/>
              </a:p>
            </p:txBody>
          </p:sp>
          <p:sp>
            <p:nvSpPr>
              <p:cNvPr id="11550" name="Freeform 145"/>
              <p:cNvSpPr/>
              <p:nvPr/>
            </p:nvSpPr>
            <p:spPr>
              <a:xfrm>
                <a:off x="2947" y="223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3"/>
                    </a:lnTo>
                    <a:lnTo>
                      <a:pt x="51" y="8"/>
                    </a:lnTo>
                    <a:lnTo>
                      <a:pt x="46" y="5"/>
                    </a:lnTo>
                    <a:lnTo>
                      <a:pt x="41" y="3"/>
                    </a:lnTo>
                    <a:lnTo>
                      <a:pt x="36" y="0"/>
                    </a:lnTo>
                    <a:lnTo>
                      <a:pt x="30" y="0"/>
                    </a:lnTo>
                    <a:lnTo>
                      <a:pt x="18" y="3"/>
                    </a:lnTo>
                    <a:lnTo>
                      <a:pt x="9" y="8"/>
                    </a:lnTo>
                    <a:lnTo>
                      <a:pt x="2" y="19"/>
                    </a:lnTo>
                    <a:lnTo>
                      <a:pt x="0" y="30"/>
                    </a:lnTo>
                    <a:lnTo>
                      <a:pt x="1" y="36"/>
                    </a:lnTo>
                    <a:lnTo>
                      <a:pt x="2" y="42"/>
                    </a:lnTo>
                    <a:lnTo>
                      <a:pt x="6" y="47"/>
                    </a:lnTo>
                    <a:lnTo>
                      <a:pt x="9" y="51"/>
                    </a:lnTo>
                    <a:lnTo>
                      <a:pt x="14" y="55"/>
                    </a:lnTo>
                    <a:lnTo>
                      <a:pt x="18" y="58"/>
                    </a:lnTo>
                    <a:lnTo>
                      <a:pt x="24" y="59"/>
                    </a:lnTo>
                    <a:lnTo>
                      <a:pt x="30" y="60"/>
                    </a:lnTo>
                    <a:lnTo>
                      <a:pt x="36" y="59"/>
                    </a:lnTo>
                    <a:lnTo>
                      <a:pt x="41" y="58"/>
                    </a:lnTo>
                    <a:lnTo>
                      <a:pt x="46" y="55"/>
                    </a:lnTo>
                    <a:lnTo>
                      <a:pt x="51" y="51"/>
                    </a:lnTo>
                    <a:lnTo>
                      <a:pt x="54" y="47"/>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11551" name="Freeform 146"/>
              <p:cNvSpPr/>
              <p:nvPr/>
            </p:nvSpPr>
            <p:spPr>
              <a:xfrm>
                <a:off x="2954" y="224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7"/>
                    </a:lnTo>
                    <a:lnTo>
                      <a:pt x="5" y="26"/>
                    </a:lnTo>
                    <a:lnTo>
                      <a:pt x="3" y="23"/>
                    </a:lnTo>
                    <a:lnTo>
                      <a:pt x="1" y="20"/>
                    </a:lnTo>
                    <a:lnTo>
                      <a:pt x="0" y="18"/>
                    </a:lnTo>
                    <a:lnTo>
                      <a:pt x="0" y="15"/>
                    </a:lnTo>
                    <a:lnTo>
                      <a:pt x="0" y="12"/>
                    </a:lnTo>
                    <a:lnTo>
                      <a:pt x="1" y="10"/>
                    </a:lnTo>
                    <a:lnTo>
                      <a:pt x="3" y="7"/>
                    </a:lnTo>
                    <a:lnTo>
                      <a:pt x="5" y="5"/>
                    </a:lnTo>
                    <a:lnTo>
                      <a:pt x="7" y="3"/>
                    </a:lnTo>
                    <a:lnTo>
                      <a:pt x="10" y="2"/>
                    </a:lnTo>
                    <a:lnTo>
                      <a:pt x="13" y="0"/>
                    </a:lnTo>
                    <a:lnTo>
                      <a:pt x="15" y="0"/>
                    </a:lnTo>
                    <a:lnTo>
                      <a:pt x="18"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grpSp>
        <p:grpSp>
          <p:nvGrpSpPr>
            <p:cNvPr id="11271" name="Group 147"/>
            <p:cNvGrpSpPr/>
            <p:nvPr/>
          </p:nvGrpSpPr>
          <p:grpSpPr>
            <a:xfrm flipH="1">
              <a:off x="4810" y="3312"/>
              <a:ext cx="854" cy="912"/>
              <a:chOff x="2794" y="2160"/>
              <a:chExt cx="1154" cy="1279"/>
            </a:xfrm>
          </p:grpSpPr>
          <p:sp>
            <p:nvSpPr>
              <p:cNvPr id="11272" name="AutoShape 148"/>
              <p:cNvSpPr>
                <a:spLocks noChangeAspect="1" noTextEdit="1"/>
              </p:cNvSpPr>
              <p:nvPr/>
            </p:nvSpPr>
            <p:spPr>
              <a:xfrm>
                <a:off x="2832" y="2160"/>
                <a:ext cx="1116" cy="1237"/>
              </a:xfrm>
              <a:prstGeom prst="rect">
                <a:avLst/>
              </a:prstGeom>
              <a:noFill/>
              <a:ln w="9525">
                <a:noFill/>
              </a:ln>
            </p:spPr>
            <p:txBody>
              <a:bodyPr/>
              <a:p>
                <a:endParaRPr lang="en-US"/>
              </a:p>
            </p:txBody>
          </p:sp>
          <p:sp>
            <p:nvSpPr>
              <p:cNvPr id="11273" name="Freeform 149"/>
              <p:cNvSpPr/>
              <p:nvPr/>
            </p:nvSpPr>
            <p:spPr>
              <a:xfrm>
                <a:off x="2912" y="2780"/>
                <a:ext cx="30" cy="30"/>
              </a:xfrm>
              <a:custGeom>
                <a:avLst/>
                <a:gdLst>
                  <a:gd name="txL" fmla="*/ 0 w 61"/>
                  <a:gd name="txT" fmla="*/ 0 h 60"/>
                  <a:gd name="txR" fmla="*/ 61 w 61"/>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61" h="60">
                    <a:moveTo>
                      <a:pt x="31" y="60"/>
                    </a:moveTo>
                    <a:lnTo>
                      <a:pt x="18" y="57"/>
                    </a:lnTo>
                    <a:lnTo>
                      <a:pt x="9" y="50"/>
                    </a:lnTo>
                    <a:lnTo>
                      <a:pt x="2" y="41"/>
                    </a:lnTo>
                    <a:lnTo>
                      <a:pt x="0" y="30"/>
                    </a:lnTo>
                    <a:lnTo>
                      <a:pt x="2" y="18"/>
                    </a:lnTo>
                    <a:lnTo>
                      <a:pt x="9" y="8"/>
                    </a:lnTo>
                    <a:lnTo>
                      <a:pt x="18" y="2"/>
                    </a:lnTo>
                    <a:lnTo>
                      <a:pt x="31" y="0"/>
                    </a:lnTo>
                    <a:lnTo>
                      <a:pt x="42" y="2"/>
                    </a:lnTo>
                    <a:lnTo>
                      <a:pt x="52" y="8"/>
                    </a:lnTo>
                    <a:lnTo>
                      <a:pt x="58" y="18"/>
                    </a:lnTo>
                    <a:lnTo>
                      <a:pt x="61" y="30"/>
                    </a:lnTo>
                    <a:lnTo>
                      <a:pt x="58" y="41"/>
                    </a:lnTo>
                    <a:lnTo>
                      <a:pt x="52" y="50"/>
                    </a:lnTo>
                    <a:lnTo>
                      <a:pt x="42" y="57"/>
                    </a:lnTo>
                    <a:lnTo>
                      <a:pt x="31" y="60"/>
                    </a:lnTo>
                    <a:close/>
                  </a:path>
                </a:pathLst>
              </a:custGeom>
              <a:solidFill>
                <a:srgbClr val="FFFF93">
                  <a:alpha val="100000"/>
                </a:srgbClr>
              </a:solidFill>
              <a:ln w="9525">
                <a:noFill/>
              </a:ln>
            </p:spPr>
            <p:txBody>
              <a:bodyPr/>
              <a:p>
                <a:endParaRPr lang="en-US"/>
              </a:p>
            </p:txBody>
          </p:sp>
          <p:sp>
            <p:nvSpPr>
              <p:cNvPr id="11274" name="Freeform 150"/>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11275" name="Freeform 151"/>
              <p:cNvSpPr/>
              <p:nvPr/>
            </p:nvSpPr>
            <p:spPr>
              <a:xfrm>
                <a:off x="2893" y="2680"/>
                <a:ext cx="67" cy="91"/>
              </a:xfrm>
              <a:custGeom>
                <a:avLst/>
                <a:gdLst>
                  <a:gd name="txL" fmla="*/ 0 w 132"/>
                  <a:gd name="txT" fmla="*/ 0 h 182"/>
                  <a:gd name="txR" fmla="*/ 132 w 132"/>
                  <a:gd name="txB" fmla="*/ 182 h 182"/>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alpha val="100000"/>
                </a:srgbClr>
              </a:solidFill>
              <a:ln w="9525">
                <a:noFill/>
              </a:ln>
            </p:spPr>
            <p:txBody>
              <a:bodyPr/>
              <a:p>
                <a:endParaRPr lang="en-US"/>
              </a:p>
            </p:txBody>
          </p:sp>
          <p:sp>
            <p:nvSpPr>
              <p:cNvPr id="11276" name="Freeform 152"/>
              <p:cNvSpPr/>
              <p:nvPr/>
            </p:nvSpPr>
            <p:spPr>
              <a:xfrm>
                <a:off x="2821" y="2718"/>
                <a:ext cx="89" cy="73"/>
              </a:xfrm>
              <a:custGeom>
                <a:avLst/>
                <a:gdLst>
                  <a:gd name="txL" fmla="*/ 0 w 177"/>
                  <a:gd name="txT" fmla="*/ 0 h 146"/>
                  <a:gd name="txR" fmla="*/ 177 w 177"/>
                  <a:gd name="txB" fmla="*/ 146 h 146"/>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77" h="146">
                    <a:moveTo>
                      <a:pt x="163" y="144"/>
                    </a:moveTo>
                    <a:lnTo>
                      <a:pt x="177" y="118"/>
                    </a:lnTo>
                    <a:lnTo>
                      <a:pt x="172" y="110"/>
                    </a:lnTo>
                    <a:lnTo>
                      <a:pt x="161" y="89"/>
                    </a:lnTo>
                    <a:lnTo>
                      <a:pt x="144" y="62"/>
                    </a:lnTo>
                    <a:lnTo>
                      <a:pt x="122" y="33"/>
                    </a:lnTo>
                    <a:lnTo>
                      <a:pt x="95" y="11"/>
                    </a:lnTo>
                    <a:lnTo>
                      <a:pt x="69" y="0"/>
                    </a:lnTo>
                    <a:lnTo>
                      <a:pt x="40" y="7"/>
                    </a:lnTo>
                    <a:lnTo>
                      <a:pt x="14" y="38"/>
                    </a:lnTo>
                    <a:lnTo>
                      <a:pt x="3" y="60"/>
                    </a:lnTo>
                    <a:lnTo>
                      <a:pt x="0" y="78"/>
                    </a:lnTo>
                    <a:lnTo>
                      <a:pt x="1" y="94"/>
                    </a:lnTo>
                    <a:lnTo>
                      <a:pt x="8" y="106"/>
                    </a:lnTo>
                    <a:lnTo>
                      <a:pt x="17" y="117"/>
                    </a:lnTo>
                    <a:lnTo>
                      <a:pt x="30" y="126"/>
                    </a:lnTo>
                    <a:lnTo>
                      <a:pt x="46" y="132"/>
                    </a:lnTo>
                    <a:lnTo>
                      <a:pt x="62" y="138"/>
                    </a:lnTo>
                    <a:lnTo>
                      <a:pt x="79" y="141"/>
                    </a:lnTo>
                    <a:lnTo>
                      <a:pt x="98" y="143"/>
                    </a:lnTo>
                    <a:lnTo>
                      <a:pt x="115" y="144"/>
                    </a:lnTo>
                    <a:lnTo>
                      <a:pt x="130" y="146"/>
                    </a:lnTo>
                    <a:lnTo>
                      <a:pt x="144" y="146"/>
                    </a:lnTo>
                    <a:lnTo>
                      <a:pt x="154" y="144"/>
                    </a:lnTo>
                    <a:lnTo>
                      <a:pt x="161" y="144"/>
                    </a:lnTo>
                    <a:lnTo>
                      <a:pt x="163" y="144"/>
                    </a:lnTo>
                    <a:close/>
                  </a:path>
                </a:pathLst>
              </a:custGeom>
              <a:solidFill>
                <a:srgbClr val="6800E0">
                  <a:alpha val="100000"/>
                </a:srgbClr>
              </a:solidFill>
              <a:ln w="9525">
                <a:noFill/>
              </a:ln>
            </p:spPr>
            <p:txBody>
              <a:bodyPr/>
              <a:p>
                <a:endParaRPr lang="en-US"/>
              </a:p>
            </p:txBody>
          </p:sp>
          <p:sp>
            <p:nvSpPr>
              <p:cNvPr id="11277" name="Freeform 153"/>
              <p:cNvSpPr/>
              <p:nvPr/>
            </p:nvSpPr>
            <p:spPr>
              <a:xfrm>
                <a:off x="2821" y="2800"/>
                <a:ext cx="89" cy="71"/>
              </a:xfrm>
              <a:custGeom>
                <a:avLst/>
                <a:gdLst>
                  <a:gd name="txL" fmla="*/ 0 w 178"/>
                  <a:gd name="txT" fmla="*/ 0 h 143"/>
                  <a:gd name="txR" fmla="*/ 178 w 178"/>
                  <a:gd name="txB" fmla="*/ 143 h 14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78" h="143">
                    <a:moveTo>
                      <a:pt x="178" y="27"/>
                    </a:moveTo>
                    <a:lnTo>
                      <a:pt x="164" y="1"/>
                    </a:lnTo>
                    <a:lnTo>
                      <a:pt x="162" y="1"/>
                    </a:lnTo>
                    <a:lnTo>
                      <a:pt x="155" y="1"/>
                    </a:lnTo>
                    <a:lnTo>
                      <a:pt x="145" y="0"/>
                    </a:lnTo>
                    <a:lnTo>
                      <a:pt x="131" y="0"/>
                    </a:lnTo>
                    <a:lnTo>
                      <a:pt x="116" y="1"/>
                    </a:lnTo>
                    <a:lnTo>
                      <a:pt x="99" y="2"/>
                    </a:lnTo>
                    <a:lnTo>
                      <a:pt x="80" y="5"/>
                    </a:lnTo>
                    <a:lnTo>
                      <a:pt x="63" y="7"/>
                    </a:lnTo>
                    <a:lnTo>
                      <a:pt x="46" y="13"/>
                    </a:lnTo>
                    <a:lnTo>
                      <a:pt x="31" y="18"/>
                    </a:lnTo>
                    <a:lnTo>
                      <a:pt x="18" y="27"/>
                    </a:lnTo>
                    <a:lnTo>
                      <a:pt x="8" y="37"/>
                    </a:lnTo>
                    <a:lnTo>
                      <a:pt x="2" y="50"/>
                    </a:lnTo>
                    <a:lnTo>
                      <a:pt x="0" y="65"/>
                    </a:lnTo>
                    <a:lnTo>
                      <a:pt x="4" y="83"/>
                    </a:lnTo>
                    <a:lnTo>
                      <a:pt x="14" y="104"/>
                    </a:lnTo>
                    <a:lnTo>
                      <a:pt x="41" y="135"/>
                    </a:lnTo>
                    <a:lnTo>
                      <a:pt x="69" y="143"/>
                    </a:lnTo>
                    <a:lnTo>
                      <a:pt x="96" y="132"/>
                    </a:lnTo>
                    <a:lnTo>
                      <a:pt x="122" y="111"/>
                    </a:lnTo>
                    <a:lnTo>
                      <a:pt x="145" y="83"/>
                    </a:lnTo>
                    <a:lnTo>
                      <a:pt x="162" y="55"/>
                    </a:lnTo>
                    <a:lnTo>
                      <a:pt x="174" y="35"/>
                    </a:lnTo>
                    <a:lnTo>
                      <a:pt x="178" y="27"/>
                    </a:lnTo>
                    <a:close/>
                  </a:path>
                </a:pathLst>
              </a:custGeom>
              <a:solidFill>
                <a:srgbClr val="6800E0">
                  <a:alpha val="100000"/>
                </a:srgbClr>
              </a:solidFill>
              <a:ln w="9525">
                <a:noFill/>
              </a:ln>
            </p:spPr>
            <p:txBody>
              <a:bodyPr/>
              <a:p>
                <a:endParaRPr lang="en-US"/>
              </a:p>
            </p:txBody>
          </p:sp>
          <p:sp>
            <p:nvSpPr>
              <p:cNvPr id="11278" name="Freeform 154"/>
              <p:cNvSpPr/>
              <p:nvPr/>
            </p:nvSpPr>
            <p:spPr>
              <a:xfrm>
                <a:off x="2894" y="2818"/>
                <a:ext cx="66" cy="90"/>
              </a:xfrm>
              <a:custGeom>
                <a:avLst/>
                <a:gdLst>
                  <a:gd name="txL" fmla="*/ 0 w 132"/>
                  <a:gd name="txT" fmla="*/ 0 h 181"/>
                  <a:gd name="txR" fmla="*/ 132 w 132"/>
                  <a:gd name="txB" fmla="*/ 181 h 181"/>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2" h="181">
                    <a:moveTo>
                      <a:pt x="82" y="0"/>
                    </a:moveTo>
                    <a:lnTo>
                      <a:pt x="52" y="0"/>
                    </a:lnTo>
                    <a:lnTo>
                      <a:pt x="47" y="8"/>
                    </a:lnTo>
                    <a:lnTo>
                      <a:pt x="35" y="29"/>
                    </a:lnTo>
                    <a:lnTo>
                      <a:pt x="20" y="57"/>
                    </a:lnTo>
                    <a:lnTo>
                      <a:pt x="7" y="90"/>
                    </a:lnTo>
                    <a:lnTo>
                      <a:pt x="0" y="123"/>
                    </a:lnTo>
                    <a:lnTo>
                      <a:pt x="5" y="152"/>
                    </a:lnTo>
                    <a:lnTo>
                      <a:pt x="24" y="172"/>
                    </a:lnTo>
                    <a:lnTo>
                      <a:pt x="64" y="181"/>
                    </a:lnTo>
                    <a:lnTo>
                      <a:pt x="106" y="172"/>
                    </a:lnTo>
                    <a:lnTo>
                      <a:pt x="127" y="152"/>
                    </a:lnTo>
                    <a:lnTo>
                      <a:pt x="132" y="123"/>
                    </a:lnTo>
                    <a:lnTo>
                      <a:pt x="127" y="90"/>
                    </a:lnTo>
                    <a:lnTo>
                      <a:pt x="114" y="57"/>
                    </a:lnTo>
                    <a:lnTo>
                      <a:pt x="99" y="29"/>
                    </a:lnTo>
                    <a:lnTo>
                      <a:pt x="86" y="8"/>
                    </a:lnTo>
                    <a:lnTo>
                      <a:pt x="82" y="0"/>
                    </a:lnTo>
                    <a:close/>
                  </a:path>
                </a:pathLst>
              </a:custGeom>
              <a:solidFill>
                <a:srgbClr val="6800E0">
                  <a:alpha val="100000"/>
                </a:srgbClr>
              </a:solidFill>
              <a:ln w="9525">
                <a:noFill/>
              </a:ln>
            </p:spPr>
            <p:txBody>
              <a:bodyPr/>
              <a:p>
                <a:endParaRPr lang="en-US"/>
              </a:p>
            </p:txBody>
          </p:sp>
          <p:sp>
            <p:nvSpPr>
              <p:cNvPr id="11279" name="Freeform 155"/>
              <p:cNvSpPr/>
              <p:nvPr/>
            </p:nvSpPr>
            <p:spPr>
              <a:xfrm>
                <a:off x="2944" y="2799"/>
                <a:ext cx="88" cy="72"/>
              </a:xfrm>
              <a:custGeom>
                <a:avLst/>
                <a:gdLst>
                  <a:gd name="txL" fmla="*/ 0 w 177"/>
                  <a:gd name="txT" fmla="*/ 0 h 144"/>
                  <a:gd name="txR" fmla="*/ 177 w 177"/>
                  <a:gd name="txB" fmla="*/ 144 h 144"/>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77" h="144">
                    <a:moveTo>
                      <a:pt x="15" y="1"/>
                    </a:moveTo>
                    <a:lnTo>
                      <a:pt x="0" y="26"/>
                    </a:lnTo>
                    <a:lnTo>
                      <a:pt x="5" y="34"/>
                    </a:lnTo>
                    <a:lnTo>
                      <a:pt x="16" y="55"/>
                    </a:lnTo>
                    <a:lnTo>
                      <a:pt x="33" y="83"/>
                    </a:lnTo>
                    <a:lnTo>
                      <a:pt x="56" y="110"/>
                    </a:lnTo>
                    <a:lnTo>
                      <a:pt x="82" y="132"/>
                    </a:lnTo>
                    <a:lnTo>
                      <a:pt x="109" y="144"/>
                    </a:lnTo>
                    <a:lnTo>
                      <a:pt x="137" y="137"/>
                    </a:lnTo>
                    <a:lnTo>
                      <a:pt x="164" y="106"/>
                    </a:lnTo>
                    <a:lnTo>
                      <a:pt x="174" y="85"/>
                    </a:lnTo>
                    <a:lnTo>
                      <a:pt x="177" y="67"/>
                    </a:lnTo>
                    <a:lnTo>
                      <a:pt x="176" y="50"/>
                    </a:lnTo>
                    <a:lnTo>
                      <a:pt x="170" y="38"/>
                    </a:lnTo>
                    <a:lnTo>
                      <a:pt x="161" y="27"/>
                    </a:lnTo>
                    <a:lnTo>
                      <a:pt x="147" y="19"/>
                    </a:lnTo>
                    <a:lnTo>
                      <a:pt x="132" y="12"/>
                    </a:lnTo>
                    <a:lnTo>
                      <a:pt x="116" y="8"/>
                    </a:lnTo>
                    <a:lnTo>
                      <a:pt x="98" y="4"/>
                    </a:lnTo>
                    <a:lnTo>
                      <a:pt x="81" y="2"/>
                    </a:lnTo>
                    <a:lnTo>
                      <a:pt x="63" y="1"/>
                    </a:lnTo>
                    <a:lnTo>
                      <a:pt x="48" y="0"/>
                    </a:lnTo>
                    <a:lnTo>
                      <a:pt x="35" y="0"/>
                    </a:lnTo>
                    <a:lnTo>
                      <a:pt x="24" y="1"/>
                    </a:lnTo>
                    <a:lnTo>
                      <a:pt x="17" y="1"/>
                    </a:lnTo>
                    <a:lnTo>
                      <a:pt x="15" y="1"/>
                    </a:lnTo>
                    <a:close/>
                  </a:path>
                </a:pathLst>
              </a:custGeom>
              <a:solidFill>
                <a:srgbClr val="6800E0">
                  <a:alpha val="100000"/>
                </a:srgbClr>
              </a:solidFill>
              <a:ln w="9525">
                <a:noFill/>
              </a:ln>
            </p:spPr>
            <p:txBody>
              <a:bodyPr/>
              <a:p>
                <a:endParaRPr lang="en-US"/>
              </a:p>
            </p:txBody>
          </p:sp>
          <p:sp>
            <p:nvSpPr>
              <p:cNvPr id="11280" name="Freeform 156"/>
              <p:cNvSpPr/>
              <p:nvPr/>
            </p:nvSpPr>
            <p:spPr>
              <a:xfrm>
                <a:off x="2943" y="2718"/>
                <a:ext cx="90" cy="72"/>
              </a:xfrm>
              <a:custGeom>
                <a:avLst/>
                <a:gdLst>
                  <a:gd name="txL" fmla="*/ 0 w 180"/>
                  <a:gd name="txT" fmla="*/ 0 h 143"/>
                  <a:gd name="txR" fmla="*/ 180 w 180"/>
                  <a:gd name="txB" fmla="*/ 143 h 143"/>
                </a:gdLst>
                <a:ahLst/>
                <a:cxnLst>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0" y="1"/>
                  </a:cxn>
                </a:cxnLst>
                <a:rect l="txL" t="txT" r="txR" b="txB"/>
                <a:pathLst>
                  <a:path w="180" h="143">
                    <a:moveTo>
                      <a:pt x="0" y="116"/>
                    </a:moveTo>
                    <a:lnTo>
                      <a:pt x="15" y="142"/>
                    </a:lnTo>
                    <a:lnTo>
                      <a:pt x="17" y="142"/>
                    </a:lnTo>
                    <a:lnTo>
                      <a:pt x="24" y="142"/>
                    </a:lnTo>
                    <a:lnTo>
                      <a:pt x="34" y="143"/>
                    </a:lnTo>
                    <a:lnTo>
                      <a:pt x="48" y="143"/>
                    </a:lnTo>
                    <a:lnTo>
                      <a:pt x="63" y="142"/>
                    </a:lnTo>
                    <a:lnTo>
                      <a:pt x="80" y="141"/>
                    </a:lnTo>
                    <a:lnTo>
                      <a:pt x="99" y="139"/>
                    </a:lnTo>
                    <a:lnTo>
                      <a:pt x="116" y="135"/>
                    </a:lnTo>
                    <a:lnTo>
                      <a:pt x="133" y="131"/>
                    </a:lnTo>
                    <a:lnTo>
                      <a:pt x="148" y="125"/>
                    </a:lnTo>
                    <a:lnTo>
                      <a:pt x="161" y="117"/>
                    </a:lnTo>
                    <a:lnTo>
                      <a:pt x="171" y="106"/>
                    </a:lnTo>
                    <a:lnTo>
                      <a:pt x="177" y="94"/>
                    </a:lnTo>
                    <a:lnTo>
                      <a:pt x="180" y="79"/>
                    </a:lnTo>
                    <a:lnTo>
                      <a:pt x="175" y="60"/>
                    </a:lnTo>
                    <a:lnTo>
                      <a:pt x="166" y="40"/>
                    </a:lnTo>
                    <a:lnTo>
                      <a:pt x="138" y="7"/>
                    </a:lnTo>
                    <a:lnTo>
                      <a:pt x="109" y="0"/>
                    </a:lnTo>
                    <a:lnTo>
                      <a:pt x="82" y="10"/>
                    </a:lnTo>
                    <a:lnTo>
                      <a:pt x="56" y="32"/>
                    </a:lnTo>
                    <a:lnTo>
                      <a:pt x="33" y="59"/>
                    </a:lnTo>
                    <a:lnTo>
                      <a:pt x="16" y="87"/>
                    </a:lnTo>
                    <a:lnTo>
                      <a:pt x="4" y="108"/>
                    </a:lnTo>
                    <a:lnTo>
                      <a:pt x="0" y="116"/>
                    </a:lnTo>
                    <a:close/>
                  </a:path>
                </a:pathLst>
              </a:custGeom>
              <a:solidFill>
                <a:srgbClr val="6800E0">
                  <a:alpha val="100000"/>
                </a:srgbClr>
              </a:solidFill>
              <a:ln w="9525">
                <a:noFill/>
              </a:ln>
            </p:spPr>
            <p:txBody>
              <a:bodyPr/>
              <a:p>
                <a:endParaRPr lang="en-US"/>
              </a:p>
            </p:txBody>
          </p:sp>
          <p:sp>
            <p:nvSpPr>
              <p:cNvPr id="11281" name="Freeform 157"/>
              <p:cNvSpPr/>
              <p:nvPr/>
            </p:nvSpPr>
            <p:spPr>
              <a:xfrm>
                <a:off x="3116" y="2261"/>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2" y="24"/>
                    </a:moveTo>
                    <a:lnTo>
                      <a:pt x="8" y="23"/>
                    </a:lnTo>
                    <a:lnTo>
                      <a:pt x="3" y="21"/>
                    </a:lnTo>
                    <a:lnTo>
                      <a:pt x="1" y="16"/>
                    </a:lnTo>
                    <a:lnTo>
                      <a:pt x="0" y="11"/>
                    </a:lnTo>
                    <a:lnTo>
                      <a:pt x="1" y="7"/>
                    </a:lnTo>
                    <a:lnTo>
                      <a:pt x="3" y="3"/>
                    </a:lnTo>
                    <a:lnTo>
                      <a:pt x="8" y="1"/>
                    </a:lnTo>
                    <a:lnTo>
                      <a:pt x="12" y="0"/>
                    </a:lnTo>
                    <a:lnTo>
                      <a:pt x="17" y="1"/>
                    </a:lnTo>
                    <a:lnTo>
                      <a:pt x="20" y="3"/>
                    </a:lnTo>
                    <a:lnTo>
                      <a:pt x="23" y="7"/>
                    </a:lnTo>
                    <a:lnTo>
                      <a:pt x="24" y="11"/>
                    </a:lnTo>
                    <a:lnTo>
                      <a:pt x="23" y="16"/>
                    </a:lnTo>
                    <a:lnTo>
                      <a:pt x="20" y="21"/>
                    </a:lnTo>
                    <a:lnTo>
                      <a:pt x="17" y="23"/>
                    </a:lnTo>
                    <a:lnTo>
                      <a:pt x="12" y="24"/>
                    </a:lnTo>
                    <a:close/>
                  </a:path>
                </a:pathLst>
              </a:custGeom>
              <a:solidFill>
                <a:srgbClr val="FFFF93">
                  <a:alpha val="100000"/>
                </a:srgbClr>
              </a:solidFill>
              <a:ln w="9525">
                <a:noFill/>
              </a:ln>
            </p:spPr>
            <p:txBody>
              <a:bodyPr/>
              <a:p>
                <a:endParaRPr lang="en-US"/>
              </a:p>
            </p:txBody>
          </p:sp>
          <p:sp>
            <p:nvSpPr>
              <p:cNvPr id="11282" name="Freeform 158"/>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11283" name="Freeform 159"/>
              <p:cNvSpPr/>
              <p:nvPr/>
            </p:nvSpPr>
            <p:spPr>
              <a:xfrm>
                <a:off x="3109" y="2221"/>
                <a:ext cx="26" cy="37"/>
              </a:xfrm>
              <a:custGeom>
                <a:avLst/>
                <a:gdLst>
                  <a:gd name="txL" fmla="*/ 0 w 52"/>
                  <a:gd name="txT" fmla="*/ 0 h 73"/>
                  <a:gd name="txR" fmla="*/ 52 w 52"/>
                  <a:gd name="txB" fmla="*/ 73 h 73"/>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Lst>
                <a:rect l="txL" t="txT" r="txR" b="tx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alpha val="100000"/>
                </a:srgbClr>
              </a:solidFill>
              <a:ln w="9525">
                <a:noFill/>
              </a:ln>
            </p:spPr>
            <p:txBody>
              <a:bodyPr/>
              <a:p>
                <a:endParaRPr lang="en-US"/>
              </a:p>
            </p:txBody>
          </p:sp>
          <p:sp>
            <p:nvSpPr>
              <p:cNvPr id="11284" name="Freeform 160"/>
              <p:cNvSpPr/>
              <p:nvPr/>
            </p:nvSpPr>
            <p:spPr>
              <a:xfrm>
                <a:off x="3080" y="2236"/>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8"/>
                    </a:lnTo>
                    <a:lnTo>
                      <a:pt x="70" y="44"/>
                    </a:lnTo>
                    <a:lnTo>
                      <a:pt x="64" y="36"/>
                    </a:lnTo>
                    <a:lnTo>
                      <a:pt x="58" y="25"/>
                    </a:lnTo>
                    <a:lnTo>
                      <a:pt x="49" y="14"/>
                    </a:lnTo>
                    <a:lnTo>
                      <a:pt x="39" y="5"/>
                    </a:lnTo>
                    <a:lnTo>
                      <a:pt x="28" y="0"/>
                    </a:lnTo>
                    <a:lnTo>
                      <a:pt x="16" y="4"/>
                    </a:lnTo>
                    <a:lnTo>
                      <a:pt x="6" y="17"/>
                    </a:lnTo>
                    <a:lnTo>
                      <a:pt x="0" y="33"/>
                    </a:lnTo>
                    <a:lnTo>
                      <a:pt x="3" y="43"/>
                    </a:lnTo>
                    <a:lnTo>
                      <a:pt x="11" y="51"/>
                    </a:lnTo>
                    <a:lnTo>
                      <a:pt x="25" y="56"/>
                    </a:lnTo>
                    <a:lnTo>
                      <a:pt x="39" y="58"/>
                    </a:lnTo>
                    <a:lnTo>
                      <a:pt x="52" y="58"/>
                    </a:lnTo>
                    <a:lnTo>
                      <a:pt x="62" y="58"/>
                    </a:lnTo>
                    <a:lnTo>
                      <a:pt x="66" y="58"/>
                    </a:lnTo>
                    <a:close/>
                  </a:path>
                </a:pathLst>
              </a:custGeom>
              <a:solidFill>
                <a:srgbClr val="6800E0">
                  <a:alpha val="100000"/>
                </a:srgbClr>
              </a:solidFill>
              <a:ln w="9525">
                <a:noFill/>
              </a:ln>
            </p:spPr>
            <p:txBody>
              <a:bodyPr/>
              <a:p>
                <a:endParaRPr lang="en-US"/>
              </a:p>
            </p:txBody>
          </p:sp>
          <p:sp>
            <p:nvSpPr>
              <p:cNvPr id="11285" name="Freeform 161"/>
              <p:cNvSpPr/>
              <p:nvPr/>
            </p:nvSpPr>
            <p:spPr>
              <a:xfrm>
                <a:off x="3080" y="2269"/>
                <a:ext cx="36" cy="28"/>
              </a:xfrm>
              <a:custGeom>
                <a:avLst/>
                <a:gdLst>
                  <a:gd name="txL" fmla="*/ 0 w 71"/>
                  <a:gd name="txT" fmla="*/ 0 h 57"/>
                  <a:gd name="txR" fmla="*/ 71 w 71"/>
                  <a:gd name="txB" fmla="*/ 57 h 57"/>
                </a:gdLst>
                <a:ahLst/>
                <a:cxnLst>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71" y="10"/>
                    </a:moveTo>
                    <a:lnTo>
                      <a:pt x="66" y="0"/>
                    </a:lnTo>
                    <a:lnTo>
                      <a:pt x="62" y="0"/>
                    </a:lnTo>
                    <a:lnTo>
                      <a:pt x="53" y="0"/>
                    </a:lnTo>
                    <a:lnTo>
                      <a:pt x="39" y="0"/>
                    </a:lnTo>
                    <a:lnTo>
                      <a:pt x="25" y="2"/>
                    </a:lnTo>
                    <a:lnTo>
                      <a:pt x="13" y="7"/>
                    </a:lnTo>
                    <a:lnTo>
                      <a:pt x="3" y="15"/>
                    </a:lnTo>
                    <a:lnTo>
                      <a:pt x="0" y="25"/>
                    </a:lnTo>
                    <a:lnTo>
                      <a:pt x="6" y="42"/>
                    </a:lnTo>
                    <a:lnTo>
                      <a:pt x="16" y="54"/>
                    </a:lnTo>
                    <a:lnTo>
                      <a:pt x="28" y="57"/>
                    </a:lnTo>
                    <a:lnTo>
                      <a:pt x="39" y="53"/>
                    </a:lnTo>
                    <a:lnTo>
                      <a:pt x="49" y="44"/>
                    </a:lnTo>
                    <a:lnTo>
                      <a:pt x="58" y="33"/>
                    </a:lnTo>
                    <a:lnTo>
                      <a:pt x="64" y="22"/>
                    </a:lnTo>
                    <a:lnTo>
                      <a:pt x="70" y="14"/>
                    </a:lnTo>
                    <a:lnTo>
                      <a:pt x="71" y="10"/>
                    </a:lnTo>
                    <a:close/>
                  </a:path>
                </a:pathLst>
              </a:custGeom>
              <a:solidFill>
                <a:srgbClr val="6800E0">
                  <a:alpha val="100000"/>
                </a:srgbClr>
              </a:solidFill>
              <a:ln w="9525">
                <a:noFill/>
              </a:ln>
            </p:spPr>
            <p:txBody>
              <a:bodyPr/>
              <a:p>
                <a:endParaRPr lang="en-US"/>
              </a:p>
            </p:txBody>
          </p:sp>
          <p:sp>
            <p:nvSpPr>
              <p:cNvPr id="11286" name="Freeform 162"/>
              <p:cNvSpPr/>
              <p:nvPr/>
            </p:nvSpPr>
            <p:spPr>
              <a:xfrm>
                <a:off x="3109" y="2277"/>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2" h="73">
                    <a:moveTo>
                      <a:pt x="32" y="0"/>
                    </a:moveTo>
                    <a:lnTo>
                      <a:pt x="20" y="0"/>
                    </a:lnTo>
                    <a:lnTo>
                      <a:pt x="18" y="4"/>
                    </a:lnTo>
                    <a:lnTo>
                      <a:pt x="14" y="12"/>
                    </a:lnTo>
                    <a:lnTo>
                      <a:pt x="8" y="23"/>
                    </a:lnTo>
                    <a:lnTo>
                      <a:pt x="2" y="36"/>
                    </a:lnTo>
                    <a:lnTo>
                      <a:pt x="0" y="50"/>
                    </a:lnTo>
                    <a:lnTo>
                      <a:pt x="1" y="61"/>
                    </a:lnTo>
                    <a:lnTo>
                      <a:pt x="9" y="69"/>
                    </a:lnTo>
                    <a:lnTo>
                      <a:pt x="25" y="73"/>
                    </a:lnTo>
                    <a:lnTo>
                      <a:pt x="41" y="69"/>
                    </a:lnTo>
                    <a:lnTo>
                      <a:pt x="50" y="61"/>
                    </a:lnTo>
                    <a:lnTo>
                      <a:pt x="52" y="50"/>
                    </a:lnTo>
                    <a:lnTo>
                      <a:pt x="49" y="36"/>
                    </a:lnTo>
                    <a:lnTo>
                      <a:pt x="45" y="23"/>
                    </a:lnTo>
                    <a:lnTo>
                      <a:pt x="39" y="12"/>
                    </a:lnTo>
                    <a:lnTo>
                      <a:pt x="34" y="4"/>
                    </a:lnTo>
                    <a:lnTo>
                      <a:pt x="32" y="0"/>
                    </a:lnTo>
                    <a:close/>
                  </a:path>
                </a:pathLst>
              </a:custGeom>
              <a:solidFill>
                <a:srgbClr val="6800E0">
                  <a:alpha val="100000"/>
                </a:srgbClr>
              </a:solidFill>
              <a:ln w="9525">
                <a:noFill/>
              </a:ln>
            </p:spPr>
            <p:txBody>
              <a:bodyPr/>
              <a:p>
                <a:endParaRPr lang="en-US"/>
              </a:p>
            </p:txBody>
          </p:sp>
          <p:sp>
            <p:nvSpPr>
              <p:cNvPr id="11287" name="Freeform 163"/>
              <p:cNvSpPr/>
              <p:nvPr/>
            </p:nvSpPr>
            <p:spPr>
              <a:xfrm>
                <a:off x="3129" y="2269"/>
                <a:ext cx="36" cy="28"/>
              </a:xfrm>
              <a:custGeom>
                <a:avLst/>
                <a:gdLst>
                  <a:gd name="txL" fmla="*/ 0 w 71"/>
                  <a:gd name="txT" fmla="*/ 0 h 57"/>
                  <a:gd name="txR" fmla="*/ 71 w 71"/>
                  <a:gd name="txB" fmla="*/ 57 h 57"/>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71" h="57">
                    <a:moveTo>
                      <a:pt x="6" y="0"/>
                    </a:moveTo>
                    <a:lnTo>
                      <a:pt x="0" y="10"/>
                    </a:lnTo>
                    <a:lnTo>
                      <a:pt x="1" y="14"/>
                    </a:lnTo>
                    <a:lnTo>
                      <a:pt x="7" y="22"/>
                    </a:lnTo>
                    <a:lnTo>
                      <a:pt x="14" y="33"/>
                    </a:lnTo>
                    <a:lnTo>
                      <a:pt x="23" y="44"/>
                    </a:lnTo>
                    <a:lnTo>
                      <a:pt x="32" y="53"/>
                    </a:lnTo>
                    <a:lnTo>
                      <a:pt x="44" y="57"/>
                    </a:lnTo>
                    <a:lnTo>
                      <a:pt x="55" y="54"/>
                    </a:lnTo>
                    <a:lnTo>
                      <a:pt x="66" y="42"/>
                    </a:lnTo>
                    <a:lnTo>
                      <a:pt x="71" y="25"/>
                    </a:lnTo>
                    <a:lnTo>
                      <a:pt x="68" y="15"/>
                    </a:lnTo>
                    <a:lnTo>
                      <a:pt x="60" y="7"/>
                    </a:lnTo>
                    <a:lnTo>
                      <a:pt x="46" y="2"/>
                    </a:lnTo>
                    <a:lnTo>
                      <a:pt x="32" y="0"/>
                    </a:lnTo>
                    <a:lnTo>
                      <a:pt x="19" y="0"/>
                    </a:lnTo>
                    <a:lnTo>
                      <a:pt x="9" y="0"/>
                    </a:lnTo>
                    <a:lnTo>
                      <a:pt x="6" y="0"/>
                    </a:lnTo>
                    <a:close/>
                  </a:path>
                </a:pathLst>
              </a:custGeom>
              <a:solidFill>
                <a:srgbClr val="6800E0">
                  <a:alpha val="100000"/>
                </a:srgbClr>
              </a:solidFill>
              <a:ln w="9525">
                <a:noFill/>
              </a:ln>
            </p:spPr>
            <p:txBody>
              <a:bodyPr/>
              <a:p>
                <a:endParaRPr lang="en-US"/>
              </a:p>
            </p:txBody>
          </p:sp>
          <p:sp>
            <p:nvSpPr>
              <p:cNvPr id="11288" name="Freeform 164"/>
              <p:cNvSpPr/>
              <p:nvPr/>
            </p:nvSpPr>
            <p:spPr>
              <a:xfrm>
                <a:off x="3129" y="2236"/>
                <a:ext cx="36" cy="28"/>
              </a:xfrm>
              <a:custGeom>
                <a:avLst/>
                <a:gdLst>
                  <a:gd name="txL" fmla="*/ 0 w 71"/>
                  <a:gd name="txT" fmla="*/ 0 h 57"/>
                  <a:gd name="txR" fmla="*/ 71 w 71"/>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1" h="57">
                    <a:moveTo>
                      <a:pt x="0" y="47"/>
                    </a:moveTo>
                    <a:lnTo>
                      <a:pt x="6" y="57"/>
                    </a:lnTo>
                    <a:lnTo>
                      <a:pt x="9" y="57"/>
                    </a:lnTo>
                    <a:lnTo>
                      <a:pt x="19" y="57"/>
                    </a:lnTo>
                    <a:lnTo>
                      <a:pt x="32" y="57"/>
                    </a:lnTo>
                    <a:lnTo>
                      <a:pt x="46" y="55"/>
                    </a:lnTo>
                    <a:lnTo>
                      <a:pt x="59" y="50"/>
                    </a:lnTo>
                    <a:lnTo>
                      <a:pt x="68" y="43"/>
                    </a:lnTo>
                    <a:lnTo>
                      <a:pt x="71" y="32"/>
                    </a:lnTo>
                    <a:lnTo>
                      <a:pt x="66" y="17"/>
                    </a:lnTo>
                    <a:lnTo>
                      <a:pt x="55" y="4"/>
                    </a:lnTo>
                    <a:lnTo>
                      <a:pt x="44" y="0"/>
                    </a:lnTo>
                    <a:lnTo>
                      <a:pt x="32" y="4"/>
                    </a:lnTo>
                    <a:lnTo>
                      <a:pt x="23" y="13"/>
                    </a:lnTo>
                    <a:lnTo>
                      <a:pt x="14" y="23"/>
                    </a:lnTo>
                    <a:lnTo>
                      <a:pt x="7" y="35"/>
                    </a:lnTo>
                    <a:lnTo>
                      <a:pt x="1" y="43"/>
                    </a:lnTo>
                    <a:lnTo>
                      <a:pt x="0" y="47"/>
                    </a:lnTo>
                    <a:close/>
                  </a:path>
                </a:pathLst>
              </a:custGeom>
              <a:solidFill>
                <a:srgbClr val="6800E0">
                  <a:alpha val="100000"/>
                </a:srgbClr>
              </a:solidFill>
              <a:ln w="9525">
                <a:noFill/>
              </a:ln>
            </p:spPr>
            <p:txBody>
              <a:bodyPr/>
              <a:p>
                <a:endParaRPr lang="en-US"/>
              </a:p>
            </p:txBody>
          </p:sp>
          <p:sp>
            <p:nvSpPr>
              <p:cNvPr id="11289" name="Freeform 165"/>
              <p:cNvSpPr/>
              <p:nvPr/>
            </p:nvSpPr>
            <p:spPr>
              <a:xfrm>
                <a:off x="3830" y="3106"/>
                <a:ext cx="12" cy="12"/>
              </a:xfrm>
              <a:custGeom>
                <a:avLst/>
                <a:gdLst>
                  <a:gd name="txL" fmla="*/ 0 w 24"/>
                  <a:gd name="txT" fmla="*/ 0 h 24"/>
                  <a:gd name="txR" fmla="*/ 24 w 24"/>
                  <a:gd name="txB" fmla="*/ 24 h 24"/>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24" h="24">
                    <a:moveTo>
                      <a:pt x="11" y="24"/>
                    </a:moveTo>
                    <a:lnTo>
                      <a:pt x="7" y="23"/>
                    </a:lnTo>
                    <a:lnTo>
                      <a:pt x="3" y="20"/>
                    </a:lnTo>
                    <a:lnTo>
                      <a:pt x="1" y="16"/>
                    </a:lnTo>
                    <a:lnTo>
                      <a:pt x="0" y="11"/>
                    </a:lnTo>
                    <a:lnTo>
                      <a:pt x="1" y="7"/>
                    </a:lnTo>
                    <a:lnTo>
                      <a:pt x="3" y="3"/>
                    </a:lnTo>
                    <a:lnTo>
                      <a:pt x="7" y="1"/>
                    </a:lnTo>
                    <a:lnTo>
                      <a:pt x="11" y="0"/>
                    </a:lnTo>
                    <a:lnTo>
                      <a:pt x="16" y="1"/>
                    </a:lnTo>
                    <a:lnTo>
                      <a:pt x="20" y="3"/>
                    </a:lnTo>
                    <a:lnTo>
                      <a:pt x="23" y="7"/>
                    </a:lnTo>
                    <a:lnTo>
                      <a:pt x="24" y="11"/>
                    </a:lnTo>
                    <a:lnTo>
                      <a:pt x="23" y="16"/>
                    </a:lnTo>
                    <a:lnTo>
                      <a:pt x="20" y="20"/>
                    </a:lnTo>
                    <a:lnTo>
                      <a:pt x="16" y="23"/>
                    </a:lnTo>
                    <a:lnTo>
                      <a:pt x="11" y="24"/>
                    </a:lnTo>
                    <a:close/>
                  </a:path>
                </a:pathLst>
              </a:custGeom>
              <a:solidFill>
                <a:srgbClr val="FFFF93">
                  <a:alpha val="100000"/>
                </a:srgbClr>
              </a:solidFill>
              <a:ln w="9525">
                <a:noFill/>
              </a:ln>
            </p:spPr>
            <p:txBody>
              <a:bodyPr/>
              <a:p>
                <a:endParaRPr lang="en-US"/>
              </a:p>
            </p:txBody>
          </p:sp>
          <p:sp>
            <p:nvSpPr>
              <p:cNvPr id="11290" name="Freeform 166"/>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11291" name="Freeform 167"/>
              <p:cNvSpPr/>
              <p:nvPr/>
            </p:nvSpPr>
            <p:spPr>
              <a:xfrm>
                <a:off x="3823" y="3066"/>
                <a:ext cx="26" cy="36"/>
              </a:xfrm>
              <a:custGeom>
                <a:avLst/>
                <a:gdLst>
                  <a:gd name="txL" fmla="*/ 0 w 53"/>
                  <a:gd name="txT" fmla="*/ 0 h 73"/>
                  <a:gd name="txR" fmla="*/ 53 w 53"/>
                  <a:gd name="txB" fmla="*/ 73 h 7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alpha val="100000"/>
                </a:srgbClr>
              </a:solidFill>
              <a:ln w="9525">
                <a:noFill/>
              </a:ln>
            </p:spPr>
            <p:txBody>
              <a:bodyPr/>
              <a:p>
                <a:endParaRPr lang="en-US"/>
              </a:p>
            </p:txBody>
          </p:sp>
          <p:sp>
            <p:nvSpPr>
              <p:cNvPr id="11292" name="Freeform 168"/>
              <p:cNvSpPr/>
              <p:nvPr/>
            </p:nvSpPr>
            <p:spPr>
              <a:xfrm>
                <a:off x="3793" y="3081"/>
                <a:ext cx="36" cy="29"/>
              </a:xfrm>
              <a:custGeom>
                <a:avLst/>
                <a:gdLst>
                  <a:gd name="txL" fmla="*/ 0 w 71"/>
                  <a:gd name="txT" fmla="*/ 0 h 58"/>
                  <a:gd name="txR" fmla="*/ 71 w 71"/>
                  <a:gd name="txB" fmla="*/ 58 h 58"/>
                </a:gdLst>
                <a:ahLst/>
                <a:cxnLst>
                  <a:cxn ang="0">
                    <a:pos x="1" y="1"/>
                  </a:cxn>
                  <a:cxn ang="0">
                    <a:pos x="1" y="1"/>
                  </a:cxn>
                  <a:cxn ang="0">
                    <a:pos x="1" y="1"/>
                  </a:cxn>
                  <a:cxn ang="0">
                    <a:pos x="1" y="1"/>
                  </a:cxn>
                  <a:cxn ang="0">
                    <a:pos x="1" y="1"/>
                  </a:cxn>
                  <a:cxn ang="0">
                    <a:pos x="1" y="1"/>
                  </a:cxn>
                  <a:cxn ang="0">
                    <a:pos x="1" y="1"/>
                  </a:cxn>
                  <a:cxn ang="0">
                    <a:pos x="1" y="0"/>
                  </a:cxn>
                  <a:cxn ang="0">
                    <a:pos x="1" y="1"/>
                  </a:cxn>
                  <a:cxn ang="0">
                    <a:pos x="1" y="1"/>
                  </a:cxn>
                  <a:cxn ang="0">
                    <a:pos x="0" y="1"/>
                  </a:cxn>
                  <a:cxn ang="0">
                    <a:pos x="1" y="1"/>
                  </a:cxn>
                  <a:cxn ang="0">
                    <a:pos x="1" y="1"/>
                  </a:cxn>
                  <a:cxn ang="0">
                    <a:pos x="1" y="1"/>
                  </a:cxn>
                  <a:cxn ang="0">
                    <a:pos x="1" y="1"/>
                  </a:cxn>
                  <a:cxn ang="0">
                    <a:pos x="1" y="1"/>
                  </a:cxn>
                  <a:cxn ang="0">
                    <a:pos x="1" y="1"/>
                  </a:cxn>
                  <a:cxn ang="0">
                    <a:pos x="1" y="1"/>
                  </a:cxn>
                </a:cxnLst>
                <a:rect l="txL" t="txT" r="txR" b="txB"/>
                <a:pathLst>
                  <a:path w="71" h="58">
                    <a:moveTo>
                      <a:pt x="66" y="58"/>
                    </a:moveTo>
                    <a:lnTo>
                      <a:pt x="71" y="47"/>
                    </a:lnTo>
                    <a:lnTo>
                      <a:pt x="70" y="44"/>
                    </a:lnTo>
                    <a:lnTo>
                      <a:pt x="64" y="36"/>
                    </a:lnTo>
                    <a:lnTo>
                      <a:pt x="58" y="24"/>
                    </a:lnTo>
                    <a:lnTo>
                      <a:pt x="49" y="14"/>
                    </a:lnTo>
                    <a:lnTo>
                      <a:pt x="39" y="5"/>
                    </a:lnTo>
                    <a:lnTo>
                      <a:pt x="28" y="0"/>
                    </a:lnTo>
                    <a:lnTo>
                      <a:pt x="16" y="4"/>
                    </a:lnTo>
                    <a:lnTo>
                      <a:pt x="6" y="16"/>
                    </a:lnTo>
                    <a:lnTo>
                      <a:pt x="0" y="32"/>
                    </a:lnTo>
                    <a:lnTo>
                      <a:pt x="3" y="43"/>
                    </a:lnTo>
                    <a:lnTo>
                      <a:pt x="13" y="51"/>
                    </a:lnTo>
                    <a:lnTo>
                      <a:pt x="25" y="55"/>
                    </a:lnTo>
                    <a:lnTo>
                      <a:pt x="39" y="58"/>
                    </a:lnTo>
                    <a:lnTo>
                      <a:pt x="53" y="58"/>
                    </a:lnTo>
                    <a:lnTo>
                      <a:pt x="62" y="58"/>
                    </a:lnTo>
                    <a:lnTo>
                      <a:pt x="66" y="58"/>
                    </a:lnTo>
                    <a:close/>
                  </a:path>
                </a:pathLst>
              </a:custGeom>
              <a:solidFill>
                <a:srgbClr val="6800E0">
                  <a:alpha val="100000"/>
                </a:srgbClr>
              </a:solidFill>
              <a:ln w="9525">
                <a:noFill/>
              </a:ln>
            </p:spPr>
            <p:txBody>
              <a:bodyPr/>
              <a:p>
                <a:endParaRPr lang="en-US"/>
              </a:p>
            </p:txBody>
          </p:sp>
          <p:sp>
            <p:nvSpPr>
              <p:cNvPr id="11293" name="Freeform 169"/>
              <p:cNvSpPr/>
              <p:nvPr/>
            </p:nvSpPr>
            <p:spPr>
              <a:xfrm>
                <a:off x="3793" y="3114"/>
                <a:ext cx="37" cy="28"/>
              </a:xfrm>
              <a:custGeom>
                <a:avLst/>
                <a:gdLst>
                  <a:gd name="txL" fmla="*/ 0 w 72"/>
                  <a:gd name="txT" fmla="*/ 0 h 56"/>
                  <a:gd name="txR" fmla="*/ 72 w 72"/>
                  <a:gd name="txB" fmla="*/ 56 h 56"/>
                </a:gdLst>
                <a:ahLst/>
                <a:cxnLst>
                  <a:cxn ang="0">
                    <a:pos x="1" y="1"/>
                  </a:cxn>
                  <a:cxn ang="0">
                    <a:pos x="1" y="0"/>
                  </a:cxn>
                  <a:cxn ang="0">
                    <a:pos x="1" y="0"/>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2" h="56">
                    <a:moveTo>
                      <a:pt x="72" y="10"/>
                    </a:moveTo>
                    <a:lnTo>
                      <a:pt x="67" y="0"/>
                    </a:lnTo>
                    <a:lnTo>
                      <a:pt x="63" y="0"/>
                    </a:lnTo>
                    <a:lnTo>
                      <a:pt x="53" y="0"/>
                    </a:lnTo>
                    <a:lnTo>
                      <a:pt x="40" y="0"/>
                    </a:lnTo>
                    <a:lnTo>
                      <a:pt x="26" y="2"/>
                    </a:lnTo>
                    <a:lnTo>
                      <a:pt x="13" y="7"/>
                    </a:lnTo>
                    <a:lnTo>
                      <a:pt x="3" y="15"/>
                    </a:lnTo>
                    <a:lnTo>
                      <a:pt x="0" y="25"/>
                    </a:lnTo>
                    <a:lnTo>
                      <a:pt x="6" y="41"/>
                    </a:lnTo>
                    <a:lnTo>
                      <a:pt x="17" y="54"/>
                    </a:lnTo>
                    <a:lnTo>
                      <a:pt x="29" y="56"/>
                    </a:lnTo>
                    <a:lnTo>
                      <a:pt x="39" y="53"/>
                    </a:lnTo>
                    <a:lnTo>
                      <a:pt x="49" y="44"/>
                    </a:lnTo>
                    <a:lnTo>
                      <a:pt x="59" y="33"/>
                    </a:lnTo>
                    <a:lnTo>
                      <a:pt x="66" y="22"/>
                    </a:lnTo>
                    <a:lnTo>
                      <a:pt x="71" y="14"/>
                    </a:lnTo>
                    <a:lnTo>
                      <a:pt x="72" y="10"/>
                    </a:lnTo>
                    <a:close/>
                  </a:path>
                </a:pathLst>
              </a:custGeom>
              <a:solidFill>
                <a:srgbClr val="6800E0">
                  <a:alpha val="100000"/>
                </a:srgbClr>
              </a:solidFill>
              <a:ln w="9525">
                <a:noFill/>
              </a:ln>
            </p:spPr>
            <p:txBody>
              <a:bodyPr/>
              <a:p>
                <a:endParaRPr lang="en-US"/>
              </a:p>
            </p:txBody>
          </p:sp>
          <p:sp>
            <p:nvSpPr>
              <p:cNvPr id="11294" name="Freeform 170"/>
              <p:cNvSpPr/>
              <p:nvPr/>
            </p:nvSpPr>
            <p:spPr>
              <a:xfrm>
                <a:off x="3823" y="3121"/>
                <a:ext cx="26" cy="37"/>
              </a:xfrm>
              <a:custGeom>
                <a:avLst/>
                <a:gdLst>
                  <a:gd name="txL" fmla="*/ 0 w 53"/>
                  <a:gd name="txT" fmla="*/ 0 h 72"/>
                  <a:gd name="txR" fmla="*/ 53 w 53"/>
                  <a:gd name="txB" fmla="*/ 72 h 72"/>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53" h="72">
                    <a:moveTo>
                      <a:pt x="33" y="0"/>
                    </a:moveTo>
                    <a:lnTo>
                      <a:pt x="20" y="0"/>
                    </a:lnTo>
                    <a:lnTo>
                      <a:pt x="18" y="3"/>
                    </a:lnTo>
                    <a:lnTo>
                      <a:pt x="13" y="11"/>
                    </a:lnTo>
                    <a:lnTo>
                      <a:pt x="8" y="23"/>
                    </a:lnTo>
                    <a:lnTo>
                      <a:pt x="3" y="35"/>
                    </a:lnTo>
                    <a:lnTo>
                      <a:pt x="0" y="49"/>
                    </a:lnTo>
                    <a:lnTo>
                      <a:pt x="2" y="61"/>
                    </a:lnTo>
                    <a:lnTo>
                      <a:pt x="10" y="69"/>
                    </a:lnTo>
                    <a:lnTo>
                      <a:pt x="26" y="72"/>
                    </a:lnTo>
                    <a:lnTo>
                      <a:pt x="42" y="69"/>
                    </a:lnTo>
                    <a:lnTo>
                      <a:pt x="51" y="61"/>
                    </a:lnTo>
                    <a:lnTo>
                      <a:pt x="53" y="49"/>
                    </a:lnTo>
                    <a:lnTo>
                      <a:pt x="50" y="35"/>
                    </a:lnTo>
                    <a:lnTo>
                      <a:pt x="46" y="23"/>
                    </a:lnTo>
                    <a:lnTo>
                      <a:pt x="40" y="11"/>
                    </a:lnTo>
                    <a:lnTo>
                      <a:pt x="35" y="3"/>
                    </a:lnTo>
                    <a:lnTo>
                      <a:pt x="33" y="0"/>
                    </a:lnTo>
                    <a:close/>
                  </a:path>
                </a:pathLst>
              </a:custGeom>
              <a:solidFill>
                <a:srgbClr val="6800E0">
                  <a:alpha val="100000"/>
                </a:srgbClr>
              </a:solidFill>
              <a:ln w="9525">
                <a:noFill/>
              </a:ln>
            </p:spPr>
            <p:txBody>
              <a:bodyPr/>
              <a:p>
                <a:endParaRPr lang="en-US"/>
              </a:p>
            </p:txBody>
          </p:sp>
          <p:sp>
            <p:nvSpPr>
              <p:cNvPr id="11295" name="Freeform 171"/>
              <p:cNvSpPr/>
              <p:nvPr/>
            </p:nvSpPr>
            <p:spPr>
              <a:xfrm>
                <a:off x="3843" y="3114"/>
                <a:ext cx="36" cy="28"/>
              </a:xfrm>
              <a:custGeom>
                <a:avLst/>
                <a:gdLst>
                  <a:gd name="txL" fmla="*/ 0 w 71"/>
                  <a:gd name="txT" fmla="*/ 0 h 56"/>
                  <a:gd name="txR" fmla="*/ 71 w 71"/>
                  <a:gd name="txB" fmla="*/ 56 h 56"/>
                </a:gdLst>
                <a:ahLst/>
                <a:cxnLst>
                  <a:cxn ang="0">
                    <a:pos x="1"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Lst>
                <a:rect l="txL" t="txT" r="txR" b="txB"/>
                <a:pathLst>
                  <a:path w="71" h="56">
                    <a:moveTo>
                      <a:pt x="6" y="0"/>
                    </a:moveTo>
                    <a:lnTo>
                      <a:pt x="0" y="10"/>
                    </a:lnTo>
                    <a:lnTo>
                      <a:pt x="1" y="14"/>
                    </a:lnTo>
                    <a:lnTo>
                      <a:pt x="7" y="22"/>
                    </a:lnTo>
                    <a:lnTo>
                      <a:pt x="14" y="33"/>
                    </a:lnTo>
                    <a:lnTo>
                      <a:pt x="23" y="44"/>
                    </a:lnTo>
                    <a:lnTo>
                      <a:pt x="32" y="53"/>
                    </a:lnTo>
                    <a:lnTo>
                      <a:pt x="44" y="56"/>
                    </a:lnTo>
                    <a:lnTo>
                      <a:pt x="55" y="54"/>
                    </a:lnTo>
                    <a:lnTo>
                      <a:pt x="66" y="41"/>
                    </a:lnTo>
                    <a:lnTo>
                      <a:pt x="71" y="25"/>
                    </a:lnTo>
                    <a:lnTo>
                      <a:pt x="68" y="15"/>
                    </a:lnTo>
                    <a:lnTo>
                      <a:pt x="59" y="7"/>
                    </a:lnTo>
                    <a:lnTo>
                      <a:pt x="46" y="2"/>
                    </a:lnTo>
                    <a:lnTo>
                      <a:pt x="32"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11296" name="Freeform 172"/>
              <p:cNvSpPr/>
              <p:nvPr/>
            </p:nvSpPr>
            <p:spPr>
              <a:xfrm>
                <a:off x="3842" y="3081"/>
                <a:ext cx="37" cy="28"/>
              </a:xfrm>
              <a:custGeom>
                <a:avLst/>
                <a:gdLst>
                  <a:gd name="txL" fmla="*/ 0 w 72"/>
                  <a:gd name="txT" fmla="*/ 0 h 57"/>
                  <a:gd name="txR" fmla="*/ 72 w 72"/>
                  <a:gd name="txB" fmla="*/ 57 h 5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72" h="57">
                    <a:moveTo>
                      <a:pt x="0" y="46"/>
                    </a:moveTo>
                    <a:lnTo>
                      <a:pt x="6" y="57"/>
                    </a:lnTo>
                    <a:lnTo>
                      <a:pt x="9" y="57"/>
                    </a:lnTo>
                    <a:lnTo>
                      <a:pt x="19" y="57"/>
                    </a:lnTo>
                    <a:lnTo>
                      <a:pt x="32" y="57"/>
                    </a:lnTo>
                    <a:lnTo>
                      <a:pt x="47" y="54"/>
                    </a:lnTo>
                    <a:lnTo>
                      <a:pt x="60" y="50"/>
                    </a:lnTo>
                    <a:lnTo>
                      <a:pt x="69" y="43"/>
                    </a:lnTo>
                    <a:lnTo>
                      <a:pt x="72" y="31"/>
                    </a:lnTo>
                    <a:lnTo>
                      <a:pt x="67" y="16"/>
                    </a:lnTo>
                    <a:lnTo>
                      <a:pt x="55" y="4"/>
                    </a:lnTo>
                    <a:lnTo>
                      <a:pt x="44" y="0"/>
                    </a:lnTo>
                    <a:lnTo>
                      <a:pt x="33" y="4"/>
                    </a:lnTo>
                    <a:lnTo>
                      <a:pt x="23" y="13"/>
                    </a:lnTo>
                    <a:lnTo>
                      <a:pt x="14" y="23"/>
                    </a:lnTo>
                    <a:lnTo>
                      <a:pt x="7" y="35"/>
                    </a:lnTo>
                    <a:lnTo>
                      <a:pt x="1" y="43"/>
                    </a:lnTo>
                    <a:lnTo>
                      <a:pt x="0" y="46"/>
                    </a:lnTo>
                    <a:close/>
                  </a:path>
                </a:pathLst>
              </a:custGeom>
              <a:solidFill>
                <a:srgbClr val="6800E0">
                  <a:alpha val="100000"/>
                </a:srgbClr>
              </a:solidFill>
              <a:ln w="9525">
                <a:noFill/>
              </a:ln>
            </p:spPr>
            <p:txBody>
              <a:bodyPr/>
              <a:p>
                <a:endParaRPr lang="en-US"/>
              </a:p>
            </p:txBody>
          </p:sp>
          <p:sp>
            <p:nvSpPr>
              <p:cNvPr id="11297" name="Freeform 173"/>
              <p:cNvSpPr/>
              <p:nvPr/>
            </p:nvSpPr>
            <p:spPr>
              <a:xfrm>
                <a:off x="3134" y="3087"/>
                <a:ext cx="11" cy="12"/>
              </a:xfrm>
              <a:custGeom>
                <a:avLst/>
                <a:gdLst>
                  <a:gd name="txL" fmla="*/ 0 w 23"/>
                  <a:gd name="txT" fmla="*/ 0 h 24"/>
                  <a:gd name="txR" fmla="*/ 23 w 23"/>
                  <a:gd name="txB" fmla="*/ 24 h 24"/>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23" h="24">
                    <a:moveTo>
                      <a:pt x="12" y="24"/>
                    </a:moveTo>
                    <a:lnTo>
                      <a:pt x="7" y="23"/>
                    </a:lnTo>
                    <a:lnTo>
                      <a:pt x="4" y="20"/>
                    </a:lnTo>
                    <a:lnTo>
                      <a:pt x="1" y="17"/>
                    </a:lnTo>
                    <a:lnTo>
                      <a:pt x="0" y="12"/>
                    </a:lnTo>
                    <a:lnTo>
                      <a:pt x="1" y="8"/>
                    </a:lnTo>
                    <a:lnTo>
                      <a:pt x="4" y="3"/>
                    </a:lnTo>
                    <a:lnTo>
                      <a:pt x="7" y="1"/>
                    </a:lnTo>
                    <a:lnTo>
                      <a:pt x="12" y="0"/>
                    </a:lnTo>
                    <a:lnTo>
                      <a:pt x="16" y="1"/>
                    </a:lnTo>
                    <a:lnTo>
                      <a:pt x="20" y="3"/>
                    </a:lnTo>
                    <a:lnTo>
                      <a:pt x="22" y="8"/>
                    </a:lnTo>
                    <a:lnTo>
                      <a:pt x="23" y="12"/>
                    </a:lnTo>
                    <a:lnTo>
                      <a:pt x="22" y="17"/>
                    </a:lnTo>
                    <a:lnTo>
                      <a:pt x="20" y="20"/>
                    </a:lnTo>
                    <a:lnTo>
                      <a:pt x="16" y="23"/>
                    </a:lnTo>
                    <a:lnTo>
                      <a:pt x="12" y="24"/>
                    </a:lnTo>
                    <a:close/>
                  </a:path>
                </a:pathLst>
              </a:custGeom>
              <a:solidFill>
                <a:srgbClr val="FFFF93">
                  <a:alpha val="100000"/>
                </a:srgbClr>
              </a:solidFill>
              <a:ln w="9525">
                <a:noFill/>
              </a:ln>
            </p:spPr>
            <p:txBody>
              <a:bodyPr/>
              <a:p>
                <a:endParaRPr lang="en-US"/>
              </a:p>
            </p:txBody>
          </p:sp>
          <p:sp>
            <p:nvSpPr>
              <p:cNvPr id="11298" name="Freeform 174"/>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11299" name="Freeform 175"/>
              <p:cNvSpPr/>
              <p:nvPr/>
            </p:nvSpPr>
            <p:spPr>
              <a:xfrm>
                <a:off x="3126" y="3048"/>
                <a:ext cx="26" cy="36"/>
              </a:xfrm>
              <a:custGeom>
                <a:avLst/>
                <a:gdLst>
                  <a:gd name="txL" fmla="*/ 0 w 52"/>
                  <a:gd name="txT" fmla="*/ 0 h 73"/>
                  <a:gd name="txR" fmla="*/ 52 w 52"/>
                  <a:gd name="txB" fmla="*/ 73 h 73"/>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Lst>
                <a:rect l="txL" t="txT" r="txR" b="tx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alpha val="100000"/>
                </a:srgbClr>
              </a:solidFill>
              <a:ln w="9525">
                <a:noFill/>
              </a:ln>
            </p:spPr>
            <p:txBody>
              <a:bodyPr/>
              <a:p>
                <a:endParaRPr lang="en-US"/>
              </a:p>
            </p:txBody>
          </p:sp>
          <p:sp>
            <p:nvSpPr>
              <p:cNvPr id="11300" name="Freeform 176"/>
              <p:cNvSpPr/>
              <p:nvPr/>
            </p:nvSpPr>
            <p:spPr>
              <a:xfrm>
                <a:off x="3097" y="3063"/>
                <a:ext cx="35" cy="28"/>
              </a:xfrm>
              <a:custGeom>
                <a:avLst/>
                <a:gdLst>
                  <a:gd name="txL" fmla="*/ 0 w 72"/>
                  <a:gd name="txT" fmla="*/ 0 h 58"/>
                  <a:gd name="txR" fmla="*/ 72 w 72"/>
                  <a:gd name="txB" fmla="*/ 58 h 58"/>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72" h="58">
                    <a:moveTo>
                      <a:pt x="66" y="58"/>
                    </a:moveTo>
                    <a:lnTo>
                      <a:pt x="72" y="47"/>
                    </a:lnTo>
                    <a:lnTo>
                      <a:pt x="71" y="44"/>
                    </a:lnTo>
                    <a:lnTo>
                      <a:pt x="65" y="36"/>
                    </a:lnTo>
                    <a:lnTo>
                      <a:pt x="58" y="24"/>
                    </a:lnTo>
                    <a:lnTo>
                      <a:pt x="50" y="14"/>
                    </a:lnTo>
                    <a:lnTo>
                      <a:pt x="40" y="5"/>
                    </a:lnTo>
                    <a:lnTo>
                      <a:pt x="28" y="0"/>
                    </a:lnTo>
                    <a:lnTo>
                      <a:pt x="16" y="3"/>
                    </a:lnTo>
                    <a:lnTo>
                      <a:pt x="6" y="15"/>
                    </a:lnTo>
                    <a:lnTo>
                      <a:pt x="0" y="31"/>
                    </a:lnTo>
                    <a:lnTo>
                      <a:pt x="4" y="43"/>
                    </a:lnTo>
                    <a:lnTo>
                      <a:pt x="12" y="51"/>
                    </a:lnTo>
                    <a:lnTo>
                      <a:pt x="26" y="56"/>
                    </a:lnTo>
                    <a:lnTo>
                      <a:pt x="40" y="58"/>
                    </a:lnTo>
                    <a:lnTo>
                      <a:pt x="52" y="58"/>
                    </a:lnTo>
                    <a:lnTo>
                      <a:pt x="63" y="58"/>
                    </a:lnTo>
                    <a:lnTo>
                      <a:pt x="66" y="58"/>
                    </a:lnTo>
                    <a:close/>
                  </a:path>
                </a:pathLst>
              </a:custGeom>
              <a:solidFill>
                <a:srgbClr val="6800E0">
                  <a:alpha val="100000"/>
                </a:srgbClr>
              </a:solidFill>
              <a:ln w="9525">
                <a:noFill/>
              </a:ln>
            </p:spPr>
            <p:txBody>
              <a:bodyPr/>
              <a:p>
                <a:endParaRPr lang="en-US"/>
              </a:p>
            </p:txBody>
          </p:sp>
          <p:sp>
            <p:nvSpPr>
              <p:cNvPr id="11301" name="Freeform 177"/>
              <p:cNvSpPr/>
              <p:nvPr/>
            </p:nvSpPr>
            <p:spPr>
              <a:xfrm>
                <a:off x="3097" y="3095"/>
                <a:ext cx="35" cy="29"/>
              </a:xfrm>
              <a:custGeom>
                <a:avLst/>
                <a:gdLst>
                  <a:gd name="txL" fmla="*/ 0 w 72"/>
                  <a:gd name="txT" fmla="*/ 0 h 56"/>
                  <a:gd name="txR" fmla="*/ 72 w 72"/>
                  <a:gd name="txB" fmla="*/ 56 h 56"/>
                </a:gdLst>
                <a:ahLst/>
                <a:cxnLst>
                  <a:cxn ang="0">
                    <a:pos x="0" y="1"/>
                  </a:cxn>
                  <a:cxn ang="0">
                    <a:pos x="0" y="0"/>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72" h="56">
                    <a:moveTo>
                      <a:pt x="72" y="10"/>
                    </a:moveTo>
                    <a:lnTo>
                      <a:pt x="66" y="0"/>
                    </a:lnTo>
                    <a:lnTo>
                      <a:pt x="63" y="0"/>
                    </a:lnTo>
                    <a:lnTo>
                      <a:pt x="53" y="0"/>
                    </a:lnTo>
                    <a:lnTo>
                      <a:pt x="40" y="0"/>
                    </a:lnTo>
                    <a:lnTo>
                      <a:pt x="26" y="2"/>
                    </a:lnTo>
                    <a:lnTo>
                      <a:pt x="13" y="7"/>
                    </a:lnTo>
                    <a:lnTo>
                      <a:pt x="4" y="14"/>
                    </a:lnTo>
                    <a:lnTo>
                      <a:pt x="0" y="25"/>
                    </a:lnTo>
                    <a:lnTo>
                      <a:pt x="6" y="40"/>
                    </a:lnTo>
                    <a:lnTo>
                      <a:pt x="16" y="53"/>
                    </a:lnTo>
                    <a:lnTo>
                      <a:pt x="28" y="56"/>
                    </a:lnTo>
                    <a:lnTo>
                      <a:pt x="40" y="53"/>
                    </a:lnTo>
                    <a:lnTo>
                      <a:pt x="50" y="44"/>
                    </a:lnTo>
                    <a:lnTo>
                      <a:pt x="58" y="33"/>
                    </a:lnTo>
                    <a:lnTo>
                      <a:pt x="65" y="22"/>
                    </a:lnTo>
                    <a:lnTo>
                      <a:pt x="71" y="14"/>
                    </a:lnTo>
                    <a:lnTo>
                      <a:pt x="72" y="10"/>
                    </a:lnTo>
                    <a:close/>
                  </a:path>
                </a:pathLst>
              </a:custGeom>
              <a:solidFill>
                <a:srgbClr val="6800E0">
                  <a:alpha val="100000"/>
                </a:srgbClr>
              </a:solidFill>
              <a:ln w="9525">
                <a:noFill/>
              </a:ln>
            </p:spPr>
            <p:txBody>
              <a:bodyPr/>
              <a:p>
                <a:endParaRPr lang="en-US"/>
              </a:p>
            </p:txBody>
          </p:sp>
          <p:sp>
            <p:nvSpPr>
              <p:cNvPr id="11302" name="Freeform 178"/>
              <p:cNvSpPr/>
              <p:nvPr/>
            </p:nvSpPr>
            <p:spPr>
              <a:xfrm>
                <a:off x="3126" y="3102"/>
                <a:ext cx="27" cy="37"/>
              </a:xfrm>
              <a:custGeom>
                <a:avLst/>
                <a:gdLst>
                  <a:gd name="txL" fmla="*/ 0 w 53"/>
                  <a:gd name="txT" fmla="*/ 0 h 72"/>
                  <a:gd name="txR" fmla="*/ 53 w 53"/>
                  <a:gd name="txB" fmla="*/ 72 h 72"/>
                </a:gdLst>
                <a:ahLst/>
                <a:cxnLst>
                  <a:cxn ang="0">
                    <a:pos x="1" y="0"/>
                  </a:cxn>
                  <a:cxn ang="0">
                    <a:pos x="1" y="0"/>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53" h="72">
                    <a:moveTo>
                      <a:pt x="32" y="0"/>
                    </a:moveTo>
                    <a:lnTo>
                      <a:pt x="21" y="0"/>
                    </a:lnTo>
                    <a:lnTo>
                      <a:pt x="19" y="3"/>
                    </a:lnTo>
                    <a:lnTo>
                      <a:pt x="14" y="11"/>
                    </a:lnTo>
                    <a:lnTo>
                      <a:pt x="8" y="23"/>
                    </a:lnTo>
                    <a:lnTo>
                      <a:pt x="2" y="35"/>
                    </a:lnTo>
                    <a:lnTo>
                      <a:pt x="0" y="49"/>
                    </a:lnTo>
                    <a:lnTo>
                      <a:pt x="2" y="61"/>
                    </a:lnTo>
                    <a:lnTo>
                      <a:pt x="10" y="69"/>
                    </a:lnTo>
                    <a:lnTo>
                      <a:pt x="27" y="72"/>
                    </a:lnTo>
                    <a:lnTo>
                      <a:pt x="43" y="69"/>
                    </a:lnTo>
                    <a:lnTo>
                      <a:pt x="51" y="61"/>
                    </a:lnTo>
                    <a:lnTo>
                      <a:pt x="53" y="49"/>
                    </a:lnTo>
                    <a:lnTo>
                      <a:pt x="51" y="35"/>
                    </a:lnTo>
                    <a:lnTo>
                      <a:pt x="45" y="23"/>
                    </a:lnTo>
                    <a:lnTo>
                      <a:pt x="39" y="11"/>
                    </a:lnTo>
                    <a:lnTo>
                      <a:pt x="35" y="3"/>
                    </a:lnTo>
                    <a:lnTo>
                      <a:pt x="32" y="0"/>
                    </a:lnTo>
                    <a:close/>
                  </a:path>
                </a:pathLst>
              </a:custGeom>
              <a:solidFill>
                <a:srgbClr val="6800E0">
                  <a:alpha val="100000"/>
                </a:srgbClr>
              </a:solidFill>
              <a:ln w="9525">
                <a:noFill/>
              </a:ln>
            </p:spPr>
            <p:txBody>
              <a:bodyPr/>
              <a:p>
                <a:endParaRPr lang="en-US"/>
              </a:p>
            </p:txBody>
          </p:sp>
          <p:sp>
            <p:nvSpPr>
              <p:cNvPr id="11303" name="Freeform 179"/>
              <p:cNvSpPr/>
              <p:nvPr/>
            </p:nvSpPr>
            <p:spPr>
              <a:xfrm>
                <a:off x="3146" y="3095"/>
                <a:ext cx="35" cy="29"/>
              </a:xfrm>
              <a:custGeom>
                <a:avLst/>
                <a:gdLst>
                  <a:gd name="txL" fmla="*/ 0 w 72"/>
                  <a:gd name="txT" fmla="*/ 0 h 57"/>
                  <a:gd name="txR" fmla="*/ 72 w 72"/>
                  <a:gd name="txB" fmla="*/ 57 h 57"/>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0"/>
                  </a:cxn>
                </a:cxnLst>
                <a:rect l="txL" t="txT" r="txR" b="txB"/>
                <a:pathLst>
                  <a:path w="72" h="57">
                    <a:moveTo>
                      <a:pt x="6" y="0"/>
                    </a:moveTo>
                    <a:lnTo>
                      <a:pt x="0" y="10"/>
                    </a:lnTo>
                    <a:lnTo>
                      <a:pt x="1" y="14"/>
                    </a:lnTo>
                    <a:lnTo>
                      <a:pt x="7" y="22"/>
                    </a:lnTo>
                    <a:lnTo>
                      <a:pt x="14" y="33"/>
                    </a:lnTo>
                    <a:lnTo>
                      <a:pt x="23" y="43"/>
                    </a:lnTo>
                    <a:lnTo>
                      <a:pt x="33" y="53"/>
                    </a:lnTo>
                    <a:lnTo>
                      <a:pt x="44" y="57"/>
                    </a:lnTo>
                    <a:lnTo>
                      <a:pt x="56" y="55"/>
                    </a:lnTo>
                    <a:lnTo>
                      <a:pt x="66" y="42"/>
                    </a:lnTo>
                    <a:lnTo>
                      <a:pt x="72" y="26"/>
                    </a:lnTo>
                    <a:lnTo>
                      <a:pt x="68" y="15"/>
                    </a:lnTo>
                    <a:lnTo>
                      <a:pt x="60" y="7"/>
                    </a:lnTo>
                    <a:lnTo>
                      <a:pt x="46" y="2"/>
                    </a:lnTo>
                    <a:lnTo>
                      <a:pt x="33" y="0"/>
                    </a:lnTo>
                    <a:lnTo>
                      <a:pt x="20" y="0"/>
                    </a:lnTo>
                    <a:lnTo>
                      <a:pt x="9" y="0"/>
                    </a:lnTo>
                    <a:lnTo>
                      <a:pt x="6" y="0"/>
                    </a:lnTo>
                    <a:close/>
                  </a:path>
                </a:pathLst>
              </a:custGeom>
              <a:solidFill>
                <a:srgbClr val="6800E0">
                  <a:alpha val="100000"/>
                </a:srgbClr>
              </a:solidFill>
              <a:ln w="9525">
                <a:noFill/>
              </a:ln>
            </p:spPr>
            <p:txBody>
              <a:bodyPr/>
              <a:p>
                <a:endParaRPr lang="en-US"/>
              </a:p>
            </p:txBody>
          </p:sp>
          <p:sp>
            <p:nvSpPr>
              <p:cNvPr id="11304" name="Freeform 180"/>
              <p:cNvSpPr/>
              <p:nvPr/>
            </p:nvSpPr>
            <p:spPr>
              <a:xfrm>
                <a:off x="3146" y="3062"/>
                <a:ext cx="35" cy="29"/>
              </a:xfrm>
              <a:custGeom>
                <a:avLst/>
                <a:gdLst>
                  <a:gd name="txL" fmla="*/ 0 w 72"/>
                  <a:gd name="txT" fmla="*/ 0 h 58"/>
                  <a:gd name="txR" fmla="*/ 72 w 72"/>
                  <a:gd name="txB" fmla="*/ 58 h 5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Lst>
                <a:rect l="txL" t="txT" r="txR" b="txB"/>
                <a:pathLst>
                  <a:path w="72" h="58">
                    <a:moveTo>
                      <a:pt x="0" y="47"/>
                    </a:moveTo>
                    <a:lnTo>
                      <a:pt x="6" y="58"/>
                    </a:lnTo>
                    <a:lnTo>
                      <a:pt x="9" y="58"/>
                    </a:lnTo>
                    <a:lnTo>
                      <a:pt x="20" y="58"/>
                    </a:lnTo>
                    <a:lnTo>
                      <a:pt x="33" y="58"/>
                    </a:lnTo>
                    <a:lnTo>
                      <a:pt x="46" y="55"/>
                    </a:lnTo>
                    <a:lnTo>
                      <a:pt x="59" y="51"/>
                    </a:lnTo>
                    <a:lnTo>
                      <a:pt x="68" y="43"/>
                    </a:lnTo>
                    <a:lnTo>
                      <a:pt x="72" y="32"/>
                    </a:lnTo>
                    <a:lnTo>
                      <a:pt x="66" y="16"/>
                    </a:lnTo>
                    <a:lnTo>
                      <a:pt x="56" y="4"/>
                    </a:lnTo>
                    <a:lnTo>
                      <a:pt x="44" y="0"/>
                    </a:lnTo>
                    <a:lnTo>
                      <a:pt x="33" y="5"/>
                    </a:lnTo>
                    <a:lnTo>
                      <a:pt x="23" y="14"/>
                    </a:lnTo>
                    <a:lnTo>
                      <a:pt x="14" y="24"/>
                    </a:lnTo>
                    <a:lnTo>
                      <a:pt x="7" y="36"/>
                    </a:lnTo>
                    <a:lnTo>
                      <a:pt x="1" y="44"/>
                    </a:lnTo>
                    <a:lnTo>
                      <a:pt x="0" y="47"/>
                    </a:lnTo>
                    <a:close/>
                  </a:path>
                </a:pathLst>
              </a:custGeom>
              <a:solidFill>
                <a:srgbClr val="6800E0">
                  <a:alpha val="100000"/>
                </a:srgbClr>
              </a:solidFill>
              <a:ln w="9525">
                <a:noFill/>
              </a:ln>
            </p:spPr>
            <p:txBody>
              <a:bodyPr/>
              <a:p>
                <a:endParaRPr lang="en-US"/>
              </a:p>
            </p:txBody>
          </p:sp>
          <p:sp>
            <p:nvSpPr>
              <p:cNvPr id="11305" name="Freeform 181"/>
              <p:cNvSpPr/>
              <p:nvPr/>
            </p:nvSpPr>
            <p:spPr>
              <a:xfrm>
                <a:off x="2933" y="2482"/>
                <a:ext cx="72" cy="84"/>
              </a:xfrm>
              <a:custGeom>
                <a:avLst/>
                <a:gdLst>
                  <a:gd name="txL" fmla="*/ 0 w 144"/>
                  <a:gd name="txT" fmla="*/ 0 h 167"/>
                  <a:gd name="txR" fmla="*/ 144 w 144"/>
                  <a:gd name="txB" fmla="*/ 167 h 167"/>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txL" t="txT" r="txR" b="txB"/>
                <a:pathLst>
                  <a:path w="144" h="167">
                    <a:moveTo>
                      <a:pt x="144" y="0"/>
                    </a:moveTo>
                    <a:lnTo>
                      <a:pt x="143" y="28"/>
                    </a:lnTo>
                    <a:lnTo>
                      <a:pt x="138" y="57"/>
                    </a:lnTo>
                    <a:lnTo>
                      <a:pt x="129" y="84"/>
                    </a:lnTo>
                    <a:lnTo>
                      <a:pt x="116" y="111"/>
                    </a:lnTo>
                    <a:lnTo>
                      <a:pt x="100" y="135"/>
                    </a:lnTo>
                    <a:lnTo>
                      <a:pt x="82" y="152"/>
                    </a:lnTo>
                    <a:lnTo>
                      <a:pt x="60" y="164"/>
                    </a:lnTo>
                    <a:lnTo>
                      <a:pt x="36" y="167"/>
                    </a:lnTo>
                    <a:lnTo>
                      <a:pt x="16" y="163"/>
                    </a:lnTo>
                    <a:lnTo>
                      <a:pt x="5" y="152"/>
                    </a:lnTo>
                    <a:lnTo>
                      <a:pt x="0" y="140"/>
                    </a:lnTo>
                    <a:lnTo>
                      <a:pt x="2" y="123"/>
                    </a:lnTo>
                    <a:lnTo>
                      <a:pt x="12" y="109"/>
                    </a:lnTo>
                    <a:lnTo>
                      <a:pt x="24" y="96"/>
                    </a:lnTo>
                    <a:lnTo>
                      <a:pt x="42" y="85"/>
                    </a:lnTo>
                    <a:lnTo>
                      <a:pt x="62" y="82"/>
                    </a:lnTo>
                    <a:lnTo>
                      <a:pt x="80" y="79"/>
                    </a:lnTo>
                    <a:lnTo>
                      <a:pt x="95" y="69"/>
                    </a:lnTo>
                    <a:lnTo>
                      <a:pt x="108" y="57"/>
                    </a:lnTo>
                    <a:lnTo>
                      <a:pt x="121" y="41"/>
                    </a:lnTo>
                    <a:lnTo>
                      <a:pt x="130" y="26"/>
                    </a:lnTo>
                    <a:lnTo>
                      <a:pt x="138" y="13"/>
                    </a:lnTo>
                    <a:lnTo>
                      <a:pt x="143" y="4"/>
                    </a:lnTo>
                    <a:lnTo>
                      <a:pt x="144" y="0"/>
                    </a:lnTo>
                    <a:close/>
                  </a:path>
                </a:pathLst>
              </a:custGeom>
              <a:solidFill>
                <a:srgbClr val="6800E0">
                  <a:alpha val="100000"/>
                </a:srgbClr>
              </a:solidFill>
              <a:ln w="9525">
                <a:noFill/>
              </a:ln>
            </p:spPr>
            <p:txBody>
              <a:bodyPr/>
              <a:p>
                <a:endParaRPr lang="en-US"/>
              </a:p>
            </p:txBody>
          </p:sp>
          <p:sp>
            <p:nvSpPr>
              <p:cNvPr id="11306" name="Freeform 182"/>
              <p:cNvSpPr/>
              <p:nvPr/>
            </p:nvSpPr>
            <p:spPr>
              <a:xfrm>
                <a:off x="2898" y="2478"/>
                <a:ext cx="102" cy="40"/>
              </a:xfrm>
              <a:custGeom>
                <a:avLst/>
                <a:gdLst>
                  <a:gd name="txL" fmla="*/ 0 w 204"/>
                  <a:gd name="txT" fmla="*/ 0 h 82"/>
                  <a:gd name="txR" fmla="*/ 204 w 204"/>
                  <a:gd name="txB" fmla="*/ 82 h 82"/>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04" h="82">
                    <a:moveTo>
                      <a:pt x="204" y="0"/>
                    </a:moveTo>
                    <a:lnTo>
                      <a:pt x="196" y="10"/>
                    </a:lnTo>
                    <a:lnTo>
                      <a:pt x="187" y="21"/>
                    </a:lnTo>
                    <a:lnTo>
                      <a:pt x="175" y="31"/>
                    </a:lnTo>
                    <a:lnTo>
                      <a:pt x="165" y="40"/>
                    </a:lnTo>
                    <a:lnTo>
                      <a:pt x="152" y="50"/>
                    </a:lnTo>
                    <a:lnTo>
                      <a:pt x="139" y="58"/>
                    </a:lnTo>
                    <a:lnTo>
                      <a:pt x="127" y="65"/>
                    </a:lnTo>
                    <a:lnTo>
                      <a:pt x="114" y="70"/>
                    </a:lnTo>
                    <a:lnTo>
                      <a:pt x="100" y="76"/>
                    </a:lnTo>
                    <a:lnTo>
                      <a:pt x="88" y="80"/>
                    </a:lnTo>
                    <a:lnTo>
                      <a:pt x="74" y="81"/>
                    </a:lnTo>
                    <a:lnTo>
                      <a:pt x="61" y="82"/>
                    </a:lnTo>
                    <a:lnTo>
                      <a:pt x="48" y="81"/>
                    </a:lnTo>
                    <a:lnTo>
                      <a:pt x="37" y="77"/>
                    </a:lnTo>
                    <a:lnTo>
                      <a:pt x="25" y="71"/>
                    </a:lnTo>
                    <a:lnTo>
                      <a:pt x="15" y="65"/>
                    </a:lnTo>
                    <a:lnTo>
                      <a:pt x="2" y="48"/>
                    </a:lnTo>
                    <a:lnTo>
                      <a:pt x="0" y="33"/>
                    </a:lnTo>
                    <a:lnTo>
                      <a:pt x="6" y="21"/>
                    </a:lnTo>
                    <a:lnTo>
                      <a:pt x="17" y="10"/>
                    </a:lnTo>
                    <a:lnTo>
                      <a:pt x="33" y="3"/>
                    </a:lnTo>
                    <a:lnTo>
                      <a:pt x="52" y="1"/>
                    </a:lnTo>
                    <a:lnTo>
                      <a:pt x="71" y="5"/>
                    </a:lnTo>
                    <a:lnTo>
                      <a:pt x="90" y="15"/>
                    </a:lnTo>
                    <a:lnTo>
                      <a:pt x="105" y="22"/>
                    </a:lnTo>
                    <a:lnTo>
                      <a:pt x="123" y="24"/>
                    </a:lnTo>
                    <a:lnTo>
                      <a:pt x="142" y="22"/>
                    </a:lnTo>
                    <a:lnTo>
                      <a:pt x="160" y="17"/>
                    </a:lnTo>
                    <a:lnTo>
                      <a:pt x="177" y="12"/>
                    </a:lnTo>
                    <a:lnTo>
                      <a:pt x="191" y="6"/>
                    </a:lnTo>
                    <a:lnTo>
                      <a:pt x="200" y="2"/>
                    </a:lnTo>
                    <a:lnTo>
                      <a:pt x="204" y="0"/>
                    </a:lnTo>
                    <a:close/>
                  </a:path>
                </a:pathLst>
              </a:custGeom>
              <a:solidFill>
                <a:srgbClr val="6800E0">
                  <a:alpha val="100000"/>
                </a:srgbClr>
              </a:solidFill>
              <a:ln w="9525">
                <a:noFill/>
              </a:ln>
            </p:spPr>
            <p:txBody>
              <a:bodyPr/>
              <a:p>
                <a:endParaRPr lang="en-US"/>
              </a:p>
            </p:txBody>
          </p:sp>
          <p:sp>
            <p:nvSpPr>
              <p:cNvPr id="11307" name="Freeform 183"/>
              <p:cNvSpPr/>
              <p:nvPr/>
            </p:nvSpPr>
            <p:spPr>
              <a:xfrm>
                <a:off x="2996" y="2482"/>
                <a:ext cx="42" cy="104"/>
              </a:xfrm>
              <a:custGeom>
                <a:avLst/>
                <a:gdLst>
                  <a:gd name="txL" fmla="*/ 0 w 84"/>
                  <a:gd name="txT" fmla="*/ 0 h 208"/>
                  <a:gd name="txR" fmla="*/ 84 w 84"/>
                  <a:gd name="txB" fmla="*/ 208 h 208"/>
                </a:gdLst>
                <a:ahLst/>
                <a:cxnLst>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0"/>
                  </a:cxn>
                </a:cxnLst>
                <a:rect l="txL" t="txT" r="txR" b="txB"/>
                <a:pathLst>
                  <a:path w="84" h="208">
                    <a:moveTo>
                      <a:pt x="24" y="0"/>
                    </a:moveTo>
                    <a:lnTo>
                      <a:pt x="42" y="21"/>
                    </a:lnTo>
                    <a:lnTo>
                      <a:pt x="59" y="45"/>
                    </a:lnTo>
                    <a:lnTo>
                      <a:pt x="71" y="73"/>
                    </a:lnTo>
                    <a:lnTo>
                      <a:pt x="79" y="100"/>
                    </a:lnTo>
                    <a:lnTo>
                      <a:pt x="84" y="128"/>
                    </a:lnTo>
                    <a:lnTo>
                      <a:pt x="82" y="155"/>
                    </a:lnTo>
                    <a:lnTo>
                      <a:pt x="74" y="178"/>
                    </a:lnTo>
                    <a:lnTo>
                      <a:pt x="57" y="197"/>
                    </a:lnTo>
                    <a:lnTo>
                      <a:pt x="40" y="208"/>
                    </a:lnTo>
                    <a:lnTo>
                      <a:pt x="25" y="208"/>
                    </a:lnTo>
                    <a:lnTo>
                      <a:pt x="12" y="201"/>
                    </a:lnTo>
                    <a:lnTo>
                      <a:pt x="4" y="187"/>
                    </a:lnTo>
                    <a:lnTo>
                      <a:pt x="0" y="170"/>
                    </a:lnTo>
                    <a:lnTo>
                      <a:pt x="1" y="151"/>
                    </a:lnTo>
                    <a:lnTo>
                      <a:pt x="7" y="133"/>
                    </a:lnTo>
                    <a:lnTo>
                      <a:pt x="19" y="115"/>
                    </a:lnTo>
                    <a:lnTo>
                      <a:pt x="34" y="84"/>
                    </a:lnTo>
                    <a:lnTo>
                      <a:pt x="34" y="46"/>
                    </a:lnTo>
                    <a:lnTo>
                      <a:pt x="27" y="14"/>
                    </a:lnTo>
                    <a:lnTo>
                      <a:pt x="24" y="0"/>
                    </a:lnTo>
                    <a:close/>
                  </a:path>
                </a:pathLst>
              </a:custGeom>
              <a:solidFill>
                <a:srgbClr val="6800E0">
                  <a:alpha val="100000"/>
                </a:srgbClr>
              </a:solidFill>
              <a:ln w="9525">
                <a:noFill/>
              </a:ln>
            </p:spPr>
            <p:txBody>
              <a:bodyPr/>
              <a:p>
                <a:endParaRPr lang="en-US"/>
              </a:p>
            </p:txBody>
          </p:sp>
          <p:sp>
            <p:nvSpPr>
              <p:cNvPr id="11308" name="Freeform 184"/>
              <p:cNvSpPr/>
              <p:nvPr/>
            </p:nvSpPr>
            <p:spPr>
              <a:xfrm>
                <a:off x="3013" y="2479"/>
                <a:ext cx="72" cy="84"/>
              </a:xfrm>
              <a:custGeom>
                <a:avLst/>
                <a:gdLst>
                  <a:gd name="txL" fmla="*/ 0 w 144"/>
                  <a:gd name="txT" fmla="*/ 0 h 170"/>
                  <a:gd name="txR" fmla="*/ 144 w 144"/>
                  <a:gd name="txB" fmla="*/ 170 h 170"/>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4" h="170">
                    <a:moveTo>
                      <a:pt x="0" y="0"/>
                    </a:moveTo>
                    <a:lnTo>
                      <a:pt x="27" y="7"/>
                    </a:lnTo>
                    <a:lnTo>
                      <a:pt x="54" y="18"/>
                    </a:lnTo>
                    <a:lnTo>
                      <a:pt x="81" y="33"/>
                    </a:lnTo>
                    <a:lnTo>
                      <a:pt x="104" y="50"/>
                    </a:lnTo>
                    <a:lnTo>
                      <a:pt x="123" y="71"/>
                    </a:lnTo>
                    <a:lnTo>
                      <a:pt x="137" y="92"/>
                    </a:lnTo>
                    <a:lnTo>
                      <a:pt x="144" y="117"/>
                    </a:lnTo>
                    <a:lnTo>
                      <a:pt x="142" y="141"/>
                    </a:lnTo>
                    <a:lnTo>
                      <a:pt x="134" y="159"/>
                    </a:lnTo>
                    <a:lnTo>
                      <a:pt x="121" y="168"/>
                    </a:lnTo>
                    <a:lnTo>
                      <a:pt x="107" y="170"/>
                    </a:lnTo>
                    <a:lnTo>
                      <a:pt x="94" y="164"/>
                    </a:lnTo>
                    <a:lnTo>
                      <a:pt x="80" y="152"/>
                    </a:lnTo>
                    <a:lnTo>
                      <a:pt x="69" y="136"/>
                    </a:lnTo>
                    <a:lnTo>
                      <a:pt x="64" y="118"/>
                    </a:lnTo>
                    <a:lnTo>
                      <a:pt x="65" y="97"/>
                    </a:lnTo>
                    <a:lnTo>
                      <a:pt x="65" y="80"/>
                    </a:lnTo>
                    <a:lnTo>
                      <a:pt x="59" y="63"/>
                    </a:lnTo>
                    <a:lnTo>
                      <a:pt x="49" y="46"/>
                    </a:lnTo>
                    <a:lnTo>
                      <a:pt x="36" y="31"/>
                    </a:lnTo>
                    <a:lnTo>
                      <a:pt x="23" y="19"/>
                    </a:lnTo>
                    <a:lnTo>
                      <a:pt x="12" y="10"/>
                    </a:lnTo>
                    <a:lnTo>
                      <a:pt x="4" y="3"/>
                    </a:lnTo>
                    <a:lnTo>
                      <a:pt x="0" y="0"/>
                    </a:lnTo>
                    <a:close/>
                  </a:path>
                </a:pathLst>
              </a:custGeom>
              <a:solidFill>
                <a:srgbClr val="6800E0">
                  <a:alpha val="100000"/>
                </a:srgbClr>
              </a:solidFill>
              <a:ln w="9525">
                <a:noFill/>
              </a:ln>
            </p:spPr>
            <p:txBody>
              <a:bodyPr/>
              <a:p>
                <a:endParaRPr lang="en-US"/>
              </a:p>
            </p:txBody>
          </p:sp>
          <p:sp>
            <p:nvSpPr>
              <p:cNvPr id="11309" name="Freeform 185"/>
              <p:cNvSpPr/>
              <p:nvPr/>
            </p:nvSpPr>
            <p:spPr>
              <a:xfrm>
                <a:off x="3020" y="2460"/>
                <a:ext cx="99" cy="51"/>
              </a:xfrm>
              <a:custGeom>
                <a:avLst/>
                <a:gdLst>
                  <a:gd name="txL" fmla="*/ 0 w 199"/>
                  <a:gd name="txT" fmla="*/ 0 h 103"/>
                  <a:gd name="txR" fmla="*/ 199 w 199"/>
                  <a:gd name="txB" fmla="*/ 103 h 10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99" h="103">
                    <a:moveTo>
                      <a:pt x="0" y="18"/>
                    </a:moveTo>
                    <a:lnTo>
                      <a:pt x="13" y="13"/>
                    </a:lnTo>
                    <a:lnTo>
                      <a:pt x="27" y="8"/>
                    </a:lnTo>
                    <a:lnTo>
                      <a:pt x="40" y="5"/>
                    </a:lnTo>
                    <a:lnTo>
                      <a:pt x="54" y="3"/>
                    </a:lnTo>
                    <a:lnTo>
                      <a:pt x="69" y="0"/>
                    </a:lnTo>
                    <a:lnTo>
                      <a:pt x="84" y="0"/>
                    </a:lnTo>
                    <a:lnTo>
                      <a:pt x="99" y="0"/>
                    </a:lnTo>
                    <a:lnTo>
                      <a:pt x="114" y="1"/>
                    </a:lnTo>
                    <a:lnTo>
                      <a:pt x="128" y="4"/>
                    </a:lnTo>
                    <a:lnTo>
                      <a:pt x="141" y="8"/>
                    </a:lnTo>
                    <a:lnTo>
                      <a:pt x="153" y="13"/>
                    </a:lnTo>
                    <a:lnTo>
                      <a:pt x="165" y="19"/>
                    </a:lnTo>
                    <a:lnTo>
                      <a:pt x="175" y="27"/>
                    </a:lnTo>
                    <a:lnTo>
                      <a:pt x="183" y="35"/>
                    </a:lnTo>
                    <a:lnTo>
                      <a:pt x="190" y="45"/>
                    </a:lnTo>
                    <a:lnTo>
                      <a:pt x="196" y="57"/>
                    </a:lnTo>
                    <a:lnTo>
                      <a:pt x="199" y="76"/>
                    </a:lnTo>
                    <a:lnTo>
                      <a:pt x="194" y="91"/>
                    </a:lnTo>
                    <a:lnTo>
                      <a:pt x="182" y="99"/>
                    </a:lnTo>
                    <a:lnTo>
                      <a:pt x="167" y="103"/>
                    </a:lnTo>
                    <a:lnTo>
                      <a:pt x="150" y="101"/>
                    </a:lnTo>
                    <a:lnTo>
                      <a:pt x="132" y="92"/>
                    </a:lnTo>
                    <a:lnTo>
                      <a:pt x="118" y="80"/>
                    </a:lnTo>
                    <a:lnTo>
                      <a:pt x="106" y="63"/>
                    </a:lnTo>
                    <a:lnTo>
                      <a:pt x="97" y="49"/>
                    </a:lnTo>
                    <a:lnTo>
                      <a:pt x="82" y="37"/>
                    </a:lnTo>
                    <a:lnTo>
                      <a:pt x="65" y="29"/>
                    </a:lnTo>
                    <a:lnTo>
                      <a:pt x="46" y="25"/>
                    </a:lnTo>
                    <a:lnTo>
                      <a:pt x="29" y="21"/>
                    </a:lnTo>
                    <a:lnTo>
                      <a:pt x="14" y="19"/>
                    </a:lnTo>
                    <a:lnTo>
                      <a:pt x="4" y="18"/>
                    </a:lnTo>
                    <a:lnTo>
                      <a:pt x="0" y="18"/>
                    </a:lnTo>
                    <a:close/>
                  </a:path>
                </a:pathLst>
              </a:custGeom>
              <a:solidFill>
                <a:srgbClr val="6800E0">
                  <a:alpha val="100000"/>
                </a:srgbClr>
              </a:solidFill>
              <a:ln w="9525">
                <a:noFill/>
              </a:ln>
            </p:spPr>
            <p:txBody>
              <a:bodyPr/>
              <a:p>
                <a:endParaRPr lang="en-US"/>
              </a:p>
            </p:txBody>
          </p:sp>
          <p:sp>
            <p:nvSpPr>
              <p:cNvPr id="11310" name="Freeform 186"/>
              <p:cNvSpPr/>
              <p:nvPr/>
            </p:nvSpPr>
            <p:spPr>
              <a:xfrm>
                <a:off x="3093" y="3326"/>
                <a:ext cx="53" cy="98"/>
              </a:xfrm>
              <a:custGeom>
                <a:avLst/>
                <a:gdLst>
                  <a:gd name="txL" fmla="*/ 0 w 107"/>
                  <a:gd name="txT" fmla="*/ 0 h 195"/>
                  <a:gd name="txR" fmla="*/ 107 w 107"/>
                  <a:gd name="txB" fmla="*/ 195 h 195"/>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07" h="195">
                    <a:moveTo>
                      <a:pt x="95" y="0"/>
                    </a:moveTo>
                    <a:lnTo>
                      <a:pt x="103" y="26"/>
                    </a:lnTo>
                    <a:lnTo>
                      <a:pt x="107" y="55"/>
                    </a:lnTo>
                    <a:lnTo>
                      <a:pt x="107" y="85"/>
                    </a:lnTo>
                    <a:lnTo>
                      <a:pt x="104" y="114"/>
                    </a:lnTo>
                    <a:lnTo>
                      <a:pt x="96" y="141"/>
                    </a:lnTo>
                    <a:lnTo>
                      <a:pt x="83" y="164"/>
                    </a:lnTo>
                    <a:lnTo>
                      <a:pt x="66" y="183"/>
                    </a:lnTo>
                    <a:lnTo>
                      <a:pt x="44" y="193"/>
                    </a:lnTo>
                    <a:lnTo>
                      <a:pt x="24" y="195"/>
                    </a:lnTo>
                    <a:lnTo>
                      <a:pt x="10" y="190"/>
                    </a:lnTo>
                    <a:lnTo>
                      <a:pt x="3" y="177"/>
                    </a:lnTo>
                    <a:lnTo>
                      <a:pt x="0" y="162"/>
                    </a:lnTo>
                    <a:lnTo>
                      <a:pt x="3" y="145"/>
                    </a:lnTo>
                    <a:lnTo>
                      <a:pt x="12" y="127"/>
                    </a:lnTo>
                    <a:lnTo>
                      <a:pt x="24" y="114"/>
                    </a:lnTo>
                    <a:lnTo>
                      <a:pt x="43" y="103"/>
                    </a:lnTo>
                    <a:lnTo>
                      <a:pt x="58" y="94"/>
                    </a:lnTo>
                    <a:lnTo>
                      <a:pt x="69" y="80"/>
                    </a:lnTo>
                    <a:lnTo>
                      <a:pt x="79" y="64"/>
                    </a:lnTo>
                    <a:lnTo>
                      <a:pt x="86" y="46"/>
                    </a:lnTo>
                    <a:lnTo>
                      <a:pt x="90" y="28"/>
                    </a:lnTo>
                    <a:lnTo>
                      <a:pt x="92" y="13"/>
                    </a:lnTo>
                    <a:lnTo>
                      <a:pt x="95" y="3"/>
                    </a:lnTo>
                    <a:lnTo>
                      <a:pt x="95" y="0"/>
                    </a:lnTo>
                    <a:close/>
                  </a:path>
                </a:pathLst>
              </a:custGeom>
              <a:solidFill>
                <a:srgbClr val="6800E0">
                  <a:alpha val="100000"/>
                </a:srgbClr>
              </a:solidFill>
              <a:ln w="9525">
                <a:noFill/>
              </a:ln>
            </p:spPr>
            <p:txBody>
              <a:bodyPr/>
              <a:p>
                <a:endParaRPr lang="en-US"/>
              </a:p>
            </p:txBody>
          </p:sp>
          <p:sp>
            <p:nvSpPr>
              <p:cNvPr id="11311" name="Freeform 187"/>
              <p:cNvSpPr/>
              <p:nvPr/>
            </p:nvSpPr>
            <p:spPr>
              <a:xfrm>
                <a:off x="3043" y="3323"/>
                <a:ext cx="91" cy="63"/>
              </a:xfrm>
              <a:custGeom>
                <a:avLst/>
                <a:gdLst>
                  <a:gd name="txL" fmla="*/ 0 w 183"/>
                  <a:gd name="txT" fmla="*/ 0 h 126"/>
                  <a:gd name="txR" fmla="*/ 183 w 183"/>
                  <a:gd name="txB" fmla="*/ 126 h 126"/>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83" h="126">
                    <a:moveTo>
                      <a:pt x="183" y="0"/>
                    </a:moveTo>
                    <a:lnTo>
                      <a:pt x="173" y="25"/>
                    </a:lnTo>
                    <a:lnTo>
                      <a:pt x="159" y="51"/>
                    </a:lnTo>
                    <a:lnTo>
                      <a:pt x="141" y="74"/>
                    </a:lnTo>
                    <a:lnTo>
                      <a:pt x="120" y="94"/>
                    </a:lnTo>
                    <a:lnTo>
                      <a:pt x="97" y="111"/>
                    </a:lnTo>
                    <a:lnTo>
                      <a:pt x="73" y="122"/>
                    </a:lnTo>
                    <a:lnTo>
                      <a:pt x="48" y="126"/>
                    </a:lnTo>
                    <a:lnTo>
                      <a:pt x="24" y="120"/>
                    </a:lnTo>
                    <a:lnTo>
                      <a:pt x="7" y="109"/>
                    </a:lnTo>
                    <a:lnTo>
                      <a:pt x="0" y="96"/>
                    </a:lnTo>
                    <a:lnTo>
                      <a:pt x="1" y="82"/>
                    </a:lnTo>
                    <a:lnTo>
                      <a:pt x="8" y="69"/>
                    </a:lnTo>
                    <a:lnTo>
                      <a:pt x="22" y="58"/>
                    </a:lnTo>
                    <a:lnTo>
                      <a:pt x="39" y="50"/>
                    </a:lnTo>
                    <a:lnTo>
                      <a:pt x="58" y="46"/>
                    </a:lnTo>
                    <a:lnTo>
                      <a:pt x="78" y="50"/>
                    </a:lnTo>
                    <a:lnTo>
                      <a:pt x="96" y="52"/>
                    </a:lnTo>
                    <a:lnTo>
                      <a:pt x="113" y="48"/>
                    </a:lnTo>
                    <a:lnTo>
                      <a:pt x="130" y="40"/>
                    </a:lnTo>
                    <a:lnTo>
                      <a:pt x="148" y="30"/>
                    </a:lnTo>
                    <a:lnTo>
                      <a:pt x="161" y="20"/>
                    </a:lnTo>
                    <a:lnTo>
                      <a:pt x="173" y="10"/>
                    </a:lnTo>
                    <a:lnTo>
                      <a:pt x="181" y="2"/>
                    </a:lnTo>
                    <a:lnTo>
                      <a:pt x="183" y="0"/>
                    </a:lnTo>
                    <a:close/>
                  </a:path>
                </a:pathLst>
              </a:custGeom>
              <a:solidFill>
                <a:srgbClr val="6800E0">
                  <a:alpha val="100000"/>
                </a:srgbClr>
              </a:solidFill>
              <a:ln w="9525">
                <a:noFill/>
              </a:ln>
            </p:spPr>
            <p:txBody>
              <a:bodyPr/>
              <a:p>
                <a:endParaRPr lang="en-US"/>
              </a:p>
            </p:txBody>
          </p:sp>
          <p:sp>
            <p:nvSpPr>
              <p:cNvPr id="11312" name="Freeform 188"/>
              <p:cNvSpPr/>
              <p:nvPr/>
            </p:nvSpPr>
            <p:spPr>
              <a:xfrm>
                <a:off x="3143" y="3325"/>
                <a:ext cx="52" cy="98"/>
              </a:xfrm>
              <a:custGeom>
                <a:avLst/>
                <a:gdLst>
                  <a:gd name="txL" fmla="*/ 0 w 102"/>
                  <a:gd name="txT" fmla="*/ 0 h 197"/>
                  <a:gd name="txR" fmla="*/ 102 w 102"/>
                  <a:gd name="txB" fmla="*/ 197 h 197"/>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02" h="197">
                    <a:moveTo>
                      <a:pt x="0" y="0"/>
                    </a:moveTo>
                    <a:lnTo>
                      <a:pt x="23" y="14"/>
                    </a:lnTo>
                    <a:lnTo>
                      <a:pt x="46" y="33"/>
                    </a:lnTo>
                    <a:lnTo>
                      <a:pt x="66" y="54"/>
                    </a:lnTo>
                    <a:lnTo>
                      <a:pt x="83" y="77"/>
                    </a:lnTo>
                    <a:lnTo>
                      <a:pt x="95" y="103"/>
                    </a:lnTo>
                    <a:lnTo>
                      <a:pt x="102" y="128"/>
                    </a:lnTo>
                    <a:lnTo>
                      <a:pt x="102" y="153"/>
                    </a:lnTo>
                    <a:lnTo>
                      <a:pt x="93" y="177"/>
                    </a:lnTo>
                    <a:lnTo>
                      <a:pt x="79" y="191"/>
                    </a:lnTo>
                    <a:lnTo>
                      <a:pt x="65" y="197"/>
                    </a:lnTo>
                    <a:lnTo>
                      <a:pt x="51" y="194"/>
                    </a:lnTo>
                    <a:lnTo>
                      <a:pt x="39" y="183"/>
                    </a:lnTo>
                    <a:lnTo>
                      <a:pt x="30" y="170"/>
                    </a:lnTo>
                    <a:lnTo>
                      <a:pt x="25" y="151"/>
                    </a:lnTo>
                    <a:lnTo>
                      <a:pt x="25" y="132"/>
                    </a:lnTo>
                    <a:lnTo>
                      <a:pt x="32" y="112"/>
                    </a:lnTo>
                    <a:lnTo>
                      <a:pt x="37" y="96"/>
                    </a:lnTo>
                    <a:lnTo>
                      <a:pt x="35" y="77"/>
                    </a:lnTo>
                    <a:lnTo>
                      <a:pt x="31" y="59"/>
                    </a:lnTo>
                    <a:lnTo>
                      <a:pt x="24" y="41"/>
                    </a:lnTo>
                    <a:lnTo>
                      <a:pt x="16" y="24"/>
                    </a:lnTo>
                    <a:lnTo>
                      <a:pt x="8" y="12"/>
                    </a:lnTo>
                    <a:lnTo>
                      <a:pt x="2" y="4"/>
                    </a:lnTo>
                    <a:lnTo>
                      <a:pt x="0" y="0"/>
                    </a:lnTo>
                    <a:close/>
                  </a:path>
                </a:pathLst>
              </a:custGeom>
              <a:solidFill>
                <a:srgbClr val="6800E0">
                  <a:alpha val="100000"/>
                </a:srgbClr>
              </a:solidFill>
              <a:ln w="9525">
                <a:noFill/>
              </a:ln>
            </p:spPr>
            <p:txBody>
              <a:bodyPr/>
              <a:p>
                <a:endParaRPr lang="en-US"/>
              </a:p>
            </p:txBody>
          </p:sp>
          <p:sp>
            <p:nvSpPr>
              <p:cNvPr id="11313" name="Freeform 189"/>
              <p:cNvSpPr/>
              <p:nvPr/>
            </p:nvSpPr>
            <p:spPr>
              <a:xfrm>
                <a:off x="3146" y="3319"/>
                <a:ext cx="90" cy="64"/>
              </a:xfrm>
              <a:custGeom>
                <a:avLst/>
                <a:gdLst>
                  <a:gd name="txL" fmla="*/ 0 w 180"/>
                  <a:gd name="txT" fmla="*/ 0 h 129"/>
                  <a:gd name="txR" fmla="*/ 180 w 180"/>
                  <a:gd name="txB" fmla="*/ 129 h 12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80" h="129">
                    <a:moveTo>
                      <a:pt x="0" y="2"/>
                    </a:moveTo>
                    <a:lnTo>
                      <a:pt x="28" y="0"/>
                    </a:lnTo>
                    <a:lnTo>
                      <a:pt x="57" y="1"/>
                    </a:lnTo>
                    <a:lnTo>
                      <a:pt x="87" y="7"/>
                    </a:lnTo>
                    <a:lnTo>
                      <a:pt x="114" y="16"/>
                    </a:lnTo>
                    <a:lnTo>
                      <a:pt x="140" y="30"/>
                    </a:lnTo>
                    <a:lnTo>
                      <a:pt x="159" y="46"/>
                    </a:lnTo>
                    <a:lnTo>
                      <a:pt x="173" y="67"/>
                    </a:lnTo>
                    <a:lnTo>
                      <a:pt x="180" y="91"/>
                    </a:lnTo>
                    <a:lnTo>
                      <a:pt x="178" y="110"/>
                    </a:lnTo>
                    <a:lnTo>
                      <a:pt x="170" y="123"/>
                    </a:lnTo>
                    <a:lnTo>
                      <a:pt x="156" y="129"/>
                    </a:lnTo>
                    <a:lnTo>
                      <a:pt x="141" y="128"/>
                    </a:lnTo>
                    <a:lnTo>
                      <a:pt x="125" y="121"/>
                    </a:lnTo>
                    <a:lnTo>
                      <a:pt x="110" y="109"/>
                    </a:lnTo>
                    <a:lnTo>
                      <a:pt x="98" y="93"/>
                    </a:lnTo>
                    <a:lnTo>
                      <a:pt x="93" y="73"/>
                    </a:lnTo>
                    <a:lnTo>
                      <a:pt x="87" y="57"/>
                    </a:lnTo>
                    <a:lnTo>
                      <a:pt x="75" y="44"/>
                    </a:lnTo>
                    <a:lnTo>
                      <a:pt x="60" y="31"/>
                    </a:lnTo>
                    <a:lnTo>
                      <a:pt x="44" y="20"/>
                    </a:lnTo>
                    <a:lnTo>
                      <a:pt x="28" y="12"/>
                    </a:lnTo>
                    <a:lnTo>
                      <a:pt x="14" y="7"/>
                    </a:lnTo>
                    <a:lnTo>
                      <a:pt x="4" y="3"/>
                    </a:lnTo>
                    <a:lnTo>
                      <a:pt x="0" y="2"/>
                    </a:lnTo>
                    <a:close/>
                  </a:path>
                </a:pathLst>
              </a:custGeom>
              <a:solidFill>
                <a:srgbClr val="6800E0">
                  <a:alpha val="100000"/>
                </a:srgbClr>
              </a:solidFill>
              <a:ln w="9525">
                <a:noFill/>
              </a:ln>
            </p:spPr>
            <p:txBody>
              <a:bodyPr/>
              <a:p>
                <a:endParaRPr lang="en-US"/>
              </a:p>
            </p:txBody>
          </p:sp>
          <p:sp>
            <p:nvSpPr>
              <p:cNvPr id="11314" name="Freeform 190"/>
              <p:cNvSpPr/>
              <p:nvPr/>
            </p:nvSpPr>
            <p:spPr>
              <a:xfrm>
                <a:off x="3150" y="3281"/>
                <a:ext cx="103" cy="42"/>
              </a:xfrm>
              <a:custGeom>
                <a:avLst/>
                <a:gdLst>
                  <a:gd name="txL" fmla="*/ 0 w 206"/>
                  <a:gd name="txT" fmla="*/ 0 h 85"/>
                  <a:gd name="txR" fmla="*/ 206 w 206"/>
                  <a:gd name="txB" fmla="*/ 85 h 8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206" h="85">
                    <a:moveTo>
                      <a:pt x="0" y="54"/>
                    </a:moveTo>
                    <a:lnTo>
                      <a:pt x="11" y="45"/>
                    </a:lnTo>
                    <a:lnTo>
                      <a:pt x="22" y="37"/>
                    </a:lnTo>
                    <a:lnTo>
                      <a:pt x="34" y="30"/>
                    </a:lnTo>
                    <a:lnTo>
                      <a:pt x="46" y="23"/>
                    </a:lnTo>
                    <a:lnTo>
                      <a:pt x="60" y="16"/>
                    </a:lnTo>
                    <a:lnTo>
                      <a:pt x="74" y="11"/>
                    </a:lnTo>
                    <a:lnTo>
                      <a:pt x="88" y="7"/>
                    </a:lnTo>
                    <a:lnTo>
                      <a:pt x="103" y="3"/>
                    </a:lnTo>
                    <a:lnTo>
                      <a:pt x="117" y="1"/>
                    </a:lnTo>
                    <a:lnTo>
                      <a:pt x="130" y="0"/>
                    </a:lnTo>
                    <a:lnTo>
                      <a:pt x="143" y="1"/>
                    </a:lnTo>
                    <a:lnTo>
                      <a:pt x="156" y="3"/>
                    </a:lnTo>
                    <a:lnTo>
                      <a:pt x="168" y="7"/>
                    </a:lnTo>
                    <a:lnTo>
                      <a:pt x="179" y="12"/>
                    </a:lnTo>
                    <a:lnTo>
                      <a:pt x="189" y="19"/>
                    </a:lnTo>
                    <a:lnTo>
                      <a:pt x="197" y="29"/>
                    </a:lnTo>
                    <a:lnTo>
                      <a:pt x="206" y="47"/>
                    </a:lnTo>
                    <a:lnTo>
                      <a:pt x="206" y="62"/>
                    </a:lnTo>
                    <a:lnTo>
                      <a:pt x="198" y="73"/>
                    </a:lnTo>
                    <a:lnTo>
                      <a:pt x="185" y="82"/>
                    </a:lnTo>
                    <a:lnTo>
                      <a:pt x="167" y="85"/>
                    </a:lnTo>
                    <a:lnTo>
                      <a:pt x="149" y="84"/>
                    </a:lnTo>
                    <a:lnTo>
                      <a:pt x="132" y="76"/>
                    </a:lnTo>
                    <a:lnTo>
                      <a:pt x="116" y="63"/>
                    </a:lnTo>
                    <a:lnTo>
                      <a:pt x="102" y="53"/>
                    </a:lnTo>
                    <a:lnTo>
                      <a:pt x="84" y="47"/>
                    </a:lnTo>
                    <a:lnTo>
                      <a:pt x="66" y="45"/>
                    </a:lnTo>
                    <a:lnTo>
                      <a:pt x="46" y="46"/>
                    </a:lnTo>
                    <a:lnTo>
                      <a:pt x="29" y="48"/>
                    </a:lnTo>
                    <a:lnTo>
                      <a:pt x="14" y="50"/>
                    </a:lnTo>
                    <a:lnTo>
                      <a:pt x="4" y="53"/>
                    </a:lnTo>
                    <a:lnTo>
                      <a:pt x="0" y="54"/>
                    </a:lnTo>
                    <a:close/>
                  </a:path>
                </a:pathLst>
              </a:custGeom>
              <a:solidFill>
                <a:srgbClr val="6800E0">
                  <a:alpha val="100000"/>
                </a:srgbClr>
              </a:solidFill>
              <a:ln w="9525">
                <a:noFill/>
              </a:ln>
            </p:spPr>
            <p:txBody>
              <a:bodyPr/>
              <a:p>
                <a:endParaRPr lang="en-US"/>
              </a:p>
            </p:txBody>
          </p:sp>
          <p:sp>
            <p:nvSpPr>
              <p:cNvPr id="11315" name="Freeform 191"/>
              <p:cNvSpPr/>
              <p:nvPr/>
            </p:nvSpPr>
            <p:spPr>
              <a:xfrm>
                <a:off x="2822" y="3075"/>
                <a:ext cx="74" cy="47"/>
              </a:xfrm>
              <a:custGeom>
                <a:avLst/>
                <a:gdLst>
                  <a:gd name="txL" fmla="*/ 0 w 147"/>
                  <a:gd name="txT" fmla="*/ 0 h 95"/>
                  <a:gd name="txR" fmla="*/ 147 w 147"/>
                  <a:gd name="txB" fmla="*/ 95 h 95"/>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47" h="95">
                    <a:moveTo>
                      <a:pt x="0" y="5"/>
                    </a:moveTo>
                    <a:lnTo>
                      <a:pt x="22" y="2"/>
                    </a:lnTo>
                    <a:lnTo>
                      <a:pt x="45" y="0"/>
                    </a:lnTo>
                    <a:lnTo>
                      <a:pt x="68" y="3"/>
                    </a:lnTo>
                    <a:lnTo>
                      <a:pt x="91" y="8"/>
                    </a:lnTo>
                    <a:lnTo>
                      <a:pt x="111" y="17"/>
                    </a:lnTo>
                    <a:lnTo>
                      <a:pt x="128" y="29"/>
                    </a:lnTo>
                    <a:lnTo>
                      <a:pt x="141" y="44"/>
                    </a:lnTo>
                    <a:lnTo>
                      <a:pt x="147" y="63"/>
                    </a:lnTo>
                    <a:lnTo>
                      <a:pt x="146" y="79"/>
                    </a:lnTo>
                    <a:lnTo>
                      <a:pt x="141" y="89"/>
                    </a:lnTo>
                    <a:lnTo>
                      <a:pt x="130" y="94"/>
                    </a:lnTo>
                    <a:lnTo>
                      <a:pt x="119" y="95"/>
                    </a:lnTo>
                    <a:lnTo>
                      <a:pt x="105" y="90"/>
                    </a:lnTo>
                    <a:lnTo>
                      <a:pt x="93" y="82"/>
                    </a:lnTo>
                    <a:lnTo>
                      <a:pt x="83" y="70"/>
                    </a:lnTo>
                    <a:lnTo>
                      <a:pt x="77" y="55"/>
                    </a:lnTo>
                    <a:lnTo>
                      <a:pt x="71" y="43"/>
                    </a:lnTo>
                    <a:lnTo>
                      <a:pt x="62" y="33"/>
                    </a:lnTo>
                    <a:lnTo>
                      <a:pt x="50" y="23"/>
                    </a:lnTo>
                    <a:lnTo>
                      <a:pt x="36" y="17"/>
                    </a:lnTo>
                    <a:lnTo>
                      <a:pt x="22" y="12"/>
                    </a:lnTo>
                    <a:lnTo>
                      <a:pt x="10" y="7"/>
                    </a:lnTo>
                    <a:lnTo>
                      <a:pt x="3" y="6"/>
                    </a:lnTo>
                    <a:lnTo>
                      <a:pt x="0" y="5"/>
                    </a:lnTo>
                    <a:close/>
                  </a:path>
                </a:pathLst>
              </a:custGeom>
              <a:solidFill>
                <a:srgbClr val="6800E0">
                  <a:alpha val="100000"/>
                </a:srgbClr>
              </a:solidFill>
              <a:ln w="9525">
                <a:noFill/>
              </a:ln>
            </p:spPr>
            <p:txBody>
              <a:bodyPr/>
              <a:p>
                <a:endParaRPr lang="en-US"/>
              </a:p>
            </p:txBody>
          </p:sp>
          <p:sp>
            <p:nvSpPr>
              <p:cNvPr id="11316" name="Freeform 192"/>
              <p:cNvSpPr/>
              <p:nvPr/>
            </p:nvSpPr>
            <p:spPr>
              <a:xfrm>
                <a:off x="2819" y="3081"/>
                <a:ext cx="43" cy="77"/>
              </a:xfrm>
              <a:custGeom>
                <a:avLst/>
                <a:gdLst>
                  <a:gd name="txL" fmla="*/ 0 w 87"/>
                  <a:gd name="txT" fmla="*/ 0 h 154"/>
                  <a:gd name="txR" fmla="*/ 87 w 87"/>
                  <a:gd name="txB" fmla="*/ 154 h 154"/>
                </a:gdLst>
                <a:ahLst/>
                <a:cxnLst>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87" h="154">
                    <a:moveTo>
                      <a:pt x="0" y="0"/>
                    </a:moveTo>
                    <a:lnTo>
                      <a:pt x="20" y="10"/>
                    </a:lnTo>
                    <a:lnTo>
                      <a:pt x="38" y="24"/>
                    </a:lnTo>
                    <a:lnTo>
                      <a:pt x="56" y="40"/>
                    </a:lnTo>
                    <a:lnTo>
                      <a:pt x="69" y="59"/>
                    </a:lnTo>
                    <a:lnTo>
                      <a:pt x="81" y="78"/>
                    </a:lnTo>
                    <a:lnTo>
                      <a:pt x="87" y="98"/>
                    </a:lnTo>
                    <a:lnTo>
                      <a:pt x="87" y="119"/>
                    </a:lnTo>
                    <a:lnTo>
                      <a:pt x="81" y="137"/>
                    </a:lnTo>
                    <a:lnTo>
                      <a:pt x="71" y="150"/>
                    </a:lnTo>
                    <a:lnTo>
                      <a:pt x="59" y="154"/>
                    </a:lnTo>
                    <a:lnTo>
                      <a:pt x="49" y="152"/>
                    </a:lnTo>
                    <a:lnTo>
                      <a:pt x="38" y="144"/>
                    </a:lnTo>
                    <a:lnTo>
                      <a:pt x="30" y="133"/>
                    </a:lnTo>
                    <a:lnTo>
                      <a:pt x="26" y="119"/>
                    </a:lnTo>
                    <a:lnTo>
                      <a:pt x="26" y="103"/>
                    </a:lnTo>
                    <a:lnTo>
                      <a:pt x="30" y="88"/>
                    </a:lnTo>
                    <a:lnTo>
                      <a:pt x="34" y="74"/>
                    </a:lnTo>
                    <a:lnTo>
                      <a:pt x="31" y="60"/>
                    </a:lnTo>
                    <a:lnTo>
                      <a:pt x="27" y="45"/>
                    </a:lnTo>
                    <a:lnTo>
                      <a:pt x="21" y="31"/>
                    </a:lnTo>
                    <a:lnTo>
                      <a:pt x="14" y="19"/>
                    </a:lnTo>
                    <a:lnTo>
                      <a:pt x="7" y="9"/>
                    </a:lnTo>
                    <a:lnTo>
                      <a:pt x="3" y="2"/>
                    </a:lnTo>
                    <a:lnTo>
                      <a:pt x="0" y="0"/>
                    </a:lnTo>
                    <a:close/>
                  </a:path>
                </a:pathLst>
              </a:custGeom>
              <a:solidFill>
                <a:srgbClr val="6800E0">
                  <a:alpha val="100000"/>
                </a:srgbClr>
              </a:solidFill>
              <a:ln w="9525">
                <a:noFill/>
              </a:ln>
            </p:spPr>
            <p:txBody>
              <a:bodyPr/>
              <a:p>
                <a:endParaRPr lang="en-US"/>
              </a:p>
            </p:txBody>
          </p:sp>
          <p:sp>
            <p:nvSpPr>
              <p:cNvPr id="11317" name="Freeform 193"/>
              <p:cNvSpPr/>
              <p:nvPr/>
            </p:nvSpPr>
            <p:spPr>
              <a:xfrm>
                <a:off x="2821" y="3040"/>
                <a:ext cx="81" cy="34"/>
              </a:xfrm>
              <a:custGeom>
                <a:avLst/>
                <a:gdLst>
                  <a:gd name="txL" fmla="*/ 0 w 161"/>
                  <a:gd name="txT" fmla="*/ 0 h 69"/>
                  <a:gd name="txR" fmla="*/ 161 w 161"/>
                  <a:gd name="txB" fmla="*/ 69 h 69"/>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61" h="69">
                    <a:moveTo>
                      <a:pt x="0" y="69"/>
                    </a:moveTo>
                    <a:lnTo>
                      <a:pt x="14" y="52"/>
                    </a:lnTo>
                    <a:lnTo>
                      <a:pt x="30" y="36"/>
                    </a:lnTo>
                    <a:lnTo>
                      <a:pt x="49" y="22"/>
                    </a:lnTo>
                    <a:lnTo>
                      <a:pt x="69" y="11"/>
                    </a:lnTo>
                    <a:lnTo>
                      <a:pt x="90" y="4"/>
                    </a:lnTo>
                    <a:lnTo>
                      <a:pt x="110" y="0"/>
                    </a:lnTo>
                    <a:lnTo>
                      <a:pt x="130" y="4"/>
                    </a:lnTo>
                    <a:lnTo>
                      <a:pt x="147" y="13"/>
                    </a:lnTo>
                    <a:lnTo>
                      <a:pt x="158" y="25"/>
                    </a:lnTo>
                    <a:lnTo>
                      <a:pt x="161" y="37"/>
                    </a:lnTo>
                    <a:lnTo>
                      <a:pt x="156" y="47"/>
                    </a:lnTo>
                    <a:lnTo>
                      <a:pt x="148" y="55"/>
                    </a:lnTo>
                    <a:lnTo>
                      <a:pt x="136" y="61"/>
                    </a:lnTo>
                    <a:lnTo>
                      <a:pt x="121" y="64"/>
                    </a:lnTo>
                    <a:lnTo>
                      <a:pt x="105" y="61"/>
                    </a:lnTo>
                    <a:lnTo>
                      <a:pt x="90" y="54"/>
                    </a:lnTo>
                    <a:lnTo>
                      <a:pt x="77" y="49"/>
                    </a:lnTo>
                    <a:lnTo>
                      <a:pt x="63" y="47"/>
                    </a:lnTo>
                    <a:lnTo>
                      <a:pt x="48" y="50"/>
                    </a:lnTo>
                    <a:lnTo>
                      <a:pt x="34" y="54"/>
                    </a:lnTo>
                    <a:lnTo>
                      <a:pt x="21" y="59"/>
                    </a:lnTo>
                    <a:lnTo>
                      <a:pt x="10" y="64"/>
                    </a:lnTo>
                    <a:lnTo>
                      <a:pt x="2" y="68"/>
                    </a:lnTo>
                    <a:lnTo>
                      <a:pt x="0" y="69"/>
                    </a:lnTo>
                    <a:close/>
                  </a:path>
                </a:pathLst>
              </a:custGeom>
              <a:solidFill>
                <a:srgbClr val="6800E0">
                  <a:alpha val="100000"/>
                </a:srgbClr>
              </a:solidFill>
              <a:ln w="9525">
                <a:noFill/>
              </a:ln>
            </p:spPr>
            <p:txBody>
              <a:bodyPr/>
              <a:p>
                <a:endParaRPr lang="en-US"/>
              </a:p>
            </p:txBody>
          </p:sp>
          <p:sp>
            <p:nvSpPr>
              <p:cNvPr id="11318" name="Freeform 194"/>
              <p:cNvSpPr/>
              <p:nvPr/>
            </p:nvSpPr>
            <p:spPr>
              <a:xfrm>
                <a:off x="2818" y="3005"/>
                <a:ext cx="57" cy="66"/>
              </a:xfrm>
              <a:custGeom>
                <a:avLst/>
                <a:gdLst>
                  <a:gd name="txL" fmla="*/ 0 w 114"/>
                  <a:gd name="txT" fmla="*/ 0 h 133"/>
                  <a:gd name="txR" fmla="*/ 114 w 114"/>
                  <a:gd name="txB" fmla="*/ 133 h 133"/>
                </a:gdLst>
                <a:ahLst/>
                <a:cxnLst>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Lst>
                <a:rect l="txL" t="txT" r="txR" b="txB"/>
                <a:pathLst>
                  <a:path w="114" h="133">
                    <a:moveTo>
                      <a:pt x="0" y="133"/>
                    </a:moveTo>
                    <a:lnTo>
                      <a:pt x="1" y="111"/>
                    </a:lnTo>
                    <a:lnTo>
                      <a:pt x="5" y="88"/>
                    </a:lnTo>
                    <a:lnTo>
                      <a:pt x="11" y="65"/>
                    </a:lnTo>
                    <a:lnTo>
                      <a:pt x="22" y="44"/>
                    </a:lnTo>
                    <a:lnTo>
                      <a:pt x="35" y="25"/>
                    </a:lnTo>
                    <a:lnTo>
                      <a:pt x="49" y="12"/>
                    </a:lnTo>
                    <a:lnTo>
                      <a:pt x="67" y="2"/>
                    </a:lnTo>
                    <a:lnTo>
                      <a:pt x="86" y="0"/>
                    </a:lnTo>
                    <a:lnTo>
                      <a:pt x="102" y="4"/>
                    </a:lnTo>
                    <a:lnTo>
                      <a:pt x="112" y="12"/>
                    </a:lnTo>
                    <a:lnTo>
                      <a:pt x="114" y="22"/>
                    </a:lnTo>
                    <a:lnTo>
                      <a:pt x="112" y="35"/>
                    </a:lnTo>
                    <a:lnTo>
                      <a:pt x="105" y="46"/>
                    </a:lnTo>
                    <a:lnTo>
                      <a:pt x="94" y="56"/>
                    </a:lnTo>
                    <a:lnTo>
                      <a:pt x="81" y="65"/>
                    </a:lnTo>
                    <a:lnTo>
                      <a:pt x="64" y="67"/>
                    </a:lnTo>
                    <a:lnTo>
                      <a:pt x="52" y="69"/>
                    </a:lnTo>
                    <a:lnTo>
                      <a:pt x="39" y="77"/>
                    </a:lnTo>
                    <a:lnTo>
                      <a:pt x="29" y="88"/>
                    </a:lnTo>
                    <a:lnTo>
                      <a:pt x="18" y="99"/>
                    </a:lnTo>
                    <a:lnTo>
                      <a:pt x="11" y="112"/>
                    </a:lnTo>
                    <a:lnTo>
                      <a:pt x="5" y="122"/>
                    </a:lnTo>
                    <a:lnTo>
                      <a:pt x="1" y="130"/>
                    </a:lnTo>
                    <a:lnTo>
                      <a:pt x="0" y="133"/>
                    </a:lnTo>
                    <a:close/>
                  </a:path>
                </a:pathLst>
              </a:custGeom>
              <a:solidFill>
                <a:srgbClr val="6800E0">
                  <a:alpha val="100000"/>
                </a:srgbClr>
              </a:solidFill>
              <a:ln w="9525">
                <a:noFill/>
              </a:ln>
            </p:spPr>
            <p:txBody>
              <a:bodyPr/>
              <a:p>
                <a:endParaRPr lang="en-US"/>
              </a:p>
            </p:txBody>
          </p:sp>
          <p:sp>
            <p:nvSpPr>
              <p:cNvPr id="11319" name="Freeform 195"/>
              <p:cNvSpPr/>
              <p:nvPr/>
            </p:nvSpPr>
            <p:spPr>
              <a:xfrm>
                <a:off x="2794" y="2985"/>
                <a:ext cx="35" cy="82"/>
              </a:xfrm>
              <a:custGeom>
                <a:avLst/>
                <a:gdLst>
                  <a:gd name="txL" fmla="*/ 0 w 70"/>
                  <a:gd name="txT" fmla="*/ 0 h 163"/>
                  <a:gd name="txR" fmla="*/ 70 w 70"/>
                  <a:gd name="txB" fmla="*/ 163 h 163"/>
                </a:gdLst>
                <a:ahLst/>
                <a:cxnLst>
                  <a:cxn ang="0">
                    <a:pos x="1" y="1"/>
                  </a:cxn>
                  <a:cxn ang="0">
                    <a:pos x="1" y="1"/>
                  </a:cxn>
                  <a:cxn ang="0">
                    <a:pos x="1" y="1"/>
                  </a:cxn>
                  <a:cxn ang="0">
                    <a:pos x="1" y="1"/>
                  </a:cxn>
                  <a:cxn ang="0">
                    <a:pos x="0"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70" h="163">
                    <a:moveTo>
                      <a:pt x="30" y="163"/>
                    </a:moveTo>
                    <a:lnTo>
                      <a:pt x="18" y="145"/>
                    </a:lnTo>
                    <a:lnTo>
                      <a:pt x="9" y="124"/>
                    </a:lnTo>
                    <a:lnTo>
                      <a:pt x="3" y="101"/>
                    </a:lnTo>
                    <a:lnTo>
                      <a:pt x="0" y="78"/>
                    </a:lnTo>
                    <a:lnTo>
                      <a:pt x="0" y="56"/>
                    </a:lnTo>
                    <a:lnTo>
                      <a:pt x="4" y="36"/>
                    </a:lnTo>
                    <a:lnTo>
                      <a:pt x="13" y="18"/>
                    </a:lnTo>
                    <a:lnTo>
                      <a:pt x="28" y="6"/>
                    </a:lnTo>
                    <a:lnTo>
                      <a:pt x="43" y="0"/>
                    </a:lnTo>
                    <a:lnTo>
                      <a:pt x="56" y="2"/>
                    </a:lnTo>
                    <a:lnTo>
                      <a:pt x="64" y="9"/>
                    </a:lnTo>
                    <a:lnTo>
                      <a:pt x="70" y="21"/>
                    </a:lnTo>
                    <a:lnTo>
                      <a:pt x="70" y="34"/>
                    </a:lnTo>
                    <a:lnTo>
                      <a:pt x="68" y="48"/>
                    </a:lnTo>
                    <a:lnTo>
                      <a:pt x="59" y="62"/>
                    </a:lnTo>
                    <a:lnTo>
                      <a:pt x="48" y="74"/>
                    </a:lnTo>
                    <a:lnTo>
                      <a:pt x="33" y="97"/>
                    </a:lnTo>
                    <a:lnTo>
                      <a:pt x="27" y="127"/>
                    </a:lnTo>
                    <a:lnTo>
                      <a:pt x="28" y="152"/>
                    </a:lnTo>
                    <a:lnTo>
                      <a:pt x="30" y="163"/>
                    </a:lnTo>
                    <a:close/>
                  </a:path>
                </a:pathLst>
              </a:custGeom>
              <a:solidFill>
                <a:srgbClr val="6800E0">
                  <a:alpha val="100000"/>
                </a:srgbClr>
              </a:solidFill>
              <a:ln w="9525">
                <a:noFill/>
              </a:ln>
            </p:spPr>
            <p:txBody>
              <a:bodyPr/>
              <a:p>
                <a:endParaRPr lang="en-US"/>
              </a:p>
            </p:txBody>
          </p:sp>
          <p:sp>
            <p:nvSpPr>
              <p:cNvPr id="11320" name="Freeform 196"/>
              <p:cNvSpPr/>
              <p:nvPr/>
            </p:nvSpPr>
            <p:spPr>
              <a:xfrm>
                <a:off x="2838" y="2266"/>
                <a:ext cx="180" cy="174"/>
              </a:xfrm>
              <a:custGeom>
                <a:avLst/>
                <a:gdLst>
                  <a:gd name="txL" fmla="*/ 0 w 361"/>
                  <a:gd name="txT" fmla="*/ 0 h 348"/>
                  <a:gd name="txR" fmla="*/ 361 w 361"/>
                  <a:gd name="txB" fmla="*/ 348 h 348"/>
                </a:gdLst>
                <a:ahLst/>
                <a:cxnLst>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61" h="348">
                    <a:moveTo>
                      <a:pt x="8" y="6"/>
                    </a:moveTo>
                    <a:lnTo>
                      <a:pt x="0" y="1"/>
                    </a:lnTo>
                    <a:lnTo>
                      <a:pt x="0" y="0"/>
                    </a:lnTo>
                    <a:lnTo>
                      <a:pt x="8" y="0"/>
                    </a:lnTo>
                    <a:lnTo>
                      <a:pt x="23" y="4"/>
                    </a:lnTo>
                    <a:lnTo>
                      <a:pt x="44" y="8"/>
                    </a:lnTo>
                    <a:lnTo>
                      <a:pt x="69" y="16"/>
                    </a:lnTo>
                    <a:lnTo>
                      <a:pt x="98" y="27"/>
                    </a:lnTo>
                    <a:lnTo>
                      <a:pt x="129" y="39"/>
                    </a:lnTo>
                    <a:lnTo>
                      <a:pt x="162" y="55"/>
                    </a:lnTo>
                    <a:lnTo>
                      <a:pt x="196" y="74"/>
                    </a:lnTo>
                    <a:lnTo>
                      <a:pt x="229" y="96"/>
                    </a:lnTo>
                    <a:lnTo>
                      <a:pt x="262" y="120"/>
                    </a:lnTo>
                    <a:lnTo>
                      <a:pt x="291" y="146"/>
                    </a:lnTo>
                    <a:lnTo>
                      <a:pt x="317" y="178"/>
                    </a:lnTo>
                    <a:lnTo>
                      <a:pt x="340" y="210"/>
                    </a:lnTo>
                    <a:lnTo>
                      <a:pt x="356" y="247"/>
                    </a:lnTo>
                    <a:lnTo>
                      <a:pt x="361" y="267"/>
                    </a:lnTo>
                    <a:lnTo>
                      <a:pt x="358" y="287"/>
                    </a:lnTo>
                    <a:lnTo>
                      <a:pt x="354" y="304"/>
                    </a:lnTo>
                    <a:lnTo>
                      <a:pt x="346" y="319"/>
                    </a:lnTo>
                    <a:lnTo>
                      <a:pt x="336" y="331"/>
                    </a:lnTo>
                    <a:lnTo>
                      <a:pt x="328" y="340"/>
                    </a:lnTo>
                    <a:lnTo>
                      <a:pt x="323" y="346"/>
                    </a:lnTo>
                    <a:lnTo>
                      <a:pt x="320" y="348"/>
                    </a:lnTo>
                    <a:lnTo>
                      <a:pt x="321" y="346"/>
                    </a:lnTo>
                    <a:lnTo>
                      <a:pt x="326" y="341"/>
                    </a:lnTo>
                    <a:lnTo>
                      <a:pt x="331" y="332"/>
                    </a:lnTo>
                    <a:lnTo>
                      <a:pt x="336" y="320"/>
                    </a:lnTo>
                    <a:lnTo>
                      <a:pt x="340" y="305"/>
                    </a:lnTo>
                    <a:lnTo>
                      <a:pt x="342" y="287"/>
                    </a:lnTo>
                    <a:lnTo>
                      <a:pt x="341" y="267"/>
                    </a:lnTo>
                    <a:lnTo>
                      <a:pt x="336" y="244"/>
                    </a:lnTo>
                    <a:lnTo>
                      <a:pt x="326" y="220"/>
                    </a:lnTo>
                    <a:lnTo>
                      <a:pt x="309" y="194"/>
                    </a:lnTo>
                    <a:lnTo>
                      <a:pt x="283" y="165"/>
                    </a:lnTo>
                    <a:lnTo>
                      <a:pt x="250" y="136"/>
                    </a:lnTo>
                    <a:lnTo>
                      <a:pt x="207" y="105"/>
                    </a:lnTo>
                    <a:lnTo>
                      <a:pt x="153" y="73"/>
                    </a:lnTo>
                    <a:lnTo>
                      <a:pt x="88" y="39"/>
                    </a:lnTo>
                    <a:lnTo>
                      <a:pt x="8" y="6"/>
                    </a:lnTo>
                    <a:close/>
                  </a:path>
                </a:pathLst>
              </a:custGeom>
              <a:solidFill>
                <a:srgbClr val="6800E0">
                  <a:alpha val="100000"/>
                </a:srgbClr>
              </a:solidFill>
              <a:ln w="9525">
                <a:noFill/>
              </a:ln>
            </p:spPr>
            <p:txBody>
              <a:bodyPr/>
              <a:p>
                <a:endParaRPr lang="en-US"/>
              </a:p>
            </p:txBody>
          </p:sp>
          <p:sp>
            <p:nvSpPr>
              <p:cNvPr id="11321" name="Freeform 197"/>
              <p:cNvSpPr/>
              <p:nvPr/>
            </p:nvSpPr>
            <p:spPr>
              <a:xfrm>
                <a:off x="2794" y="3106"/>
                <a:ext cx="63" cy="171"/>
              </a:xfrm>
              <a:custGeom>
                <a:avLst/>
                <a:gdLst>
                  <a:gd name="txL" fmla="*/ 0 w 126"/>
                  <a:gd name="txT" fmla="*/ 0 h 343"/>
                  <a:gd name="txR" fmla="*/ 126 w 126"/>
                  <a:gd name="txB" fmla="*/ 343 h 343"/>
                </a:gdLst>
                <a:ahLst/>
                <a:cxnLst>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26" h="343">
                    <a:moveTo>
                      <a:pt x="25" y="0"/>
                    </a:moveTo>
                    <a:lnTo>
                      <a:pt x="10" y="30"/>
                    </a:lnTo>
                    <a:lnTo>
                      <a:pt x="2" y="71"/>
                    </a:lnTo>
                    <a:lnTo>
                      <a:pt x="0" y="121"/>
                    </a:lnTo>
                    <a:lnTo>
                      <a:pt x="5" y="175"/>
                    </a:lnTo>
                    <a:lnTo>
                      <a:pt x="19" y="228"/>
                    </a:lnTo>
                    <a:lnTo>
                      <a:pt x="43" y="276"/>
                    </a:lnTo>
                    <a:lnTo>
                      <a:pt x="79" y="316"/>
                    </a:lnTo>
                    <a:lnTo>
                      <a:pt x="126" y="343"/>
                    </a:lnTo>
                    <a:lnTo>
                      <a:pt x="123" y="341"/>
                    </a:lnTo>
                    <a:lnTo>
                      <a:pt x="115" y="332"/>
                    </a:lnTo>
                    <a:lnTo>
                      <a:pt x="102" y="321"/>
                    </a:lnTo>
                    <a:lnTo>
                      <a:pt x="87" y="306"/>
                    </a:lnTo>
                    <a:lnTo>
                      <a:pt x="71" y="288"/>
                    </a:lnTo>
                    <a:lnTo>
                      <a:pt x="55" y="267"/>
                    </a:lnTo>
                    <a:lnTo>
                      <a:pt x="41" y="245"/>
                    </a:lnTo>
                    <a:lnTo>
                      <a:pt x="30" y="221"/>
                    </a:lnTo>
                    <a:lnTo>
                      <a:pt x="19" y="183"/>
                    </a:lnTo>
                    <a:lnTo>
                      <a:pt x="13" y="145"/>
                    </a:lnTo>
                    <a:lnTo>
                      <a:pt x="12" y="108"/>
                    </a:lnTo>
                    <a:lnTo>
                      <a:pt x="13" y="73"/>
                    </a:lnTo>
                    <a:lnTo>
                      <a:pt x="17" y="43"/>
                    </a:lnTo>
                    <a:lnTo>
                      <a:pt x="20" y="20"/>
                    </a:lnTo>
                    <a:lnTo>
                      <a:pt x="24" y="5"/>
                    </a:lnTo>
                    <a:lnTo>
                      <a:pt x="25" y="0"/>
                    </a:lnTo>
                    <a:close/>
                  </a:path>
                </a:pathLst>
              </a:custGeom>
              <a:solidFill>
                <a:srgbClr val="6800E0">
                  <a:alpha val="100000"/>
                </a:srgbClr>
              </a:solidFill>
              <a:ln w="9525">
                <a:noFill/>
              </a:ln>
            </p:spPr>
            <p:txBody>
              <a:bodyPr/>
              <a:p>
                <a:endParaRPr lang="en-US"/>
              </a:p>
            </p:txBody>
          </p:sp>
          <p:sp>
            <p:nvSpPr>
              <p:cNvPr id="11322" name="Freeform 198"/>
              <p:cNvSpPr/>
              <p:nvPr/>
            </p:nvSpPr>
            <p:spPr>
              <a:xfrm>
                <a:off x="3146" y="3147"/>
                <a:ext cx="165" cy="80"/>
              </a:xfrm>
              <a:custGeom>
                <a:avLst/>
                <a:gdLst>
                  <a:gd name="txL" fmla="*/ 0 w 332"/>
                  <a:gd name="txT" fmla="*/ 0 h 160"/>
                  <a:gd name="txR" fmla="*/ 332 w 332"/>
                  <a:gd name="txB" fmla="*/ 160 h 16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32" h="160">
                    <a:moveTo>
                      <a:pt x="332" y="160"/>
                    </a:moveTo>
                    <a:lnTo>
                      <a:pt x="326" y="146"/>
                    </a:lnTo>
                    <a:lnTo>
                      <a:pt x="318" y="130"/>
                    </a:lnTo>
                    <a:lnTo>
                      <a:pt x="305" y="114"/>
                    </a:lnTo>
                    <a:lnTo>
                      <a:pt x="290" y="96"/>
                    </a:lnTo>
                    <a:lnTo>
                      <a:pt x="273" y="79"/>
                    </a:lnTo>
                    <a:lnTo>
                      <a:pt x="254" y="63"/>
                    </a:lnTo>
                    <a:lnTo>
                      <a:pt x="232" y="48"/>
                    </a:lnTo>
                    <a:lnTo>
                      <a:pt x="208" y="34"/>
                    </a:lnTo>
                    <a:lnTo>
                      <a:pt x="183" y="21"/>
                    </a:lnTo>
                    <a:lnTo>
                      <a:pt x="158" y="11"/>
                    </a:lnTo>
                    <a:lnTo>
                      <a:pt x="132" y="4"/>
                    </a:lnTo>
                    <a:lnTo>
                      <a:pt x="104" y="0"/>
                    </a:lnTo>
                    <a:lnTo>
                      <a:pt x="77" y="0"/>
                    </a:lnTo>
                    <a:lnTo>
                      <a:pt x="51" y="2"/>
                    </a:lnTo>
                    <a:lnTo>
                      <a:pt x="26" y="10"/>
                    </a:lnTo>
                    <a:lnTo>
                      <a:pt x="0" y="23"/>
                    </a:lnTo>
                    <a:lnTo>
                      <a:pt x="5" y="21"/>
                    </a:lnTo>
                    <a:lnTo>
                      <a:pt x="15" y="19"/>
                    </a:lnTo>
                    <a:lnTo>
                      <a:pt x="33" y="17"/>
                    </a:lnTo>
                    <a:lnTo>
                      <a:pt x="54" y="15"/>
                    </a:lnTo>
                    <a:lnTo>
                      <a:pt x="79" y="13"/>
                    </a:lnTo>
                    <a:lnTo>
                      <a:pt x="105" y="15"/>
                    </a:lnTo>
                    <a:lnTo>
                      <a:pt x="132" y="18"/>
                    </a:lnTo>
                    <a:lnTo>
                      <a:pt x="157" y="24"/>
                    </a:lnTo>
                    <a:lnTo>
                      <a:pt x="194" y="39"/>
                    </a:lnTo>
                    <a:lnTo>
                      <a:pt x="226" y="59"/>
                    </a:lnTo>
                    <a:lnTo>
                      <a:pt x="256" y="81"/>
                    </a:lnTo>
                    <a:lnTo>
                      <a:pt x="282" y="104"/>
                    </a:lnTo>
                    <a:lnTo>
                      <a:pt x="303" y="125"/>
                    </a:lnTo>
                    <a:lnTo>
                      <a:pt x="318" y="144"/>
                    </a:lnTo>
                    <a:lnTo>
                      <a:pt x="329" y="155"/>
                    </a:lnTo>
                    <a:lnTo>
                      <a:pt x="332" y="160"/>
                    </a:lnTo>
                    <a:close/>
                  </a:path>
                </a:pathLst>
              </a:custGeom>
              <a:solidFill>
                <a:srgbClr val="6800E0">
                  <a:alpha val="100000"/>
                </a:srgbClr>
              </a:solidFill>
              <a:ln w="9525">
                <a:noFill/>
              </a:ln>
            </p:spPr>
            <p:txBody>
              <a:bodyPr/>
              <a:p>
                <a:endParaRPr lang="en-US"/>
              </a:p>
            </p:txBody>
          </p:sp>
          <p:sp>
            <p:nvSpPr>
              <p:cNvPr id="11323" name="Freeform 199"/>
              <p:cNvSpPr/>
              <p:nvPr/>
            </p:nvSpPr>
            <p:spPr>
              <a:xfrm>
                <a:off x="2926" y="2651"/>
                <a:ext cx="186" cy="670"/>
              </a:xfrm>
              <a:custGeom>
                <a:avLst/>
                <a:gdLst>
                  <a:gd name="txL" fmla="*/ 0 w 373"/>
                  <a:gd name="txT" fmla="*/ 0 h 1340"/>
                  <a:gd name="txR" fmla="*/ 373 w 373"/>
                  <a:gd name="txB" fmla="*/ 1340 h 1340"/>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373" h="1340">
                    <a:moveTo>
                      <a:pt x="373" y="1336"/>
                    </a:moveTo>
                    <a:lnTo>
                      <a:pt x="330" y="1333"/>
                    </a:lnTo>
                    <a:lnTo>
                      <a:pt x="286" y="1329"/>
                    </a:lnTo>
                    <a:lnTo>
                      <a:pt x="242" y="1323"/>
                    </a:lnTo>
                    <a:lnTo>
                      <a:pt x="201" y="1315"/>
                    </a:lnTo>
                    <a:lnTo>
                      <a:pt x="162" y="1304"/>
                    </a:lnTo>
                    <a:lnTo>
                      <a:pt x="127" y="1287"/>
                    </a:lnTo>
                    <a:lnTo>
                      <a:pt x="96" y="1268"/>
                    </a:lnTo>
                    <a:lnTo>
                      <a:pt x="72" y="1242"/>
                    </a:lnTo>
                    <a:lnTo>
                      <a:pt x="53" y="1211"/>
                    </a:lnTo>
                    <a:lnTo>
                      <a:pt x="43" y="1175"/>
                    </a:lnTo>
                    <a:lnTo>
                      <a:pt x="42" y="1130"/>
                    </a:lnTo>
                    <a:lnTo>
                      <a:pt x="50" y="1077"/>
                    </a:lnTo>
                    <a:lnTo>
                      <a:pt x="68" y="1017"/>
                    </a:lnTo>
                    <a:lnTo>
                      <a:pt x="99" y="946"/>
                    </a:lnTo>
                    <a:lnTo>
                      <a:pt x="142" y="867"/>
                    </a:lnTo>
                    <a:lnTo>
                      <a:pt x="200" y="777"/>
                    </a:lnTo>
                    <a:lnTo>
                      <a:pt x="248" y="700"/>
                    </a:lnTo>
                    <a:lnTo>
                      <a:pt x="287" y="626"/>
                    </a:lnTo>
                    <a:lnTo>
                      <a:pt x="318" y="556"/>
                    </a:lnTo>
                    <a:lnTo>
                      <a:pt x="341" y="489"/>
                    </a:lnTo>
                    <a:lnTo>
                      <a:pt x="357" y="426"/>
                    </a:lnTo>
                    <a:lnTo>
                      <a:pt x="365" y="366"/>
                    </a:lnTo>
                    <a:lnTo>
                      <a:pt x="368" y="310"/>
                    </a:lnTo>
                    <a:lnTo>
                      <a:pt x="364" y="258"/>
                    </a:lnTo>
                    <a:lnTo>
                      <a:pt x="355" y="210"/>
                    </a:lnTo>
                    <a:lnTo>
                      <a:pt x="341" y="167"/>
                    </a:lnTo>
                    <a:lnTo>
                      <a:pt x="323" y="129"/>
                    </a:lnTo>
                    <a:lnTo>
                      <a:pt x="301" y="94"/>
                    </a:lnTo>
                    <a:lnTo>
                      <a:pt x="276" y="65"/>
                    </a:lnTo>
                    <a:lnTo>
                      <a:pt x="248" y="41"/>
                    </a:lnTo>
                    <a:lnTo>
                      <a:pt x="218" y="22"/>
                    </a:lnTo>
                    <a:lnTo>
                      <a:pt x="186" y="8"/>
                    </a:lnTo>
                    <a:lnTo>
                      <a:pt x="162" y="2"/>
                    </a:lnTo>
                    <a:lnTo>
                      <a:pt x="140" y="0"/>
                    </a:lnTo>
                    <a:lnTo>
                      <a:pt x="119" y="2"/>
                    </a:lnTo>
                    <a:lnTo>
                      <a:pt x="101" y="7"/>
                    </a:lnTo>
                    <a:lnTo>
                      <a:pt x="84" y="15"/>
                    </a:lnTo>
                    <a:lnTo>
                      <a:pt x="69" y="25"/>
                    </a:lnTo>
                    <a:lnTo>
                      <a:pt x="56" y="35"/>
                    </a:lnTo>
                    <a:lnTo>
                      <a:pt x="43" y="48"/>
                    </a:lnTo>
                    <a:lnTo>
                      <a:pt x="33" y="62"/>
                    </a:lnTo>
                    <a:lnTo>
                      <a:pt x="25" y="75"/>
                    </a:lnTo>
                    <a:lnTo>
                      <a:pt x="16" y="87"/>
                    </a:lnTo>
                    <a:lnTo>
                      <a:pt x="11" y="99"/>
                    </a:lnTo>
                    <a:lnTo>
                      <a:pt x="6" y="108"/>
                    </a:lnTo>
                    <a:lnTo>
                      <a:pt x="3" y="116"/>
                    </a:lnTo>
                    <a:lnTo>
                      <a:pt x="1" y="121"/>
                    </a:lnTo>
                    <a:lnTo>
                      <a:pt x="0" y="123"/>
                    </a:lnTo>
                    <a:lnTo>
                      <a:pt x="1" y="122"/>
                    </a:lnTo>
                    <a:lnTo>
                      <a:pt x="4" y="117"/>
                    </a:lnTo>
                    <a:lnTo>
                      <a:pt x="8" y="111"/>
                    </a:lnTo>
                    <a:lnTo>
                      <a:pt x="15" y="103"/>
                    </a:lnTo>
                    <a:lnTo>
                      <a:pt x="23" y="94"/>
                    </a:lnTo>
                    <a:lnTo>
                      <a:pt x="33" y="85"/>
                    </a:lnTo>
                    <a:lnTo>
                      <a:pt x="44" y="75"/>
                    </a:lnTo>
                    <a:lnTo>
                      <a:pt x="56" y="64"/>
                    </a:lnTo>
                    <a:lnTo>
                      <a:pt x="69" y="54"/>
                    </a:lnTo>
                    <a:lnTo>
                      <a:pt x="84" y="45"/>
                    </a:lnTo>
                    <a:lnTo>
                      <a:pt x="99" y="37"/>
                    </a:lnTo>
                    <a:lnTo>
                      <a:pt x="115" y="31"/>
                    </a:lnTo>
                    <a:lnTo>
                      <a:pt x="133" y="27"/>
                    </a:lnTo>
                    <a:lnTo>
                      <a:pt x="151" y="26"/>
                    </a:lnTo>
                    <a:lnTo>
                      <a:pt x="170" y="27"/>
                    </a:lnTo>
                    <a:lnTo>
                      <a:pt x="189" y="33"/>
                    </a:lnTo>
                    <a:lnTo>
                      <a:pt x="210" y="42"/>
                    </a:lnTo>
                    <a:lnTo>
                      <a:pt x="232" y="55"/>
                    </a:lnTo>
                    <a:lnTo>
                      <a:pt x="253" y="72"/>
                    </a:lnTo>
                    <a:lnTo>
                      <a:pt x="273" y="92"/>
                    </a:lnTo>
                    <a:lnTo>
                      <a:pt x="293" y="114"/>
                    </a:lnTo>
                    <a:lnTo>
                      <a:pt x="311" y="140"/>
                    </a:lnTo>
                    <a:lnTo>
                      <a:pt x="327" y="169"/>
                    </a:lnTo>
                    <a:lnTo>
                      <a:pt x="340" y="200"/>
                    </a:lnTo>
                    <a:lnTo>
                      <a:pt x="350" y="236"/>
                    </a:lnTo>
                    <a:lnTo>
                      <a:pt x="357" y="273"/>
                    </a:lnTo>
                    <a:lnTo>
                      <a:pt x="361" y="313"/>
                    </a:lnTo>
                    <a:lnTo>
                      <a:pt x="360" y="357"/>
                    </a:lnTo>
                    <a:lnTo>
                      <a:pt x="353" y="402"/>
                    </a:lnTo>
                    <a:lnTo>
                      <a:pt x="340" y="450"/>
                    </a:lnTo>
                    <a:lnTo>
                      <a:pt x="322" y="501"/>
                    </a:lnTo>
                    <a:lnTo>
                      <a:pt x="297" y="554"/>
                    </a:lnTo>
                    <a:lnTo>
                      <a:pt x="268" y="610"/>
                    </a:lnTo>
                    <a:lnTo>
                      <a:pt x="236" y="663"/>
                    </a:lnTo>
                    <a:lnTo>
                      <a:pt x="205" y="715"/>
                    </a:lnTo>
                    <a:lnTo>
                      <a:pt x="175" y="764"/>
                    </a:lnTo>
                    <a:lnTo>
                      <a:pt x="145" y="813"/>
                    </a:lnTo>
                    <a:lnTo>
                      <a:pt x="118" y="858"/>
                    </a:lnTo>
                    <a:lnTo>
                      <a:pt x="92" y="902"/>
                    </a:lnTo>
                    <a:lnTo>
                      <a:pt x="68" y="944"/>
                    </a:lnTo>
                    <a:lnTo>
                      <a:pt x="49" y="984"/>
                    </a:lnTo>
                    <a:lnTo>
                      <a:pt x="31" y="1022"/>
                    </a:lnTo>
                    <a:lnTo>
                      <a:pt x="19" y="1060"/>
                    </a:lnTo>
                    <a:lnTo>
                      <a:pt x="11" y="1095"/>
                    </a:lnTo>
                    <a:lnTo>
                      <a:pt x="7" y="1130"/>
                    </a:lnTo>
                    <a:lnTo>
                      <a:pt x="11" y="1162"/>
                    </a:lnTo>
                    <a:lnTo>
                      <a:pt x="19" y="1193"/>
                    </a:lnTo>
                    <a:lnTo>
                      <a:pt x="35" y="1223"/>
                    </a:lnTo>
                    <a:lnTo>
                      <a:pt x="56" y="1249"/>
                    </a:lnTo>
                    <a:lnTo>
                      <a:pt x="79" y="1271"/>
                    </a:lnTo>
                    <a:lnTo>
                      <a:pt x="104" y="1290"/>
                    </a:lnTo>
                    <a:lnTo>
                      <a:pt x="130" y="1305"/>
                    </a:lnTo>
                    <a:lnTo>
                      <a:pt x="158" y="1317"/>
                    </a:lnTo>
                    <a:lnTo>
                      <a:pt x="187" y="1325"/>
                    </a:lnTo>
                    <a:lnTo>
                      <a:pt x="215" y="1332"/>
                    </a:lnTo>
                    <a:lnTo>
                      <a:pt x="242" y="1337"/>
                    </a:lnTo>
                    <a:lnTo>
                      <a:pt x="269" y="1339"/>
                    </a:lnTo>
                    <a:lnTo>
                      <a:pt x="293" y="1340"/>
                    </a:lnTo>
                    <a:lnTo>
                      <a:pt x="316" y="1340"/>
                    </a:lnTo>
                    <a:lnTo>
                      <a:pt x="334" y="1339"/>
                    </a:lnTo>
                    <a:lnTo>
                      <a:pt x="350" y="1338"/>
                    </a:lnTo>
                    <a:lnTo>
                      <a:pt x="363" y="1337"/>
                    </a:lnTo>
                    <a:lnTo>
                      <a:pt x="371" y="1336"/>
                    </a:lnTo>
                    <a:lnTo>
                      <a:pt x="373" y="1336"/>
                    </a:lnTo>
                    <a:close/>
                  </a:path>
                </a:pathLst>
              </a:custGeom>
              <a:solidFill>
                <a:srgbClr val="6800E0">
                  <a:alpha val="100000"/>
                </a:srgbClr>
              </a:solidFill>
              <a:ln w="9525">
                <a:noFill/>
              </a:ln>
            </p:spPr>
            <p:txBody>
              <a:bodyPr/>
              <a:p>
                <a:endParaRPr lang="en-US"/>
              </a:p>
            </p:txBody>
          </p:sp>
          <p:sp>
            <p:nvSpPr>
              <p:cNvPr id="11324" name="Freeform 200"/>
              <p:cNvSpPr/>
              <p:nvPr/>
            </p:nvSpPr>
            <p:spPr>
              <a:xfrm>
                <a:off x="3348" y="3352"/>
                <a:ext cx="55" cy="62"/>
              </a:xfrm>
              <a:custGeom>
                <a:avLst/>
                <a:gdLst>
                  <a:gd name="txL" fmla="*/ 0 w 110"/>
                  <a:gd name="txT" fmla="*/ 0 h 123"/>
                  <a:gd name="txR" fmla="*/ 110 w 110"/>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0" h="123">
                    <a:moveTo>
                      <a:pt x="99" y="62"/>
                    </a:moveTo>
                    <a:lnTo>
                      <a:pt x="105" y="56"/>
                    </a:lnTo>
                    <a:lnTo>
                      <a:pt x="110" y="48"/>
                    </a:lnTo>
                    <a:lnTo>
                      <a:pt x="110" y="39"/>
                    </a:lnTo>
                    <a:lnTo>
                      <a:pt x="108" y="31"/>
                    </a:lnTo>
                    <a:lnTo>
                      <a:pt x="102" y="25"/>
                    </a:lnTo>
                    <a:lnTo>
                      <a:pt x="94" y="21"/>
                    </a:lnTo>
                    <a:lnTo>
                      <a:pt x="86" y="20"/>
                    </a:lnTo>
                    <a:lnTo>
                      <a:pt x="77" y="23"/>
                    </a:lnTo>
                    <a:lnTo>
                      <a:pt x="74" y="13"/>
                    </a:lnTo>
                    <a:lnTo>
                      <a:pt x="70" y="6"/>
                    </a:lnTo>
                    <a:lnTo>
                      <a:pt x="63" y="2"/>
                    </a:lnTo>
                    <a:lnTo>
                      <a:pt x="55" y="0"/>
                    </a:lnTo>
                    <a:lnTo>
                      <a:pt x="48" y="2"/>
                    </a:lnTo>
                    <a:lnTo>
                      <a:pt x="41" y="6"/>
                    </a:lnTo>
                    <a:lnTo>
                      <a:pt x="36" y="13"/>
                    </a:lnTo>
                    <a:lnTo>
                      <a:pt x="34" y="23"/>
                    </a:lnTo>
                    <a:lnTo>
                      <a:pt x="25" y="20"/>
                    </a:lnTo>
                    <a:lnTo>
                      <a:pt x="17" y="20"/>
                    </a:lnTo>
                    <a:lnTo>
                      <a:pt x="9" y="24"/>
                    </a:lnTo>
                    <a:lnTo>
                      <a:pt x="3" y="31"/>
                    </a:lnTo>
                    <a:lnTo>
                      <a:pt x="1" y="39"/>
                    </a:lnTo>
                    <a:lnTo>
                      <a:pt x="1" y="47"/>
                    </a:lnTo>
                    <a:lnTo>
                      <a:pt x="4" y="55"/>
                    </a:lnTo>
                    <a:lnTo>
                      <a:pt x="11" y="61"/>
                    </a:lnTo>
                    <a:lnTo>
                      <a:pt x="4" y="66"/>
                    </a:lnTo>
                    <a:lnTo>
                      <a:pt x="0" y="74"/>
                    </a:lnTo>
                    <a:lnTo>
                      <a:pt x="0" y="84"/>
                    </a:lnTo>
                    <a:lnTo>
                      <a:pt x="2" y="92"/>
                    </a:lnTo>
                    <a:lnTo>
                      <a:pt x="8" y="97"/>
                    </a:lnTo>
                    <a:lnTo>
                      <a:pt x="16" y="101"/>
                    </a:lnTo>
                    <a:lnTo>
                      <a:pt x="24" y="102"/>
                    </a:lnTo>
                    <a:lnTo>
                      <a:pt x="33" y="100"/>
                    </a:lnTo>
                    <a:lnTo>
                      <a:pt x="35" y="109"/>
                    </a:lnTo>
                    <a:lnTo>
                      <a:pt x="40" y="116"/>
                    </a:lnTo>
                    <a:lnTo>
                      <a:pt x="46" y="121"/>
                    </a:lnTo>
                    <a:lnTo>
                      <a:pt x="54" y="123"/>
                    </a:lnTo>
                    <a:lnTo>
                      <a:pt x="62" y="121"/>
                    </a:lnTo>
                    <a:lnTo>
                      <a:pt x="69" y="116"/>
                    </a:lnTo>
                    <a:lnTo>
                      <a:pt x="73" y="109"/>
                    </a:lnTo>
                    <a:lnTo>
                      <a:pt x="76" y="101"/>
                    </a:lnTo>
                    <a:lnTo>
                      <a:pt x="85" y="103"/>
                    </a:lnTo>
                    <a:lnTo>
                      <a:pt x="93" y="102"/>
                    </a:lnTo>
                    <a:lnTo>
                      <a:pt x="101" y="99"/>
                    </a:lnTo>
                    <a:lnTo>
                      <a:pt x="107" y="93"/>
                    </a:lnTo>
                    <a:lnTo>
                      <a:pt x="109" y="85"/>
                    </a:lnTo>
                    <a:lnTo>
                      <a:pt x="109" y="77"/>
                    </a:lnTo>
                    <a:lnTo>
                      <a:pt x="105" y="69"/>
                    </a:lnTo>
                    <a:lnTo>
                      <a:pt x="99" y="62"/>
                    </a:lnTo>
                    <a:close/>
                  </a:path>
                </a:pathLst>
              </a:custGeom>
              <a:solidFill>
                <a:srgbClr val="6800E0">
                  <a:alpha val="100000"/>
                </a:srgbClr>
              </a:solidFill>
              <a:ln w="9525">
                <a:noFill/>
              </a:ln>
            </p:spPr>
            <p:txBody>
              <a:bodyPr/>
              <a:p>
                <a:endParaRPr lang="en-US"/>
              </a:p>
            </p:txBody>
          </p:sp>
          <p:sp>
            <p:nvSpPr>
              <p:cNvPr id="11325" name="Freeform 201"/>
              <p:cNvSpPr/>
              <p:nvPr/>
            </p:nvSpPr>
            <p:spPr>
              <a:xfrm>
                <a:off x="3367" y="3375"/>
                <a:ext cx="16" cy="16"/>
              </a:xfrm>
              <a:custGeom>
                <a:avLst/>
                <a:gdLst>
                  <a:gd name="txL" fmla="*/ 0 w 31"/>
                  <a:gd name="txT" fmla="*/ 0 h 33"/>
                  <a:gd name="txR" fmla="*/ 31 w 31"/>
                  <a:gd name="txB" fmla="*/ 33 h 33"/>
                </a:gdLst>
                <a:ahLst/>
                <a:cxnLst>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1" h="33">
                    <a:moveTo>
                      <a:pt x="15" y="33"/>
                    </a:moveTo>
                    <a:lnTo>
                      <a:pt x="9" y="32"/>
                    </a:lnTo>
                    <a:lnTo>
                      <a:pt x="4" y="28"/>
                    </a:lnTo>
                    <a:lnTo>
                      <a:pt x="1" y="24"/>
                    </a:lnTo>
                    <a:lnTo>
                      <a:pt x="0" y="17"/>
                    </a:lnTo>
                    <a:lnTo>
                      <a:pt x="1" y="10"/>
                    </a:lnTo>
                    <a:lnTo>
                      <a:pt x="4" y="5"/>
                    </a:lnTo>
                    <a:lnTo>
                      <a:pt x="9" y="2"/>
                    </a:lnTo>
                    <a:lnTo>
                      <a:pt x="15" y="0"/>
                    </a:lnTo>
                    <a:lnTo>
                      <a:pt x="22" y="2"/>
                    </a:lnTo>
                    <a:lnTo>
                      <a:pt x="26" y="5"/>
                    </a:lnTo>
                    <a:lnTo>
                      <a:pt x="30" y="10"/>
                    </a:lnTo>
                    <a:lnTo>
                      <a:pt x="31" y="17"/>
                    </a:lnTo>
                    <a:lnTo>
                      <a:pt x="30" y="24"/>
                    </a:lnTo>
                    <a:lnTo>
                      <a:pt x="26" y="28"/>
                    </a:lnTo>
                    <a:lnTo>
                      <a:pt x="22" y="32"/>
                    </a:lnTo>
                    <a:lnTo>
                      <a:pt x="15" y="33"/>
                    </a:lnTo>
                    <a:close/>
                  </a:path>
                </a:pathLst>
              </a:custGeom>
              <a:solidFill>
                <a:srgbClr val="FFFF93">
                  <a:alpha val="100000"/>
                </a:srgbClr>
              </a:solidFill>
              <a:ln w="9525">
                <a:noFill/>
              </a:ln>
            </p:spPr>
            <p:txBody>
              <a:bodyPr/>
              <a:p>
                <a:endParaRPr lang="en-US"/>
              </a:p>
            </p:txBody>
          </p:sp>
          <p:sp>
            <p:nvSpPr>
              <p:cNvPr id="11326" name="Freeform 202"/>
              <p:cNvSpPr/>
              <p:nvPr/>
            </p:nvSpPr>
            <p:spPr>
              <a:xfrm>
                <a:off x="2828" y="3366"/>
                <a:ext cx="56" cy="61"/>
              </a:xfrm>
              <a:custGeom>
                <a:avLst/>
                <a:gdLst>
                  <a:gd name="txL" fmla="*/ 0 w 111"/>
                  <a:gd name="txT" fmla="*/ 0 h 122"/>
                  <a:gd name="txR" fmla="*/ 111 w 111"/>
                  <a:gd name="txB" fmla="*/ 122 h 122"/>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11" h="122">
                    <a:moveTo>
                      <a:pt x="101" y="61"/>
                    </a:moveTo>
                    <a:lnTo>
                      <a:pt x="108" y="55"/>
                    </a:lnTo>
                    <a:lnTo>
                      <a:pt x="111" y="47"/>
                    </a:lnTo>
                    <a:lnTo>
                      <a:pt x="111" y="39"/>
                    </a:lnTo>
                    <a:lnTo>
                      <a:pt x="109" y="31"/>
                    </a:lnTo>
                    <a:lnTo>
                      <a:pt x="103" y="24"/>
                    </a:lnTo>
                    <a:lnTo>
                      <a:pt x="96" y="21"/>
                    </a:lnTo>
                    <a:lnTo>
                      <a:pt x="88" y="20"/>
                    </a:lnTo>
                    <a:lnTo>
                      <a:pt x="79" y="22"/>
                    </a:lnTo>
                    <a:lnTo>
                      <a:pt x="77" y="13"/>
                    </a:lnTo>
                    <a:lnTo>
                      <a:pt x="71" y="6"/>
                    </a:lnTo>
                    <a:lnTo>
                      <a:pt x="64" y="1"/>
                    </a:lnTo>
                    <a:lnTo>
                      <a:pt x="56" y="0"/>
                    </a:lnTo>
                    <a:lnTo>
                      <a:pt x="48" y="1"/>
                    </a:lnTo>
                    <a:lnTo>
                      <a:pt x="41" y="6"/>
                    </a:lnTo>
                    <a:lnTo>
                      <a:pt x="36" y="13"/>
                    </a:lnTo>
                    <a:lnTo>
                      <a:pt x="34" y="22"/>
                    </a:lnTo>
                    <a:lnTo>
                      <a:pt x="25" y="20"/>
                    </a:lnTo>
                    <a:lnTo>
                      <a:pt x="17" y="20"/>
                    </a:lnTo>
                    <a:lnTo>
                      <a:pt x="9" y="23"/>
                    </a:lnTo>
                    <a:lnTo>
                      <a:pt x="3" y="30"/>
                    </a:lnTo>
                    <a:lnTo>
                      <a:pt x="1" y="38"/>
                    </a:lnTo>
                    <a:lnTo>
                      <a:pt x="1" y="46"/>
                    </a:lnTo>
                    <a:lnTo>
                      <a:pt x="4" y="54"/>
                    </a:lnTo>
                    <a:lnTo>
                      <a:pt x="11" y="60"/>
                    </a:lnTo>
                    <a:lnTo>
                      <a:pt x="4" y="66"/>
                    </a:lnTo>
                    <a:lnTo>
                      <a:pt x="1" y="74"/>
                    </a:lnTo>
                    <a:lnTo>
                      <a:pt x="0" y="83"/>
                    </a:lnTo>
                    <a:lnTo>
                      <a:pt x="2" y="91"/>
                    </a:lnTo>
                    <a:lnTo>
                      <a:pt x="8" y="98"/>
                    </a:lnTo>
                    <a:lnTo>
                      <a:pt x="16" y="102"/>
                    </a:lnTo>
                    <a:lnTo>
                      <a:pt x="24" y="102"/>
                    </a:lnTo>
                    <a:lnTo>
                      <a:pt x="33" y="99"/>
                    </a:lnTo>
                    <a:lnTo>
                      <a:pt x="35" y="108"/>
                    </a:lnTo>
                    <a:lnTo>
                      <a:pt x="40" y="115"/>
                    </a:lnTo>
                    <a:lnTo>
                      <a:pt x="47" y="120"/>
                    </a:lnTo>
                    <a:lnTo>
                      <a:pt x="55" y="122"/>
                    </a:lnTo>
                    <a:lnTo>
                      <a:pt x="63" y="120"/>
                    </a:lnTo>
                    <a:lnTo>
                      <a:pt x="70" y="115"/>
                    </a:lnTo>
                    <a:lnTo>
                      <a:pt x="76" y="108"/>
                    </a:lnTo>
                    <a:lnTo>
                      <a:pt x="78" y="100"/>
                    </a:lnTo>
                    <a:lnTo>
                      <a:pt x="87" y="103"/>
                    </a:lnTo>
                    <a:lnTo>
                      <a:pt x="95" y="102"/>
                    </a:lnTo>
                    <a:lnTo>
                      <a:pt x="103" y="98"/>
                    </a:lnTo>
                    <a:lnTo>
                      <a:pt x="109" y="92"/>
                    </a:lnTo>
                    <a:lnTo>
                      <a:pt x="111" y="84"/>
                    </a:lnTo>
                    <a:lnTo>
                      <a:pt x="110" y="76"/>
                    </a:lnTo>
                    <a:lnTo>
                      <a:pt x="107" y="68"/>
                    </a:lnTo>
                    <a:lnTo>
                      <a:pt x="101" y="61"/>
                    </a:lnTo>
                    <a:close/>
                  </a:path>
                </a:pathLst>
              </a:custGeom>
              <a:solidFill>
                <a:srgbClr val="6800E0">
                  <a:alpha val="100000"/>
                </a:srgbClr>
              </a:solidFill>
              <a:ln w="9525">
                <a:noFill/>
              </a:ln>
            </p:spPr>
            <p:txBody>
              <a:bodyPr/>
              <a:p>
                <a:endParaRPr lang="en-US"/>
              </a:p>
            </p:txBody>
          </p:sp>
          <p:sp>
            <p:nvSpPr>
              <p:cNvPr id="11327" name="Freeform 203"/>
              <p:cNvSpPr/>
              <p:nvPr/>
            </p:nvSpPr>
            <p:spPr>
              <a:xfrm>
                <a:off x="2847" y="3388"/>
                <a:ext cx="16" cy="16"/>
              </a:xfrm>
              <a:custGeom>
                <a:avLst/>
                <a:gdLst>
                  <a:gd name="txL" fmla="*/ 0 w 32"/>
                  <a:gd name="txT" fmla="*/ 0 h 32"/>
                  <a:gd name="txR" fmla="*/ 32 w 32"/>
                  <a:gd name="txB" fmla="*/ 32 h 32"/>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2" h="32">
                    <a:moveTo>
                      <a:pt x="16" y="32"/>
                    </a:moveTo>
                    <a:lnTo>
                      <a:pt x="9" y="31"/>
                    </a:lnTo>
                    <a:lnTo>
                      <a:pt x="4" y="28"/>
                    </a:lnTo>
                    <a:lnTo>
                      <a:pt x="1" y="23"/>
                    </a:lnTo>
                    <a:lnTo>
                      <a:pt x="0" y="16"/>
                    </a:lnTo>
                    <a:lnTo>
                      <a:pt x="1" y="9"/>
                    </a:lnTo>
                    <a:lnTo>
                      <a:pt x="4" y="5"/>
                    </a:lnTo>
                    <a:lnTo>
                      <a:pt x="9" y="1"/>
                    </a:lnTo>
                    <a:lnTo>
                      <a:pt x="16" y="0"/>
                    </a:lnTo>
                    <a:lnTo>
                      <a:pt x="23" y="1"/>
                    </a:lnTo>
                    <a:lnTo>
                      <a:pt x="27" y="5"/>
                    </a:lnTo>
                    <a:lnTo>
                      <a:pt x="31" y="9"/>
                    </a:lnTo>
                    <a:lnTo>
                      <a:pt x="32" y="16"/>
                    </a:lnTo>
                    <a:lnTo>
                      <a:pt x="31" y="23"/>
                    </a:lnTo>
                    <a:lnTo>
                      <a:pt x="27" y="28"/>
                    </a:lnTo>
                    <a:lnTo>
                      <a:pt x="23" y="31"/>
                    </a:lnTo>
                    <a:lnTo>
                      <a:pt x="16" y="32"/>
                    </a:lnTo>
                    <a:close/>
                  </a:path>
                </a:pathLst>
              </a:custGeom>
              <a:solidFill>
                <a:srgbClr val="FFFF93">
                  <a:alpha val="100000"/>
                </a:srgbClr>
              </a:solidFill>
              <a:ln w="9525">
                <a:noFill/>
              </a:ln>
            </p:spPr>
            <p:txBody>
              <a:bodyPr/>
              <a:p>
                <a:endParaRPr lang="en-US"/>
              </a:p>
            </p:txBody>
          </p:sp>
          <p:sp>
            <p:nvSpPr>
              <p:cNvPr id="11328" name="Freeform 204"/>
              <p:cNvSpPr/>
              <p:nvPr/>
            </p:nvSpPr>
            <p:spPr>
              <a:xfrm>
                <a:off x="2862" y="2353"/>
                <a:ext cx="68" cy="74"/>
              </a:xfrm>
              <a:custGeom>
                <a:avLst/>
                <a:gdLst>
                  <a:gd name="txL" fmla="*/ 0 w 136"/>
                  <a:gd name="txT" fmla="*/ 0 h 149"/>
                  <a:gd name="txR" fmla="*/ 136 w 136"/>
                  <a:gd name="txB" fmla="*/ 149 h 14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36" h="149">
                    <a:moveTo>
                      <a:pt x="123" y="75"/>
                    </a:moveTo>
                    <a:lnTo>
                      <a:pt x="131" y="67"/>
                    </a:lnTo>
                    <a:lnTo>
                      <a:pt x="135" y="58"/>
                    </a:lnTo>
                    <a:lnTo>
                      <a:pt x="136" y="47"/>
                    </a:lnTo>
                    <a:lnTo>
                      <a:pt x="133" y="38"/>
                    </a:lnTo>
                    <a:lnTo>
                      <a:pt x="129" y="34"/>
                    </a:lnTo>
                    <a:lnTo>
                      <a:pt x="126" y="30"/>
                    </a:lnTo>
                    <a:lnTo>
                      <a:pt x="121" y="28"/>
                    </a:lnTo>
                    <a:lnTo>
                      <a:pt x="117" y="26"/>
                    </a:lnTo>
                    <a:lnTo>
                      <a:pt x="112" y="26"/>
                    </a:lnTo>
                    <a:lnTo>
                      <a:pt x="106" y="26"/>
                    </a:lnTo>
                    <a:lnTo>
                      <a:pt x="102" y="26"/>
                    </a:lnTo>
                    <a:lnTo>
                      <a:pt x="96" y="28"/>
                    </a:lnTo>
                    <a:lnTo>
                      <a:pt x="94" y="18"/>
                    </a:lnTo>
                    <a:lnTo>
                      <a:pt x="88" y="8"/>
                    </a:lnTo>
                    <a:lnTo>
                      <a:pt x="79" y="3"/>
                    </a:lnTo>
                    <a:lnTo>
                      <a:pt x="68" y="0"/>
                    </a:lnTo>
                    <a:lnTo>
                      <a:pt x="58" y="3"/>
                    </a:lnTo>
                    <a:lnTo>
                      <a:pt x="50" y="8"/>
                    </a:lnTo>
                    <a:lnTo>
                      <a:pt x="44" y="16"/>
                    </a:lnTo>
                    <a:lnTo>
                      <a:pt x="42" y="27"/>
                    </a:lnTo>
                    <a:lnTo>
                      <a:pt x="36" y="24"/>
                    </a:lnTo>
                    <a:lnTo>
                      <a:pt x="30" y="24"/>
                    </a:lnTo>
                    <a:lnTo>
                      <a:pt x="25" y="24"/>
                    </a:lnTo>
                    <a:lnTo>
                      <a:pt x="20" y="24"/>
                    </a:lnTo>
                    <a:lnTo>
                      <a:pt x="15" y="27"/>
                    </a:lnTo>
                    <a:lnTo>
                      <a:pt x="11" y="29"/>
                    </a:lnTo>
                    <a:lnTo>
                      <a:pt x="7" y="32"/>
                    </a:lnTo>
                    <a:lnTo>
                      <a:pt x="4" y="37"/>
                    </a:lnTo>
                    <a:lnTo>
                      <a:pt x="0" y="46"/>
                    </a:lnTo>
                    <a:lnTo>
                      <a:pt x="2" y="57"/>
                    </a:lnTo>
                    <a:lnTo>
                      <a:pt x="6" y="66"/>
                    </a:lnTo>
                    <a:lnTo>
                      <a:pt x="13" y="74"/>
                    </a:lnTo>
                    <a:lnTo>
                      <a:pt x="5" y="81"/>
                    </a:lnTo>
                    <a:lnTo>
                      <a:pt x="0" y="90"/>
                    </a:lnTo>
                    <a:lnTo>
                      <a:pt x="0" y="100"/>
                    </a:lnTo>
                    <a:lnTo>
                      <a:pt x="4" y="111"/>
                    </a:lnTo>
                    <a:lnTo>
                      <a:pt x="7" y="115"/>
                    </a:lnTo>
                    <a:lnTo>
                      <a:pt x="11" y="119"/>
                    </a:lnTo>
                    <a:lnTo>
                      <a:pt x="14" y="121"/>
                    </a:lnTo>
                    <a:lnTo>
                      <a:pt x="19" y="122"/>
                    </a:lnTo>
                    <a:lnTo>
                      <a:pt x="25" y="123"/>
                    </a:lnTo>
                    <a:lnTo>
                      <a:pt x="29" y="123"/>
                    </a:lnTo>
                    <a:lnTo>
                      <a:pt x="34" y="122"/>
                    </a:lnTo>
                    <a:lnTo>
                      <a:pt x="40" y="121"/>
                    </a:lnTo>
                    <a:lnTo>
                      <a:pt x="42" y="132"/>
                    </a:lnTo>
                    <a:lnTo>
                      <a:pt x="49" y="141"/>
                    </a:lnTo>
                    <a:lnTo>
                      <a:pt x="57" y="147"/>
                    </a:lnTo>
                    <a:lnTo>
                      <a:pt x="67" y="149"/>
                    </a:lnTo>
                    <a:lnTo>
                      <a:pt x="78" y="147"/>
                    </a:lnTo>
                    <a:lnTo>
                      <a:pt x="86" y="141"/>
                    </a:lnTo>
                    <a:lnTo>
                      <a:pt x="91" y="133"/>
                    </a:lnTo>
                    <a:lnTo>
                      <a:pt x="94" y="122"/>
                    </a:lnTo>
                    <a:lnTo>
                      <a:pt x="100" y="123"/>
                    </a:lnTo>
                    <a:lnTo>
                      <a:pt x="105" y="125"/>
                    </a:lnTo>
                    <a:lnTo>
                      <a:pt x="111" y="125"/>
                    </a:lnTo>
                    <a:lnTo>
                      <a:pt x="116" y="123"/>
                    </a:lnTo>
                    <a:lnTo>
                      <a:pt x="120" y="122"/>
                    </a:lnTo>
                    <a:lnTo>
                      <a:pt x="125" y="120"/>
                    </a:lnTo>
                    <a:lnTo>
                      <a:pt x="128" y="117"/>
                    </a:lnTo>
                    <a:lnTo>
                      <a:pt x="132" y="112"/>
                    </a:lnTo>
                    <a:lnTo>
                      <a:pt x="135" y="103"/>
                    </a:lnTo>
                    <a:lnTo>
                      <a:pt x="134" y="92"/>
                    </a:lnTo>
                    <a:lnTo>
                      <a:pt x="129" y="83"/>
                    </a:lnTo>
                    <a:lnTo>
                      <a:pt x="123" y="75"/>
                    </a:lnTo>
                    <a:close/>
                  </a:path>
                </a:pathLst>
              </a:custGeom>
              <a:solidFill>
                <a:srgbClr val="6800E0">
                  <a:alpha val="100000"/>
                </a:srgbClr>
              </a:solidFill>
              <a:ln w="9525">
                <a:noFill/>
              </a:ln>
            </p:spPr>
            <p:txBody>
              <a:bodyPr/>
              <a:p>
                <a:endParaRPr lang="en-US"/>
              </a:p>
            </p:txBody>
          </p:sp>
          <p:sp>
            <p:nvSpPr>
              <p:cNvPr id="11329" name="Freeform 205"/>
              <p:cNvSpPr/>
              <p:nvPr/>
            </p:nvSpPr>
            <p:spPr>
              <a:xfrm>
                <a:off x="2885" y="2380"/>
                <a:ext cx="20" cy="20"/>
              </a:xfrm>
              <a:custGeom>
                <a:avLst/>
                <a:gdLst>
                  <a:gd name="txL" fmla="*/ 0 w 39"/>
                  <a:gd name="txT" fmla="*/ 0 h 40"/>
                  <a:gd name="txR" fmla="*/ 39 w 39"/>
                  <a:gd name="txB" fmla="*/ 40 h 40"/>
                </a:gdLst>
                <a:ahLst/>
                <a:cxnLst>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Lst>
                <a:rect l="txL" t="txT" r="txR" b="txB"/>
                <a:pathLst>
                  <a:path w="39" h="40">
                    <a:moveTo>
                      <a:pt x="19" y="40"/>
                    </a:moveTo>
                    <a:lnTo>
                      <a:pt x="11" y="38"/>
                    </a:lnTo>
                    <a:lnTo>
                      <a:pt x="5" y="34"/>
                    </a:lnTo>
                    <a:lnTo>
                      <a:pt x="1" y="27"/>
                    </a:lnTo>
                    <a:lnTo>
                      <a:pt x="0" y="20"/>
                    </a:lnTo>
                    <a:lnTo>
                      <a:pt x="1" y="12"/>
                    </a:lnTo>
                    <a:lnTo>
                      <a:pt x="5" y="6"/>
                    </a:lnTo>
                    <a:lnTo>
                      <a:pt x="11" y="2"/>
                    </a:lnTo>
                    <a:lnTo>
                      <a:pt x="19" y="0"/>
                    </a:lnTo>
                    <a:lnTo>
                      <a:pt x="26" y="2"/>
                    </a:lnTo>
                    <a:lnTo>
                      <a:pt x="33" y="6"/>
                    </a:lnTo>
                    <a:lnTo>
                      <a:pt x="38" y="12"/>
                    </a:lnTo>
                    <a:lnTo>
                      <a:pt x="39" y="20"/>
                    </a:lnTo>
                    <a:lnTo>
                      <a:pt x="38" y="27"/>
                    </a:lnTo>
                    <a:lnTo>
                      <a:pt x="33" y="34"/>
                    </a:lnTo>
                    <a:lnTo>
                      <a:pt x="26" y="38"/>
                    </a:lnTo>
                    <a:lnTo>
                      <a:pt x="19" y="40"/>
                    </a:lnTo>
                    <a:close/>
                  </a:path>
                </a:pathLst>
              </a:custGeom>
              <a:solidFill>
                <a:srgbClr val="FFFF93">
                  <a:alpha val="100000"/>
                </a:srgbClr>
              </a:solidFill>
              <a:ln w="9525">
                <a:noFill/>
              </a:ln>
            </p:spPr>
            <p:txBody>
              <a:bodyPr/>
              <a:p>
                <a:endParaRPr lang="en-US"/>
              </a:p>
            </p:txBody>
          </p:sp>
          <p:sp>
            <p:nvSpPr>
              <p:cNvPr id="11330" name="Freeform 206"/>
              <p:cNvSpPr/>
              <p:nvPr/>
            </p:nvSpPr>
            <p:spPr>
              <a:xfrm>
                <a:off x="3744" y="3196"/>
                <a:ext cx="64" cy="90"/>
              </a:xfrm>
              <a:custGeom>
                <a:avLst/>
                <a:gdLst>
                  <a:gd name="txL" fmla="*/ 0 w 129"/>
                  <a:gd name="txT" fmla="*/ 0 h 181"/>
                  <a:gd name="txR" fmla="*/ 129 w 129"/>
                  <a:gd name="txB" fmla="*/ 181 h 181"/>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129" h="181">
                    <a:moveTo>
                      <a:pt x="0" y="181"/>
                    </a:moveTo>
                    <a:lnTo>
                      <a:pt x="25" y="172"/>
                    </a:lnTo>
                    <a:lnTo>
                      <a:pt x="52" y="158"/>
                    </a:lnTo>
                    <a:lnTo>
                      <a:pt x="76" y="141"/>
                    </a:lnTo>
                    <a:lnTo>
                      <a:pt x="97" y="120"/>
                    </a:lnTo>
                    <a:lnTo>
                      <a:pt x="114" y="98"/>
                    </a:lnTo>
                    <a:lnTo>
                      <a:pt x="124" y="74"/>
                    </a:lnTo>
                    <a:lnTo>
                      <a:pt x="129" y="50"/>
                    </a:lnTo>
                    <a:lnTo>
                      <a:pt x="124" y="26"/>
                    </a:lnTo>
                    <a:lnTo>
                      <a:pt x="114" y="8"/>
                    </a:lnTo>
                    <a:lnTo>
                      <a:pt x="100" y="0"/>
                    </a:lnTo>
                    <a:lnTo>
                      <a:pt x="86" y="1"/>
                    </a:lnTo>
                    <a:lnTo>
                      <a:pt x="72" y="8"/>
                    </a:lnTo>
                    <a:lnTo>
                      <a:pt x="61" y="21"/>
                    </a:lnTo>
                    <a:lnTo>
                      <a:pt x="53" y="38"/>
                    </a:lnTo>
                    <a:lnTo>
                      <a:pt x="49" y="58"/>
                    </a:lnTo>
                    <a:lnTo>
                      <a:pt x="52" y="79"/>
                    </a:lnTo>
                    <a:lnTo>
                      <a:pt x="54" y="95"/>
                    </a:lnTo>
                    <a:lnTo>
                      <a:pt x="49" y="113"/>
                    </a:lnTo>
                    <a:lnTo>
                      <a:pt x="41" y="129"/>
                    </a:lnTo>
                    <a:lnTo>
                      <a:pt x="31" y="145"/>
                    </a:lnTo>
                    <a:lnTo>
                      <a:pt x="19" y="160"/>
                    </a:lnTo>
                    <a:lnTo>
                      <a:pt x="10" y="171"/>
                    </a:lnTo>
                    <a:lnTo>
                      <a:pt x="2" y="179"/>
                    </a:lnTo>
                    <a:lnTo>
                      <a:pt x="0" y="181"/>
                    </a:lnTo>
                    <a:close/>
                  </a:path>
                </a:pathLst>
              </a:custGeom>
              <a:solidFill>
                <a:srgbClr val="6800E0">
                  <a:alpha val="100000"/>
                </a:srgbClr>
              </a:solidFill>
              <a:ln w="9525">
                <a:noFill/>
              </a:ln>
            </p:spPr>
            <p:txBody>
              <a:bodyPr/>
              <a:p>
                <a:endParaRPr lang="en-US"/>
              </a:p>
            </p:txBody>
          </p:sp>
          <p:sp>
            <p:nvSpPr>
              <p:cNvPr id="11331" name="Freeform 207"/>
              <p:cNvSpPr/>
              <p:nvPr/>
            </p:nvSpPr>
            <p:spPr>
              <a:xfrm>
                <a:off x="3713" y="3180"/>
                <a:ext cx="45" cy="103"/>
              </a:xfrm>
              <a:custGeom>
                <a:avLst/>
                <a:gdLst>
                  <a:gd name="txL" fmla="*/ 0 w 90"/>
                  <a:gd name="txT" fmla="*/ 0 h 206"/>
                  <a:gd name="txR" fmla="*/ 90 w 90"/>
                  <a:gd name="txB" fmla="*/ 206 h 206"/>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90" h="206">
                    <a:moveTo>
                      <a:pt x="50" y="206"/>
                    </a:moveTo>
                    <a:lnTo>
                      <a:pt x="65" y="183"/>
                    </a:lnTo>
                    <a:lnTo>
                      <a:pt x="77" y="157"/>
                    </a:lnTo>
                    <a:lnTo>
                      <a:pt x="85" y="128"/>
                    </a:lnTo>
                    <a:lnTo>
                      <a:pt x="90" y="99"/>
                    </a:lnTo>
                    <a:lnTo>
                      <a:pt x="88" y="70"/>
                    </a:lnTo>
                    <a:lnTo>
                      <a:pt x="83" y="45"/>
                    </a:lnTo>
                    <a:lnTo>
                      <a:pt x="70" y="23"/>
                    </a:lnTo>
                    <a:lnTo>
                      <a:pt x="52" y="7"/>
                    </a:lnTo>
                    <a:lnTo>
                      <a:pt x="33" y="0"/>
                    </a:lnTo>
                    <a:lnTo>
                      <a:pt x="18" y="2"/>
                    </a:lnTo>
                    <a:lnTo>
                      <a:pt x="7" y="12"/>
                    </a:lnTo>
                    <a:lnTo>
                      <a:pt x="1" y="26"/>
                    </a:lnTo>
                    <a:lnTo>
                      <a:pt x="0" y="43"/>
                    </a:lnTo>
                    <a:lnTo>
                      <a:pt x="3" y="61"/>
                    </a:lnTo>
                    <a:lnTo>
                      <a:pt x="12" y="80"/>
                    </a:lnTo>
                    <a:lnTo>
                      <a:pt x="27" y="93"/>
                    </a:lnTo>
                    <a:lnTo>
                      <a:pt x="39" y="106"/>
                    </a:lnTo>
                    <a:lnTo>
                      <a:pt x="47" y="122"/>
                    </a:lnTo>
                    <a:lnTo>
                      <a:pt x="52" y="141"/>
                    </a:lnTo>
                    <a:lnTo>
                      <a:pt x="53" y="159"/>
                    </a:lnTo>
                    <a:lnTo>
                      <a:pt x="53" y="178"/>
                    </a:lnTo>
                    <a:lnTo>
                      <a:pt x="53" y="193"/>
                    </a:lnTo>
                    <a:lnTo>
                      <a:pt x="50" y="203"/>
                    </a:lnTo>
                    <a:lnTo>
                      <a:pt x="50" y="206"/>
                    </a:lnTo>
                    <a:close/>
                  </a:path>
                </a:pathLst>
              </a:custGeom>
              <a:solidFill>
                <a:srgbClr val="6800E0">
                  <a:alpha val="100000"/>
                </a:srgbClr>
              </a:solidFill>
              <a:ln w="9525">
                <a:noFill/>
              </a:ln>
            </p:spPr>
            <p:txBody>
              <a:bodyPr/>
              <a:p>
                <a:endParaRPr lang="en-US"/>
              </a:p>
            </p:txBody>
          </p:sp>
          <p:sp>
            <p:nvSpPr>
              <p:cNvPr id="11332" name="Freeform 208"/>
              <p:cNvSpPr/>
              <p:nvPr/>
            </p:nvSpPr>
            <p:spPr>
              <a:xfrm>
                <a:off x="3745" y="3250"/>
                <a:ext cx="100" cy="50"/>
              </a:xfrm>
              <a:custGeom>
                <a:avLst/>
                <a:gdLst>
                  <a:gd name="txL" fmla="*/ 0 w 201"/>
                  <a:gd name="txT" fmla="*/ 0 h 99"/>
                  <a:gd name="txR" fmla="*/ 201 w 201"/>
                  <a:gd name="txB" fmla="*/ 99 h 99"/>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01" h="99">
                    <a:moveTo>
                      <a:pt x="0" y="78"/>
                    </a:moveTo>
                    <a:lnTo>
                      <a:pt x="13" y="84"/>
                    </a:lnTo>
                    <a:lnTo>
                      <a:pt x="26" y="88"/>
                    </a:lnTo>
                    <a:lnTo>
                      <a:pt x="39" y="92"/>
                    </a:lnTo>
                    <a:lnTo>
                      <a:pt x="53" y="95"/>
                    </a:lnTo>
                    <a:lnTo>
                      <a:pt x="68" y="98"/>
                    </a:lnTo>
                    <a:lnTo>
                      <a:pt x="83" y="99"/>
                    </a:lnTo>
                    <a:lnTo>
                      <a:pt x="98" y="99"/>
                    </a:lnTo>
                    <a:lnTo>
                      <a:pt x="113" y="99"/>
                    </a:lnTo>
                    <a:lnTo>
                      <a:pt x="127" y="96"/>
                    </a:lnTo>
                    <a:lnTo>
                      <a:pt x="140" y="93"/>
                    </a:lnTo>
                    <a:lnTo>
                      <a:pt x="152" y="90"/>
                    </a:lnTo>
                    <a:lnTo>
                      <a:pt x="165" y="84"/>
                    </a:lnTo>
                    <a:lnTo>
                      <a:pt x="175" y="77"/>
                    </a:lnTo>
                    <a:lnTo>
                      <a:pt x="184" y="68"/>
                    </a:lnTo>
                    <a:lnTo>
                      <a:pt x="191" y="58"/>
                    </a:lnTo>
                    <a:lnTo>
                      <a:pt x="197" y="47"/>
                    </a:lnTo>
                    <a:lnTo>
                      <a:pt x="201" y="27"/>
                    </a:lnTo>
                    <a:lnTo>
                      <a:pt x="196" y="12"/>
                    </a:lnTo>
                    <a:lnTo>
                      <a:pt x="186" y="3"/>
                    </a:lnTo>
                    <a:lnTo>
                      <a:pt x="171" y="0"/>
                    </a:lnTo>
                    <a:lnTo>
                      <a:pt x="153" y="2"/>
                    </a:lnTo>
                    <a:lnTo>
                      <a:pt x="136" y="9"/>
                    </a:lnTo>
                    <a:lnTo>
                      <a:pt x="120" y="20"/>
                    </a:lnTo>
                    <a:lnTo>
                      <a:pt x="108" y="38"/>
                    </a:lnTo>
                    <a:lnTo>
                      <a:pt x="98" y="52"/>
                    </a:lnTo>
                    <a:lnTo>
                      <a:pt x="83" y="62"/>
                    </a:lnTo>
                    <a:lnTo>
                      <a:pt x="66" y="69"/>
                    </a:lnTo>
                    <a:lnTo>
                      <a:pt x="47" y="73"/>
                    </a:lnTo>
                    <a:lnTo>
                      <a:pt x="29" y="76"/>
                    </a:lnTo>
                    <a:lnTo>
                      <a:pt x="14" y="78"/>
                    </a:lnTo>
                    <a:lnTo>
                      <a:pt x="4" y="78"/>
                    </a:lnTo>
                    <a:lnTo>
                      <a:pt x="0" y="78"/>
                    </a:lnTo>
                    <a:close/>
                  </a:path>
                </a:pathLst>
              </a:custGeom>
              <a:solidFill>
                <a:srgbClr val="6800E0">
                  <a:alpha val="100000"/>
                </a:srgbClr>
              </a:solidFill>
              <a:ln w="9525">
                <a:noFill/>
              </a:ln>
            </p:spPr>
            <p:txBody>
              <a:bodyPr/>
              <a:p>
                <a:endParaRPr lang="en-US"/>
              </a:p>
            </p:txBody>
          </p:sp>
          <p:sp>
            <p:nvSpPr>
              <p:cNvPr id="11333" name="Freeform 209"/>
              <p:cNvSpPr/>
              <p:nvPr/>
            </p:nvSpPr>
            <p:spPr>
              <a:xfrm>
                <a:off x="3743" y="3295"/>
                <a:ext cx="99" cy="50"/>
              </a:xfrm>
              <a:custGeom>
                <a:avLst/>
                <a:gdLst>
                  <a:gd name="txL" fmla="*/ 0 w 198"/>
                  <a:gd name="txT" fmla="*/ 0 h 100"/>
                  <a:gd name="txR" fmla="*/ 198 w 198"/>
                  <a:gd name="txB" fmla="*/ 100 h 100"/>
                </a:gdLst>
                <a:ahLst/>
                <a:cxnLst>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98" h="100">
                    <a:moveTo>
                      <a:pt x="0" y="0"/>
                    </a:moveTo>
                    <a:lnTo>
                      <a:pt x="15" y="23"/>
                    </a:lnTo>
                    <a:lnTo>
                      <a:pt x="33" y="44"/>
                    </a:lnTo>
                    <a:lnTo>
                      <a:pt x="55" y="65"/>
                    </a:lnTo>
                    <a:lnTo>
                      <a:pt x="79" y="81"/>
                    </a:lnTo>
                    <a:lnTo>
                      <a:pt x="105" y="94"/>
                    </a:lnTo>
                    <a:lnTo>
                      <a:pt x="130" y="100"/>
                    </a:lnTo>
                    <a:lnTo>
                      <a:pt x="154" y="99"/>
                    </a:lnTo>
                    <a:lnTo>
                      <a:pt x="177" y="89"/>
                    </a:lnTo>
                    <a:lnTo>
                      <a:pt x="192" y="76"/>
                    </a:lnTo>
                    <a:lnTo>
                      <a:pt x="198" y="61"/>
                    </a:lnTo>
                    <a:lnTo>
                      <a:pt x="194" y="47"/>
                    </a:lnTo>
                    <a:lnTo>
                      <a:pt x="184" y="35"/>
                    </a:lnTo>
                    <a:lnTo>
                      <a:pt x="169" y="26"/>
                    </a:lnTo>
                    <a:lnTo>
                      <a:pt x="151" y="21"/>
                    </a:lnTo>
                    <a:lnTo>
                      <a:pt x="131" y="23"/>
                    </a:lnTo>
                    <a:lnTo>
                      <a:pt x="111" y="29"/>
                    </a:lnTo>
                    <a:lnTo>
                      <a:pt x="95" y="34"/>
                    </a:lnTo>
                    <a:lnTo>
                      <a:pt x="78" y="34"/>
                    </a:lnTo>
                    <a:lnTo>
                      <a:pt x="58" y="29"/>
                    </a:lnTo>
                    <a:lnTo>
                      <a:pt x="41" y="23"/>
                    </a:lnTo>
                    <a:lnTo>
                      <a:pt x="25" y="15"/>
                    </a:lnTo>
                    <a:lnTo>
                      <a:pt x="11" y="8"/>
                    </a:lnTo>
                    <a:lnTo>
                      <a:pt x="3" y="2"/>
                    </a:lnTo>
                    <a:lnTo>
                      <a:pt x="0" y="0"/>
                    </a:lnTo>
                    <a:close/>
                  </a:path>
                </a:pathLst>
              </a:custGeom>
              <a:solidFill>
                <a:srgbClr val="6800E0">
                  <a:alpha val="100000"/>
                </a:srgbClr>
              </a:solidFill>
              <a:ln w="9525">
                <a:noFill/>
              </a:ln>
            </p:spPr>
            <p:txBody>
              <a:bodyPr/>
              <a:p>
                <a:endParaRPr lang="en-US"/>
              </a:p>
            </p:txBody>
          </p:sp>
          <p:sp>
            <p:nvSpPr>
              <p:cNvPr id="11334" name="Freeform 210"/>
              <p:cNvSpPr/>
              <p:nvPr/>
            </p:nvSpPr>
            <p:spPr>
              <a:xfrm>
                <a:off x="3735" y="3304"/>
                <a:ext cx="68" cy="87"/>
              </a:xfrm>
              <a:custGeom>
                <a:avLst/>
                <a:gdLst>
                  <a:gd name="txL" fmla="*/ 0 w 136"/>
                  <a:gd name="txT" fmla="*/ 0 h 174"/>
                  <a:gd name="txR" fmla="*/ 136 w 136"/>
                  <a:gd name="txB" fmla="*/ 174 h 174"/>
                </a:gdLst>
                <a:ahLst/>
                <a:cxnLst>
                  <a:cxn ang="0">
                    <a:pos x="0"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0"/>
                  </a:cxn>
                </a:cxnLst>
                <a:rect l="txL" t="txT" r="txR" b="txB"/>
                <a:pathLst>
                  <a:path w="136" h="174">
                    <a:moveTo>
                      <a:pt x="0" y="0"/>
                    </a:moveTo>
                    <a:lnTo>
                      <a:pt x="0" y="28"/>
                    </a:lnTo>
                    <a:lnTo>
                      <a:pt x="2" y="56"/>
                    </a:lnTo>
                    <a:lnTo>
                      <a:pt x="10" y="85"/>
                    </a:lnTo>
                    <a:lnTo>
                      <a:pt x="20" y="113"/>
                    </a:lnTo>
                    <a:lnTo>
                      <a:pt x="35" y="137"/>
                    </a:lnTo>
                    <a:lnTo>
                      <a:pt x="53" y="157"/>
                    </a:lnTo>
                    <a:lnTo>
                      <a:pt x="74" y="169"/>
                    </a:lnTo>
                    <a:lnTo>
                      <a:pt x="99" y="174"/>
                    </a:lnTo>
                    <a:lnTo>
                      <a:pt x="118" y="170"/>
                    </a:lnTo>
                    <a:lnTo>
                      <a:pt x="131" y="161"/>
                    </a:lnTo>
                    <a:lnTo>
                      <a:pt x="136" y="147"/>
                    </a:lnTo>
                    <a:lnTo>
                      <a:pt x="133" y="132"/>
                    </a:lnTo>
                    <a:lnTo>
                      <a:pt x="126" y="116"/>
                    </a:lnTo>
                    <a:lnTo>
                      <a:pt x="114" y="102"/>
                    </a:lnTo>
                    <a:lnTo>
                      <a:pt x="96" y="92"/>
                    </a:lnTo>
                    <a:lnTo>
                      <a:pt x="77" y="88"/>
                    </a:lnTo>
                    <a:lnTo>
                      <a:pt x="61" y="83"/>
                    </a:lnTo>
                    <a:lnTo>
                      <a:pt x="46" y="73"/>
                    </a:lnTo>
                    <a:lnTo>
                      <a:pt x="32" y="59"/>
                    </a:lnTo>
                    <a:lnTo>
                      <a:pt x="21" y="43"/>
                    </a:lnTo>
                    <a:lnTo>
                      <a:pt x="12" y="26"/>
                    </a:lnTo>
                    <a:lnTo>
                      <a:pt x="5" y="13"/>
                    </a:lnTo>
                    <a:lnTo>
                      <a:pt x="1" y="3"/>
                    </a:lnTo>
                    <a:lnTo>
                      <a:pt x="0" y="0"/>
                    </a:lnTo>
                    <a:close/>
                  </a:path>
                </a:pathLst>
              </a:custGeom>
              <a:solidFill>
                <a:srgbClr val="6800E0">
                  <a:alpha val="100000"/>
                </a:srgbClr>
              </a:solidFill>
              <a:ln w="9525">
                <a:noFill/>
              </a:ln>
            </p:spPr>
            <p:txBody>
              <a:bodyPr/>
              <a:p>
                <a:endParaRPr lang="en-US"/>
              </a:p>
            </p:txBody>
          </p:sp>
          <p:sp>
            <p:nvSpPr>
              <p:cNvPr id="11335" name="Freeform 211"/>
              <p:cNvSpPr/>
              <p:nvPr/>
            </p:nvSpPr>
            <p:spPr>
              <a:xfrm>
                <a:off x="3490" y="3260"/>
                <a:ext cx="234" cy="81"/>
              </a:xfrm>
              <a:custGeom>
                <a:avLst/>
                <a:gdLst>
                  <a:gd name="txL" fmla="*/ 0 w 469"/>
                  <a:gd name="txT" fmla="*/ 0 h 163"/>
                  <a:gd name="txR" fmla="*/ 469 w 469"/>
                  <a:gd name="txB" fmla="*/ 163 h 163"/>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txL" t="txT" r="txR" b="txB"/>
                <a:pathLst>
                  <a:path w="469" h="163">
                    <a:moveTo>
                      <a:pt x="9" y="5"/>
                    </a:moveTo>
                    <a:lnTo>
                      <a:pt x="1" y="0"/>
                    </a:lnTo>
                    <a:lnTo>
                      <a:pt x="0" y="2"/>
                    </a:lnTo>
                    <a:lnTo>
                      <a:pt x="6" y="8"/>
                    </a:lnTo>
                    <a:lnTo>
                      <a:pt x="16" y="19"/>
                    </a:lnTo>
                    <a:lnTo>
                      <a:pt x="32" y="34"/>
                    </a:lnTo>
                    <a:lnTo>
                      <a:pt x="53" y="50"/>
                    </a:lnTo>
                    <a:lnTo>
                      <a:pt x="78" y="67"/>
                    </a:lnTo>
                    <a:lnTo>
                      <a:pt x="107" y="85"/>
                    </a:lnTo>
                    <a:lnTo>
                      <a:pt x="138" y="104"/>
                    </a:lnTo>
                    <a:lnTo>
                      <a:pt x="173" y="121"/>
                    </a:lnTo>
                    <a:lnTo>
                      <a:pt x="210" y="137"/>
                    </a:lnTo>
                    <a:lnTo>
                      <a:pt x="248" y="149"/>
                    </a:lnTo>
                    <a:lnTo>
                      <a:pt x="287" y="158"/>
                    </a:lnTo>
                    <a:lnTo>
                      <a:pt x="326" y="163"/>
                    </a:lnTo>
                    <a:lnTo>
                      <a:pt x="366" y="161"/>
                    </a:lnTo>
                    <a:lnTo>
                      <a:pt x="405" y="154"/>
                    </a:lnTo>
                    <a:lnTo>
                      <a:pt x="425" y="146"/>
                    </a:lnTo>
                    <a:lnTo>
                      <a:pt x="440" y="135"/>
                    </a:lnTo>
                    <a:lnTo>
                      <a:pt x="451" y="121"/>
                    </a:lnTo>
                    <a:lnTo>
                      <a:pt x="460" y="106"/>
                    </a:lnTo>
                    <a:lnTo>
                      <a:pt x="464" y="91"/>
                    </a:lnTo>
                    <a:lnTo>
                      <a:pt x="468" y="80"/>
                    </a:lnTo>
                    <a:lnTo>
                      <a:pt x="469" y="72"/>
                    </a:lnTo>
                    <a:lnTo>
                      <a:pt x="469" y="68"/>
                    </a:lnTo>
                    <a:lnTo>
                      <a:pt x="468" y="70"/>
                    </a:lnTo>
                    <a:lnTo>
                      <a:pt x="465" y="76"/>
                    </a:lnTo>
                    <a:lnTo>
                      <a:pt x="462" y="85"/>
                    </a:lnTo>
                    <a:lnTo>
                      <a:pt x="455" y="97"/>
                    </a:lnTo>
                    <a:lnTo>
                      <a:pt x="445" y="108"/>
                    </a:lnTo>
                    <a:lnTo>
                      <a:pt x="432" y="121"/>
                    </a:lnTo>
                    <a:lnTo>
                      <a:pt x="415" y="131"/>
                    </a:lnTo>
                    <a:lnTo>
                      <a:pt x="393" y="139"/>
                    </a:lnTo>
                    <a:lnTo>
                      <a:pt x="366" y="145"/>
                    </a:lnTo>
                    <a:lnTo>
                      <a:pt x="335" y="145"/>
                    </a:lnTo>
                    <a:lnTo>
                      <a:pt x="297" y="142"/>
                    </a:lnTo>
                    <a:lnTo>
                      <a:pt x="255" y="130"/>
                    </a:lnTo>
                    <a:lnTo>
                      <a:pt x="204" y="113"/>
                    </a:lnTo>
                    <a:lnTo>
                      <a:pt x="146" y="87"/>
                    </a:lnTo>
                    <a:lnTo>
                      <a:pt x="82" y="51"/>
                    </a:lnTo>
                    <a:lnTo>
                      <a:pt x="9" y="5"/>
                    </a:lnTo>
                    <a:close/>
                  </a:path>
                </a:pathLst>
              </a:custGeom>
              <a:solidFill>
                <a:srgbClr val="6800E0">
                  <a:alpha val="100000"/>
                </a:srgbClr>
              </a:solidFill>
              <a:ln w="9525">
                <a:noFill/>
              </a:ln>
            </p:spPr>
            <p:txBody>
              <a:bodyPr/>
              <a:p>
                <a:endParaRPr lang="en-US"/>
              </a:p>
            </p:txBody>
          </p:sp>
          <p:sp>
            <p:nvSpPr>
              <p:cNvPr id="11336" name="Freeform 212"/>
              <p:cNvSpPr/>
              <p:nvPr/>
            </p:nvSpPr>
            <p:spPr>
              <a:xfrm>
                <a:off x="3587" y="3175"/>
                <a:ext cx="71" cy="73"/>
              </a:xfrm>
              <a:custGeom>
                <a:avLst/>
                <a:gdLst>
                  <a:gd name="txL" fmla="*/ 0 w 142"/>
                  <a:gd name="txT" fmla="*/ 0 h 145"/>
                  <a:gd name="txR" fmla="*/ 142 w 142"/>
                  <a:gd name="txB" fmla="*/ 145 h 145"/>
                </a:gdLst>
                <a:ahLst/>
                <a:cxnLst>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42" h="145">
                    <a:moveTo>
                      <a:pt x="89" y="123"/>
                    </a:moveTo>
                    <a:lnTo>
                      <a:pt x="85" y="134"/>
                    </a:lnTo>
                    <a:lnTo>
                      <a:pt x="76" y="140"/>
                    </a:lnTo>
                    <a:lnTo>
                      <a:pt x="67" y="145"/>
                    </a:lnTo>
                    <a:lnTo>
                      <a:pt x="57" y="145"/>
                    </a:lnTo>
                    <a:lnTo>
                      <a:pt x="48" y="140"/>
                    </a:lnTo>
                    <a:lnTo>
                      <a:pt x="41" y="134"/>
                    </a:lnTo>
                    <a:lnTo>
                      <a:pt x="37" y="124"/>
                    </a:lnTo>
                    <a:lnTo>
                      <a:pt x="36" y="113"/>
                    </a:lnTo>
                    <a:lnTo>
                      <a:pt x="30" y="114"/>
                    </a:lnTo>
                    <a:lnTo>
                      <a:pt x="25" y="114"/>
                    </a:lnTo>
                    <a:lnTo>
                      <a:pt x="20" y="113"/>
                    </a:lnTo>
                    <a:lnTo>
                      <a:pt x="15" y="112"/>
                    </a:lnTo>
                    <a:lnTo>
                      <a:pt x="11" y="108"/>
                    </a:lnTo>
                    <a:lnTo>
                      <a:pt x="7" y="105"/>
                    </a:lnTo>
                    <a:lnTo>
                      <a:pt x="4" y="101"/>
                    </a:lnTo>
                    <a:lnTo>
                      <a:pt x="2" y="97"/>
                    </a:lnTo>
                    <a:lnTo>
                      <a:pt x="0" y="86"/>
                    </a:lnTo>
                    <a:lnTo>
                      <a:pt x="3" y="76"/>
                    </a:lnTo>
                    <a:lnTo>
                      <a:pt x="9" y="68"/>
                    </a:lnTo>
                    <a:lnTo>
                      <a:pt x="18" y="62"/>
                    </a:lnTo>
                    <a:lnTo>
                      <a:pt x="12" y="53"/>
                    </a:lnTo>
                    <a:lnTo>
                      <a:pt x="10" y="43"/>
                    </a:lnTo>
                    <a:lnTo>
                      <a:pt x="11" y="32"/>
                    </a:lnTo>
                    <a:lnTo>
                      <a:pt x="15" y="23"/>
                    </a:lnTo>
                    <a:lnTo>
                      <a:pt x="19" y="20"/>
                    </a:lnTo>
                    <a:lnTo>
                      <a:pt x="24" y="17"/>
                    </a:lnTo>
                    <a:lnTo>
                      <a:pt x="28" y="16"/>
                    </a:lnTo>
                    <a:lnTo>
                      <a:pt x="33" y="15"/>
                    </a:lnTo>
                    <a:lnTo>
                      <a:pt x="38" y="15"/>
                    </a:lnTo>
                    <a:lnTo>
                      <a:pt x="43" y="16"/>
                    </a:lnTo>
                    <a:lnTo>
                      <a:pt x="49" y="18"/>
                    </a:lnTo>
                    <a:lnTo>
                      <a:pt x="53" y="21"/>
                    </a:lnTo>
                    <a:lnTo>
                      <a:pt x="58" y="10"/>
                    </a:lnTo>
                    <a:lnTo>
                      <a:pt x="66" y="3"/>
                    </a:lnTo>
                    <a:lnTo>
                      <a:pt x="75" y="0"/>
                    </a:lnTo>
                    <a:lnTo>
                      <a:pt x="86" y="0"/>
                    </a:lnTo>
                    <a:lnTo>
                      <a:pt x="95" y="3"/>
                    </a:lnTo>
                    <a:lnTo>
                      <a:pt x="102" y="10"/>
                    </a:lnTo>
                    <a:lnTo>
                      <a:pt x="106" y="21"/>
                    </a:lnTo>
                    <a:lnTo>
                      <a:pt x="106" y="31"/>
                    </a:lnTo>
                    <a:lnTo>
                      <a:pt x="112" y="30"/>
                    </a:lnTo>
                    <a:lnTo>
                      <a:pt x="118" y="30"/>
                    </a:lnTo>
                    <a:lnTo>
                      <a:pt x="123" y="31"/>
                    </a:lnTo>
                    <a:lnTo>
                      <a:pt x="128" y="33"/>
                    </a:lnTo>
                    <a:lnTo>
                      <a:pt x="133" y="36"/>
                    </a:lnTo>
                    <a:lnTo>
                      <a:pt x="136" y="39"/>
                    </a:lnTo>
                    <a:lnTo>
                      <a:pt x="139" y="44"/>
                    </a:lnTo>
                    <a:lnTo>
                      <a:pt x="141" y="48"/>
                    </a:lnTo>
                    <a:lnTo>
                      <a:pt x="142" y="58"/>
                    </a:lnTo>
                    <a:lnTo>
                      <a:pt x="140" y="68"/>
                    </a:lnTo>
                    <a:lnTo>
                      <a:pt x="134" y="76"/>
                    </a:lnTo>
                    <a:lnTo>
                      <a:pt x="125" y="83"/>
                    </a:lnTo>
                    <a:lnTo>
                      <a:pt x="131" y="92"/>
                    </a:lnTo>
                    <a:lnTo>
                      <a:pt x="133" y="101"/>
                    </a:lnTo>
                    <a:lnTo>
                      <a:pt x="132" y="112"/>
                    </a:lnTo>
                    <a:lnTo>
                      <a:pt x="127" y="121"/>
                    </a:lnTo>
                    <a:lnTo>
                      <a:pt x="124" y="124"/>
                    </a:lnTo>
                    <a:lnTo>
                      <a:pt x="119" y="127"/>
                    </a:lnTo>
                    <a:lnTo>
                      <a:pt x="114" y="129"/>
                    </a:lnTo>
                    <a:lnTo>
                      <a:pt x="110" y="129"/>
                    </a:lnTo>
                    <a:lnTo>
                      <a:pt x="104" y="129"/>
                    </a:lnTo>
                    <a:lnTo>
                      <a:pt x="100" y="128"/>
                    </a:lnTo>
                    <a:lnTo>
                      <a:pt x="94" y="127"/>
                    </a:lnTo>
                    <a:lnTo>
                      <a:pt x="89" y="123"/>
                    </a:lnTo>
                    <a:close/>
                  </a:path>
                </a:pathLst>
              </a:custGeom>
              <a:solidFill>
                <a:srgbClr val="6800E0">
                  <a:alpha val="100000"/>
                </a:srgbClr>
              </a:solidFill>
              <a:ln w="9525">
                <a:noFill/>
              </a:ln>
            </p:spPr>
            <p:txBody>
              <a:bodyPr/>
              <a:p>
                <a:endParaRPr lang="en-US"/>
              </a:p>
            </p:txBody>
          </p:sp>
          <p:sp>
            <p:nvSpPr>
              <p:cNvPr id="11337" name="Freeform 213"/>
              <p:cNvSpPr/>
              <p:nvPr/>
            </p:nvSpPr>
            <p:spPr>
              <a:xfrm>
                <a:off x="3611" y="3201"/>
                <a:ext cx="21" cy="20"/>
              </a:xfrm>
              <a:custGeom>
                <a:avLst/>
                <a:gdLst>
                  <a:gd name="txL" fmla="*/ 0 w 40"/>
                  <a:gd name="txT" fmla="*/ 0 h 39"/>
                  <a:gd name="txR" fmla="*/ 40 w 40"/>
                  <a:gd name="txB" fmla="*/ 39 h 39"/>
                </a:gdLst>
                <a:ahLst/>
                <a:cxnLst>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40" h="39">
                    <a:moveTo>
                      <a:pt x="39" y="14"/>
                    </a:moveTo>
                    <a:lnTo>
                      <a:pt x="36" y="7"/>
                    </a:lnTo>
                    <a:lnTo>
                      <a:pt x="29" y="2"/>
                    </a:lnTo>
                    <a:lnTo>
                      <a:pt x="22" y="0"/>
                    </a:lnTo>
                    <a:lnTo>
                      <a:pt x="14" y="1"/>
                    </a:lnTo>
                    <a:lnTo>
                      <a:pt x="7" y="4"/>
                    </a:lnTo>
                    <a:lnTo>
                      <a:pt x="2" y="11"/>
                    </a:lnTo>
                    <a:lnTo>
                      <a:pt x="0" y="18"/>
                    </a:lnTo>
                    <a:lnTo>
                      <a:pt x="1" y="26"/>
                    </a:lnTo>
                    <a:lnTo>
                      <a:pt x="5" y="32"/>
                    </a:lnTo>
                    <a:lnTo>
                      <a:pt x="12" y="37"/>
                    </a:lnTo>
                    <a:lnTo>
                      <a:pt x="18" y="39"/>
                    </a:lnTo>
                    <a:lnTo>
                      <a:pt x="26" y="38"/>
                    </a:lnTo>
                    <a:lnTo>
                      <a:pt x="33" y="34"/>
                    </a:lnTo>
                    <a:lnTo>
                      <a:pt x="38" y="29"/>
                    </a:lnTo>
                    <a:lnTo>
                      <a:pt x="40" y="22"/>
                    </a:lnTo>
                    <a:lnTo>
                      <a:pt x="39" y="14"/>
                    </a:lnTo>
                    <a:close/>
                  </a:path>
                </a:pathLst>
              </a:custGeom>
              <a:solidFill>
                <a:srgbClr val="FFFF93">
                  <a:alpha val="100000"/>
                </a:srgbClr>
              </a:solidFill>
              <a:ln w="9525">
                <a:noFill/>
              </a:ln>
            </p:spPr>
            <p:txBody>
              <a:bodyPr/>
              <a:p>
                <a:endParaRPr lang="en-US"/>
              </a:p>
            </p:txBody>
          </p:sp>
          <p:sp>
            <p:nvSpPr>
              <p:cNvPr id="11338" name="Freeform 214"/>
              <p:cNvSpPr/>
              <p:nvPr/>
            </p:nvSpPr>
            <p:spPr>
              <a:xfrm>
                <a:off x="3406" y="3166"/>
                <a:ext cx="26" cy="26"/>
              </a:xfrm>
              <a:custGeom>
                <a:avLst/>
                <a:gdLst>
                  <a:gd name="txL" fmla="*/ 0 w 52"/>
                  <a:gd name="txT" fmla="*/ 0 h 50"/>
                  <a:gd name="txR" fmla="*/ 52 w 52"/>
                  <a:gd name="txB" fmla="*/ 50 h 5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52" h="50">
                    <a:moveTo>
                      <a:pt x="26" y="50"/>
                    </a:moveTo>
                    <a:lnTo>
                      <a:pt x="37" y="48"/>
                    </a:lnTo>
                    <a:lnTo>
                      <a:pt x="45" y="42"/>
                    </a:lnTo>
                    <a:lnTo>
                      <a:pt x="49" y="34"/>
                    </a:lnTo>
                    <a:lnTo>
                      <a:pt x="52" y="25"/>
                    </a:lnTo>
                    <a:lnTo>
                      <a:pt x="49" y="15"/>
                    </a:lnTo>
                    <a:lnTo>
                      <a:pt x="45" y="6"/>
                    </a:lnTo>
                    <a:lnTo>
                      <a:pt x="37" y="2"/>
                    </a:lnTo>
                    <a:lnTo>
                      <a:pt x="26" y="0"/>
                    </a:lnTo>
                    <a:lnTo>
                      <a:pt x="16" y="2"/>
                    </a:lnTo>
                    <a:lnTo>
                      <a:pt x="8" y="6"/>
                    </a:lnTo>
                    <a:lnTo>
                      <a:pt x="2" y="15"/>
                    </a:lnTo>
                    <a:lnTo>
                      <a:pt x="0" y="25"/>
                    </a:lnTo>
                    <a:lnTo>
                      <a:pt x="2" y="34"/>
                    </a:lnTo>
                    <a:lnTo>
                      <a:pt x="8" y="42"/>
                    </a:lnTo>
                    <a:lnTo>
                      <a:pt x="16" y="48"/>
                    </a:lnTo>
                    <a:lnTo>
                      <a:pt x="26" y="50"/>
                    </a:lnTo>
                    <a:close/>
                  </a:path>
                </a:pathLst>
              </a:custGeom>
              <a:solidFill>
                <a:srgbClr val="FFFF93">
                  <a:alpha val="100000"/>
                </a:srgbClr>
              </a:solidFill>
              <a:ln w="9525">
                <a:noFill/>
              </a:ln>
            </p:spPr>
            <p:txBody>
              <a:bodyPr/>
              <a:p>
                <a:endParaRPr lang="en-US"/>
              </a:p>
            </p:txBody>
          </p:sp>
          <p:sp>
            <p:nvSpPr>
              <p:cNvPr id="11339" name="Freeform 215"/>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11340" name="Freeform 216"/>
              <p:cNvSpPr/>
              <p:nvPr/>
            </p:nvSpPr>
            <p:spPr>
              <a:xfrm>
                <a:off x="3392" y="3081"/>
                <a:ext cx="56" cy="78"/>
              </a:xfrm>
              <a:custGeom>
                <a:avLst/>
                <a:gdLst>
                  <a:gd name="txL" fmla="*/ 0 w 113"/>
                  <a:gd name="txT" fmla="*/ 0 h 156"/>
                  <a:gd name="txR" fmla="*/ 113 w 113"/>
                  <a:gd name="txB" fmla="*/ 156 h 156"/>
                </a:gdLst>
                <a:ahLst/>
                <a:cxnLst>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Lst>
                <a:rect l="txL" t="txT" r="txR" b="tx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alpha val="100000"/>
                </a:srgbClr>
              </a:solidFill>
              <a:ln w="9525">
                <a:noFill/>
              </a:ln>
            </p:spPr>
            <p:txBody>
              <a:bodyPr/>
              <a:p>
                <a:endParaRPr lang="en-US"/>
              </a:p>
            </p:txBody>
          </p:sp>
          <p:sp>
            <p:nvSpPr>
              <p:cNvPr id="11341" name="Freeform 217"/>
              <p:cNvSpPr/>
              <p:nvPr/>
            </p:nvSpPr>
            <p:spPr>
              <a:xfrm>
                <a:off x="3434" y="3114"/>
                <a:ext cx="76" cy="61"/>
              </a:xfrm>
              <a:custGeom>
                <a:avLst/>
                <a:gdLst>
                  <a:gd name="txL" fmla="*/ 0 w 152"/>
                  <a:gd name="txT" fmla="*/ 0 h 123"/>
                  <a:gd name="txR" fmla="*/ 152 w 152"/>
                  <a:gd name="txB" fmla="*/ 123 h 123"/>
                </a:gdLst>
                <a:ahLst/>
                <a:cxnLst>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152" h="123">
                    <a:moveTo>
                      <a:pt x="13" y="122"/>
                    </a:moveTo>
                    <a:lnTo>
                      <a:pt x="0" y="100"/>
                    </a:lnTo>
                    <a:lnTo>
                      <a:pt x="4" y="93"/>
                    </a:lnTo>
                    <a:lnTo>
                      <a:pt x="14" y="75"/>
                    </a:lnTo>
                    <a:lnTo>
                      <a:pt x="29" y="52"/>
                    </a:lnTo>
                    <a:lnTo>
                      <a:pt x="48" y="27"/>
                    </a:lnTo>
                    <a:lnTo>
                      <a:pt x="70" y="9"/>
                    </a:lnTo>
                    <a:lnTo>
                      <a:pt x="93" y="0"/>
                    </a:lnTo>
                    <a:lnTo>
                      <a:pt x="118" y="5"/>
                    </a:lnTo>
                    <a:lnTo>
                      <a:pt x="141" y="32"/>
                    </a:lnTo>
                    <a:lnTo>
                      <a:pt x="149" y="50"/>
                    </a:lnTo>
                    <a:lnTo>
                      <a:pt x="152" y="65"/>
                    </a:lnTo>
                    <a:lnTo>
                      <a:pt x="151" y="79"/>
                    </a:lnTo>
                    <a:lnTo>
                      <a:pt x="146" y="91"/>
                    </a:lnTo>
                    <a:lnTo>
                      <a:pt x="138" y="99"/>
                    </a:lnTo>
                    <a:lnTo>
                      <a:pt x="127" y="107"/>
                    </a:lnTo>
                    <a:lnTo>
                      <a:pt x="114" y="113"/>
                    </a:lnTo>
                    <a:lnTo>
                      <a:pt x="99" y="116"/>
                    </a:lnTo>
                    <a:lnTo>
                      <a:pt x="84" y="120"/>
                    </a:lnTo>
                    <a:lnTo>
                      <a:pt x="69" y="121"/>
                    </a:lnTo>
                    <a:lnTo>
                      <a:pt x="54" y="122"/>
                    </a:lnTo>
                    <a:lnTo>
                      <a:pt x="42" y="123"/>
                    </a:lnTo>
                    <a:lnTo>
                      <a:pt x="30" y="123"/>
                    </a:lnTo>
                    <a:lnTo>
                      <a:pt x="21" y="122"/>
                    </a:lnTo>
                    <a:lnTo>
                      <a:pt x="15" y="122"/>
                    </a:lnTo>
                    <a:lnTo>
                      <a:pt x="13" y="122"/>
                    </a:lnTo>
                    <a:close/>
                  </a:path>
                </a:pathLst>
              </a:custGeom>
              <a:solidFill>
                <a:srgbClr val="6800E0">
                  <a:alpha val="100000"/>
                </a:srgbClr>
              </a:solidFill>
              <a:ln w="9525">
                <a:noFill/>
              </a:ln>
            </p:spPr>
            <p:txBody>
              <a:bodyPr/>
              <a:p>
                <a:endParaRPr lang="en-US"/>
              </a:p>
            </p:txBody>
          </p:sp>
          <p:sp>
            <p:nvSpPr>
              <p:cNvPr id="11342" name="Freeform 218"/>
              <p:cNvSpPr/>
              <p:nvPr/>
            </p:nvSpPr>
            <p:spPr>
              <a:xfrm>
                <a:off x="3434" y="3184"/>
                <a:ext cx="76" cy="61"/>
              </a:xfrm>
              <a:custGeom>
                <a:avLst/>
                <a:gdLst>
                  <a:gd name="txL" fmla="*/ 0 w 153"/>
                  <a:gd name="txT" fmla="*/ 0 h 122"/>
                  <a:gd name="txR" fmla="*/ 153 w 153"/>
                  <a:gd name="txB" fmla="*/ 122 h 122"/>
                </a:gdLst>
                <a:ahLst/>
                <a:cxnLst>
                  <a:cxn ang="0">
                    <a:pos x="0" y="1"/>
                  </a:cxn>
                  <a:cxn ang="0">
                    <a:pos x="0" y="1"/>
                  </a:cxn>
                  <a:cxn ang="0">
                    <a:pos x="0" y="1"/>
                  </a:cxn>
                  <a:cxn ang="0">
                    <a:pos x="0" y="1"/>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153" h="122">
                    <a:moveTo>
                      <a:pt x="0" y="23"/>
                    </a:moveTo>
                    <a:lnTo>
                      <a:pt x="13" y="1"/>
                    </a:lnTo>
                    <a:lnTo>
                      <a:pt x="15" y="1"/>
                    </a:lnTo>
                    <a:lnTo>
                      <a:pt x="21" y="1"/>
                    </a:lnTo>
                    <a:lnTo>
                      <a:pt x="30" y="0"/>
                    </a:lnTo>
                    <a:lnTo>
                      <a:pt x="42" y="0"/>
                    </a:lnTo>
                    <a:lnTo>
                      <a:pt x="54" y="1"/>
                    </a:lnTo>
                    <a:lnTo>
                      <a:pt x="69" y="2"/>
                    </a:lnTo>
                    <a:lnTo>
                      <a:pt x="84" y="4"/>
                    </a:lnTo>
                    <a:lnTo>
                      <a:pt x="99" y="7"/>
                    </a:lnTo>
                    <a:lnTo>
                      <a:pt x="114" y="10"/>
                    </a:lnTo>
                    <a:lnTo>
                      <a:pt x="127" y="16"/>
                    </a:lnTo>
                    <a:lnTo>
                      <a:pt x="138" y="23"/>
                    </a:lnTo>
                    <a:lnTo>
                      <a:pt x="146" y="32"/>
                    </a:lnTo>
                    <a:lnTo>
                      <a:pt x="152" y="43"/>
                    </a:lnTo>
                    <a:lnTo>
                      <a:pt x="153" y="55"/>
                    </a:lnTo>
                    <a:lnTo>
                      <a:pt x="150" y="70"/>
                    </a:lnTo>
                    <a:lnTo>
                      <a:pt x="142" y="89"/>
                    </a:lnTo>
                    <a:lnTo>
                      <a:pt x="118" y="115"/>
                    </a:lnTo>
                    <a:lnTo>
                      <a:pt x="93" y="122"/>
                    </a:lnTo>
                    <a:lnTo>
                      <a:pt x="70" y="114"/>
                    </a:lnTo>
                    <a:lnTo>
                      <a:pt x="48" y="95"/>
                    </a:lnTo>
                    <a:lnTo>
                      <a:pt x="29" y="72"/>
                    </a:lnTo>
                    <a:lnTo>
                      <a:pt x="14" y="48"/>
                    </a:lnTo>
                    <a:lnTo>
                      <a:pt x="4" y="30"/>
                    </a:lnTo>
                    <a:lnTo>
                      <a:pt x="0" y="23"/>
                    </a:lnTo>
                    <a:close/>
                  </a:path>
                </a:pathLst>
              </a:custGeom>
              <a:solidFill>
                <a:srgbClr val="6800E0">
                  <a:alpha val="100000"/>
                </a:srgbClr>
              </a:solidFill>
              <a:ln w="9525">
                <a:noFill/>
              </a:ln>
            </p:spPr>
            <p:txBody>
              <a:bodyPr/>
              <a:p>
                <a:endParaRPr lang="en-US"/>
              </a:p>
            </p:txBody>
          </p:sp>
          <p:sp>
            <p:nvSpPr>
              <p:cNvPr id="11343" name="Freeform 219"/>
              <p:cNvSpPr/>
              <p:nvPr/>
            </p:nvSpPr>
            <p:spPr>
              <a:xfrm>
                <a:off x="3392" y="3199"/>
                <a:ext cx="55" cy="78"/>
              </a:xfrm>
              <a:custGeom>
                <a:avLst/>
                <a:gdLst>
                  <a:gd name="txL" fmla="*/ 0 w 112"/>
                  <a:gd name="txT" fmla="*/ 0 h 156"/>
                  <a:gd name="txR" fmla="*/ 112 w 112"/>
                  <a:gd name="txB" fmla="*/ 156 h 156"/>
                </a:gdLst>
                <a:ahLst/>
                <a:cxnLst>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Lst>
                <a:rect l="txL" t="txT" r="txR" b="txB"/>
                <a:pathLst>
                  <a:path w="112" h="156">
                    <a:moveTo>
                      <a:pt x="43" y="0"/>
                    </a:moveTo>
                    <a:lnTo>
                      <a:pt x="68" y="0"/>
                    </a:lnTo>
                    <a:lnTo>
                      <a:pt x="73" y="7"/>
                    </a:lnTo>
                    <a:lnTo>
                      <a:pt x="83" y="24"/>
                    </a:lnTo>
                    <a:lnTo>
                      <a:pt x="96" y="50"/>
                    </a:lnTo>
                    <a:lnTo>
                      <a:pt x="106" y="77"/>
                    </a:lnTo>
                    <a:lnTo>
                      <a:pt x="112" y="106"/>
                    </a:lnTo>
                    <a:lnTo>
                      <a:pt x="108" y="131"/>
                    </a:lnTo>
                    <a:lnTo>
                      <a:pt x="91" y="149"/>
                    </a:lnTo>
                    <a:lnTo>
                      <a:pt x="56" y="156"/>
                    </a:lnTo>
                    <a:lnTo>
                      <a:pt x="22" y="149"/>
                    </a:lnTo>
                    <a:lnTo>
                      <a:pt x="4" y="131"/>
                    </a:lnTo>
                    <a:lnTo>
                      <a:pt x="0" y="106"/>
                    </a:lnTo>
                    <a:lnTo>
                      <a:pt x="5" y="77"/>
                    </a:lnTo>
                    <a:lnTo>
                      <a:pt x="15" y="50"/>
                    </a:lnTo>
                    <a:lnTo>
                      <a:pt x="28" y="24"/>
                    </a:lnTo>
                    <a:lnTo>
                      <a:pt x="38" y="7"/>
                    </a:lnTo>
                    <a:lnTo>
                      <a:pt x="43" y="0"/>
                    </a:lnTo>
                    <a:close/>
                  </a:path>
                </a:pathLst>
              </a:custGeom>
              <a:solidFill>
                <a:srgbClr val="6800E0">
                  <a:alpha val="100000"/>
                </a:srgbClr>
              </a:solidFill>
              <a:ln w="9525">
                <a:noFill/>
              </a:ln>
            </p:spPr>
            <p:txBody>
              <a:bodyPr/>
              <a:p>
                <a:endParaRPr lang="en-US"/>
              </a:p>
            </p:txBody>
          </p:sp>
          <p:sp>
            <p:nvSpPr>
              <p:cNvPr id="11344" name="Freeform 220"/>
              <p:cNvSpPr/>
              <p:nvPr/>
            </p:nvSpPr>
            <p:spPr>
              <a:xfrm>
                <a:off x="3330" y="3182"/>
                <a:ext cx="75" cy="62"/>
              </a:xfrm>
              <a:custGeom>
                <a:avLst/>
                <a:gdLst>
                  <a:gd name="txL" fmla="*/ 0 w 151"/>
                  <a:gd name="txT" fmla="*/ 0 h 123"/>
                  <a:gd name="txR" fmla="*/ 151 w 151"/>
                  <a:gd name="txB" fmla="*/ 123 h 123"/>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1"/>
                  </a:cxn>
                  <a:cxn ang="0">
                    <a:pos x="0" y="1"/>
                  </a:cxn>
                  <a:cxn ang="0">
                    <a:pos x="0" y="1"/>
                  </a:cxn>
                </a:cxnLst>
                <a:rect l="txL" t="txT" r="txR" b="txB"/>
                <a:pathLst>
                  <a:path w="151" h="123">
                    <a:moveTo>
                      <a:pt x="138" y="1"/>
                    </a:moveTo>
                    <a:lnTo>
                      <a:pt x="151" y="23"/>
                    </a:lnTo>
                    <a:lnTo>
                      <a:pt x="147" y="30"/>
                    </a:lnTo>
                    <a:lnTo>
                      <a:pt x="137" y="48"/>
                    </a:lnTo>
                    <a:lnTo>
                      <a:pt x="122" y="71"/>
                    </a:lnTo>
                    <a:lnTo>
                      <a:pt x="103" y="95"/>
                    </a:lnTo>
                    <a:lnTo>
                      <a:pt x="82" y="114"/>
                    </a:lnTo>
                    <a:lnTo>
                      <a:pt x="57" y="123"/>
                    </a:lnTo>
                    <a:lnTo>
                      <a:pt x="34" y="117"/>
                    </a:lnTo>
                    <a:lnTo>
                      <a:pt x="11" y="91"/>
                    </a:lnTo>
                    <a:lnTo>
                      <a:pt x="3" y="72"/>
                    </a:lnTo>
                    <a:lnTo>
                      <a:pt x="0" y="57"/>
                    </a:lnTo>
                    <a:lnTo>
                      <a:pt x="0" y="44"/>
                    </a:lnTo>
                    <a:lnTo>
                      <a:pt x="6" y="32"/>
                    </a:lnTo>
                    <a:lnTo>
                      <a:pt x="14" y="24"/>
                    </a:lnTo>
                    <a:lnTo>
                      <a:pt x="25" y="16"/>
                    </a:lnTo>
                    <a:lnTo>
                      <a:pt x="38" y="10"/>
                    </a:lnTo>
                    <a:lnTo>
                      <a:pt x="52" y="7"/>
                    </a:lnTo>
                    <a:lnTo>
                      <a:pt x="67" y="3"/>
                    </a:lnTo>
                    <a:lnTo>
                      <a:pt x="82" y="2"/>
                    </a:lnTo>
                    <a:lnTo>
                      <a:pt x="97" y="1"/>
                    </a:lnTo>
                    <a:lnTo>
                      <a:pt x="109" y="0"/>
                    </a:lnTo>
                    <a:lnTo>
                      <a:pt x="121" y="0"/>
                    </a:lnTo>
                    <a:lnTo>
                      <a:pt x="130" y="1"/>
                    </a:lnTo>
                    <a:lnTo>
                      <a:pt x="136" y="1"/>
                    </a:lnTo>
                    <a:lnTo>
                      <a:pt x="138" y="1"/>
                    </a:lnTo>
                    <a:close/>
                  </a:path>
                </a:pathLst>
              </a:custGeom>
              <a:solidFill>
                <a:srgbClr val="6800E0">
                  <a:alpha val="100000"/>
                </a:srgbClr>
              </a:solidFill>
              <a:ln w="9525">
                <a:noFill/>
              </a:ln>
            </p:spPr>
            <p:txBody>
              <a:bodyPr/>
              <a:p>
                <a:endParaRPr lang="en-US"/>
              </a:p>
            </p:txBody>
          </p:sp>
          <p:sp>
            <p:nvSpPr>
              <p:cNvPr id="11345" name="Freeform 221"/>
              <p:cNvSpPr/>
              <p:nvPr/>
            </p:nvSpPr>
            <p:spPr>
              <a:xfrm>
                <a:off x="3329" y="3113"/>
                <a:ext cx="76" cy="62"/>
              </a:xfrm>
              <a:custGeom>
                <a:avLst/>
                <a:gdLst>
                  <a:gd name="txL" fmla="*/ 0 w 152"/>
                  <a:gd name="txT" fmla="*/ 0 h 123"/>
                  <a:gd name="txR" fmla="*/ 152 w 152"/>
                  <a:gd name="txB" fmla="*/ 123 h 123"/>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0"/>
                  </a:cxn>
                  <a:cxn ang="0">
                    <a:pos x="1" y="1"/>
                  </a:cxn>
                  <a:cxn ang="0">
                    <a:pos x="1" y="1"/>
                  </a:cxn>
                  <a:cxn ang="0">
                    <a:pos x="1" y="1"/>
                  </a:cxn>
                  <a:cxn ang="0">
                    <a:pos x="1" y="1"/>
                  </a:cxn>
                  <a:cxn ang="0">
                    <a:pos x="1" y="1"/>
                  </a:cxn>
                  <a:cxn ang="0">
                    <a:pos x="1" y="1"/>
                  </a:cxn>
                </a:cxnLst>
                <a:rect l="txL" t="txT" r="txR" b="txB"/>
                <a:pathLst>
                  <a:path w="152" h="123">
                    <a:moveTo>
                      <a:pt x="152" y="99"/>
                    </a:moveTo>
                    <a:lnTo>
                      <a:pt x="139" y="122"/>
                    </a:lnTo>
                    <a:lnTo>
                      <a:pt x="137" y="122"/>
                    </a:lnTo>
                    <a:lnTo>
                      <a:pt x="131" y="122"/>
                    </a:lnTo>
                    <a:lnTo>
                      <a:pt x="122" y="123"/>
                    </a:lnTo>
                    <a:lnTo>
                      <a:pt x="110" y="122"/>
                    </a:lnTo>
                    <a:lnTo>
                      <a:pt x="98" y="122"/>
                    </a:lnTo>
                    <a:lnTo>
                      <a:pt x="83" y="121"/>
                    </a:lnTo>
                    <a:lnTo>
                      <a:pt x="68" y="118"/>
                    </a:lnTo>
                    <a:lnTo>
                      <a:pt x="53" y="116"/>
                    </a:lnTo>
                    <a:lnTo>
                      <a:pt x="39" y="111"/>
                    </a:lnTo>
                    <a:lnTo>
                      <a:pt x="26" y="106"/>
                    </a:lnTo>
                    <a:lnTo>
                      <a:pt x="15" y="99"/>
                    </a:lnTo>
                    <a:lnTo>
                      <a:pt x="7" y="91"/>
                    </a:lnTo>
                    <a:lnTo>
                      <a:pt x="1" y="79"/>
                    </a:lnTo>
                    <a:lnTo>
                      <a:pt x="0" y="66"/>
                    </a:lnTo>
                    <a:lnTo>
                      <a:pt x="3" y="51"/>
                    </a:lnTo>
                    <a:lnTo>
                      <a:pt x="11" y="33"/>
                    </a:lnTo>
                    <a:lnTo>
                      <a:pt x="34" y="6"/>
                    </a:lnTo>
                    <a:lnTo>
                      <a:pt x="58" y="0"/>
                    </a:lnTo>
                    <a:lnTo>
                      <a:pt x="83" y="8"/>
                    </a:lnTo>
                    <a:lnTo>
                      <a:pt x="104" y="27"/>
                    </a:lnTo>
                    <a:lnTo>
                      <a:pt x="123" y="50"/>
                    </a:lnTo>
                    <a:lnTo>
                      <a:pt x="138" y="73"/>
                    </a:lnTo>
                    <a:lnTo>
                      <a:pt x="148" y="92"/>
                    </a:lnTo>
                    <a:lnTo>
                      <a:pt x="152" y="99"/>
                    </a:lnTo>
                    <a:close/>
                  </a:path>
                </a:pathLst>
              </a:custGeom>
              <a:solidFill>
                <a:srgbClr val="6800E0">
                  <a:alpha val="100000"/>
                </a:srgbClr>
              </a:solidFill>
              <a:ln w="9525">
                <a:noFill/>
              </a:ln>
            </p:spPr>
            <p:txBody>
              <a:bodyPr/>
              <a:p>
                <a:endParaRPr lang="en-US"/>
              </a:p>
            </p:txBody>
          </p:sp>
          <p:sp>
            <p:nvSpPr>
              <p:cNvPr id="11346" name="Freeform 222"/>
              <p:cNvSpPr/>
              <p:nvPr/>
            </p:nvSpPr>
            <p:spPr>
              <a:xfrm>
                <a:off x="3017" y="3114"/>
                <a:ext cx="68" cy="74"/>
              </a:xfrm>
              <a:custGeom>
                <a:avLst/>
                <a:gdLst>
                  <a:gd name="txL" fmla="*/ 0 w 136"/>
                  <a:gd name="txT" fmla="*/ 0 h 148"/>
                  <a:gd name="txR" fmla="*/ 136 w 136"/>
                  <a:gd name="txB" fmla="*/ 148 h 148"/>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8">
                    <a:moveTo>
                      <a:pt x="14" y="75"/>
                    </a:moveTo>
                    <a:lnTo>
                      <a:pt x="6" y="67"/>
                    </a:lnTo>
                    <a:lnTo>
                      <a:pt x="1" y="57"/>
                    </a:lnTo>
                    <a:lnTo>
                      <a:pt x="0" y="47"/>
                    </a:lnTo>
                    <a:lnTo>
                      <a:pt x="4" y="38"/>
                    </a:lnTo>
                    <a:lnTo>
                      <a:pt x="7" y="33"/>
                    </a:lnTo>
                    <a:lnTo>
                      <a:pt x="11" y="30"/>
                    </a:lnTo>
                    <a:lnTo>
                      <a:pt x="15" y="27"/>
                    </a:lnTo>
                    <a:lnTo>
                      <a:pt x="20" y="25"/>
                    </a:lnTo>
                    <a:lnTo>
                      <a:pt x="24" y="25"/>
                    </a:lnTo>
                    <a:lnTo>
                      <a:pt x="30" y="25"/>
                    </a:lnTo>
                    <a:lnTo>
                      <a:pt x="35" y="25"/>
                    </a:lnTo>
                    <a:lnTo>
                      <a:pt x="41" y="27"/>
                    </a:lnTo>
                    <a:lnTo>
                      <a:pt x="43" y="16"/>
                    </a:lnTo>
                    <a:lnTo>
                      <a:pt x="50" y="8"/>
                    </a:lnTo>
                    <a:lnTo>
                      <a:pt x="58" y="2"/>
                    </a:lnTo>
                    <a:lnTo>
                      <a:pt x="68" y="0"/>
                    </a:lnTo>
                    <a:lnTo>
                      <a:pt x="79" y="2"/>
                    </a:lnTo>
                    <a:lnTo>
                      <a:pt x="87" y="8"/>
                    </a:lnTo>
                    <a:lnTo>
                      <a:pt x="92" y="16"/>
                    </a:lnTo>
                    <a:lnTo>
                      <a:pt x="95" y="26"/>
                    </a:lnTo>
                    <a:lnTo>
                      <a:pt x="100" y="24"/>
                    </a:lnTo>
                    <a:lnTo>
                      <a:pt x="105" y="23"/>
                    </a:lnTo>
                    <a:lnTo>
                      <a:pt x="111" y="23"/>
                    </a:lnTo>
                    <a:lnTo>
                      <a:pt x="117" y="24"/>
                    </a:lnTo>
                    <a:lnTo>
                      <a:pt x="121" y="26"/>
                    </a:lnTo>
                    <a:lnTo>
                      <a:pt x="126" y="29"/>
                    </a:lnTo>
                    <a:lnTo>
                      <a:pt x="129" y="32"/>
                    </a:lnTo>
                    <a:lnTo>
                      <a:pt x="133" y="37"/>
                    </a:lnTo>
                    <a:lnTo>
                      <a:pt x="136" y="46"/>
                    </a:lnTo>
                    <a:lnTo>
                      <a:pt x="135" y="56"/>
                    </a:lnTo>
                    <a:lnTo>
                      <a:pt x="130" y="65"/>
                    </a:lnTo>
                    <a:lnTo>
                      <a:pt x="122" y="73"/>
                    </a:lnTo>
                    <a:lnTo>
                      <a:pt x="130" y="80"/>
                    </a:lnTo>
                    <a:lnTo>
                      <a:pt x="135" y="90"/>
                    </a:lnTo>
                    <a:lnTo>
                      <a:pt x="136" y="100"/>
                    </a:lnTo>
                    <a:lnTo>
                      <a:pt x="133" y="110"/>
                    </a:lnTo>
                    <a:lnTo>
                      <a:pt x="129" y="115"/>
                    </a:lnTo>
                    <a:lnTo>
                      <a:pt x="126" y="118"/>
                    </a:lnTo>
                    <a:lnTo>
                      <a:pt x="121" y="121"/>
                    </a:lnTo>
                    <a:lnTo>
                      <a:pt x="117" y="122"/>
                    </a:lnTo>
                    <a:lnTo>
                      <a:pt x="112" y="123"/>
                    </a:lnTo>
                    <a:lnTo>
                      <a:pt x="106" y="123"/>
                    </a:lnTo>
                    <a:lnTo>
                      <a:pt x="102" y="122"/>
                    </a:lnTo>
                    <a:lnTo>
                      <a:pt x="96" y="121"/>
                    </a:lnTo>
                    <a:lnTo>
                      <a:pt x="94" y="131"/>
                    </a:lnTo>
                    <a:lnTo>
                      <a:pt x="88" y="140"/>
                    </a:lnTo>
                    <a:lnTo>
                      <a:pt x="80" y="146"/>
                    </a:lnTo>
                    <a:lnTo>
                      <a:pt x="69" y="148"/>
                    </a:lnTo>
                    <a:lnTo>
                      <a:pt x="59" y="146"/>
                    </a:lnTo>
                    <a:lnTo>
                      <a:pt x="51" y="140"/>
                    </a:lnTo>
                    <a:lnTo>
                      <a:pt x="45" y="131"/>
                    </a:lnTo>
                    <a:lnTo>
                      <a:pt x="42" y="121"/>
                    </a:lnTo>
                    <a:lnTo>
                      <a:pt x="36" y="123"/>
                    </a:lnTo>
                    <a:lnTo>
                      <a:pt x="31" y="124"/>
                    </a:lnTo>
                    <a:lnTo>
                      <a:pt x="26" y="124"/>
                    </a:lnTo>
                    <a:lnTo>
                      <a:pt x="21" y="123"/>
                    </a:lnTo>
                    <a:lnTo>
                      <a:pt x="16" y="122"/>
                    </a:lnTo>
                    <a:lnTo>
                      <a:pt x="12" y="120"/>
                    </a:lnTo>
                    <a:lnTo>
                      <a:pt x="8" y="116"/>
                    </a:lnTo>
                    <a:lnTo>
                      <a:pt x="5" y="111"/>
                    </a:lnTo>
                    <a:lnTo>
                      <a:pt x="1" y="101"/>
                    </a:lnTo>
                    <a:lnTo>
                      <a:pt x="3" y="92"/>
                    </a:lnTo>
                    <a:lnTo>
                      <a:pt x="7" y="83"/>
                    </a:lnTo>
                    <a:lnTo>
                      <a:pt x="14" y="75"/>
                    </a:lnTo>
                    <a:close/>
                  </a:path>
                </a:pathLst>
              </a:custGeom>
              <a:solidFill>
                <a:srgbClr val="6800E0">
                  <a:alpha val="100000"/>
                </a:srgbClr>
              </a:solidFill>
              <a:ln w="9525">
                <a:noFill/>
              </a:ln>
            </p:spPr>
            <p:txBody>
              <a:bodyPr/>
              <a:p>
                <a:endParaRPr lang="en-US"/>
              </a:p>
            </p:txBody>
          </p:sp>
          <p:sp>
            <p:nvSpPr>
              <p:cNvPr id="11347" name="Freeform 223"/>
              <p:cNvSpPr/>
              <p:nvPr/>
            </p:nvSpPr>
            <p:spPr>
              <a:xfrm>
                <a:off x="3041" y="3140"/>
                <a:ext cx="20" cy="21"/>
              </a:xfrm>
              <a:custGeom>
                <a:avLst/>
                <a:gdLst>
                  <a:gd name="txL" fmla="*/ 0 w 39"/>
                  <a:gd name="txT" fmla="*/ 0 h 40"/>
                  <a:gd name="txR" fmla="*/ 39 w 39"/>
                  <a:gd name="txB" fmla="*/ 40 h 4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40">
                    <a:moveTo>
                      <a:pt x="19" y="40"/>
                    </a:moveTo>
                    <a:lnTo>
                      <a:pt x="27" y="39"/>
                    </a:lnTo>
                    <a:lnTo>
                      <a:pt x="33" y="34"/>
                    </a:lnTo>
                    <a:lnTo>
                      <a:pt x="38" y="27"/>
                    </a:lnTo>
                    <a:lnTo>
                      <a:pt x="39" y="20"/>
                    </a:lnTo>
                    <a:lnTo>
                      <a:pt x="38" y="12"/>
                    </a:lnTo>
                    <a:lnTo>
                      <a:pt x="33" y="5"/>
                    </a:lnTo>
                    <a:lnTo>
                      <a:pt x="27" y="1"/>
                    </a:lnTo>
                    <a:lnTo>
                      <a:pt x="19" y="0"/>
                    </a:lnTo>
                    <a:lnTo>
                      <a:pt x="12" y="1"/>
                    </a:lnTo>
                    <a:lnTo>
                      <a:pt x="6" y="5"/>
                    </a:lnTo>
                    <a:lnTo>
                      <a:pt x="1" y="12"/>
                    </a:lnTo>
                    <a:lnTo>
                      <a:pt x="0" y="20"/>
                    </a:lnTo>
                    <a:lnTo>
                      <a:pt x="1" y="27"/>
                    </a:lnTo>
                    <a:lnTo>
                      <a:pt x="6" y="34"/>
                    </a:lnTo>
                    <a:lnTo>
                      <a:pt x="12" y="39"/>
                    </a:lnTo>
                    <a:lnTo>
                      <a:pt x="19" y="40"/>
                    </a:lnTo>
                    <a:close/>
                  </a:path>
                </a:pathLst>
              </a:custGeom>
              <a:solidFill>
                <a:srgbClr val="FFFF93">
                  <a:alpha val="100000"/>
                </a:srgbClr>
              </a:solidFill>
              <a:ln w="9525">
                <a:noFill/>
              </a:ln>
            </p:spPr>
            <p:txBody>
              <a:bodyPr/>
              <a:p>
                <a:endParaRPr lang="en-US"/>
              </a:p>
            </p:txBody>
          </p:sp>
          <p:sp>
            <p:nvSpPr>
              <p:cNvPr id="11348" name="Freeform 224"/>
              <p:cNvSpPr/>
              <p:nvPr/>
            </p:nvSpPr>
            <p:spPr>
              <a:xfrm>
                <a:off x="3104" y="2590"/>
                <a:ext cx="68" cy="74"/>
              </a:xfrm>
              <a:custGeom>
                <a:avLst/>
                <a:gdLst>
                  <a:gd name="txL" fmla="*/ 0 w 136"/>
                  <a:gd name="txT" fmla="*/ 0 h 147"/>
                  <a:gd name="txR" fmla="*/ 136 w 136"/>
                  <a:gd name="txB" fmla="*/ 147 h 147"/>
                </a:gdLst>
                <a:ahLst/>
                <a:cxnLst>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136" h="147">
                    <a:moveTo>
                      <a:pt x="14" y="74"/>
                    </a:moveTo>
                    <a:lnTo>
                      <a:pt x="6" y="66"/>
                    </a:lnTo>
                    <a:lnTo>
                      <a:pt x="1" y="57"/>
                    </a:lnTo>
                    <a:lnTo>
                      <a:pt x="0" y="47"/>
                    </a:lnTo>
                    <a:lnTo>
                      <a:pt x="4" y="36"/>
                    </a:lnTo>
                    <a:lnTo>
                      <a:pt x="7" y="33"/>
                    </a:lnTo>
                    <a:lnTo>
                      <a:pt x="11" y="30"/>
                    </a:lnTo>
                    <a:lnTo>
                      <a:pt x="15" y="26"/>
                    </a:lnTo>
                    <a:lnTo>
                      <a:pt x="20" y="25"/>
                    </a:lnTo>
                    <a:lnTo>
                      <a:pt x="25" y="24"/>
                    </a:lnTo>
                    <a:lnTo>
                      <a:pt x="30" y="24"/>
                    </a:lnTo>
                    <a:lnTo>
                      <a:pt x="35" y="25"/>
                    </a:lnTo>
                    <a:lnTo>
                      <a:pt x="41" y="27"/>
                    </a:lnTo>
                    <a:lnTo>
                      <a:pt x="43" y="16"/>
                    </a:lnTo>
                    <a:lnTo>
                      <a:pt x="50" y="8"/>
                    </a:lnTo>
                    <a:lnTo>
                      <a:pt x="58" y="2"/>
                    </a:lnTo>
                    <a:lnTo>
                      <a:pt x="68" y="0"/>
                    </a:lnTo>
                    <a:lnTo>
                      <a:pt x="79" y="2"/>
                    </a:lnTo>
                    <a:lnTo>
                      <a:pt x="87" y="8"/>
                    </a:lnTo>
                    <a:lnTo>
                      <a:pt x="92" y="16"/>
                    </a:lnTo>
                    <a:lnTo>
                      <a:pt x="95" y="26"/>
                    </a:lnTo>
                    <a:lnTo>
                      <a:pt x="101" y="24"/>
                    </a:lnTo>
                    <a:lnTo>
                      <a:pt x="105" y="23"/>
                    </a:lnTo>
                    <a:lnTo>
                      <a:pt x="111" y="23"/>
                    </a:lnTo>
                    <a:lnTo>
                      <a:pt x="116" y="24"/>
                    </a:lnTo>
                    <a:lnTo>
                      <a:pt x="121" y="25"/>
                    </a:lnTo>
                    <a:lnTo>
                      <a:pt x="126" y="28"/>
                    </a:lnTo>
                    <a:lnTo>
                      <a:pt x="129" y="32"/>
                    </a:lnTo>
                    <a:lnTo>
                      <a:pt x="133" y="35"/>
                    </a:lnTo>
                    <a:lnTo>
                      <a:pt x="136" y="46"/>
                    </a:lnTo>
                    <a:lnTo>
                      <a:pt x="135" y="55"/>
                    </a:lnTo>
                    <a:lnTo>
                      <a:pt x="130" y="65"/>
                    </a:lnTo>
                    <a:lnTo>
                      <a:pt x="122" y="72"/>
                    </a:lnTo>
                    <a:lnTo>
                      <a:pt x="130" y="80"/>
                    </a:lnTo>
                    <a:lnTo>
                      <a:pt x="135" y="89"/>
                    </a:lnTo>
                    <a:lnTo>
                      <a:pt x="136" y="100"/>
                    </a:lnTo>
                    <a:lnTo>
                      <a:pt x="133" y="110"/>
                    </a:lnTo>
                    <a:lnTo>
                      <a:pt x="129" y="114"/>
                    </a:lnTo>
                    <a:lnTo>
                      <a:pt x="126" y="117"/>
                    </a:lnTo>
                    <a:lnTo>
                      <a:pt x="121" y="121"/>
                    </a:lnTo>
                    <a:lnTo>
                      <a:pt x="117" y="122"/>
                    </a:lnTo>
                    <a:lnTo>
                      <a:pt x="112" y="123"/>
                    </a:lnTo>
                    <a:lnTo>
                      <a:pt x="106" y="123"/>
                    </a:lnTo>
                    <a:lnTo>
                      <a:pt x="102" y="122"/>
                    </a:lnTo>
                    <a:lnTo>
                      <a:pt x="96" y="121"/>
                    </a:lnTo>
                    <a:lnTo>
                      <a:pt x="94" y="131"/>
                    </a:lnTo>
                    <a:lnTo>
                      <a:pt x="88" y="139"/>
                    </a:lnTo>
                    <a:lnTo>
                      <a:pt x="80" y="145"/>
                    </a:lnTo>
                    <a:lnTo>
                      <a:pt x="69" y="147"/>
                    </a:lnTo>
                    <a:lnTo>
                      <a:pt x="59" y="145"/>
                    </a:lnTo>
                    <a:lnTo>
                      <a:pt x="51" y="139"/>
                    </a:lnTo>
                    <a:lnTo>
                      <a:pt x="45" y="131"/>
                    </a:lnTo>
                    <a:lnTo>
                      <a:pt x="42" y="121"/>
                    </a:lnTo>
                    <a:lnTo>
                      <a:pt x="36" y="123"/>
                    </a:lnTo>
                    <a:lnTo>
                      <a:pt x="31" y="124"/>
                    </a:lnTo>
                    <a:lnTo>
                      <a:pt x="26" y="124"/>
                    </a:lnTo>
                    <a:lnTo>
                      <a:pt x="21" y="123"/>
                    </a:lnTo>
                    <a:lnTo>
                      <a:pt x="16" y="122"/>
                    </a:lnTo>
                    <a:lnTo>
                      <a:pt x="12" y="119"/>
                    </a:lnTo>
                    <a:lnTo>
                      <a:pt x="8" y="116"/>
                    </a:lnTo>
                    <a:lnTo>
                      <a:pt x="5" y="111"/>
                    </a:lnTo>
                    <a:lnTo>
                      <a:pt x="1" y="101"/>
                    </a:lnTo>
                    <a:lnTo>
                      <a:pt x="3" y="92"/>
                    </a:lnTo>
                    <a:lnTo>
                      <a:pt x="7" y="83"/>
                    </a:lnTo>
                    <a:lnTo>
                      <a:pt x="14" y="74"/>
                    </a:lnTo>
                    <a:close/>
                  </a:path>
                </a:pathLst>
              </a:custGeom>
              <a:solidFill>
                <a:srgbClr val="6800E0">
                  <a:alpha val="100000"/>
                </a:srgbClr>
              </a:solidFill>
              <a:ln w="9525">
                <a:noFill/>
              </a:ln>
            </p:spPr>
            <p:txBody>
              <a:bodyPr/>
              <a:p>
                <a:endParaRPr lang="en-US"/>
              </a:p>
            </p:txBody>
          </p:sp>
          <p:sp>
            <p:nvSpPr>
              <p:cNvPr id="11349" name="Freeform 225"/>
              <p:cNvSpPr/>
              <p:nvPr/>
            </p:nvSpPr>
            <p:spPr>
              <a:xfrm>
                <a:off x="3129" y="2616"/>
                <a:ext cx="20" cy="20"/>
              </a:xfrm>
              <a:custGeom>
                <a:avLst/>
                <a:gdLst>
                  <a:gd name="txL" fmla="*/ 0 w 39"/>
                  <a:gd name="txT" fmla="*/ 0 h 39"/>
                  <a:gd name="txR" fmla="*/ 39 w 39"/>
                  <a:gd name="txB" fmla="*/ 39 h 3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Lst>
                <a:rect l="txL" t="txT" r="txR" b="txB"/>
                <a:pathLst>
                  <a:path w="39" h="39">
                    <a:moveTo>
                      <a:pt x="19" y="39"/>
                    </a:moveTo>
                    <a:lnTo>
                      <a:pt x="28" y="38"/>
                    </a:lnTo>
                    <a:lnTo>
                      <a:pt x="33" y="33"/>
                    </a:lnTo>
                    <a:lnTo>
                      <a:pt x="38" y="27"/>
                    </a:lnTo>
                    <a:lnTo>
                      <a:pt x="39" y="19"/>
                    </a:lnTo>
                    <a:lnTo>
                      <a:pt x="38" y="12"/>
                    </a:lnTo>
                    <a:lnTo>
                      <a:pt x="33" y="5"/>
                    </a:lnTo>
                    <a:lnTo>
                      <a:pt x="28" y="1"/>
                    </a:lnTo>
                    <a:lnTo>
                      <a:pt x="19" y="0"/>
                    </a:lnTo>
                    <a:lnTo>
                      <a:pt x="13" y="1"/>
                    </a:lnTo>
                    <a:lnTo>
                      <a:pt x="6" y="5"/>
                    </a:lnTo>
                    <a:lnTo>
                      <a:pt x="1" y="12"/>
                    </a:lnTo>
                    <a:lnTo>
                      <a:pt x="0" y="19"/>
                    </a:lnTo>
                    <a:lnTo>
                      <a:pt x="1" y="27"/>
                    </a:lnTo>
                    <a:lnTo>
                      <a:pt x="6" y="33"/>
                    </a:lnTo>
                    <a:lnTo>
                      <a:pt x="13" y="38"/>
                    </a:lnTo>
                    <a:lnTo>
                      <a:pt x="19" y="39"/>
                    </a:lnTo>
                    <a:close/>
                  </a:path>
                </a:pathLst>
              </a:custGeom>
              <a:solidFill>
                <a:srgbClr val="FFFF93">
                  <a:alpha val="100000"/>
                </a:srgbClr>
              </a:solidFill>
              <a:ln w="9525">
                <a:noFill/>
              </a:ln>
            </p:spPr>
            <p:txBody>
              <a:bodyPr/>
              <a:p>
                <a:endParaRPr lang="en-US"/>
              </a:p>
            </p:txBody>
          </p:sp>
          <p:sp>
            <p:nvSpPr>
              <p:cNvPr id="11350" name="Freeform 226"/>
              <p:cNvSpPr/>
              <p:nvPr/>
            </p:nvSpPr>
            <p:spPr>
              <a:xfrm>
                <a:off x="3055" y="2362"/>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5" y="13"/>
                    </a:lnTo>
                    <a:lnTo>
                      <a:pt x="51" y="9"/>
                    </a:lnTo>
                    <a:lnTo>
                      <a:pt x="47" y="5"/>
                    </a:lnTo>
                    <a:lnTo>
                      <a:pt x="42" y="2"/>
                    </a:lnTo>
                    <a:lnTo>
                      <a:pt x="36" y="1"/>
                    </a:lnTo>
                    <a:lnTo>
                      <a:pt x="30" y="0"/>
                    </a:lnTo>
                    <a:lnTo>
                      <a:pt x="19" y="2"/>
                    </a:lnTo>
                    <a:lnTo>
                      <a:pt x="10" y="9"/>
                    </a:lnTo>
                    <a:lnTo>
                      <a:pt x="3" y="18"/>
                    </a:lnTo>
                    <a:lnTo>
                      <a:pt x="0" y="29"/>
                    </a:lnTo>
                    <a:lnTo>
                      <a:pt x="2" y="35"/>
                    </a:lnTo>
                    <a:lnTo>
                      <a:pt x="3" y="41"/>
                    </a:lnTo>
                    <a:lnTo>
                      <a:pt x="6" y="46"/>
                    </a:lnTo>
                    <a:lnTo>
                      <a:pt x="10" y="50"/>
                    </a:lnTo>
                    <a:lnTo>
                      <a:pt x="14" y="54"/>
                    </a:lnTo>
                    <a:lnTo>
                      <a:pt x="19" y="57"/>
                    </a:lnTo>
                    <a:lnTo>
                      <a:pt x="25" y="58"/>
                    </a:lnTo>
                    <a:lnTo>
                      <a:pt x="30" y="59"/>
                    </a:lnTo>
                    <a:lnTo>
                      <a:pt x="36" y="58"/>
                    </a:lnTo>
                    <a:lnTo>
                      <a:pt x="42" y="57"/>
                    </a:lnTo>
                    <a:lnTo>
                      <a:pt x="47" y="54"/>
                    </a:lnTo>
                    <a:lnTo>
                      <a:pt x="51" y="50"/>
                    </a:lnTo>
                    <a:lnTo>
                      <a:pt x="55"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11351" name="Freeform 227"/>
              <p:cNvSpPr/>
              <p:nvPr/>
            </p:nvSpPr>
            <p:spPr>
              <a:xfrm>
                <a:off x="3063" y="236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4"/>
                    </a:lnTo>
                    <a:lnTo>
                      <a:pt x="2" y="20"/>
                    </a:lnTo>
                    <a:lnTo>
                      <a:pt x="0" y="18"/>
                    </a:lnTo>
                    <a:lnTo>
                      <a:pt x="0" y="15"/>
                    </a:lnTo>
                    <a:lnTo>
                      <a:pt x="0" y="12"/>
                    </a:lnTo>
                    <a:lnTo>
                      <a:pt x="2" y="10"/>
                    </a:lnTo>
                    <a:lnTo>
                      <a:pt x="4" y="7"/>
                    </a:lnTo>
                    <a:lnTo>
                      <a:pt x="5" y="5"/>
                    </a:lnTo>
                    <a:lnTo>
                      <a:pt x="7" y="3"/>
                    </a:lnTo>
                    <a:lnTo>
                      <a:pt x="11" y="2"/>
                    </a:lnTo>
                    <a:lnTo>
                      <a:pt x="13" y="0"/>
                    </a:lnTo>
                    <a:lnTo>
                      <a:pt x="15" y="0"/>
                    </a:lnTo>
                    <a:lnTo>
                      <a:pt x="19" y="0"/>
                    </a:lnTo>
                    <a:lnTo>
                      <a:pt x="21" y="2"/>
                    </a:lnTo>
                    <a:lnTo>
                      <a:pt x="23" y="3"/>
                    </a:lnTo>
                    <a:lnTo>
                      <a:pt x="26" y="5"/>
                    </a:lnTo>
                    <a:lnTo>
                      <a:pt x="28" y="7"/>
                    </a:lnTo>
                    <a:lnTo>
                      <a:pt x="29" y="10"/>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11352" name="Freeform 228"/>
              <p:cNvSpPr/>
              <p:nvPr/>
            </p:nvSpPr>
            <p:spPr>
              <a:xfrm>
                <a:off x="2814" y="247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7" y="19"/>
                    </a:lnTo>
                    <a:lnTo>
                      <a:pt x="54" y="14"/>
                    </a:lnTo>
                    <a:lnTo>
                      <a:pt x="51" y="10"/>
                    </a:lnTo>
                    <a:lnTo>
                      <a:pt x="46" y="6"/>
                    </a:lnTo>
                    <a:lnTo>
                      <a:pt x="41" y="3"/>
                    </a:lnTo>
                    <a:lnTo>
                      <a:pt x="36" y="1"/>
                    </a:lnTo>
                    <a:lnTo>
                      <a:pt x="30" y="0"/>
                    </a:lnTo>
                    <a:lnTo>
                      <a:pt x="18" y="3"/>
                    </a:lnTo>
                    <a:lnTo>
                      <a:pt x="8" y="10"/>
                    </a:lnTo>
                    <a:lnTo>
                      <a:pt x="2" y="19"/>
                    </a:lnTo>
                    <a:lnTo>
                      <a:pt x="0" y="30"/>
                    </a:lnTo>
                    <a:lnTo>
                      <a:pt x="0" y="36"/>
                    </a:lnTo>
                    <a:lnTo>
                      <a:pt x="2" y="42"/>
                    </a:lnTo>
                    <a:lnTo>
                      <a:pt x="4" y="46"/>
                    </a:lnTo>
                    <a:lnTo>
                      <a:pt x="8" y="51"/>
                    </a:lnTo>
                    <a:lnTo>
                      <a:pt x="13" y="54"/>
                    </a:lnTo>
                    <a:lnTo>
                      <a:pt x="18" y="58"/>
                    </a:lnTo>
                    <a:lnTo>
                      <a:pt x="24" y="59"/>
                    </a:lnTo>
                    <a:lnTo>
                      <a:pt x="30" y="60"/>
                    </a:lnTo>
                    <a:lnTo>
                      <a:pt x="36" y="59"/>
                    </a:lnTo>
                    <a:lnTo>
                      <a:pt x="41" y="58"/>
                    </a:lnTo>
                    <a:lnTo>
                      <a:pt x="46" y="54"/>
                    </a:lnTo>
                    <a:lnTo>
                      <a:pt x="51" y="51"/>
                    </a:lnTo>
                    <a:lnTo>
                      <a:pt x="54" y="46"/>
                    </a:lnTo>
                    <a:lnTo>
                      <a:pt x="57" y="42"/>
                    </a:lnTo>
                    <a:lnTo>
                      <a:pt x="59" y="36"/>
                    </a:lnTo>
                    <a:lnTo>
                      <a:pt x="60" y="30"/>
                    </a:lnTo>
                    <a:close/>
                  </a:path>
                </a:pathLst>
              </a:custGeom>
              <a:solidFill>
                <a:srgbClr val="5900BC">
                  <a:alpha val="100000"/>
                </a:srgbClr>
              </a:solidFill>
              <a:ln w="9525">
                <a:noFill/>
              </a:ln>
            </p:spPr>
            <p:txBody>
              <a:bodyPr/>
              <a:p>
                <a:endParaRPr lang="en-US"/>
              </a:p>
            </p:txBody>
          </p:sp>
          <p:sp>
            <p:nvSpPr>
              <p:cNvPr id="11353" name="Freeform 229"/>
              <p:cNvSpPr/>
              <p:nvPr/>
            </p:nvSpPr>
            <p:spPr>
              <a:xfrm>
                <a:off x="2821" y="2486"/>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1" y="30"/>
                    </a:lnTo>
                    <a:lnTo>
                      <a:pt x="9" y="29"/>
                    </a:lnTo>
                    <a:lnTo>
                      <a:pt x="7" y="27"/>
                    </a:lnTo>
                    <a:lnTo>
                      <a:pt x="4" y="26"/>
                    </a:lnTo>
                    <a:lnTo>
                      <a:pt x="2" y="23"/>
                    </a:lnTo>
                    <a:lnTo>
                      <a:pt x="1" y="21"/>
                    </a:lnTo>
                    <a:lnTo>
                      <a:pt x="0" y="18"/>
                    </a:lnTo>
                    <a:lnTo>
                      <a:pt x="0" y="15"/>
                    </a:lnTo>
                    <a:lnTo>
                      <a:pt x="0" y="13"/>
                    </a:lnTo>
                    <a:lnTo>
                      <a:pt x="1" y="10"/>
                    </a:lnTo>
                    <a:lnTo>
                      <a:pt x="2" y="7"/>
                    </a:lnTo>
                    <a:lnTo>
                      <a:pt x="4" y="5"/>
                    </a:lnTo>
                    <a:lnTo>
                      <a:pt x="7" y="3"/>
                    </a:lnTo>
                    <a:lnTo>
                      <a:pt x="9" y="1"/>
                    </a:lnTo>
                    <a:lnTo>
                      <a:pt x="11" y="0"/>
                    </a:lnTo>
                    <a:lnTo>
                      <a:pt x="15" y="0"/>
                    </a:lnTo>
                    <a:lnTo>
                      <a:pt x="17" y="0"/>
                    </a:lnTo>
                    <a:lnTo>
                      <a:pt x="21" y="1"/>
                    </a:lnTo>
                    <a:lnTo>
                      <a:pt x="23" y="3"/>
                    </a:lnTo>
                    <a:lnTo>
                      <a:pt x="25" y="5"/>
                    </a:lnTo>
                    <a:lnTo>
                      <a:pt x="26" y="7"/>
                    </a:lnTo>
                    <a:lnTo>
                      <a:pt x="28" y="10"/>
                    </a:lnTo>
                    <a:lnTo>
                      <a:pt x="29" y="13"/>
                    </a:lnTo>
                    <a:lnTo>
                      <a:pt x="29" y="15"/>
                    </a:lnTo>
                    <a:lnTo>
                      <a:pt x="28"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11354" name="Freeform 230"/>
              <p:cNvSpPr/>
              <p:nvPr/>
            </p:nvSpPr>
            <p:spPr>
              <a:xfrm>
                <a:off x="2798" y="2274"/>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8" y="24"/>
                    </a:lnTo>
                    <a:lnTo>
                      <a:pt x="57" y="19"/>
                    </a:lnTo>
                    <a:lnTo>
                      <a:pt x="54" y="13"/>
                    </a:lnTo>
                    <a:lnTo>
                      <a:pt x="50" y="8"/>
                    </a:lnTo>
                    <a:lnTo>
                      <a:pt x="46" y="5"/>
                    </a:lnTo>
                    <a:lnTo>
                      <a:pt x="41" y="3"/>
                    </a:lnTo>
                    <a:lnTo>
                      <a:pt x="35" y="0"/>
                    </a:lnTo>
                    <a:lnTo>
                      <a:pt x="30" y="0"/>
                    </a:lnTo>
                    <a:lnTo>
                      <a:pt x="18" y="3"/>
                    </a:lnTo>
                    <a:lnTo>
                      <a:pt x="9" y="8"/>
                    </a:lnTo>
                    <a:lnTo>
                      <a:pt x="2" y="19"/>
                    </a:lnTo>
                    <a:lnTo>
                      <a:pt x="0" y="30"/>
                    </a:lnTo>
                    <a:lnTo>
                      <a:pt x="1" y="36"/>
                    </a:lnTo>
                    <a:lnTo>
                      <a:pt x="2" y="41"/>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11355" name="Freeform 231"/>
              <p:cNvSpPr/>
              <p:nvPr/>
            </p:nvSpPr>
            <p:spPr>
              <a:xfrm>
                <a:off x="2805" y="2281"/>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1" y="29"/>
                    </a:lnTo>
                    <a:lnTo>
                      <a:pt x="9" y="28"/>
                    </a:lnTo>
                    <a:lnTo>
                      <a:pt x="7" y="27"/>
                    </a:lnTo>
                    <a:lnTo>
                      <a:pt x="4" y="26"/>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1"/>
                    </a:lnTo>
                    <a:lnTo>
                      <a:pt x="25" y="26"/>
                    </a:lnTo>
                    <a:lnTo>
                      <a:pt x="20" y="28"/>
                    </a:lnTo>
                    <a:lnTo>
                      <a:pt x="15" y="29"/>
                    </a:lnTo>
                    <a:close/>
                  </a:path>
                </a:pathLst>
              </a:custGeom>
              <a:solidFill>
                <a:srgbClr val="FFFF93">
                  <a:alpha val="100000"/>
                </a:srgbClr>
              </a:solidFill>
              <a:ln w="9525">
                <a:noFill/>
              </a:ln>
            </p:spPr>
            <p:txBody>
              <a:bodyPr/>
              <a:p>
                <a:endParaRPr lang="en-US"/>
              </a:p>
            </p:txBody>
          </p:sp>
          <p:sp>
            <p:nvSpPr>
              <p:cNvPr id="11356" name="Freeform 232"/>
              <p:cNvSpPr/>
              <p:nvPr/>
            </p:nvSpPr>
            <p:spPr>
              <a:xfrm>
                <a:off x="2918" y="259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5" y="13"/>
                    </a:lnTo>
                    <a:lnTo>
                      <a:pt x="52" y="8"/>
                    </a:lnTo>
                    <a:lnTo>
                      <a:pt x="47" y="5"/>
                    </a:lnTo>
                    <a:lnTo>
                      <a:pt x="42" y="3"/>
                    </a:lnTo>
                    <a:lnTo>
                      <a:pt x="36" y="0"/>
                    </a:lnTo>
                    <a:lnTo>
                      <a:pt x="30" y="0"/>
                    </a:lnTo>
                    <a:lnTo>
                      <a:pt x="19" y="3"/>
                    </a:lnTo>
                    <a:lnTo>
                      <a:pt x="9" y="8"/>
                    </a:lnTo>
                    <a:lnTo>
                      <a:pt x="2" y="19"/>
                    </a:lnTo>
                    <a:lnTo>
                      <a:pt x="0" y="30"/>
                    </a:lnTo>
                    <a:lnTo>
                      <a:pt x="1" y="36"/>
                    </a:lnTo>
                    <a:lnTo>
                      <a:pt x="2" y="42"/>
                    </a:lnTo>
                    <a:lnTo>
                      <a:pt x="6" y="46"/>
                    </a:lnTo>
                    <a:lnTo>
                      <a:pt x="9" y="51"/>
                    </a:lnTo>
                    <a:lnTo>
                      <a:pt x="14" y="54"/>
                    </a:lnTo>
                    <a:lnTo>
                      <a:pt x="19" y="58"/>
                    </a:lnTo>
                    <a:lnTo>
                      <a:pt x="24" y="59"/>
                    </a:lnTo>
                    <a:lnTo>
                      <a:pt x="30" y="60"/>
                    </a:lnTo>
                    <a:lnTo>
                      <a:pt x="36" y="59"/>
                    </a:lnTo>
                    <a:lnTo>
                      <a:pt x="42" y="58"/>
                    </a:lnTo>
                    <a:lnTo>
                      <a:pt x="47" y="54"/>
                    </a:lnTo>
                    <a:lnTo>
                      <a:pt x="52" y="51"/>
                    </a:lnTo>
                    <a:lnTo>
                      <a:pt x="55"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11357" name="Freeform 233"/>
              <p:cNvSpPr/>
              <p:nvPr/>
            </p:nvSpPr>
            <p:spPr>
              <a:xfrm>
                <a:off x="2925" y="260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1" y="29"/>
                    </a:lnTo>
                    <a:lnTo>
                      <a:pt x="7" y="27"/>
                    </a:lnTo>
                    <a:lnTo>
                      <a:pt x="5" y="26"/>
                    </a:lnTo>
                    <a:lnTo>
                      <a:pt x="4" y="23"/>
                    </a:lnTo>
                    <a:lnTo>
                      <a:pt x="1" y="20"/>
                    </a:lnTo>
                    <a:lnTo>
                      <a:pt x="0" y="18"/>
                    </a:lnTo>
                    <a:lnTo>
                      <a:pt x="0" y="15"/>
                    </a:lnTo>
                    <a:lnTo>
                      <a:pt x="0" y="12"/>
                    </a:lnTo>
                    <a:lnTo>
                      <a:pt x="1" y="9"/>
                    </a:lnTo>
                    <a:lnTo>
                      <a:pt x="4" y="7"/>
                    </a:lnTo>
                    <a:lnTo>
                      <a:pt x="5" y="5"/>
                    </a:lnTo>
                    <a:lnTo>
                      <a:pt x="7" y="3"/>
                    </a:lnTo>
                    <a:lnTo>
                      <a:pt x="11" y="1"/>
                    </a:lnTo>
                    <a:lnTo>
                      <a:pt x="13" y="0"/>
                    </a:lnTo>
                    <a:lnTo>
                      <a:pt x="15" y="0"/>
                    </a:lnTo>
                    <a:lnTo>
                      <a:pt x="19" y="0"/>
                    </a:lnTo>
                    <a:lnTo>
                      <a:pt x="21" y="1"/>
                    </a:lnTo>
                    <a:lnTo>
                      <a:pt x="23" y="3"/>
                    </a:lnTo>
                    <a:lnTo>
                      <a:pt x="26" y="5"/>
                    </a:lnTo>
                    <a:lnTo>
                      <a:pt x="28" y="7"/>
                    </a:lnTo>
                    <a:lnTo>
                      <a:pt x="29" y="9"/>
                    </a:lnTo>
                    <a:lnTo>
                      <a:pt x="30" y="12"/>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11358" name="Freeform 234"/>
              <p:cNvSpPr/>
              <p:nvPr/>
            </p:nvSpPr>
            <p:spPr>
              <a:xfrm>
                <a:off x="2819" y="2655"/>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4" y="12"/>
                    </a:lnTo>
                    <a:lnTo>
                      <a:pt x="51" y="8"/>
                    </a:lnTo>
                    <a:lnTo>
                      <a:pt x="46" y="4"/>
                    </a:lnTo>
                    <a:lnTo>
                      <a:pt x="42" y="2"/>
                    </a:lnTo>
                    <a:lnTo>
                      <a:pt x="36" y="0"/>
                    </a:lnTo>
                    <a:lnTo>
                      <a:pt x="30" y="0"/>
                    </a:lnTo>
                    <a:lnTo>
                      <a:pt x="19" y="2"/>
                    </a:lnTo>
                    <a:lnTo>
                      <a:pt x="9" y="8"/>
                    </a:lnTo>
                    <a:lnTo>
                      <a:pt x="3" y="18"/>
                    </a:lnTo>
                    <a:lnTo>
                      <a:pt x="0" y="30"/>
                    </a:lnTo>
                    <a:lnTo>
                      <a:pt x="1" y="35"/>
                    </a:lnTo>
                    <a:lnTo>
                      <a:pt x="3" y="40"/>
                    </a:lnTo>
                    <a:lnTo>
                      <a:pt x="6" y="46"/>
                    </a:lnTo>
                    <a:lnTo>
                      <a:pt x="9" y="50"/>
                    </a:lnTo>
                    <a:lnTo>
                      <a:pt x="14" y="54"/>
                    </a:lnTo>
                    <a:lnTo>
                      <a:pt x="19" y="56"/>
                    </a:lnTo>
                    <a:lnTo>
                      <a:pt x="24" y="59"/>
                    </a:lnTo>
                    <a:lnTo>
                      <a:pt x="30" y="59"/>
                    </a:lnTo>
                    <a:lnTo>
                      <a:pt x="36" y="59"/>
                    </a:lnTo>
                    <a:lnTo>
                      <a:pt x="42" y="56"/>
                    </a:lnTo>
                    <a:lnTo>
                      <a:pt x="46" y="54"/>
                    </a:lnTo>
                    <a:lnTo>
                      <a:pt x="51" y="50"/>
                    </a:lnTo>
                    <a:lnTo>
                      <a:pt x="54" y="46"/>
                    </a:lnTo>
                    <a:lnTo>
                      <a:pt x="58" y="40"/>
                    </a:lnTo>
                    <a:lnTo>
                      <a:pt x="59" y="35"/>
                    </a:lnTo>
                    <a:lnTo>
                      <a:pt x="60" y="30"/>
                    </a:lnTo>
                    <a:close/>
                  </a:path>
                </a:pathLst>
              </a:custGeom>
              <a:solidFill>
                <a:srgbClr val="5900BC">
                  <a:alpha val="100000"/>
                </a:srgbClr>
              </a:solidFill>
              <a:ln w="9525">
                <a:noFill/>
              </a:ln>
            </p:spPr>
            <p:txBody>
              <a:bodyPr/>
              <a:p>
                <a:endParaRPr lang="en-US"/>
              </a:p>
            </p:txBody>
          </p:sp>
          <p:sp>
            <p:nvSpPr>
              <p:cNvPr id="11359" name="Freeform 235"/>
              <p:cNvSpPr/>
              <p:nvPr/>
            </p:nvSpPr>
            <p:spPr>
              <a:xfrm>
                <a:off x="2827" y="2662"/>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9" y="27"/>
                    </a:lnTo>
                    <a:lnTo>
                      <a:pt x="7" y="26"/>
                    </a:lnTo>
                    <a:lnTo>
                      <a:pt x="5" y="25"/>
                    </a:lnTo>
                    <a:lnTo>
                      <a:pt x="3" y="23"/>
                    </a:lnTo>
                    <a:lnTo>
                      <a:pt x="1" y="19"/>
                    </a:lnTo>
                    <a:lnTo>
                      <a:pt x="0" y="17"/>
                    </a:lnTo>
                    <a:lnTo>
                      <a:pt x="0" y="15"/>
                    </a:lnTo>
                    <a:lnTo>
                      <a:pt x="0" y="11"/>
                    </a:lnTo>
                    <a:lnTo>
                      <a:pt x="1" y="9"/>
                    </a:lnTo>
                    <a:lnTo>
                      <a:pt x="3" y="6"/>
                    </a:lnTo>
                    <a:lnTo>
                      <a:pt x="5" y="3"/>
                    </a:lnTo>
                    <a:lnTo>
                      <a:pt x="7" y="2"/>
                    </a:lnTo>
                    <a:lnTo>
                      <a:pt x="9" y="1"/>
                    </a:lnTo>
                    <a:lnTo>
                      <a:pt x="13" y="0"/>
                    </a:lnTo>
                    <a:lnTo>
                      <a:pt x="15" y="0"/>
                    </a:lnTo>
                    <a:lnTo>
                      <a:pt x="18" y="0"/>
                    </a:lnTo>
                    <a:lnTo>
                      <a:pt x="21" y="1"/>
                    </a:lnTo>
                    <a:lnTo>
                      <a:pt x="23" y="2"/>
                    </a:lnTo>
                    <a:lnTo>
                      <a:pt x="26" y="3"/>
                    </a:lnTo>
                    <a:lnTo>
                      <a:pt x="27" y="6"/>
                    </a:lnTo>
                    <a:lnTo>
                      <a:pt x="29" y="9"/>
                    </a:lnTo>
                    <a:lnTo>
                      <a:pt x="30" y="11"/>
                    </a:lnTo>
                    <a:lnTo>
                      <a:pt x="30" y="15"/>
                    </a:lnTo>
                    <a:lnTo>
                      <a:pt x="29" y="20"/>
                    </a:lnTo>
                    <a:lnTo>
                      <a:pt x="26" y="25"/>
                    </a:lnTo>
                    <a:lnTo>
                      <a:pt x="21" y="27"/>
                    </a:lnTo>
                    <a:lnTo>
                      <a:pt x="15" y="29"/>
                    </a:lnTo>
                    <a:close/>
                  </a:path>
                </a:pathLst>
              </a:custGeom>
              <a:solidFill>
                <a:srgbClr val="FFFF93">
                  <a:alpha val="100000"/>
                </a:srgbClr>
              </a:solidFill>
              <a:ln w="9525">
                <a:noFill/>
              </a:ln>
            </p:spPr>
            <p:txBody>
              <a:bodyPr/>
              <a:p>
                <a:endParaRPr lang="en-US"/>
              </a:p>
            </p:txBody>
          </p:sp>
          <p:sp>
            <p:nvSpPr>
              <p:cNvPr id="11360" name="Freeform 236"/>
              <p:cNvSpPr/>
              <p:nvPr/>
            </p:nvSpPr>
            <p:spPr>
              <a:xfrm>
                <a:off x="3120" y="2711"/>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3"/>
                    </a:lnTo>
                    <a:lnTo>
                      <a:pt x="50" y="9"/>
                    </a:lnTo>
                    <a:lnTo>
                      <a:pt x="46" y="5"/>
                    </a:lnTo>
                    <a:lnTo>
                      <a:pt x="41" y="3"/>
                    </a:lnTo>
                    <a:lnTo>
                      <a:pt x="35" y="2"/>
                    </a:lnTo>
                    <a:lnTo>
                      <a:pt x="30" y="0"/>
                    </a:lnTo>
                    <a:lnTo>
                      <a:pt x="18" y="3"/>
                    </a:lnTo>
                    <a:lnTo>
                      <a:pt x="9" y="9"/>
                    </a:lnTo>
                    <a:lnTo>
                      <a:pt x="2" y="19"/>
                    </a:lnTo>
                    <a:lnTo>
                      <a:pt x="0" y="30"/>
                    </a:lnTo>
                    <a:lnTo>
                      <a:pt x="1" y="36"/>
                    </a:lnTo>
                    <a:lnTo>
                      <a:pt x="2" y="42"/>
                    </a:lnTo>
                    <a:lnTo>
                      <a:pt x="5" y="47"/>
                    </a:lnTo>
                    <a:lnTo>
                      <a:pt x="9" y="51"/>
                    </a:lnTo>
                    <a:lnTo>
                      <a:pt x="13" y="55"/>
                    </a:lnTo>
                    <a:lnTo>
                      <a:pt x="18" y="58"/>
                    </a:lnTo>
                    <a:lnTo>
                      <a:pt x="24" y="59"/>
                    </a:lnTo>
                    <a:lnTo>
                      <a:pt x="30" y="60"/>
                    </a:lnTo>
                    <a:lnTo>
                      <a:pt x="35" y="59"/>
                    </a:lnTo>
                    <a:lnTo>
                      <a:pt x="41" y="58"/>
                    </a:lnTo>
                    <a:lnTo>
                      <a:pt x="46" y="55"/>
                    </a:lnTo>
                    <a:lnTo>
                      <a:pt x="50" y="51"/>
                    </a:lnTo>
                    <a:lnTo>
                      <a:pt x="54" y="47"/>
                    </a:lnTo>
                    <a:lnTo>
                      <a:pt x="57" y="42"/>
                    </a:lnTo>
                    <a:lnTo>
                      <a:pt x="58" y="36"/>
                    </a:lnTo>
                    <a:lnTo>
                      <a:pt x="59" y="30"/>
                    </a:lnTo>
                    <a:close/>
                  </a:path>
                </a:pathLst>
              </a:custGeom>
              <a:solidFill>
                <a:srgbClr val="6800E0">
                  <a:alpha val="100000"/>
                </a:srgbClr>
              </a:solidFill>
              <a:ln w="9525">
                <a:noFill/>
              </a:ln>
            </p:spPr>
            <p:txBody>
              <a:bodyPr/>
              <a:p>
                <a:endParaRPr lang="en-US"/>
              </a:p>
            </p:txBody>
          </p:sp>
          <p:sp>
            <p:nvSpPr>
              <p:cNvPr id="11361" name="Freeform 237"/>
              <p:cNvSpPr/>
              <p:nvPr/>
            </p:nvSpPr>
            <p:spPr>
              <a:xfrm>
                <a:off x="3128" y="271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6" y="27"/>
                    </a:lnTo>
                    <a:lnTo>
                      <a:pt x="4" y="26"/>
                    </a:lnTo>
                    <a:lnTo>
                      <a:pt x="3" y="24"/>
                    </a:lnTo>
                    <a:lnTo>
                      <a:pt x="1" y="20"/>
                    </a:lnTo>
                    <a:lnTo>
                      <a:pt x="0" y="18"/>
                    </a:lnTo>
                    <a:lnTo>
                      <a:pt x="0" y="15"/>
                    </a:lnTo>
                    <a:lnTo>
                      <a:pt x="0" y="12"/>
                    </a:lnTo>
                    <a:lnTo>
                      <a:pt x="1" y="10"/>
                    </a:lnTo>
                    <a:lnTo>
                      <a:pt x="3" y="7"/>
                    </a:lnTo>
                    <a:lnTo>
                      <a:pt x="4" y="5"/>
                    </a:lnTo>
                    <a:lnTo>
                      <a:pt x="6" y="3"/>
                    </a:lnTo>
                    <a:lnTo>
                      <a:pt x="9" y="2"/>
                    </a:lnTo>
                    <a:lnTo>
                      <a:pt x="12" y="0"/>
                    </a:lnTo>
                    <a:lnTo>
                      <a:pt x="15" y="0"/>
                    </a:lnTo>
                    <a:lnTo>
                      <a:pt x="18" y="0"/>
                    </a:lnTo>
                    <a:lnTo>
                      <a:pt x="20" y="2"/>
                    </a:lnTo>
                    <a:lnTo>
                      <a:pt x="23" y="3"/>
                    </a:lnTo>
                    <a:lnTo>
                      <a:pt x="25" y="5"/>
                    </a:lnTo>
                    <a:lnTo>
                      <a:pt x="27" y="7"/>
                    </a:lnTo>
                    <a:lnTo>
                      <a:pt x="28" y="10"/>
                    </a:lnTo>
                    <a:lnTo>
                      <a:pt x="30" y="12"/>
                    </a:lnTo>
                    <a:lnTo>
                      <a:pt x="30" y="15"/>
                    </a:lnTo>
                    <a:lnTo>
                      <a:pt x="28" y="21"/>
                    </a:lnTo>
                    <a:lnTo>
                      <a:pt x="25" y="26"/>
                    </a:lnTo>
                    <a:lnTo>
                      <a:pt x="20" y="29"/>
                    </a:lnTo>
                    <a:lnTo>
                      <a:pt x="15" y="30"/>
                    </a:lnTo>
                    <a:close/>
                  </a:path>
                </a:pathLst>
              </a:custGeom>
              <a:solidFill>
                <a:srgbClr val="FFFF93">
                  <a:alpha val="100000"/>
                </a:srgbClr>
              </a:solidFill>
              <a:ln w="9525">
                <a:noFill/>
              </a:ln>
            </p:spPr>
            <p:txBody>
              <a:bodyPr/>
              <a:p>
                <a:endParaRPr lang="en-US"/>
              </a:p>
            </p:txBody>
          </p:sp>
          <p:sp>
            <p:nvSpPr>
              <p:cNvPr id="11362" name="Freeform 238"/>
              <p:cNvSpPr/>
              <p:nvPr/>
            </p:nvSpPr>
            <p:spPr>
              <a:xfrm>
                <a:off x="3136" y="2454"/>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4"/>
                    </a:lnTo>
                    <a:lnTo>
                      <a:pt x="51" y="9"/>
                    </a:lnTo>
                    <a:lnTo>
                      <a:pt x="46" y="6"/>
                    </a:lnTo>
                    <a:lnTo>
                      <a:pt x="41" y="2"/>
                    </a:lnTo>
                    <a:lnTo>
                      <a:pt x="36" y="1"/>
                    </a:lnTo>
                    <a:lnTo>
                      <a:pt x="30" y="0"/>
                    </a:lnTo>
                    <a:lnTo>
                      <a:pt x="18" y="2"/>
                    </a:lnTo>
                    <a:lnTo>
                      <a:pt x="9" y="9"/>
                    </a:lnTo>
                    <a:lnTo>
                      <a:pt x="2" y="18"/>
                    </a:lnTo>
                    <a:lnTo>
                      <a:pt x="0" y="30"/>
                    </a:lnTo>
                    <a:lnTo>
                      <a:pt x="1" y="36"/>
                    </a:lnTo>
                    <a:lnTo>
                      <a:pt x="2" y="41"/>
                    </a:lnTo>
                    <a:lnTo>
                      <a:pt x="6" y="47"/>
                    </a:lnTo>
                    <a:lnTo>
                      <a:pt x="9" y="52"/>
                    </a:lnTo>
                    <a:lnTo>
                      <a:pt x="14" y="55"/>
                    </a:lnTo>
                    <a:lnTo>
                      <a:pt x="18" y="58"/>
                    </a:lnTo>
                    <a:lnTo>
                      <a:pt x="24" y="60"/>
                    </a:lnTo>
                    <a:lnTo>
                      <a:pt x="30" y="60"/>
                    </a:lnTo>
                    <a:lnTo>
                      <a:pt x="36" y="60"/>
                    </a:lnTo>
                    <a:lnTo>
                      <a:pt x="41" y="58"/>
                    </a:lnTo>
                    <a:lnTo>
                      <a:pt x="46" y="55"/>
                    </a:lnTo>
                    <a:lnTo>
                      <a:pt x="51" y="52"/>
                    </a:lnTo>
                    <a:lnTo>
                      <a:pt x="54" y="47"/>
                    </a:lnTo>
                    <a:lnTo>
                      <a:pt x="57" y="41"/>
                    </a:lnTo>
                    <a:lnTo>
                      <a:pt x="59" y="36"/>
                    </a:lnTo>
                    <a:lnTo>
                      <a:pt x="60" y="30"/>
                    </a:lnTo>
                    <a:close/>
                  </a:path>
                </a:pathLst>
              </a:custGeom>
              <a:solidFill>
                <a:srgbClr val="5900BC">
                  <a:alpha val="100000"/>
                </a:srgbClr>
              </a:solidFill>
              <a:ln w="9525">
                <a:noFill/>
              </a:ln>
            </p:spPr>
            <p:txBody>
              <a:bodyPr/>
              <a:p>
                <a:endParaRPr lang="en-US"/>
              </a:p>
            </p:txBody>
          </p:sp>
          <p:sp>
            <p:nvSpPr>
              <p:cNvPr id="11363" name="Freeform 239"/>
              <p:cNvSpPr/>
              <p:nvPr/>
            </p:nvSpPr>
            <p:spPr>
              <a:xfrm>
                <a:off x="3144" y="2462"/>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8"/>
                    </a:lnTo>
                    <a:lnTo>
                      <a:pt x="4" y="25"/>
                    </a:lnTo>
                    <a:lnTo>
                      <a:pt x="2" y="23"/>
                    </a:lnTo>
                    <a:lnTo>
                      <a:pt x="1" y="21"/>
                    </a:lnTo>
                    <a:lnTo>
                      <a:pt x="0" y="18"/>
                    </a:lnTo>
                    <a:lnTo>
                      <a:pt x="0" y="15"/>
                    </a:lnTo>
                    <a:lnTo>
                      <a:pt x="0" y="13"/>
                    </a:lnTo>
                    <a:lnTo>
                      <a:pt x="1" y="9"/>
                    </a:lnTo>
                    <a:lnTo>
                      <a:pt x="2" y="7"/>
                    </a:lnTo>
                    <a:lnTo>
                      <a:pt x="4" y="5"/>
                    </a:lnTo>
                    <a:lnTo>
                      <a:pt x="7" y="3"/>
                    </a:lnTo>
                    <a:lnTo>
                      <a:pt x="9" y="1"/>
                    </a:lnTo>
                    <a:lnTo>
                      <a:pt x="11" y="0"/>
                    </a:lnTo>
                    <a:lnTo>
                      <a:pt x="15" y="0"/>
                    </a:lnTo>
                    <a:lnTo>
                      <a:pt x="17" y="0"/>
                    </a:lnTo>
                    <a:lnTo>
                      <a:pt x="21" y="1"/>
                    </a:lnTo>
                    <a:lnTo>
                      <a:pt x="23" y="3"/>
                    </a:lnTo>
                    <a:lnTo>
                      <a:pt x="25" y="5"/>
                    </a:lnTo>
                    <a:lnTo>
                      <a:pt x="26" y="7"/>
                    </a:lnTo>
                    <a:lnTo>
                      <a:pt x="29" y="9"/>
                    </a:lnTo>
                    <a:lnTo>
                      <a:pt x="30" y="13"/>
                    </a:lnTo>
                    <a:lnTo>
                      <a:pt x="30" y="15"/>
                    </a:lnTo>
                    <a:lnTo>
                      <a:pt x="29" y="21"/>
                    </a:lnTo>
                    <a:lnTo>
                      <a:pt x="25" y="25"/>
                    </a:lnTo>
                    <a:lnTo>
                      <a:pt x="21" y="29"/>
                    </a:lnTo>
                    <a:lnTo>
                      <a:pt x="15" y="30"/>
                    </a:lnTo>
                    <a:close/>
                  </a:path>
                </a:pathLst>
              </a:custGeom>
              <a:solidFill>
                <a:srgbClr val="FFFF93">
                  <a:alpha val="100000"/>
                </a:srgbClr>
              </a:solidFill>
              <a:ln w="9525">
                <a:noFill/>
              </a:ln>
            </p:spPr>
            <p:txBody>
              <a:bodyPr/>
              <a:p>
                <a:endParaRPr lang="en-US"/>
              </a:p>
            </p:txBody>
          </p:sp>
          <p:sp>
            <p:nvSpPr>
              <p:cNvPr id="11364" name="Freeform 240"/>
              <p:cNvSpPr/>
              <p:nvPr/>
            </p:nvSpPr>
            <p:spPr>
              <a:xfrm>
                <a:off x="3139" y="2831"/>
                <a:ext cx="30" cy="29"/>
              </a:xfrm>
              <a:custGeom>
                <a:avLst/>
                <a:gdLst>
                  <a:gd name="txL" fmla="*/ 0 w 58"/>
                  <a:gd name="txT" fmla="*/ 0 h 60"/>
                  <a:gd name="txR" fmla="*/ 58 w 58"/>
                  <a:gd name="txB" fmla="*/ 60 h 60"/>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8" h="60">
                    <a:moveTo>
                      <a:pt x="58" y="30"/>
                    </a:moveTo>
                    <a:lnTo>
                      <a:pt x="58" y="24"/>
                    </a:lnTo>
                    <a:lnTo>
                      <a:pt x="56" y="18"/>
                    </a:lnTo>
                    <a:lnTo>
                      <a:pt x="54" y="14"/>
                    </a:lnTo>
                    <a:lnTo>
                      <a:pt x="50" y="9"/>
                    </a:lnTo>
                    <a:lnTo>
                      <a:pt x="46" y="6"/>
                    </a:lnTo>
                    <a:lnTo>
                      <a:pt x="40" y="2"/>
                    </a:lnTo>
                    <a:lnTo>
                      <a:pt x="34" y="1"/>
                    </a:lnTo>
                    <a:lnTo>
                      <a:pt x="28" y="0"/>
                    </a:lnTo>
                    <a:lnTo>
                      <a:pt x="17" y="2"/>
                    </a:lnTo>
                    <a:lnTo>
                      <a:pt x="8" y="9"/>
                    </a:lnTo>
                    <a:lnTo>
                      <a:pt x="2" y="18"/>
                    </a:lnTo>
                    <a:lnTo>
                      <a:pt x="0" y="30"/>
                    </a:lnTo>
                    <a:lnTo>
                      <a:pt x="0" y="36"/>
                    </a:lnTo>
                    <a:lnTo>
                      <a:pt x="2" y="42"/>
                    </a:lnTo>
                    <a:lnTo>
                      <a:pt x="4" y="46"/>
                    </a:lnTo>
                    <a:lnTo>
                      <a:pt x="8" y="51"/>
                    </a:lnTo>
                    <a:lnTo>
                      <a:pt x="12" y="54"/>
                    </a:lnTo>
                    <a:lnTo>
                      <a:pt x="18" y="58"/>
                    </a:lnTo>
                    <a:lnTo>
                      <a:pt x="23" y="59"/>
                    </a:lnTo>
                    <a:lnTo>
                      <a:pt x="28" y="60"/>
                    </a:lnTo>
                    <a:lnTo>
                      <a:pt x="34" y="59"/>
                    </a:lnTo>
                    <a:lnTo>
                      <a:pt x="40" y="58"/>
                    </a:lnTo>
                    <a:lnTo>
                      <a:pt x="46" y="54"/>
                    </a:lnTo>
                    <a:lnTo>
                      <a:pt x="50" y="51"/>
                    </a:lnTo>
                    <a:lnTo>
                      <a:pt x="54" y="46"/>
                    </a:lnTo>
                    <a:lnTo>
                      <a:pt x="56" y="42"/>
                    </a:lnTo>
                    <a:lnTo>
                      <a:pt x="58" y="36"/>
                    </a:lnTo>
                    <a:lnTo>
                      <a:pt x="58" y="30"/>
                    </a:lnTo>
                    <a:close/>
                  </a:path>
                </a:pathLst>
              </a:custGeom>
              <a:solidFill>
                <a:srgbClr val="5900BC">
                  <a:alpha val="100000"/>
                </a:srgbClr>
              </a:solidFill>
              <a:ln w="9525">
                <a:noFill/>
              </a:ln>
            </p:spPr>
            <p:txBody>
              <a:bodyPr/>
              <a:p>
                <a:endParaRPr lang="en-US"/>
              </a:p>
            </p:txBody>
          </p:sp>
          <p:sp>
            <p:nvSpPr>
              <p:cNvPr id="11365" name="Freeform 241"/>
              <p:cNvSpPr/>
              <p:nvPr/>
            </p:nvSpPr>
            <p:spPr>
              <a:xfrm>
                <a:off x="3147" y="2838"/>
                <a:ext cx="14" cy="15"/>
              </a:xfrm>
              <a:custGeom>
                <a:avLst/>
                <a:gdLst>
                  <a:gd name="txL" fmla="*/ 0 w 28"/>
                  <a:gd name="txT" fmla="*/ 0 h 30"/>
                  <a:gd name="txR" fmla="*/ 28 w 28"/>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8" h="30">
                    <a:moveTo>
                      <a:pt x="13" y="30"/>
                    </a:moveTo>
                    <a:lnTo>
                      <a:pt x="11" y="30"/>
                    </a:lnTo>
                    <a:lnTo>
                      <a:pt x="9" y="29"/>
                    </a:lnTo>
                    <a:lnTo>
                      <a:pt x="5" y="28"/>
                    </a:lnTo>
                    <a:lnTo>
                      <a:pt x="3" y="25"/>
                    </a:lnTo>
                    <a:lnTo>
                      <a:pt x="2" y="23"/>
                    </a:lnTo>
                    <a:lnTo>
                      <a:pt x="1" y="21"/>
                    </a:lnTo>
                    <a:lnTo>
                      <a:pt x="0" y="18"/>
                    </a:lnTo>
                    <a:lnTo>
                      <a:pt x="0" y="15"/>
                    </a:lnTo>
                    <a:lnTo>
                      <a:pt x="0" y="13"/>
                    </a:lnTo>
                    <a:lnTo>
                      <a:pt x="1" y="9"/>
                    </a:lnTo>
                    <a:lnTo>
                      <a:pt x="2" y="7"/>
                    </a:lnTo>
                    <a:lnTo>
                      <a:pt x="3" y="5"/>
                    </a:lnTo>
                    <a:lnTo>
                      <a:pt x="5" y="3"/>
                    </a:lnTo>
                    <a:lnTo>
                      <a:pt x="9" y="1"/>
                    </a:lnTo>
                    <a:lnTo>
                      <a:pt x="11" y="0"/>
                    </a:lnTo>
                    <a:lnTo>
                      <a:pt x="13" y="0"/>
                    </a:lnTo>
                    <a:lnTo>
                      <a:pt x="17" y="0"/>
                    </a:lnTo>
                    <a:lnTo>
                      <a:pt x="19" y="1"/>
                    </a:lnTo>
                    <a:lnTo>
                      <a:pt x="23" y="3"/>
                    </a:lnTo>
                    <a:lnTo>
                      <a:pt x="25" y="5"/>
                    </a:lnTo>
                    <a:lnTo>
                      <a:pt x="26" y="7"/>
                    </a:lnTo>
                    <a:lnTo>
                      <a:pt x="27" y="9"/>
                    </a:lnTo>
                    <a:lnTo>
                      <a:pt x="28" y="13"/>
                    </a:lnTo>
                    <a:lnTo>
                      <a:pt x="28" y="15"/>
                    </a:lnTo>
                    <a:lnTo>
                      <a:pt x="27" y="21"/>
                    </a:lnTo>
                    <a:lnTo>
                      <a:pt x="25" y="25"/>
                    </a:lnTo>
                    <a:lnTo>
                      <a:pt x="19" y="29"/>
                    </a:lnTo>
                    <a:lnTo>
                      <a:pt x="13" y="30"/>
                    </a:lnTo>
                    <a:close/>
                  </a:path>
                </a:pathLst>
              </a:custGeom>
              <a:solidFill>
                <a:srgbClr val="FFFF93">
                  <a:alpha val="100000"/>
                </a:srgbClr>
              </a:solidFill>
              <a:ln w="9525">
                <a:noFill/>
              </a:ln>
            </p:spPr>
            <p:txBody>
              <a:bodyPr/>
              <a:p>
                <a:endParaRPr lang="en-US"/>
              </a:p>
            </p:txBody>
          </p:sp>
          <p:sp>
            <p:nvSpPr>
              <p:cNvPr id="11366" name="Freeform 242"/>
              <p:cNvSpPr/>
              <p:nvPr/>
            </p:nvSpPr>
            <p:spPr>
              <a:xfrm>
                <a:off x="3001" y="2926"/>
                <a:ext cx="29" cy="30"/>
              </a:xfrm>
              <a:custGeom>
                <a:avLst/>
                <a:gdLst>
                  <a:gd name="txL" fmla="*/ 0 w 60"/>
                  <a:gd name="txT" fmla="*/ 0 h 60"/>
                  <a:gd name="txR" fmla="*/ 60 w 60"/>
                  <a:gd name="txB" fmla="*/ 60 h 60"/>
                </a:gdLst>
                <a:ahLst/>
                <a:cxnLst>
                  <a:cxn ang="0">
                    <a:pos x="0" y="1"/>
                  </a:cxn>
                  <a:cxn ang="0">
                    <a:pos x="0" y="1"/>
                  </a:cxn>
                  <a:cxn ang="0">
                    <a:pos x="0" y="1"/>
                  </a:cxn>
                  <a:cxn ang="0">
                    <a:pos x="0" y="1"/>
                  </a:cxn>
                  <a:cxn ang="0">
                    <a:pos x="0" y="1"/>
                  </a:cxn>
                  <a:cxn ang="0">
                    <a:pos x="0" y="1"/>
                  </a:cxn>
                  <a:cxn ang="0">
                    <a:pos x="0" y="1"/>
                  </a:cxn>
                  <a:cxn ang="0">
                    <a:pos x="0" y="1"/>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60" h="60">
                    <a:moveTo>
                      <a:pt x="60" y="30"/>
                    </a:moveTo>
                    <a:lnTo>
                      <a:pt x="59" y="24"/>
                    </a:lnTo>
                    <a:lnTo>
                      <a:pt x="58" y="19"/>
                    </a:lnTo>
                    <a:lnTo>
                      <a:pt x="54" y="13"/>
                    </a:lnTo>
                    <a:lnTo>
                      <a:pt x="51" y="8"/>
                    </a:lnTo>
                    <a:lnTo>
                      <a:pt x="46" y="5"/>
                    </a:lnTo>
                    <a:lnTo>
                      <a:pt x="42" y="3"/>
                    </a:lnTo>
                    <a:lnTo>
                      <a:pt x="36" y="1"/>
                    </a:lnTo>
                    <a:lnTo>
                      <a:pt x="30" y="0"/>
                    </a:lnTo>
                    <a:lnTo>
                      <a:pt x="18" y="3"/>
                    </a:lnTo>
                    <a:lnTo>
                      <a:pt x="8" y="8"/>
                    </a:lnTo>
                    <a:lnTo>
                      <a:pt x="2" y="19"/>
                    </a:lnTo>
                    <a:lnTo>
                      <a:pt x="0" y="30"/>
                    </a:lnTo>
                    <a:lnTo>
                      <a:pt x="1" y="36"/>
                    </a:lnTo>
                    <a:lnTo>
                      <a:pt x="2" y="42"/>
                    </a:lnTo>
                    <a:lnTo>
                      <a:pt x="5" y="46"/>
                    </a:lnTo>
                    <a:lnTo>
                      <a:pt x="8" y="51"/>
                    </a:lnTo>
                    <a:lnTo>
                      <a:pt x="13" y="54"/>
                    </a:lnTo>
                    <a:lnTo>
                      <a:pt x="18" y="58"/>
                    </a:lnTo>
                    <a:lnTo>
                      <a:pt x="24" y="59"/>
                    </a:lnTo>
                    <a:lnTo>
                      <a:pt x="30" y="60"/>
                    </a:lnTo>
                    <a:lnTo>
                      <a:pt x="36" y="59"/>
                    </a:lnTo>
                    <a:lnTo>
                      <a:pt x="42"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11367" name="Freeform 243"/>
              <p:cNvSpPr/>
              <p:nvPr/>
            </p:nvSpPr>
            <p:spPr>
              <a:xfrm>
                <a:off x="3008" y="293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9"/>
                    </a:lnTo>
                    <a:lnTo>
                      <a:pt x="2" y="7"/>
                    </a:lnTo>
                    <a:lnTo>
                      <a:pt x="5" y="5"/>
                    </a:lnTo>
                    <a:lnTo>
                      <a:pt x="7" y="3"/>
                    </a:lnTo>
                    <a:lnTo>
                      <a:pt x="9" y="1"/>
                    </a:lnTo>
                    <a:lnTo>
                      <a:pt x="12" y="0"/>
                    </a:lnTo>
                    <a:lnTo>
                      <a:pt x="15" y="0"/>
                    </a:lnTo>
                    <a:lnTo>
                      <a:pt x="17" y="0"/>
                    </a:lnTo>
                    <a:lnTo>
                      <a:pt x="21" y="1"/>
                    </a:lnTo>
                    <a:lnTo>
                      <a:pt x="23" y="3"/>
                    </a:lnTo>
                    <a:lnTo>
                      <a:pt x="25" y="5"/>
                    </a:lnTo>
                    <a:lnTo>
                      <a:pt x="27"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11368" name="Freeform 244"/>
              <p:cNvSpPr/>
              <p:nvPr/>
            </p:nvSpPr>
            <p:spPr>
              <a:xfrm>
                <a:off x="2878" y="295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8" y="24"/>
                    </a:lnTo>
                    <a:lnTo>
                      <a:pt x="57" y="18"/>
                    </a:lnTo>
                    <a:lnTo>
                      <a:pt x="54" y="13"/>
                    </a:lnTo>
                    <a:lnTo>
                      <a:pt x="50" y="9"/>
                    </a:lnTo>
                    <a:lnTo>
                      <a:pt x="46" y="5"/>
                    </a:lnTo>
                    <a:lnTo>
                      <a:pt x="41" y="2"/>
                    </a:lnTo>
                    <a:lnTo>
                      <a:pt x="35" y="1"/>
                    </a:lnTo>
                    <a:lnTo>
                      <a:pt x="30" y="0"/>
                    </a:lnTo>
                    <a:lnTo>
                      <a:pt x="18" y="2"/>
                    </a:lnTo>
                    <a:lnTo>
                      <a:pt x="9" y="9"/>
                    </a:lnTo>
                    <a:lnTo>
                      <a:pt x="2" y="18"/>
                    </a:lnTo>
                    <a:lnTo>
                      <a:pt x="0" y="30"/>
                    </a:lnTo>
                    <a:lnTo>
                      <a:pt x="1" y="35"/>
                    </a:lnTo>
                    <a:lnTo>
                      <a:pt x="2" y="41"/>
                    </a:lnTo>
                    <a:lnTo>
                      <a:pt x="4" y="47"/>
                    </a:lnTo>
                    <a:lnTo>
                      <a:pt x="8" y="51"/>
                    </a:lnTo>
                    <a:lnTo>
                      <a:pt x="12" y="55"/>
                    </a:lnTo>
                    <a:lnTo>
                      <a:pt x="18" y="57"/>
                    </a:lnTo>
                    <a:lnTo>
                      <a:pt x="24" y="59"/>
                    </a:lnTo>
                    <a:lnTo>
                      <a:pt x="30" y="59"/>
                    </a:lnTo>
                    <a:lnTo>
                      <a:pt x="35" y="59"/>
                    </a:lnTo>
                    <a:lnTo>
                      <a:pt x="41" y="57"/>
                    </a:lnTo>
                    <a:lnTo>
                      <a:pt x="46" y="55"/>
                    </a:lnTo>
                    <a:lnTo>
                      <a:pt x="50" y="51"/>
                    </a:lnTo>
                    <a:lnTo>
                      <a:pt x="54" y="47"/>
                    </a:lnTo>
                    <a:lnTo>
                      <a:pt x="57" y="41"/>
                    </a:lnTo>
                    <a:lnTo>
                      <a:pt x="58" y="35"/>
                    </a:lnTo>
                    <a:lnTo>
                      <a:pt x="60" y="30"/>
                    </a:lnTo>
                    <a:close/>
                  </a:path>
                </a:pathLst>
              </a:custGeom>
              <a:solidFill>
                <a:srgbClr val="5900BC">
                  <a:alpha val="100000"/>
                </a:srgbClr>
              </a:solidFill>
              <a:ln w="9525">
                <a:noFill/>
              </a:ln>
            </p:spPr>
            <p:txBody>
              <a:bodyPr/>
              <a:p>
                <a:endParaRPr lang="en-US"/>
              </a:p>
            </p:txBody>
          </p:sp>
          <p:sp>
            <p:nvSpPr>
              <p:cNvPr id="11369" name="Freeform 245"/>
              <p:cNvSpPr/>
              <p:nvPr/>
            </p:nvSpPr>
            <p:spPr>
              <a:xfrm>
                <a:off x="2885" y="2965"/>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8"/>
                    </a:lnTo>
                    <a:lnTo>
                      <a:pt x="7" y="27"/>
                    </a:lnTo>
                    <a:lnTo>
                      <a:pt x="4" y="25"/>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0"/>
                    </a:lnTo>
                    <a:lnTo>
                      <a:pt x="25" y="25"/>
                    </a:lnTo>
                    <a:lnTo>
                      <a:pt x="20" y="28"/>
                    </a:lnTo>
                    <a:lnTo>
                      <a:pt x="15" y="30"/>
                    </a:lnTo>
                    <a:close/>
                  </a:path>
                </a:pathLst>
              </a:custGeom>
              <a:solidFill>
                <a:srgbClr val="FFFF93">
                  <a:alpha val="100000"/>
                </a:srgbClr>
              </a:solidFill>
              <a:ln w="9525">
                <a:noFill/>
              </a:ln>
            </p:spPr>
            <p:txBody>
              <a:bodyPr/>
              <a:p>
                <a:endParaRPr lang="en-US"/>
              </a:p>
            </p:txBody>
          </p:sp>
          <p:sp>
            <p:nvSpPr>
              <p:cNvPr id="11370" name="Freeform 246"/>
              <p:cNvSpPr/>
              <p:nvPr/>
            </p:nvSpPr>
            <p:spPr>
              <a:xfrm>
                <a:off x="2806" y="2879"/>
                <a:ext cx="30" cy="29"/>
              </a:xfrm>
              <a:custGeom>
                <a:avLst/>
                <a:gdLst>
                  <a:gd name="txL" fmla="*/ 0 w 60"/>
                  <a:gd name="txT" fmla="*/ 0 h 57"/>
                  <a:gd name="txR" fmla="*/ 60 w 60"/>
                  <a:gd name="txB" fmla="*/ 57 h 57"/>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7">
                    <a:moveTo>
                      <a:pt x="60" y="27"/>
                    </a:moveTo>
                    <a:lnTo>
                      <a:pt x="59" y="23"/>
                    </a:lnTo>
                    <a:lnTo>
                      <a:pt x="57" y="17"/>
                    </a:lnTo>
                    <a:lnTo>
                      <a:pt x="54" y="12"/>
                    </a:lnTo>
                    <a:lnTo>
                      <a:pt x="50" y="8"/>
                    </a:lnTo>
                    <a:lnTo>
                      <a:pt x="46" y="4"/>
                    </a:lnTo>
                    <a:lnTo>
                      <a:pt x="41" y="2"/>
                    </a:lnTo>
                    <a:lnTo>
                      <a:pt x="35" y="0"/>
                    </a:lnTo>
                    <a:lnTo>
                      <a:pt x="30" y="0"/>
                    </a:lnTo>
                    <a:lnTo>
                      <a:pt x="18" y="2"/>
                    </a:lnTo>
                    <a:lnTo>
                      <a:pt x="9" y="8"/>
                    </a:lnTo>
                    <a:lnTo>
                      <a:pt x="2" y="17"/>
                    </a:lnTo>
                    <a:lnTo>
                      <a:pt x="0" y="27"/>
                    </a:lnTo>
                    <a:lnTo>
                      <a:pt x="1" y="33"/>
                    </a:lnTo>
                    <a:lnTo>
                      <a:pt x="2" y="39"/>
                    </a:lnTo>
                    <a:lnTo>
                      <a:pt x="4" y="45"/>
                    </a:lnTo>
                    <a:lnTo>
                      <a:pt x="8" y="49"/>
                    </a:lnTo>
                    <a:lnTo>
                      <a:pt x="12" y="53"/>
                    </a:lnTo>
                    <a:lnTo>
                      <a:pt x="18" y="55"/>
                    </a:lnTo>
                    <a:lnTo>
                      <a:pt x="24" y="57"/>
                    </a:lnTo>
                    <a:lnTo>
                      <a:pt x="30" y="57"/>
                    </a:lnTo>
                    <a:lnTo>
                      <a:pt x="35" y="57"/>
                    </a:lnTo>
                    <a:lnTo>
                      <a:pt x="41" y="55"/>
                    </a:lnTo>
                    <a:lnTo>
                      <a:pt x="46" y="53"/>
                    </a:lnTo>
                    <a:lnTo>
                      <a:pt x="50" y="49"/>
                    </a:lnTo>
                    <a:lnTo>
                      <a:pt x="54" y="45"/>
                    </a:lnTo>
                    <a:lnTo>
                      <a:pt x="57" y="39"/>
                    </a:lnTo>
                    <a:lnTo>
                      <a:pt x="59" y="33"/>
                    </a:lnTo>
                    <a:lnTo>
                      <a:pt x="60" y="27"/>
                    </a:lnTo>
                    <a:close/>
                  </a:path>
                </a:pathLst>
              </a:custGeom>
              <a:solidFill>
                <a:srgbClr val="5900BC">
                  <a:alpha val="100000"/>
                </a:srgbClr>
              </a:solidFill>
              <a:ln w="9525">
                <a:noFill/>
              </a:ln>
            </p:spPr>
            <p:txBody>
              <a:bodyPr/>
              <a:p>
                <a:endParaRPr lang="en-US"/>
              </a:p>
            </p:txBody>
          </p:sp>
          <p:sp>
            <p:nvSpPr>
              <p:cNvPr id="11371" name="Freeform 247"/>
              <p:cNvSpPr/>
              <p:nvPr/>
            </p:nvSpPr>
            <p:spPr>
              <a:xfrm>
                <a:off x="2813" y="2886"/>
                <a:ext cx="15" cy="14"/>
              </a:xfrm>
              <a:custGeom>
                <a:avLst/>
                <a:gdLst>
                  <a:gd name="txL" fmla="*/ 0 w 30"/>
                  <a:gd name="txT" fmla="*/ 0 h 27"/>
                  <a:gd name="txR" fmla="*/ 30 w 30"/>
                  <a:gd name="txB" fmla="*/ 27 h 27"/>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7">
                    <a:moveTo>
                      <a:pt x="15" y="27"/>
                    </a:moveTo>
                    <a:lnTo>
                      <a:pt x="11" y="27"/>
                    </a:lnTo>
                    <a:lnTo>
                      <a:pt x="9" y="26"/>
                    </a:lnTo>
                    <a:lnTo>
                      <a:pt x="7" y="25"/>
                    </a:lnTo>
                    <a:lnTo>
                      <a:pt x="4" y="23"/>
                    </a:lnTo>
                    <a:lnTo>
                      <a:pt x="2" y="21"/>
                    </a:lnTo>
                    <a:lnTo>
                      <a:pt x="1" y="18"/>
                    </a:lnTo>
                    <a:lnTo>
                      <a:pt x="0" y="16"/>
                    </a:lnTo>
                    <a:lnTo>
                      <a:pt x="0" y="12"/>
                    </a:lnTo>
                    <a:lnTo>
                      <a:pt x="0" y="10"/>
                    </a:lnTo>
                    <a:lnTo>
                      <a:pt x="1" y="7"/>
                    </a:lnTo>
                    <a:lnTo>
                      <a:pt x="2" y="4"/>
                    </a:lnTo>
                    <a:lnTo>
                      <a:pt x="4" y="2"/>
                    </a:lnTo>
                    <a:lnTo>
                      <a:pt x="7" y="1"/>
                    </a:lnTo>
                    <a:lnTo>
                      <a:pt x="9" y="0"/>
                    </a:lnTo>
                    <a:lnTo>
                      <a:pt x="11" y="0"/>
                    </a:lnTo>
                    <a:lnTo>
                      <a:pt x="15" y="0"/>
                    </a:lnTo>
                    <a:lnTo>
                      <a:pt x="17" y="0"/>
                    </a:lnTo>
                    <a:lnTo>
                      <a:pt x="20" y="0"/>
                    </a:lnTo>
                    <a:lnTo>
                      <a:pt x="23" y="1"/>
                    </a:lnTo>
                    <a:lnTo>
                      <a:pt x="25" y="2"/>
                    </a:lnTo>
                    <a:lnTo>
                      <a:pt x="26" y="4"/>
                    </a:lnTo>
                    <a:lnTo>
                      <a:pt x="29" y="7"/>
                    </a:lnTo>
                    <a:lnTo>
                      <a:pt x="30" y="10"/>
                    </a:lnTo>
                    <a:lnTo>
                      <a:pt x="30" y="12"/>
                    </a:lnTo>
                    <a:lnTo>
                      <a:pt x="29" y="18"/>
                    </a:lnTo>
                    <a:lnTo>
                      <a:pt x="25" y="23"/>
                    </a:lnTo>
                    <a:lnTo>
                      <a:pt x="20" y="26"/>
                    </a:lnTo>
                    <a:lnTo>
                      <a:pt x="15" y="27"/>
                    </a:lnTo>
                    <a:close/>
                  </a:path>
                </a:pathLst>
              </a:custGeom>
              <a:solidFill>
                <a:srgbClr val="FFFF93">
                  <a:alpha val="100000"/>
                </a:srgbClr>
              </a:solidFill>
              <a:ln w="9525">
                <a:noFill/>
              </a:ln>
            </p:spPr>
            <p:txBody>
              <a:bodyPr/>
              <a:p>
                <a:endParaRPr lang="en-US"/>
              </a:p>
            </p:txBody>
          </p:sp>
          <p:sp>
            <p:nvSpPr>
              <p:cNvPr id="11372" name="Freeform 248"/>
              <p:cNvSpPr/>
              <p:nvPr/>
            </p:nvSpPr>
            <p:spPr>
              <a:xfrm>
                <a:off x="2920" y="307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9"/>
                    </a:lnTo>
                    <a:lnTo>
                      <a:pt x="54" y="13"/>
                    </a:lnTo>
                    <a:lnTo>
                      <a:pt x="51" y="8"/>
                    </a:lnTo>
                    <a:lnTo>
                      <a:pt x="46" y="5"/>
                    </a:lnTo>
                    <a:lnTo>
                      <a:pt x="41" y="3"/>
                    </a:lnTo>
                    <a:lnTo>
                      <a:pt x="36" y="1"/>
                    </a:lnTo>
                    <a:lnTo>
                      <a:pt x="30" y="0"/>
                    </a:lnTo>
                    <a:lnTo>
                      <a:pt x="18" y="3"/>
                    </a:lnTo>
                    <a:lnTo>
                      <a:pt x="9" y="8"/>
                    </a:lnTo>
                    <a:lnTo>
                      <a:pt x="2" y="19"/>
                    </a:lnTo>
                    <a:lnTo>
                      <a:pt x="0" y="30"/>
                    </a:lnTo>
                    <a:lnTo>
                      <a:pt x="1" y="36"/>
                    </a:lnTo>
                    <a:lnTo>
                      <a:pt x="2" y="42"/>
                    </a:lnTo>
                    <a:lnTo>
                      <a:pt x="6" y="46"/>
                    </a:lnTo>
                    <a:lnTo>
                      <a:pt x="9" y="51"/>
                    </a:lnTo>
                    <a:lnTo>
                      <a:pt x="14" y="54"/>
                    </a:lnTo>
                    <a:lnTo>
                      <a:pt x="18" y="58"/>
                    </a:lnTo>
                    <a:lnTo>
                      <a:pt x="24" y="59"/>
                    </a:lnTo>
                    <a:lnTo>
                      <a:pt x="30" y="60"/>
                    </a:lnTo>
                    <a:lnTo>
                      <a:pt x="36" y="59"/>
                    </a:lnTo>
                    <a:lnTo>
                      <a:pt x="41" y="58"/>
                    </a:lnTo>
                    <a:lnTo>
                      <a:pt x="46" y="54"/>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11373" name="Freeform 249"/>
              <p:cNvSpPr/>
              <p:nvPr/>
            </p:nvSpPr>
            <p:spPr>
              <a:xfrm>
                <a:off x="2928" y="3078"/>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1" y="30"/>
                    </a:lnTo>
                    <a:lnTo>
                      <a:pt x="9" y="29"/>
                    </a:lnTo>
                    <a:lnTo>
                      <a:pt x="7" y="27"/>
                    </a:lnTo>
                    <a:lnTo>
                      <a:pt x="5" y="26"/>
                    </a:lnTo>
                    <a:lnTo>
                      <a:pt x="2" y="23"/>
                    </a:lnTo>
                    <a:lnTo>
                      <a:pt x="1" y="20"/>
                    </a:lnTo>
                    <a:lnTo>
                      <a:pt x="0" y="17"/>
                    </a:lnTo>
                    <a:lnTo>
                      <a:pt x="0" y="15"/>
                    </a:lnTo>
                    <a:lnTo>
                      <a:pt x="0" y="12"/>
                    </a:lnTo>
                    <a:lnTo>
                      <a:pt x="1" y="9"/>
                    </a:lnTo>
                    <a:lnTo>
                      <a:pt x="2" y="7"/>
                    </a:lnTo>
                    <a:lnTo>
                      <a:pt x="5" y="5"/>
                    </a:lnTo>
                    <a:lnTo>
                      <a:pt x="7" y="2"/>
                    </a:lnTo>
                    <a:lnTo>
                      <a:pt x="9" y="1"/>
                    </a:lnTo>
                    <a:lnTo>
                      <a:pt x="11" y="0"/>
                    </a:lnTo>
                    <a:lnTo>
                      <a:pt x="15" y="0"/>
                    </a:lnTo>
                    <a:lnTo>
                      <a:pt x="17" y="0"/>
                    </a:lnTo>
                    <a:lnTo>
                      <a:pt x="21" y="1"/>
                    </a:lnTo>
                    <a:lnTo>
                      <a:pt x="23" y="2"/>
                    </a:lnTo>
                    <a:lnTo>
                      <a:pt x="25" y="5"/>
                    </a:lnTo>
                    <a:lnTo>
                      <a:pt x="26" y="7"/>
                    </a:lnTo>
                    <a:lnTo>
                      <a:pt x="29" y="9"/>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11374" name="Freeform 250"/>
              <p:cNvSpPr/>
              <p:nvPr/>
            </p:nvSpPr>
            <p:spPr>
              <a:xfrm>
                <a:off x="2865" y="320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8" y="9"/>
                    </a:lnTo>
                    <a:lnTo>
                      <a:pt x="3" y="18"/>
                    </a:lnTo>
                    <a:lnTo>
                      <a:pt x="0" y="30"/>
                    </a:lnTo>
                    <a:lnTo>
                      <a:pt x="0" y="36"/>
                    </a:lnTo>
                    <a:lnTo>
                      <a:pt x="3" y="41"/>
                    </a:lnTo>
                    <a:lnTo>
                      <a:pt x="5" y="46"/>
                    </a:lnTo>
                    <a:lnTo>
                      <a:pt x="8" y="51"/>
                    </a:lnTo>
                    <a:lnTo>
                      <a:pt x="13"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11375" name="Freeform 251"/>
              <p:cNvSpPr/>
              <p:nvPr/>
            </p:nvSpPr>
            <p:spPr>
              <a:xfrm>
                <a:off x="2872" y="3213"/>
                <a:ext cx="15" cy="15"/>
              </a:xfrm>
              <a:custGeom>
                <a:avLst/>
                <a:gdLst>
                  <a:gd name="txL" fmla="*/ 0 w 29"/>
                  <a:gd name="txT" fmla="*/ 0 h 30"/>
                  <a:gd name="txR" fmla="*/ 29 w 29"/>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29" h="30">
                    <a:moveTo>
                      <a:pt x="15" y="30"/>
                    </a:moveTo>
                    <a:lnTo>
                      <a:pt x="12" y="30"/>
                    </a:lnTo>
                    <a:lnTo>
                      <a:pt x="9" y="29"/>
                    </a:lnTo>
                    <a:lnTo>
                      <a:pt x="7" y="26"/>
                    </a:lnTo>
                    <a:lnTo>
                      <a:pt x="5" y="25"/>
                    </a:lnTo>
                    <a:lnTo>
                      <a:pt x="3" y="23"/>
                    </a:lnTo>
                    <a:lnTo>
                      <a:pt x="1" y="21"/>
                    </a:lnTo>
                    <a:lnTo>
                      <a:pt x="0" y="17"/>
                    </a:lnTo>
                    <a:lnTo>
                      <a:pt x="0" y="15"/>
                    </a:lnTo>
                    <a:lnTo>
                      <a:pt x="0" y="12"/>
                    </a:lnTo>
                    <a:lnTo>
                      <a:pt x="1" y="9"/>
                    </a:lnTo>
                    <a:lnTo>
                      <a:pt x="3" y="7"/>
                    </a:lnTo>
                    <a:lnTo>
                      <a:pt x="5" y="5"/>
                    </a:lnTo>
                    <a:lnTo>
                      <a:pt x="7" y="2"/>
                    </a:lnTo>
                    <a:lnTo>
                      <a:pt x="9" y="1"/>
                    </a:lnTo>
                    <a:lnTo>
                      <a:pt x="12" y="0"/>
                    </a:lnTo>
                    <a:lnTo>
                      <a:pt x="15" y="0"/>
                    </a:lnTo>
                    <a:lnTo>
                      <a:pt x="17" y="0"/>
                    </a:lnTo>
                    <a:lnTo>
                      <a:pt x="21" y="1"/>
                    </a:lnTo>
                    <a:lnTo>
                      <a:pt x="23" y="2"/>
                    </a:lnTo>
                    <a:lnTo>
                      <a:pt x="26" y="5"/>
                    </a:lnTo>
                    <a:lnTo>
                      <a:pt x="27" y="7"/>
                    </a:lnTo>
                    <a:lnTo>
                      <a:pt x="28" y="9"/>
                    </a:lnTo>
                    <a:lnTo>
                      <a:pt x="29" y="12"/>
                    </a:lnTo>
                    <a:lnTo>
                      <a:pt x="29" y="15"/>
                    </a:lnTo>
                    <a:lnTo>
                      <a:pt x="28"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11376" name="Freeform 252"/>
              <p:cNvSpPr/>
              <p:nvPr/>
            </p:nvSpPr>
            <p:spPr>
              <a:xfrm>
                <a:off x="2942" y="3332"/>
                <a:ext cx="30" cy="29"/>
              </a:xfrm>
              <a:custGeom>
                <a:avLst/>
                <a:gdLst>
                  <a:gd name="txL" fmla="*/ 0 w 59"/>
                  <a:gd name="txT" fmla="*/ 0 h 59"/>
                  <a:gd name="txR" fmla="*/ 59 w 59"/>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59" h="59">
                    <a:moveTo>
                      <a:pt x="59" y="29"/>
                    </a:moveTo>
                    <a:lnTo>
                      <a:pt x="58" y="23"/>
                    </a:lnTo>
                    <a:lnTo>
                      <a:pt x="57" y="19"/>
                    </a:lnTo>
                    <a:lnTo>
                      <a:pt x="54" y="13"/>
                    </a:lnTo>
                    <a:lnTo>
                      <a:pt x="50" y="8"/>
                    </a:lnTo>
                    <a:lnTo>
                      <a:pt x="46" y="5"/>
                    </a:lnTo>
                    <a:lnTo>
                      <a:pt x="41" y="2"/>
                    </a:lnTo>
                    <a:lnTo>
                      <a:pt x="35" y="0"/>
                    </a:lnTo>
                    <a:lnTo>
                      <a:pt x="30" y="0"/>
                    </a:lnTo>
                    <a:lnTo>
                      <a:pt x="18" y="2"/>
                    </a:lnTo>
                    <a:lnTo>
                      <a:pt x="9" y="8"/>
                    </a:lnTo>
                    <a:lnTo>
                      <a:pt x="2" y="17"/>
                    </a:lnTo>
                    <a:lnTo>
                      <a:pt x="0" y="29"/>
                    </a:lnTo>
                    <a:lnTo>
                      <a:pt x="1" y="35"/>
                    </a:lnTo>
                    <a:lnTo>
                      <a:pt x="2" y="40"/>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0"/>
                    </a:lnTo>
                    <a:lnTo>
                      <a:pt x="58" y="35"/>
                    </a:lnTo>
                    <a:lnTo>
                      <a:pt x="59" y="29"/>
                    </a:lnTo>
                    <a:close/>
                  </a:path>
                </a:pathLst>
              </a:custGeom>
              <a:solidFill>
                <a:srgbClr val="5900BC">
                  <a:alpha val="100000"/>
                </a:srgbClr>
              </a:solidFill>
              <a:ln w="9525">
                <a:noFill/>
              </a:ln>
            </p:spPr>
            <p:txBody>
              <a:bodyPr/>
              <a:p>
                <a:endParaRPr lang="en-US"/>
              </a:p>
            </p:txBody>
          </p:sp>
          <p:sp>
            <p:nvSpPr>
              <p:cNvPr id="11377" name="Freeform 253"/>
              <p:cNvSpPr/>
              <p:nvPr/>
            </p:nvSpPr>
            <p:spPr>
              <a:xfrm>
                <a:off x="2949" y="3339"/>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5" y="29"/>
                    </a:moveTo>
                    <a:lnTo>
                      <a:pt x="11" y="29"/>
                    </a:lnTo>
                    <a:lnTo>
                      <a:pt x="9" y="28"/>
                    </a:lnTo>
                    <a:lnTo>
                      <a:pt x="6" y="27"/>
                    </a:lnTo>
                    <a:lnTo>
                      <a:pt x="4" y="25"/>
                    </a:lnTo>
                    <a:lnTo>
                      <a:pt x="2" y="23"/>
                    </a:lnTo>
                    <a:lnTo>
                      <a:pt x="1" y="20"/>
                    </a:lnTo>
                    <a:lnTo>
                      <a:pt x="0" y="17"/>
                    </a:lnTo>
                    <a:lnTo>
                      <a:pt x="0" y="14"/>
                    </a:lnTo>
                    <a:lnTo>
                      <a:pt x="0" y="12"/>
                    </a:lnTo>
                    <a:lnTo>
                      <a:pt x="1" y="8"/>
                    </a:lnTo>
                    <a:lnTo>
                      <a:pt x="2" y="6"/>
                    </a:lnTo>
                    <a:lnTo>
                      <a:pt x="4" y="4"/>
                    </a:lnTo>
                    <a:lnTo>
                      <a:pt x="6" y="2"/>
                    </a:lnTo>
                    <a:lnTo>
                      <a:pt x="9" y="1"/>
                    </a:lnTo>
                    <a:lnTo>
                      <a:pt x="11" y="0"/>
                    </a:lnTo>
                    <a:lnTo>
                      <a:pt x="15" y="0"/>
                    </a:lnTo>
                    <a:lnTo>
                      <a:pt x="17" y="0"/>
                    </a:lnTo>
                    <a:lnTo>
                      <a:pt x="20" y="1"/>
                    </a:lnTo>
                    <a:lnTo>
                      <a:pt x="23" y="2"/>
                    </a:lnTo>
                    <a:lnTo>
                      <a:pt x="25" y="4"/>
                    </a:lnTo>
                    <a:lnTo>
                      <a:pt x="26" y="6"/>
                    </a:lnTo>
                    <a:lnTo>
                      <a:pt x="28" y="8"/>
                    </a:lnTo>
                    <a:lnTo>
                      <a:pt x="29" y="12"/>
                    </a:lnTo>
                    <a:lnTo>
                      <a:pt x="29"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11378" name="Freeform 254"/>
              <p:cNvSpPr/>
              <p:nvPr/>
            </p:nvSpPr>
            <p:spPr>
              <a:xfrm>
                <a:off x="3086" y="3252"/>
                <a:ext cx="30" cy="29"/>
              </a:xfrm>
              <a:custGeom>
                <a:avLst/>
                <a:gdLst>
                  <a:gd name="txL" fmla="*/ 0 w 60"/>
                  <a:gd name="txT" fmla="*/ 0 h 59"/>
                  <a:gd name="txR" fmla="*/ 60 w 60"/>
                  <a:gd name="txB" fmla="*/ 59 h 59"/>
                </a:gdLst>
                <a:ahLst/>
                <a:cxnLst>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60" h="59">
                    <a:moveTo>
                      <a:pt x="60" y="30"/>
                    </a:moveTo>
                    <a:lnTo>
                      <a:pt x="59" y="24"/>
                    </a:lnTo>
                    <a:lnTo>
                      <a:pt x="58" y="18"/>
                    </a:lnTo>
                    <a:lnTo>
                      <a:pt x="55" y="13"/>
                    </a:lnTo>
                    <a:lnTo>
                      <a:pt x="51" y="8"/>
                    </a:lnTo>
                    <a:lnTo>
                      <a:pt x="47" y="5"/>
                    </a:lnTo>
                    <a:lnTo>
                      <a:pt x="42" y="2"/>
                    </a:lnTo>
                    <a:lnTo>
                      <a:pt x="36" y="0"/>
                    </a:lnTo>
                    <a:lnTo>
                      <a:pt x="30" y="0"/>
                    </a:lnTo>
                    <a:lnTo>
                      <a:pt x="19" y="2"/>
                    </a:lnTo>
                    <a:lnTo>
                      <a:pt x="10" y="8"/>
                    </a:lnTo>
                    <a:lnTo>
                      <a:pt x="3" y="18"/>
                    </a:lnTo>
                    <a:lnTo>
                      <a:pt x="0" y="30"/>
                    </a:lnTo>
                    <a:lnTo>
                      <a:pt x="2" y="36"/>
                    </a:lnTo>
                    <a:lnTo>
                      <a:pt x="3" y="40"/>
                    </a:lnTo>
                    <a:lnTo>
                      <a:pt x="6" y="46"/>
                    </a:lnTo>
                    <a:lnTo>
                      <a:pt x="10" y="51"/>
                    </a:lnTo>
                    <a:lnTo>
                      <a:pt x="14" y="54"/>
                    </a:lnTo>
                    <a:lnTo>
                      <a:pt x="19" y="56"/>
                    </a:lnTo>
                    <a:lnTo>
                      <a:pt x="25" y="59"/>
                    </a:lnTo>
                    <a:lnTo>
                      <a:pt x="30" y="59"/>
                    </a:lnTo>
                    <a:lnTo>
                      <a:pt x="36" y="59"/>
                    </a:lnTo>
                    <a:lnTo>
                      <a:pt x="42" y="56"/>
                    </a:lnTo>
                    <a:lnTo>
                      <a:pt x="47" y="54"/>
                    </a:lnTo>
                    <a:lnTo>
                      <a:pt x="51" y="51"/>
                    </a:lnTo>
                    <a:lnTo>
                      <a:pt x="55" y="46"/>
                    </a:lnTo>
                    <a:lnTo>
                      <a:pt x="58" y="40"/>
                    </a:lnTo>
                    <a:lnTo>
                      <a:pt x="59" y="36"/>
                    </a:lnTo>
                    <a:lnTo>
                      <a:pt x="60" y="30"/>
                    </a:lnTo>
                    <a:close/>
                  </a:path>
                </a:pathLst>
              </a:custGeom>
              <a:solidFill>
                <a:srgbClr val="5900BC">
                  <a:alpha val="100000"/>
                </a:srgbClr>
              </a:solidFill>
              <a:ln w="9525">
                <a:noFill/>
              </a:ln>
            </p:spPr>
            <p:txBody>
              <a:bodyPr/>
              <a:p>
                <a:endParaRPr lang="en-US"/>
              </a:p>
            </p:txBody>
          </p:sp>
          <p:sp>
            <p:nvSpPr>
              <p:cNvPr id="11379" name="Freeform 255"/>
              <p:cNvSpPr/>
              <p:nvPr/>
            </p:nvSpPr>
            <p:spPr>
              <a:xfrm>
                <a:off x="3093" y="3259"/>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10" y="28"/>
                    </a:lnTo>
                    <a:lnTo>
                      <a:pt x="7" y="26"/>
                    </a:lnTo>
                    <a:lnTo>
                      <a:pt x="5" y="25"/>
                    </a:lnTo>
                    <a:lnTo>
                      <a:pt x="3" y="23"/>
                    </a:lnTo>
                    <a:lnTo>
                      <a:pt x="2" y="20"/>
                    </a:lnTo>
                    <a:lnTo>
                      <a:pt x="0" y="17"/>
                    </a:lnTo>
                    <a:lnTo>
                      <a:pt x="0" y="15"/>
                    </a:lnTo>
                    <a:lnTo>
                      <a:pt x="0" y="11"/>
                    </a:lnTo>
                    <a:lnTo>
                      <a:pt x="2" y="9"/>
                    </a:lnTo>
                    <a:lnTo>
                      <a:pt x="3" y="7"/>
                    </a:lnTo>
                    <a:lnTo>
                      <a:pt x="5" y="5"/>
                    </a:lnTo>
                    <a:lnTo>
                      <a:pt x="7" y="2"/>
                    </a:lnTo>
                    <a:lnTo>
                      <a:pt x="10" y="1"/>
                    </a:lnTo>
                    <a:lnTo>
                      <a:pt x="12" y="0"/>
                    </a:lnTo>
                    <a:lnTo>
                      <a:pt x="15" y="0"/>
                    </a:lnTo>
                    <a:lnTo>
                      <a:pt x="18" y="0"/>
                    </a:lnTo>
                    <a:lnTo>
                      <a:pt x="21" y="1"/>
                    </a:lnTo>
                    <a:lnTo>
                      <a:pt x="23" y="2"/>
                    </a:lnTo>
                    <a:lnTo>
                      <a:pt x="26" y="5"/>
                    </a:lnTo>
                    <a:lnTo>
                      <a:pt x="27" y="7"/>
                    </a:lnTo>
                    <a:lnTo>
                      <a:pt x="29" y="9"/>
                    </a:lnTo>
                    <a:lnTo>
                      <a:pt x="30" y="11"/>
                    </a:lnTo>
                    <a:lnTo>
                      <a:pt x="30" y="15"/>
                    </a:lnTo>
                    <a:lnTo>
                      <a:pt x="29" y="21"/>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11380" name="Freeform 256"/>
              <p:cNvSpPr/>
              <p:nvPr/>
            </p:nvSpPr>
            <p:spPr>
              <a:xfrm>
                <a:off x="3083" y="300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8" y="24"/>
                    </a:lnTo>
                    <a:lnTo>
                      <a:pt x="57" y="18"/>
                    </a:lnTo>
                    <a:lnTo>
                      <a:pt x="55" y="14"/>
                    </a:lnTo>
                    <a:lnTo>
                      <a:pt x="52" y="9"/>
                    </a:lnTo>
                    <a:lnTo>
                      <a:pt x="47" y="6"/>
                    </a:lnTo>
                    <a:lnTo>
                      <a:pt x="41" y="2"/>
                    </a:lnTo>
                    <a:lnTo>
                      <a:pt x="35" y="1"/>
                    </a:lnTo>
                    <a:lnTo>
                      <a:pt x="30" y="0"/>
                    </a:lnTo>
                    <a:lnTo>
                      <a:pt x="18" y="2"/>
                    </a:lnTo>
                    <a:lnTo>
                      <a:pt x="9" y="9"/>
                    </a:lnTo>
                    <a:lnTo>
                      <a:pt x="2" y="18"/>
                    </a:lnTo>
                    <a:lnTo>
                      <a:pt x="0" y="30"/>
                    </a:lnTo>
                    <a:lnTo>
                      <a:pt x="1" y="36"/>
                    </a:lnTo>
                    <a:lnTo>
                      <a:pt x="2" y="41"/>
                    </a:lnTo>
                    <a:lnTo>
                      <a:pt x="5" y="47"/>
                    </a:lnTo>
                    <a:lnTo>
                      <a:pt x="9" y="52"/>
                    </a:lnTo>
                    <a:lnTo>
                      <a:pt x="14" y="55"/>
                    </a:lnTo>
                    <a:lnTo>
                      <a:pt x="18" y="57"/>
                    </a:lnTo>
                    <a:lnTo>
                      <a:pt x="24" y="60"/>
                    </a:lnTo>
                    <a:lnTo>
                      <a:pt x="30" y="60"/>
                    </a:lnTo>
                    <a:lnTo>
                      <a:pt x="35" y="60"/>
                    </a:lnTo>
                    <a:lnTo>
                      <a:pt x="41" y="57"/>
                    </a:lnTo>
                    <a:lnTo>
                      <a:pt x="47" y="55"/>
                    </a:lnTo>
                    <a:lnTo>
                      <a:pt x="52" y="52"/>
                    </a:lnTo>
                    <a:lnTo>
                      <a:pt x="55" y="47"/>
                    </a:lnTo>
                    <a:lnTo>
                      <a:pt x="57" y="41"/>
                    </a:lnTo>
                    <a:lnTo>
                      <a:pt x="58" y="36"/>
                    </a:lnTo>
                    <a:lnTo>
                      <a:pt x="60" y="30"/>
                    </a:lnTo>
                    <a:close/>
                  </a:path>
                </a:pathLst>
              </a:custGeom>
              <a:solidFill>
                <a:srgbClr val="5900BC">
                  <a:alpha val="100000"/>
                </a:srgbClr>
              </a:solidFill>
              <a:ln w="9525">
                <a:noFill/>
              </a:ln>
            </p:spPr>
            <p:txBody>
              <a:bodyPr/>
              <a:p>
                <a:endParaRPr lang="en-US"/>
              </a:p>
            </p:txBody>
          </p:sp>
          <p:sp>
            <p:nvSpPr>
              <p:cNvPr id="11381" name="Freeform 257"/>
              <p:cNvSpPr/>
              <p:nvPr/>
            </p:nvSpPr>
            <p:spPr>
              <a:xfrm>
                <a:off x="3090" y="3008"/>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2" y="29"/>
                    </a:lnTo>
                    <a:lnTo>
                      <a:pt x="10" y="28"/>
                    </a:lnTo>
                    <a:lnTo>
                      <a:pt x="7" y="26"/>
                    </a:lnTo>
                    <a:lnTo>
                      <a:pt x="4" y="24"/>
                    </a:lnTo>
                    <a:lnTo>
                      <a:pt x="3" y="22"/>
                    </a:lnTo>
                    <a:lnTo>
                      <a:pt x="1" y="20"/>
                    </a:lnTo>
                    <a:lnTo>
                      <a:pt x="0" y="17"/>
                    </a:lnTo>
                    <a:lnTo>
                      <a:pt x="0" y="14"/>
                    </a:lnTo>
                    <a:lnTo>
                      <a:pt x="0" y="11"/>
                    </a:lnTo>
                    <a:lnTo>
                      <a:pt x="1" y="8"/>
                    </a:lnTo>
                    <a:lnTo>
                      <a:pt x="3" y="6"/>
                    </a:lnTo>
                    <a:lnTo>
                      <a:pt x="4" y="3"/>
                    </a:lnTo>
                    <a:lnTo>
                      <a:pt x="7" y="2"/>
                    </a:lnTo>
                    <a:lnTo>
                      <a:pt x="10" y="1"/>
                    </a:lnTo>
                    <a:lnTo>
                      <a:pt x="12" y="0"/>
                    </a:lnTo>
                    <a:lnTo>
                      <a:pt x="15" y="0"/>
                    </a:lnTo>
                    <a:lnTo>
                      <a:pt x="18" y="0"/>
                    </a:lnTo>
                    <a:lnTo>
                      <a:pt x="20" y="1"/>
                    </a:lnTo>
                    <a:lnTo>
                      <a:pt x="23" y="2"/>
                    </a:lnTo>
                    <a:lnTo>
                      <a:pt x="25" y="3"/>
                    </a:lnTo>
                    <a:lnTo>
                      <a:pt x="27" y="6"/>
                    </a:lnTo>
                    <a:lnTo>
                      <a:pt x="28" y="8"/>
                    </a:lnTo>
                    <a:lnTo>
                      <a:pt x="30" y="11"/>
                    </a:lnTo>
                    <a:lnTo>
                      <a:pt x="30" y="14"/>
                    </a:lnTo>
                    <a:lnTo>
                      <a:pt x="28" y="20"/>
                    </a:lnTo>
                    <a:lnTo>
                      <a:pt x="25" y="24"/>
                    </a:lnTo>
                    <a:lnTo>
                      <a:pt x="20" y="28"/>
                    </a:lnTo>
                    <a:lnTo>
                      <a:pt x="15" y="29"/>
                    </a:lnTo>
                    <a:close/>
                  </a:path>
                </a:pathLst>
              </a:custGeom>
              <a:solidFill>
                <a:srgbClr val="FFFF93">
                  <a:alpha val="100000"/>
                </a:srgbClr>
              </a:solidFill>
              <a:ln w="9525">
                <a:noFill/>
              </a:ln>
            </p:spPr>
            <p:txBody>
              <a:bodyPr/>
              <a:p>
                <a:endParaRPr lang="en-US"/>
              </a:p>
            </p:txBody>
          </p:sp>
          <p:sp>
            <p:nvSpPr>
              <p:cNvPr id="11382" name="Freeform 258"/>
              <p:cNvSpPr/>
              <p:nvPr/>
            </p:nvSpPr>
            <p:spPr>
              <a:xfrm>
                <a:off x="3171" y="3193"/>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8" y="18"/>
                    </a:lnTo>
                    <a:lnTo>
                      <a:pt x="54" y="12"/>
                    </a:lnTo>
                    <a:lnTo>
                      <a:pt x="51" y="8"/>
                    </a:lnTo>
                    <a:lnTo>
                      <a:pt x="46" y="4"/>
                    </a:lnTo>
                    <a:lnTo>
                      <a:pt x="41" y="2"/>
                    </a:lnTo>
                    <a:lnTo>
                      <a:pt x="36" y="1"/>
                    </a:lnTo>
                    <a:lnTo>
                      <a:pt x="30" y="0"/>
                    </a:lnTo>
                    <a:lnTo>
                      <a:pt x="18" y="2"/>
                    </a:lnTo>
                    <a:lnTo>
                      <a:pt x="9" y="8"/>
                    </a:lnTo>
                    <a:lnTo>
                      <a:pt x="2" y="18"/>
                    </a:lnTo>
                    <a:lnTo>
                      <a:pt x="0" y="29"/>
                    </a:lnTo>
                    <a:lnTo>
                      <a:pt x="1" y="35"/>
                    </a:lnTo>
                    <a:lnTo>
                      <a:pt x="2" y="41"/>
                    </a:lnTo>
                    <a:lnTo>
                      <a:pt x="6" y="46"/>
                    </a:lnTo>
                    <a:lnTo>
                      <a:pt x="9" y="50"/>
                    </a:lnTo>
                    <a:lnTo>
                      <a:pt x="14" y="54"/>
                    </a:lnTo>
                    <a:lnTo>
                      <a:pt x="18" y="57"/>
                    </a:lnTo>
                    <a:lnTo>
                      <a:pt x="24" y="58"/>
                    </a:lnTo>
                    <a:lnTo>
                      <a:pt x="30" y="59"/>
                    </a:lnTo>
                    <a:lnTo>
                      <a:pt x="36" y="58"/>
                    </a:lnTo>
                    <a:lnTo>
                      <a:pt x="41" y="57"/>
                    </a:lnTo>
                    <a:lnTo>
                      <a:pt x="46" y="54"/>
                    </a:lnTo>
                    <a:lnTo>
                      <a:pt x="51" y="50"/>
                    </a:lnTo>
                    <a:lnTo>
                      <a:pt x="54" y="46"/>
                    </a:lnTo>
                    <a:lnTo>
                      <a:pt x="58" y="41"/>
                    </a:lnTo>
                    <a:lnTo>
                      <a:pt x="59" y="35"/>
                    </a:lnTo>
                    <a:lnTo>
                      <a:pt x="60" y="29"/>
                    </a:lnTo>
                    <a:close/>
                  </a:path>
                </a:pathLst>
              </a:custGeom>
              <a:solidFill>
                <a:srgbClr val="5900BC">
                  <a:alpha val="100000"/>
                </a:srgbClr>
              </a:solidFill>
              <a:ln w="9525">
                <a:noFill/>
              </a:ln>
            </p:spPr>
            <p:txBody>
              <a:bodyPr/>
              <a:p>
                <a:endParaRPr lang="en-US"/>
              </a:p>
            </p:txBody>
          </p:sp>
          <p:sp>
            <p:nvSpPr>
              <p:cNvPr id="11383" name="Freeform 259"/>
              <p:cNvSpPr/>
              <p:nvPr/>
            </p:nvSpPr>
            <p:spPr>
              <a:xfrm>
                <a:off x="3178" y="3200"/>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7"/>
                    </a:lnTo>
                    <a:lnTo>
                      <a:pt x="5" y="26"/>
                    </a:lnTo>
                    <a:lnTo>
                      <a:pt x="3" y="24"/>
                    </a:lnTo>
                    <a:lnTo>
                      <a:pt x="1" y="20"/>
                    </a:lnTo>
                    <a:lnTo>
                      <a:pt x="0" y="18"/>
                    </a:lnTo>
                    <a:lnTo>
                      <a:pt x="0" y="15"/>
                    </a:lnTo>
                    <a:lnTo>
                      <a:pt x="0" y="12"/>
                    </a:lnTo>
                    <a:lnTo>
                      <a:pt x="1" y="10"/>
                    </a:lnTo>
                    <a:lnTo>
                      <a:pt x="3" y="7"/>
                    </a:lnTo>
                    <a:lnTo>
                      <a:pt x="5" y="5"/>
                    </a:lnTo>
                    <a:lnTo>
                      <a:pt x="7" y="3"/>
                    </a:lnTo>
                    <a:lnTo>
                      <a:pt x="9" y="2"/>
                    </a:lnTo>
                    <a:lnTo>
                      <a:pt x="13" y="0"/>
                    </a:lnTo>
                    <a:lnTo>
                      <a:pt x="15" y="0"/>
                    </a:lnTo>
                    <a:lnTo>
                      <a:pt x="17"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11384" name="Freeform 260"/>
              <p:cNvSpPr/>
              <p:nvPr/>
            </p:nvSpPr>
            <p:spPr>
              <a:xfrm>
                <a:off x="3283" y="3094"/>
                <a:ext cx="30" cy="30"/>
              </a:xfrm>
              <a:custGeom>
                <a:avLst/>
                <a:gdLst>
                  <a:gd name="txL" fmla="*/ 0 w 58"/>
                  <a:gd name="txT" fmla="*/ 0 h 58"/>
                  <a:gd name="txR" fmla="*/ 58 w 58"/>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8">
                    <a:moveTo>
                      <a:pt x="58" y="28"/>
                    </a:moveTo>
                    <a:lnTo>
                      <a:pt x="58" y="23"/>
                    </a:lnTo>
                    <a:lnTo>
                      <a:pt x="56" y="18"/>
                    </a:lnTo>
                    <a:lnTo>
                      <a:pt x="54" y="12"/>
                    </a:lnTo>
                    <a:lnTo>
                      <a:pt x="50" y="8"/>
                    </a:lnTo>
                    <a:lnTo>
                      <a:pt x="46" y="4"/>
                    </a:lnTo>
                    <a:lnTo>
                      <a:pt x="40" y="2"/>
                    </a:lnTo>
                    <a:lnTo>
                      <a:pt x="34" y="0"/>
                    </a:lnTo>
                    <a:lnTo>
                      <a:pt x="28" y="0"/>
                    </a:lnTo>
                    <a:lnTo>
                      <a:pt x="17" y="2"/>
                    </a:lnTo>
                    <a:lnTo>
                      <a:pt x="8" y="8"/>
                    </a:lnTo>
                    <a:lnTo>
                      <a:pt x="2" y="17"/>
                    </a:lnTo>
                    <a:lnTo>
                      <a:pt x="0" y="28"/>
                    </a:lnTo>
                    <a:lnTo>
                      <a:pt x="0" y="34"/>
                    </a:lnTo>
                    <a:lnTo>
                      <a:pt x="2" y="40"/>
                    </a:lnTo>
                    <a:lnTo>
                      <a:pt x="4" y="46"/>
                    </a:lnTo>
                    <a:lnTo>
                      <a:pt x="8" y="50"/>
                    </a:lnTo>
                    <a:lnTo>
                      <a:pt x="12" y="54"/>
                    </a:lnTo>
                    <a:lnTo>
                      <a:pt x="18" y="56"/>
                    </a:lnTo>
                    <a:lnTo>
                      <a:pt x="23" y="58"/>
                    </a:lnTo>
                    <a:lnTo>
                      <a:pt x="28" y="58"/>
                    </a:lnTo>
                    <a:lnTo>
                      <a:pt x="34" y="58"/>
                    </a:lnTo>
                    <a:lnTo>
                      <a:pt x="40" y="56"/>
                    </a:lnTo>
                    <a:lnTo>
                      <a:pt x="46" y="54"/>
                    </a:lnTo>
                    <a:lnTo>
                      <a:pt x="50" y="50"/>
                    </a:lnTo>
                    <a:lnTo>
                      <a:pt x="54" y="46"/>
                    </a:lnTo>
                    <a:lnTo>
                      <a:pt x="56" y="40"/>
                    </a:lnTo>
                    <a:lnTo>
                      <a:pt x="58" y="34"/>
                    </a:lnTo>
                    <a:lnTo>
                      <a:pt x="58" y="28"/>
                    </a:lnTo>
                    <a:close/>
                  </a:path>
                </a:pathLst>
              </a:custGeom>
              <a:solidFill>
                <a:srgbClr val="5900BC">
                  <a:alpha val="100000"/>
                </a:srgbClr>
              </a:solidFill>
              <a:ln w="9525">
                <a:noFill/>
              </a:ln>
            </p:spPr>
            <p:txBody>
              <a:bodyPr/>
              <a:p>
                <a:endParaRPr lang="en-US"/>
              </a:p>
            </p:txBody>
          </p:sp>
          <p:sp>
            <p:nvSpPr>
              <p:cNvPr id="11385" name="Freeform 261"/>
              <p:cNvSpPr/>
              <p:nvPr/>
            </p:nvSpPr>
            <p:spPr>
              <a:xfrm>
                <a:off x="3291" y="3102"/>
                <a:ext cx="14" cy="14"/>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4" y="28"/>
                    </a:moveTo>
                    <a:lnTo>
                      <a:pt x="12" y="28"/>
                    </a:lnTo>
                    <a:lnTo>
                      <a:pt x="10" y="27"/>
                    </a:lnTo>
                    <a:lnTo>
                      <a:pt x="6" y="26"/>
                    </a:lnTo>
                    <a:lnTo>
                      <a:pt x="4" y="24"/>
                    </a:lnTo>
                    <a:lnTo>
                      <a:pt x="3" y="21"/>
                    </a:lnTo>
                    <a:lnTo>
                      <a:pt x="2" y="19"/>
                    </a:lnTo>
                    <a:lnTo>
                      <a:pt x="0" y="17"/>
                    </a:lnTo>
                    <a:lnTo>
                      <a:pt x="0" y="13"/>
                    </a:lnTo>
                    <a:lnTo>
                      <a:pt x="0" y="11"/>
                    </a:lnTo>
                    <a:lnTo>
                      <a:pt x="2" y="8"/>
                    </a:lnTo>
                    <a:lnTo>
                      <a:pt x="3" y="5"/>
                    </a:lnTo>
                    <a:lnTo>
                      <a:pt x="4" y="3"/>
                    </a:lnTo>
                    <a:lnTo>
                      <a:pt x="6" y="2"/>
                    </a:lnTo>
                    <a:lnTo>
                      <a:pt x="10" y="1"/>
                    </a:lnTo>
                    <a:lnTo>
                      <a:pt x="12" y="0"/>
                    </a:lnTo>
                    <a:lnTo>
                      <a:pt x="14" y="0"/>
                    </a:lnTo>
                    <a:lnTo>
                      <a:pt x="18" y="0"/>
                    </a:lnTo>
                    <a:lnTo>
                      <a:pt x="20" y="1"/>
                    </a:lnTo>
                    <a:lnTo>
                      <a:pt x="24" y="2"/>
                    </a:lnTo>
                    <a:lnTo>
                      <a:pt x="26" y="3"/>
                    </a:lnTo>
                    <a:lnTo>
                      <a:pt x="27" y="5"/>
                    </a:lnTo>
                    <a:lnTo>
                      <a:pt x="28" y="8"/>
                    </a:lnTo>
                    <a:lnTo>
                      <a:pt x="29" y="11"/>
                    </a:lnTo>
                    <a:lnTo>
                      <a:pt x="29" y="13"/>
                    </a:lnTo>
                    <a:lnTo>
                      <a:pt x="28" y="19"/>
                    </a:lnTo>
                    <a:lnTo>
                      <a:pt x="26" y="24"/>
                    </a:lnTo>
                    <a:lnTo>
                      <a:pt x="20" y="27"/>
                    </a:lnTo>
                    <a:lnTo>
                      <a:pt x="14" y="28"/>
                    </a:lnTo>
                    <a:close/>
                  </a:path>
                </a:pathLst>
              </a:custGeom>
              <a:solidFill>
                <a:srgbClr val="FFFF93">
                  <a:alpha val="100000"/>
                </a:srgbClr>
              </a:solidFill>
              <a:ln w="9525">
                <a:noFill/>
              </a:ln>
            </p:spPr>
            <p:txBody>
              <a:bodyPr/>
              <a:p>
                <a:endParaRPr lang="en-US"/>
              </a:p>
            </p:txBody>
          </p:sp>
          <p:sp>
            <p:nvSpPr>
              <p:cNvPr id="11386" name="Freeform 262"/>
              <p:cNvSpPr/>
              <p:nvPr/>
            </p:nvSpPr>
            <p:spPr>
              <a:xfrm>
                <a:off x="3280" y="3273"/>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2"/>
                    </a:lnTo>
                    <a:lnTo>
                      <a:pt x="50" y="8"/>
                    </a:lnTo>
                    <a:lnTo>
                      <a:pt x="46" y="4"/>
                    </a:lnTo>
                    <a:lnTo>
                      <a:pt x="41" y="2"/>
                    </a:lnTo>
                    <a:lnTo>
                      <a:pt x="35" y="0"/>
                    </a:lnTo>
                    <a:lnTo>
                      <a:pt x="30" y="0"/>
                    </a:lnTo>
                    <a:lnTo>
                      <a:pt x="18" y="2"/>
                    </a:lnTo>
                    <a:lnTo>
                      <a:pt x="9" y="8"/>
                    </a:lnTo>
                    <a:lnTo>
                      <a:pt x="2" y="18"/>
                    </a:lnTo>
                    <a:lnTo>
                      <a:pt x="0" y="30"/>
                    </a:lnTo>
                    <a:lnTo>
                      <a:pt x="1" y="35"/>
                    </a:lnTo>
                    <a:lnTo>
                      <a:pt x="2" y="41"/>
                    </a:lnTo>
                    <a:lnTo>
                      <a:pt x="6" y="46"/>
                    </a:lnTo>
                    <a:lnTo>
                      <a:pt x="9" y="50"/>
                    </a:lnTo>
                    <a:lnTo>
                      <a:pt x="14" y="54"/>
                    </a:lnTo>
                    <a:lnTo>
                      <a:pt x="18" y="57"/>
                    </a:lnTo>
                    <a:lnTo>
                      <a:pt x="24" y="58"/>
                    </a:lnTo>
                    <a:lnTo>
                      <a:pt x="30" y="60"/>
                    </a:lnTo>
                    <a:lnTo>
                      <a:pt x="35" y="58"/>
                    </a:lnTo>
                    <a:lnTo>
                      <a:pt x="41" y="57"/>
                    </a:lnTo>
                    <a:lnTo>
                      <a:pt x="46" y="54"/>
                    </a:lnTo>
                    <a:lnTo>
                      <a:pt x="50" y="50"/>
                    </a:lnTo>
                    <a:lnTo>
                      <a:pt x="54" y="46"/>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11387" name="Freeform 263"/>
              <p:cNvSpPr/>
              <p:nvPr/>
            </p:nvSpPr>
            <p:spPr>
              <a:xfrm>
                <a:off x="3288" y="3280"/>
                <a:ext cx="15" cy="15"/>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7"/>
                    </a:lnTo>
                    <a:lnTo>
                      <a:pt x="4" y="4"/>
                    </a:lnTo>
                    <a:lnTo>
                      <a:pt x="7" y="2"/>
                    </a:lnTo>
                    <a:lnTo>
                      <a:pt x="9" y="1"/>
                    </a:lnTo>
                    <a:lnTo>
                      <a:pt x="11" y="0"/>
                    </a:lnTo>
                    <a:lnTo>
                      <a:pt x="15" y="0"/>
                    </a:lnTo>
                    <a:lnTo>
                      <a:pt x="17" y="0"/>
                    </a:lnTo>
                    <a:lnTo>
                      <a:pt x="20" y="1"/>
                    </a:lnTo>
                    <a:lnTo>
                      <a:pt x="23" y="2"/>
                    </a:lnTo>
                    <a:lnTo>
                      <a:pt x="25" y="4"/>
                    </a:lnTo>
                    <a:lnTo>
                      <a:pt x="26" y="7"/>
                    </a:lnTo>
                    <a:lnTo>
                      <a:pt x="29" y="9"/>
                    </a:lnTo>
                    <a:lnTo>
                      <a:pt x="30" y="11"/>
                    </a:lnTo>
                    <a:lnTo>
                      <a:pt x="30" y="15"/>
                    </a:lnTo>
                    <a:lnTo>
                      <a:pt x="29" y="20"/>
                    </a:lnTo>
                    <a:lnTo>
                      <a:pt x="25" y="25"/>
                    </a:lnTo>
                    <a:lnTo>
                      <a:pt x="20" y="27"/>
                    </a:lnTo>
                    <a:lnTo>
                      <a:pt x="15" y="28"/>
                    </a:lnTo>
                    <a:close/>
                  </a:path>
                </a:pathLst>
              </a:custGeom>
              <a:solidFill>
                <a:srgbClr val="FFFF93">
                  <a:alpha val="100000"/>
                </a:srgbClr>
              </a:solidFill>
              <a:ln w="9525">
                <a:noFill/>
              </a:ln>
            </p:spPr>
            <p:txBody>
              <a:bodyPr/>
              <a:p>
                <a:endParaRPr lang="en-US"/>
              </a:p>
            </p:txBody>
          </p:sp>
          <p:sp>
            <p:nvSpPr>
              <p:cNvPr id="11388" name="Freeform 264"/>
              <p:cNvSpPr/>
              <p:nvPr/>
            </p:nvSpPr>
            <p:spPr>
              <a:xfrm>
                <a:off x="3264" y="3390"/>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8" y="25"/>
                    </a:lnTo>
                    <a:lnTo>
                      <a:pt x="57" y="19"/>
                    </a:lnTo>
                    <a:lnTo>
                      <a:pt x="54" y="14"/>
                    </a:lnTo>
                    <a:lnTo>
                      <a:pt x="50" y="10"/>
                    </a:lnTo>
                    <a:lnTo>
                      <a:pt x="46" y="6"/>
                    </a:lnTo>
                    <a:lnTo>
                      <a:pt x="41" y="3"/>
                    </a:lnTo>
                    <a:lnTo>
                      <a:pt x="35" y="2"/>
                    </a:lnTo>
                    <a:lnTo>
                      <a:pt x="29" y="0"/>
                    </a:lnTo>
                    <a:lnTo>
                      <a:pt x="18" y="3"/>
                    </a:lnTo>
                    <a:lnTo>
                      <a:pt x="9" y="10"/>
                    </a:lnTo>
                    <a:lnTo>
                      <a:pt x="2" y="19"/>
                    </a:lnTo>
                    <a:lnTo>
                      <a:pt x="0" y="30"/>
                    </a:lnTo>
                    <a:lnTo>
                      <a:pt x="1" y="36"/>
                    </a:lnTo>
                    <a:lnTo>
                      <a:pt x="2" y="42"/>
                    </a:lnTo>
                    <a:lnTo>
                      <a:pt x="5" y="48"/>
                    </a:lnTo>
                    <a:lnTo>
                      <a:pt x="9" y="52"/>
                    </a:lnTo>
                    <a:lnTo>
                      <a:pt x="13" y="56"/>
                    </a:lnTo>
                    <a:lnTo>
                      <a:pt x="18" y="58"/>
                    </a:lnTo>
                    <a:lnTo>
                      <a:pt x="24" y="60"/>
                    </a:lnTo>
                    <a:lnTo>
                      <a:pt x="29" y="60"/>
                    </a:lnTo>
                    <a:lnTo>
                      <a:pt x="35" y="60"/>
                    </a:lnTo>
                    <a:lnTo>
                      <a:pt x="41" y="58"/>
                    </a:lnTo>
                    <a:lnTo>
                      <a:pt x="46" y="56"/>
                    </a:lnTo>
                    <a:lnTo>
                      <a:pt x="50" y="52"/>
                    </a:lnTo>
                    <a:lnTo>
                      <a:pt x="54" y="48"/>
                    </a:lnTo>
                    <a:lnTo>
                      <a:pt x="57" y="42"/>
                    </a:lnTo>
                    <a:lnTo>
                      <a:pt x="58" y="36"/>
                    </a:lnTo>
                    <a:lnTo>
                      <a:pt x="59" y="30"/>
                    </a:lnTo>
                    <a:close/>
                  </a:path>
                </a:pathLst>
              </a:custGeom>
              <a:solidFill>
                <a:srgbClr val="5900BC">
                  <a:alpha val="100000"/>
                </a:srgbClr>
              </a:solidFill>
              <a:ln w="9525">
                <a:noFill/>
              </a:ln>
            </p:spPr>
            <p:txBody>
              <a:bodyPr/>
              <a:p>
                <a:endParaRPr lang="en-US"/>
              </a:p>
            </p:txBody>
          </p:sp>
          <p:sp>
            <p:nvSpPr>
              <p:cNvPr id="11389" name="Freeform 265"/>
              <p:cNvSpPr/>
              <p:nvPr/>
            </p:nvSpPr>
            <p:spPr>
              <a:xfrm>
                <a:off x="3272" y="339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8"/>
                    </a:lnTo>
                    <a:lnTo>
                      <a:pt x="5" y="26"/>
                    </a:lnTo>
                    <a:lnTo>
                      <a:pt x="4" y="23"/>
                    </a:lnTo>
                    <a:lnTo>
                      <a:pt x="2" y="21"/>
                    </a:lnTo>
                    <a:lnTo>
                      <a:pt x="0" y="19"/>
                    </a:lnTo>
                    <a:lnTo>
                      <a:pt x="0" y="15"/>
                    </a:lnTo>
                    <a:lnTo>
                      <a:pt x="0" y="13"/>
                    </a:lnTo>
                    <a:lnTo>
                      <a:pt x="2" y="10"/>
                    </a:lnTo>
                    <a:lnTo>
                      <a:pt x="4" y="7"/>
                    </a:lnTo>
                    <a:lnTo>
                      <a:pt x="5" y="5"/>
                    </a:lnTo>
                    <a:lnTo>
                      <a:pt x="7" y="4"/>
                    </a:lnTo>
                    <a:lnTo>
                      <a:pt x="10" y="2"/>
                    </a:lnTo>
                    <a:lnTo>
                      <a:pt x="13" y="0"/>
                    </a:lnTo>
                    <a:lnTo>
                      <a:pt x="15" y="0"/>
                    </a:lnTo>
                    <a:lnTo>
                      <a:pt x="19" y="0"/>
                    </a:lnTo>
                    <a:lnTo>
                      <a:pt x="21" y="2"/>
                    </a:lnTo>
                    <a:lnTo>
                      <a:pt x="24" y="4"/>
                    </a:lnTo>
                    <a:lnTo>
                      <a:pt x="26" y="5"/>
                    </a:lnTo>
                    <a:lnTo>
                      <a:pt x="28" y="7"/>
                    </a:lnTo>
                    <a:lnTo>
                      <a:pt x="29" y="10"/>
                    </a:lnTo>
                    <a:lnTo>
                      <a:pt x="30" y="13"/>
                    </a:lnTo>
                    <a:lnTo>
                      <a:pt x="30" y="15"/>
                    </a:lnTo>
                    <a:lnTo>
                      <a:pt x="29" y="21"/>
                    </a:lnTo>
                    <a:lnTo>
                      <a:pt x="26" y="26"/>
                    </a:lnTo>
                    <a:lnTo>
                      <a:pt x="21" y="29"/>
                    </a:lnTo>
                    <a:lnTo>
                      <a:pt x="15" y="30"/>
                    </a:lnTo>
                    <a:close/>
                  </a:path>
                </a:pathLst>
              </a:custGeom>
              <a:solidFill>
                <a:srgbClr val="FFFF93">
                  <a:alpha val="100000"/>
                </a:srgbClr>
              </a:solidFill>
              <a:ln w="9525">
                <a:noFill/>
              </a:ln>
            </p:spPr>
            <p:txBody>
              <a:bodyPr/>
              <a:p>
                <a:endParaRPr lang="en-US"/>
              </a:p>
            </p:txBody>
          </p:sp>
          <p:sp>
            <p:nvSpPr>
              <p:cNvPr id="11390" name="Freeform 266"/>
              <p:cNvSpPr/>
              <p:nvPr/>
            </p:nvSpPr>
            <p:spPr>
              <a:xfrm>
                <a:off x="3480" y="3319"/>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4"/>
                    </a:lnTo>
                    <a:lnTo>
                      <a:pt x="51" y="9"/>
                    </a:lnTo>
                    <a:lnTo>
                      <a:pt x="46" y="6"/>
                    </a:lnTo>
                    <a:lnTo>
                      <a:pt x="42" y="2"/>
                    </a:lnTo>
                    <a:lnTo>
                      <a:pt x="36" y="1"/>
                    </a:lnTo>
                    <a:lnTo>
                      <a:pt x="30" y="0"/>
                    </a:lnTo>
                    <a:lnTo>
                      <a:pt x="19" y="2"/>
                    </a:lnTo>
                    <a:lnTo>
                      <a:pt x="9" y="9"/>
                    </a:lnTo>
                    <a:lnTo>
                      <a:pt x="3" y="18"/>
                    </a:lnTo>
                    <a:lnTo>
                      <a:pt x="0" y="30"/>
                    </a:lnTo>
                    <a:lnTo>
                      <a:pt x="1" y="36"/>
                    </a:lnTo>
                    <a:lnTo>
                      <a:pt x="3" y="41"/>
                    </a:lnTo>
                    <a:lnTo>
                      <a:pt x="6" y="46"/>
                    </a:lnTo>
                    <a:lnTo>
                      <a:pt x="9" y="51"/>
                    </a:lnTo>
                    <a:lnTo>
                      <a:pt x="14"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alpha val="100000"/>
                </a:srgbClr>
              </a:solidFill>
              <a:ln w="9525">
                <a:noFill/>
              </a:ln>
            </p:spPr>
            <p:txBody>
              <a:bodyPr/>
              <a:p>
                <a:endParaRPr lang="en-US"/>
              </a:p>
            </p:txBody>
          </p:sp>
          <p:sp>
            <p:nvSpPr>
              <p:cNvPr id="11391" name="Freeform 267"/>
              <p:cNvSpPr/>
              <p:nvPr/>
            </p:nvSpPr>
            <p:spPr>
              <a:xfrm>
                <a:off x="3487" y="332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9"/>
                    </a:lnTo>
                    <a:lnTo>
                      <a:pt x="7" y="26"/>
                    </a:lnTo>
                    <a:lnTo>
                      <a:pt x="5" y="25"/>
                    </a:lnTo>
                    <a:lnTo>
                      <a:pt x="4" y="23"/>
                    </a:lnTo>
                    <a:lnTo>
                      <a:pt x="1" y="19"/>
                    </a:lnTo>
                    <a:lnTo>
                      <a:pt x="0" y="17"/>
                    </a:lnTo>
                    <a:lnTo>
                      <a:pt x="0" y="15"/>
                    </a:lnTo>
                    <a:lnTo>
                      <a:pt x="0" y="11"/>
                    </a:lnTo>
                    <a:lnTo>
                      <a:pt x="1" y="9"/>
                    </a:lnTo>
                    <a:lnTo>
                      <a:pt x="4" y="7"/>
                    </a:lnTo>
                    <a:lnTo>
                      <a:pt x="5" y="4"/>
                    </a:lnTo>
                    <a:lnTo>
                      <a:pt x="7" y="2"/>
                    </a:lnTo>
                    <a:lnTo>
                      <a:pt x="9" y="1"/>
                    </a:lnTo>
                    <a:lnTo>
                      <a:pt x="13" y="0"/>
                    </a:lnTo>
                    <a:lnTo>
                      <a:pt x="15" y="0"/>
                    </a:lnTo>
                    <a:lnTo>
                      <a:pt x="19" y="0"/>
                    </a:lnTo>
                    <a:lnTo>
                      <a:pt x="21" y="1"/>
                    </a:lnTo>
                    <a:lnTo>
                      <a:pt x="23" y="2"/>
                    </a:lnTo>
                    <a:lnTo>
                      <a:pt x="26" y="4"/>
                    </a:lnTo>
                    <a:lnTo>
                      <a:pt x="28" y="7"/>
                    </a:lnTo>
                    <a:lnTo>
                      <a:pt x="29" y="9"/>
                    </a:lnTo>
                    <a:lnTo>
                      <a:pt x="30" y="11"/>
                    </a:lnTo>
                    <a:lnTo>
                      <a:pt x="30" y="15"/>
                    </a:lnTo>
                    <a:lnTo>
                      <a:pt x="29" y="21"/>
                    </a:lnTo>
                    <a:lnTo>
                      <a:pt x="26" y="25"/>
                    </a:lnTo>
                    <a:lnTo>
                      <a:pt x="21" y="29"/>
                    </a:lnTo>
                    <a:lnTo>
                      <a:pt x="15" y="30"/>
                    </a:lnTo>
                    <a:close/>
                  </a:path>
                </a:pathLst>
              </a:custGeom>
              <a:solidFill>
                <a:srgbClr val="FFFF93">
                  <a:alpha val="100000"/>
                </a:srgbClr>
              </a:solidFill>
              <a:ln w="9525">
                <a:noFill/>
              </a:ln>
            </p:spPr>
            <p:txBody>
              <a:bodyPr/>
              <a:p>
                <a:endParaRPr lang="en-US"/>
              </a:p>
            </p:txBody>
          </p:sp>
          <p:sp>
            <p:nvSpPr>
              <p:cNvPr id="11392" name="Freeform 268"/>
              <p:cNvSpPr/>
              <p:nvPr/>
            </p:nvSpPr>
            <p:spPr>
              <a:xfrm>
                <a:off x="3586" y="3398"/>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30"/>
                    </a:moveTo>
                    <a:lnTo>
                      <a:pt x="59" y="24"/>
                    </a:lnTo>
                    <a:lnTo>
                      <a:pt x="58" y="18"/>
                    </a:lnTo>
                    <a:lnTo>
                      <a:pt x="56" y="13"/>
                    </a:lnTo>
                    <a:lnTo>
                      <a:pt x="52" y="9"/>
                    </a:lnTo>
                    <a:lnTo>
                      <a:pt x="48" y="5"/>
                    </a:lnTo>
                    <a:lnTo>
                      <a:pt x="42" y="2"/>
                    </a:lnTo>
                    <a:lnTo>
                      <a:pt x="36" y="1"/>
                    </a:lnTo>
                    <a:lnTo>
                      <a:pt x="30" y="0"/>
                    </a:lnTo>
                    <a:lnTo>
                      <a:pt x="19" y="2"/>
                    </a:lnTo>
                    <a:lnTo>
                      <a:pt x="10" y="9"/>
                    </a:lnTo>
                    <a:lnTo>
                      <a:pt x="3" y="18"/>
                    </a:lnTo>
                    <a:lnTo>
                      <a:pt x="0" y="30"/>
                    </a:lnTo>
                    <a:lnTo>
                      <a:pt x="1" y="35"/>
                    </a:lnTo>
                    <a:lnTo>
                      <a:pt x="3" y="41"/>
                    </a:lnTo>
                    <a:lnTo>
                      <a:pt x="6" y="47"/>
                    </a:lnTo>
                    <a:lnTo>
                      <a:pt x="10" y="51"/>
                    </a:lnTo>
                    <a:lnTo>
                      <a:pt x="14" y="55"/>
                    </a:lnTo>
                    <a:lnTo>
                      <a:pt x="19" y="57"/>
                    </a:lnTo>
                    <a:lnTo>
                      <a:pt x="25" y="58"/>
                    </a:lnTo>
                    <a:lnTo>
                      <a:pt x="30" y="59"/>
                    </a:lnTo>
                    <a:lnTo>
                      <a:pt x="36" y="58"/>
                    </a:lnTo>
                    <a:lnTo>
                      <a:pt x="42" y="57"/>
                    </a:lnTo>
                    <a:lnTo>
                      <a:pt x="48" y="55"/>
                    </a:lnTo>
                    <a:lnTo>
                      <a:pt x="52" y="51"/>
                    </a:lnTo>
                    <a:lnTo>
                      <a:pt x="56"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11393" name="Freeform 269"/>
              <p:cNvSpPr/>
              <p:nvPr/>
            </p:nvSpPr>
            <p:spPr>
              <a:xfrm>
                <a:off x="3594" y="3405"/>
                <a:ext cx="15" cy="15"/>
              </a:xfrm>
              <a:custGeom>
                <a:avLst/>
                <a:gdLst>
                  <a:gd name="txL" fmla="*/ 0 w 30"/>
                  <a:gd name="txT" fmla="*/ 0 h 29"/>
                  <a:gd name="txR" fmla="*/ 30 w 30"/>
                  <a:gd name="txB" fmla="*/ 29 h 29"/>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9">
                    <a:moveTo>
                      <a:pt x="15" y="29"/>
                    </a:moveTo>
                    <a:lnTo>
                      <a:pt x="13" y="29"/>
                    </a:lnTo>
                    <a:lnTo>
                      <a:pt x="11" y="28"/>
                    </a:lnTo>
                    <a:lnTo>
                      <a:pt x="7" y="27"/>
                    </a:lnTo>
                    <a:lnTo>
                      <a:pt x="5" y="25"/>
                    </a:lnTo>
                    <a:lnTo>
                      <a:pt x="4" y="23"/>
                    </a:lnTo>
                    <a:lnTo>
                      <a:pt x="1" y="20"/>
                    </a:lnTo>
                    <a:lnTo>
                      <a:pt x="0" y="18"/>
                    </a:lnTo>
                    <a:lnTo>
                      <a:pt x="0" y="15"/>
                    </a:lnTo>
                    <a:lnTo>
                      <a:pt x="0" y="12"/>
                    </a:lnTo>
                    <a:lnTo>
                      <a:pt x="1" y="9"/>
                    </a:lnTo>
                    <a:lnTo>
                      <a:pt x="4" y="6"/>
                    </a:lnTo>
                    <a:lnTo>
                      <a:pt x="5" y="4"/>
                    </a:lnTo>
                    <a:lnTo>
                      <a:pt x="7" y="3"/>
                    </a:lnTo>
                    <a:lnTo>
                      <a:pt x="11" y="1"/>
                    </a:lnTo>
                    <a:lnTo>
                      <a:pt x="13" y="0"/>
                    </a:lnTo>
                    <a:lnTo>
                      <a:pt x="15" y="0"/>
                    </a:lnTo>
                    <a:lnTo>
                      <a:pt x="19" y="0"/>
                    </a:lnTo>
                    <a:lnTo>
                      <a:pt x="21" y="1"/>
                    </a:lnTo>
                    <a:lnTo>
                      <a:pt x="23" y="3"/>
                    </a:lnTo>
                    <a:lnTo>
                      <a:pt x="26" y="4"/>
                    </a:lnTo>
                    <a:lnTo>
                      <a:pt x="28" y="6"/>
                    </a:lnTo>
                    <a:lnTo>
                      <a:pt x="29" y="9"/>
                    </a:lnTo>
                    <a:lnTo>
                      <a:pt x="30" y="12"/>
                    </a:lnTo>
                    <a:lnTo>
                      <a:pt x="30" y="15"/>
                    </a:lnTo>
                    <a:lnTo>
                      <a:pt x="29" y="20"/>
                    </a:lnTo>
                    <a:lnTo>
                      <a:pt x="26" y="25"/>
                    </a:lnTo>
                    <a:lnTo>
                      <a:pt x="21" y="28"/>
                    </a:lnTo>
                    <a:lnTo>
                      <a:pt x="15" y="29"/>
                    </a:lnTo>
                    <a:close/>
                  </a:path>
                </a:pathLst>
              </a:custGeom>
              <a:solidFill>
                <a:srgbClr val="FFFF93">
                  <a:alpha val="100000"/>
                </a:srgbClr>
              </a:solidFill>
              <a:ln w="9525">
                <a:noFill/>
              </a:ln>
            </p:spPr>
            <p:txBody>
              <a:bodyPr/>
              <a:p>
                <a:endParaRPr lang="en-US"/>
              </a:p>
            </p:txBody>
          </p:sp>
          <p:sp>
            <p:nvSpPr>
              <p:cNvPr id="11394" name="Freeform 270"/>
              <p:cNvSpPr/>
              <p:nvPr/>
            </p:nvSpPr>
            <p:spPr>
              <a:xfrm>
                <a:off x="3541" y="3129"/>
                <a:ext cx="30" cy="30"/>
              </a:xfrm>
              <a:custGeom>
                <a:avLst/>
                <a:gdLst>
                  <a:gd name="txL" fmla="*/ 0 w 59"/>
                  <a:gd name="txT" fmla="*/ 0 h 60"/>
                  <a:gd name="txR" fmla="*/ 59 w 59"/>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9" h="60">
                    <a:moveTo>
                      <a:pt x="59" y="30"/>
                    </a:moveTo>
                    <a:lnTo>
                      <a:pt x="59" y="24"/>
                    </a:lnTo>
                    <a:lnTo>
                      <a:pt x="57" y="18"/>
                    </a:lnTo>
                    <a:lnTo>
                      <a:pt x="55" y="12"/>
                    </a:lnTo>
                    <a:lnTo>
                      <a:pt x="51" y="8"/>
                    </a:lnTo>
                    <a:lnTo>
                      <a:pt x="47" y="4"/>
                    </a:lnTo>
                    <a:lnTo>
                      <a:pt x="41" y="2"/>
                    </a:lnTo>
                    <a:lnTo>
                      <a:pt x="36" y="0"/>
                    </a:lnTo>
                    <a:lnTo>
                      <a:pt x="30" y="0"/>
                    </a:lnTo>
                    <a:lnTo>
                      <a:pt x="19" y="2"/>
                    </a:lnTo>
                    <a:lnTo>
                      <a:pt x="9" y="8"/>
                    </a:lnTo>
                    <a:lnTo>
                      <a:pt x="3" y="18"/>
                    </a:lnTo>
                    <a:lnTo>
                      <a:pt x="0" y="30"/>
                    </a:lnTo>
                    <a:lnTo>
                      <a:pt x="0" y="35"/>
                    </a:lnTo>
                    <a:lnTo>
                      <a:pt x="3" y="41"/>
                    </a:lnTo>
                    <a:lnTo>
                      <a:pt x="5" y="46"/>
                    </a:lnTo>
                    <a:lnTo>
                      <a:pt x="9" y="50"/>
                    </a:lnTo>
                    <a:lnTo>
                      <a:pt x="13" y="54"/>
                    </a:lnTo>
                    <a:lnTo>
                      <a:pt x="19" y="57"/>
                    </a:lnTo>
                    <a:lnTo>
                      <a:pt x="25" y="58"/>
                    </a:lnTo>
                    <a:lnTo>
                      <a:pt x="30" y="60"/>
                    </a:lnTo>
                    <a:lnTo>
                      <a:pt x="36" y="58"/>
                    </a:lnTo>
                    <a:lnTo>
                      <a:pt x="41" y="57"/>
                    </a:lnTo>
                    <a:lnTo>
                      <a:pt x="47" y="54"/>
                    </a:lnTo>
                    <a:lnTo>
                      <a:pt x="51" y="50"/>
                    </a:lnTo>
                    <a:lnTo>
                      <a:pt x="55" y="46"/>
                    </a:lnTo>
                    <a:lnTo>
                      <a:pt x="57" y="41"/>
                    </a:lnTo>
                    <a:lnTo>
                      <a:pt x="59" y="35"/>
                    </a:lnTo>
                    <a:lnTo>
                      <a:pt x="59" y="30"/>
                    </a:lnTo>
                    <a:close/>
                  </a:path>
                </a:pathLst>
              </a:custGeom>
              <a:solidFill>
                <a:srgbClr val="5900BC">
                  <a:alpha val="100000"/>
                </a:srgbClr>
              </a:solidFill>
              <a:ln w="9525">
                <a:noFill/>
              </a:ln>
            </p:spPr>
            <p:txBody>
              <a:bodyPr/>
              <a:p>
                <a:endParaRPr lang="en-US"/>
              </a:p>
            </p:txBody>
          </p:sp>
          <p:sp>
            <p:nvSpPr>
              <p:cNvPr id="11395" name="Freeform 271"/>
              <p:cNvSpPr/>
              <p:nvPr/>
            </p:nvSpPr>
            <p:spPr>
              <a:xfrm>
                <a:off x="3549" y="3136"/>
                <a:ext cx="14" cy="15"/>
              </a:xfrm>
              <a:custGeom>
                <a:avLst/>
                <a:gdLst>
                  <a:gd name="txL" fmla="*/ 0 w 29"/>
                  <a:gd name="txT" fmla="*/ 0 h 28"/>
                  <a:gd name="txR" fmla="*/ 29 w 29"/>
                  <a:gd name="txB" fmla="*/ 28 h 28"/>
                </a:gdLst>
                <a:ahLst/>
                <a:cxnLst>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0"/>
                  </a:cxn>
                  <a:cxn ang="0">
                    <a:pos x="0" y="0"/>
                  </a:cxn>
                  <a:cxn ang="0">
                    <a:pos x="0" y="0"/>
                  </a:cxn>
                  <a:cxn ang="0">
                    <a:pos x="0" y="1"/>
                  </a:cxn>
                  <a:cxn ang="0">
                    <a:pos x="0" y="1"/>
                  </a:cxn>
                  <a:cxn ang="0">
                    <a:pos x="0" y="1"/>
                  </a:cxn>
                  <a:cxn ang="0">
                    <a:pos x="0" y="1"/>
                  </a:cxn>
                  <a:cxn ang="0">
                    <a:pos x="0" y="1"/>
                  </a:cxn>
                  <a:cxn ang="0">
                    <a:pos x="0" y="1"/>
                  </a:cxn>
                  <a:cxn ang="0">
                    <a:pos x="0" y="1"/>
                  </a:cxn>
                  <a:cxn ang="0">
                    <a:pos x="0" y="1"/>
                  </a:cxn>
                  <a:cxn ang="0">
                    <a:pos x="0" y="1"/>
                  </a:cxn>
                  <a:cxn ang="0">
                    <a:pos x="0" y="1"/>
                  </a:cxn>
                  <a:cxn ang="0">
                    <a:pos x="0" y="1"/>
                  </a:cxn>
                </a:cxnLst>
                <a:rect l="txL" t="txT" r="txR" b="txB"/>
                <a:pathLst>
                  <a:path w="29" h="28">
                    <a:moveTo>
                      <a:pt x="15" y="28"/>
                    </a:moveTo>
                    <a:lnTo>
                      <a:pt x="12" y="28"/>
                    </a:lnTo>
                    <a:lnTo>
                      <a:pt x="10" y="27"/>
                    </a:lnTo>
                    <a:lnTo>
                      <a:pt x="6" y="26"/>
                    </a:lnTo>
                    <a:lnTo>
                      <a:pt x="4" y="25"/>
                    </a:lnTo>
                    <a:lnTo>
                      <a:pt x="3" y="23"/>
                    </a:lnTo>
                    <a:lnTo>
                      <a:pt x="2" y="19"/>
                    </a:lnTo>
                    <a:lnTo>
                      <a:pt x="0" y="17"/>
                    </a:lnTo>
                    <a:lnTo>
                      <a:pt x="0" y="15"/>
                    </a:lnTo>
                    <a:lnTo>
                      <a:pt x="0" y="11"/>
                    </a:lnTo>
                    <a:lnTo>
                      <a:pt x="2" y="9"/>
                    </a:lnTo>
                    <a:lnTo>
                      <a:pt x="3" y="7"/>
                    </a:lnTo>
                    <a:lnTo>
                      <a:pt x="4" y="4"/>
                    </a:lnTo>
                    <a:lnTo>
                      <a:pt x="6" y="2"/>
                    </a:lnTo>
                    <a:lnTo>
                      <a:pt x="10" y="1"/>
                    </a:lnTo>
                    <a:lnTo>
                      <a:pt x="12" y="0"/>
                    </a:lnTo>
                    <a:lnTo>
                      <a:pt x="15" y="0"/>
                    </a:lnTo>
                    <a:lnTo>
                      <a:pt x="18" y="0"/>
                    </a:lnTo>
                    <a:lnTo>
                      <a:pt x="21" y="1"/>
                    </a:lnTo>
                    <a:lnTo>
                      <a:pt x="23" y="2"/>
                    </a:lnTo>
                    <a:lnTo>
                      <a:pt x="26" y="4"/>
                    </a:lnTo>
                    <a:lnTo>
                      <a:pt x="27" y="7"/>
                    </a:lnTo>
                    <a:lnTo>
                      <a:pt x="28" y="9"/>
                    </a:lnTo>
                    <a:lnTo>
                      <a:pt x="29" y="11"/>
                    </a:lnTo>
                    <a:lnTo>
                      <a:pt x="29" y="15"/>
                    </a:lnTo>
                    <a:lnTo>
                      <a:pt x="28" y="20"/>
                    </a:lnTo>
                    <a:lnTo>
                      <a:pt x="26" y="25"/>
                    </a:lnTo>
                    <a:lnTo>
                      <a:pt x="21" y="27"/>
                    </a:lnTo>
                    <a:lnTo>
                      <a:pt x="15" y="28"/>
                    </a:lnTo>
                    <a:close/>
                  </a:path>
                </a:pathLst>
              </a:custGeom>
              <a:solidFill>
                <a:srgbClr val="FFFF93">
                  <a:alpha val="100000"/>
                </a:srgbClr>
              </a:solidFill>
              <a:ln w="9525">
                <a:noFill/>
              </a:ln>
            </p:spPr>
            <p:txBody>
              <a:bodyPr/>
              <a:p>
                <a:endParaRPr lang="en-US"/>
              </a:p>
            </p:txBody>
          </p:sp>
          <p:sp>
            <p:nvSpPr>
              <p:cNvPr id="11396" name="Freeform 272"/>
              <p:cNvSpPr/>
              <p:nvPr/>
            </p:nvSpPr>
            <p:spPr>
              <a:xfrm>
                <a:off x="3696" y="3110"/>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8" y="18"/>
                    </a:lnTo>
                    <a:lnTo>
                      <a:pt x="54" y="13"/>
                    </a:lnTo>
                    <a:lnTo>
                      <a:pt x="51" y="9"/>
                    </a:lnTo>
                    <a:lnTo>
                      <a:pt x="46" y="5"/>
                    </a:lnTo>
                    <a:lnTo>
                      <a:pt x="42" y="2"/>
                    </a:lnTo>
                    <a:lnTo>
                      <a:pt x="36" y="1"/>
                    </a:lnTo>
                    <a:lnTo>
                      <a:pt x="30" y="0"/>
                    </a:lnTo>
                    <a:lnTo>
                      <a:pt x="19" y="2"/>
                    </a:lnTo>
                    <a:lnTo>
                      <a:pt x="9" y="9"/>
                    </a:lnTo>
                    <a:lnTo>
                      <a:pt x="2" y="18"/>
                    </a:lnTo>
                    <a:lnTo>
                      <a:pt x="0" y="30"/>
                    </a:lnTo>
                    <a:lnTo>
                      <a:pt x="1" y="35"/>
                    </a:lnTo>
                    <a:lnTo>
                      <a:pt x="2" y="41"/>
                    </a:lnTo>
                    <a:lnTo>
                      <a:pt x="6" y="47"/>
                    </a:lnTo>
                    <a:lnTo>
                      <a:pt x="9" y="52"/>
                    </a:lnTo>
                    <a:lnTo>
                      <a:pt x="14" y="55"/>
                    </a:lnTo>
                    <a:lnTo>
                      <a:pt x="19" y="57"/>
                    </a:lnTo>
                    <a:lnTo>
                      <a:pt x="24" y="58"/>
                    </a:lnTo>
                    <a:lnTo>
                      <a:pt x="30" y="60"/>
                    </a:lnTo>
                    <a:lnTo>
                      <a:pt x="36" y="58"/>
                    </a:lnTo>
                    <a:lnTo>
                      <a:pt x="42" y="57"/>
                    </a:lnTo>
                    <a:lnTo>
                      <a:pt x="46" y="55"/>
                    </a:lnTo>
                    <a:lnTo>
                      <a:pt x="51" y="52"/>
                    </a:lnTo>
                    <a:lnTo>
                      <a:pt x="54" y="47"/>
                    </a:lnTo>
                    <a:lnTo>
                      <a:pt x="58" y="41"/>
                    </a:lnTo>
                    <a:lnTo>
                      <a:pt x="59" y="35"/>
                    </a:lnTo>
                    <a:lnTo>
                      <a:pt x="60" y="30"/>
                    </a:lnTo>
                    <a:close/>
                  </a:path>
                </a:pathLst>
              </a:custGeom>
              <a:solidFill>
                <a:srgbClr val="5900BC">
                  <a:alpha val="100000"/>
                </a:srgbClr>
              </a:solidFill>
              <a:ln w="9525">
                <a:noFill/>
              </a:ln>
            </p:spPr>
            <p:txBody>
              <a:bodyPr/>
              <a:p>
                <a:endParaRPr lang="en-US"/>
              </a:p>
            </p:txBody>
          </p:sp>
          <p:sp>
            <p:nvSpPr>
              <p:cNvPr id="11397" name="Freeform 273"/>
              <p:cNvSpPr/>
              <p:nvPr/>
            </p:nvSpPr>
            <p:spPr>
              <a:xfrm>
                <a:off x="3703" y="3117"/>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9" y="28"/>
                    </a:lnTo>
                    <a:lnTo>
                      <a:pt x="7" y="27"/>
                    </a:lnTo>
                    <a:lnTo>
                      <a:pt x="5" y="25"/>
                    </a:lnTo>
                    <a:lnTo>
                      <a:pt x="4" y="23"/>
                    </a:lnTo>
                    <a:lnTo>
                      <a:pt x="1" y="20"/>
                    </a:lnTo>
                    <a:lnTo>
                      <a:pt x="0" y="18"/>
                    </a:lnTo>
                    <a:lnTo>
                      <a:pt x="0" y="15"/>
                    </a:lnTo>
                    <a:lnTo>
                      <a:pt x="0" y="12"/>
                    </a:lnTo>
                    <a:lnTo>
                      <a:pt x="1" y="9"/>
                    </a:lnTo>
                    <a:lnTo>
                      <a:pt x="4" y="7"/>
                    </a:lnTo>
                    <a:lnTo>
                      <a:pt x="5" y="4"/>
                    </a:lnTo>
                    <a:lnTo>
                      <a:pt x="7" y="3"/>
                    </a:lnTo>
                    <a:lnTo>
                      <a:pt x="9" y="1"/>
                    </a:lnTo>
                    <a:lnTo>
                      <a:pt x="13" y="0"/>
                    </a:lnTo>
                    <a:lnTo>
                      <a:pt x="15" y="0"/>
                    </a:lnTo>
                    <a:lnTo>
                      <a:pt x="19" y="0"/>
                    </a:lnTo>
                    <a:lnTo>
                      <a:pt x="21" y="1"/>
                    </a:lnTo>
                    <a:lnTo>
                      <a:pt x="23" y="3"/>
                    </a:lnTo>
                    <a:lnTo>
                      <a:pt x="25" y="4"/>
                    </a:lnTo>
                    <a:lnTo>
                      <a:pt x="28"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11398" name="Freeform 274"/>
              <p:cNvSpPr/>
              <p:nvPr/>
            </p:nvSpPr>
            <p:spPr>
              <a:xfrm>
                <a:off x="3669" y="3257"/>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4"/>
                    </a:lnTo>
                    <a:lnTo>
                      <a:pt x="51" y="10"/>
                    </a:lnTo>
                    <a:lnTo>
                      <a:pt x="46" y="6"/>
                    </a:lnTo>
                    <a:lnTo>
                      <a:pt x="42" y="3"/>
                    </a:lnTo>
                    <a:lnTo>
                      <a:pt x="36" y="2"/>
                    </a:lnTo>
                    <a:lnTo>
                      <a:pt x="30" y="0"/>
                    </a:lnTo>
                    <a:lnTo>
                      <a:pt x="19" y="3"/>
                    </a:lnTo>
                    <a:lnTo>
                      <a:pt x="9" y="10"/>
                    </a:lnTo>
                    <a:lnTo>
                      <a:pt x="2" y="19"/>
                    </a:lnTo>
                    <a:lnTo>
                      <a:pt x="0" y="30"/>
                    </a:lnTo>
                    <a:lnTo>
                      <a:pt x="1" y="36"/>
                    </a:lnTo>
                    <a:lnTo>
                      <a:pt x="2" y="42"/>
                    </a:lnTo>
                    <a:lnTo>
                      <a:pt x="5" y="46"/>
                    </a:lnTo>
                    <a:lnTo>
                      <a:pt x="8" y="51"/>
                    </a:lnTo>
                    <a:lnTo>
                      <a:pt x="13" y="55"/>
                    </a:lnTo>
                    <a:lnTo>
                      <a:pt x="19" y="58"/>
                    </a:lnTo>
                    <a:lnTo>
                      <a:pt x="24" y="59"/>
                    </a:lnTo>
                    <a:lnTo>
                      <a:pt x="30" y="60"/>
                    </a:lnTo>
                    <a:lnTo>
                      <a:pt x="36" y="59"/>
                    </a:lnTo>
                    <a:lnTo>
                      <a:pt x="42" y="58"/>
                    </a:lnTo>
                    <a:lnTo>
                      <a:pt x="46" y="55"/>
                    </a:lnTo>
                    <a:lnTo>
                      <a:pt x="51" y="51"/>
                    </a:lnTo>
                    <a:lnTo>
                      <a:pt x="54" y="46"/>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11399" name="Freeform 275"/>
              <p:cNvSpPr/>
              <p:nvPr/>
            </p:nvSpPr>
            <p:spPr>
              <a:xfrm>
                <a:off x="3677" y="326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9"/>
                    </a:lnTo>
                    <a:lnTo>
                      <a:pt x="7" y="27"/>
                    </a:lnTo>
                    <a:lnTo>
                      <a:pt x="5" y="26"/>
                    </a:lnTo>
                    <a:lnTo>
                      <a:pt x="2" y="23"/>
                    </a:lnTo>
                    <a:lnTo>
                      <a:pt x="1" y="20"/>
                    </a:lnTo>
                    <a:lnTo>
                      <a:pt x="0" y="18"/>
                    </a:lnTo>
                    <a:lnTo>
                      <a:pt x="0" y="15"/>
                    </a:lnTo>
                    <a:lnTo>
                      <a:pt x="0" y="12"/>
                    </a:lnTo>
                    <a:lnTo>
                      <a:pt x="1" y="10"/>
                    </a:lnTo>
                    <a:lnTo>
                      <a:pt x="2" y="7"/>
                    </a:lnTo>
                    <a:lnTo>
                      <a:pt x="5" y="5"/>
                    </a:lnTo>
                    <a:lnTo>
                      <a:pt x="7" y="3"/>
                    </a:lnTo>
                    <a:lnTo>
                      <a:pt x="9" y="1"/>
                    </a:lnTo>
                    <a:lnTo>
                      <a:pt x="12" y="0"/>
                    </a:lnTo>
                    <a:lnTo>
                      <a:pt x="15" y="0"/>
                    </a:lnTo>
                    <a:lnTo>
                      <a:pt x="17" y="0"/>
                    </a:lnTo>
                    <a:lnTo>
                      <a:pt x="21" y="1"/>
                    </a:lnTo>
                    <a:lnTo>
                      <a:pt x="23" y="3"/>
                    </a:lnTo>
                    <a:lnTo>
                      <a:pt x="25" y="5"/>
                    </a:lnTo>
                    <a:lnTo>
                      <a:pt x="27"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sp>
            <p:nvSpPr>
              <p:cNvPr id="11400" name="Freeform 276"/>
              <p:cNvSpPr/>
              <p:nvPr/>
            </p:nvSpPr>
            <p:spPr>
              <a:xfrm>
                <a:off x="3693" y="3382"/>
                <a:ext cx="30"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3"/>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8"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11401" name="Freeform 277"/>
              <p:cNvSpPr/>
              <p:nvPr/>
            </p:nvSpPr>
            <p:spPr>
              <a:xfrm>
                <a:off x="3701" y="3390"/>
                <a:ext cx="14" cy="14"/>
              </a:xfrm>
              <a:custGeom>
                <a:avLst/>
                <a:gdLst>
                  <a:gd name="txL" fmla="*/ 0 w 28"/>
                  <a:gd name="txT" fmla="*/ 0 h 29"/>
                  <a:gd name="txR" fmla="*/ 28 w 28"/>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8" h="29">
                    <a:moveTo>
                      <a:pt x="13" y="29"/>
                    </a:moveTo>
                    <a:lnTo>
                      <a:pt x="11" y="29"/>
                    </a:lnTo>
                    <a:lnTo>
                      <a:pt x="9" y="28"/>
                    </a:lnTo>
                    <a:lnTo>
                      <a:pt x="5" y="27"/>
                    </a:lnTo>
                    <a:lnTo>
                      <a:pt x="3" y="25"/>
                    </a:lnTo>
                    <a:lnTo>
                      <a:pt x="2" y="22"/>
                    </a:lnTo>
                    <a:lnTo>
                      <a:pt x="1" y="20"/>
                    </a:lnTo>
                    <a:lnTo>
                      <a:pt x="0" y="18"/>
                    </a:lnTo>
                    <a:lnTo>
                      <a:pt x="0" y="14"/>
                    </a:lnTo>
                    <a:lnTo>
                      <a:pt x="0" y="12"/>
                    </a:lnTo>
                    <a:lnTo>
                      <a:pt x="1" y="8"/>
                    </a:lnTo>
                    <a:lnTo>
                      <a:pt x="2" y="6"/>
                    </a:lnTo>
                    <a:lnTo>
                      <a:pt x="3" y="4"/>
                    </a:lnTo>
                    <a:lnTo>
                      <a:pt x="5" y="3"/>
                    </a:lnTo>
                    <a:lnTo>
                      <a:pt x="9" y="2"/>
                    </a:lnTo>
                    <a:lnTo>
                      <a:pt x="11" y="0"/>
                    </a:lnTo>
                    <a:lnTo>
                      <a:pt x="13" y="0"/>
                    </a:lnTo>
                    <a:lnTo>
                      <a:pt x="17" y="0"/>
                    </a:lnTo>
                    <a:lnTo>
                      <a:pt x="19" y="2"/>
                    </a:lnTo>
                    <a:lnTo>
                      <a:pt x="23" y="3"/>
                    </a:lnTo>
                    <a:lnTo>
                      <a:pt x="25" y="4"/>
                    </a:lnTo>
                    <a:lnTo>
                      <a:pt x="26" y="6"/>
                    </a:lnTo>
                    <a:lnTo>
                      <a:pt x="27" y="8"/>
                    </a:lnTo>
                    <a:lnTo>
                      <a:pt x="28" y="12"/>
                    </a:lnTo>
                    <a:lnTo>
                      <a:pt x="28" y="14"/>
                    </a:lnTo>
                    <a:lnTo>
                      <a:pt x="27" y="20"/>
                    </a:lnTo>
                    <a:lnTo>
                      <a:pt x="25" y="25"/>
                    </a:lnTo>
                    <a:lnTo>
                      <a:pt x="19" y="28"/>
                    </a:lnTo>
                    <a:lnTo>
                      <a:pt x="13" y="29"/>
                    </a:lnTo>
                    <a:close/>
                  </a:path>
                </a:pathLst>
              </a:custGeom>
              <a:solidFill>
                <a:srgbClr val="FFFF93">
                  <a:alpha val="100000"/>
                </a:srgbClr>
              </a:solidFill>
              <a:ln w="9525">
                <a:noFill/>
              </a:ln>
            </p:spPr>
            <p:txBody>
              <a:bodyPr/>
              <a:p>
                <a:endParaRPr lang="en-US"/>
              </a:p>
            </p:txBody>
          </p:sp>
          <p:sp>
            <p:nvSpPr>
              <p:cNvPr id="11402" name="Freeform 278"/>
              <p:cNvSpPr/>
              <p:nvPr/>
            </p:nvSpPr>
            <p:spPr>
              <a:xfrm>
                <a:off x="3842" y="3409"/>
                <a:ext cx="30" cy="30"/>
              </a:xfrm>
              <a:custGeom>
                <a:avLst/>
                <a:gdLst>
                  <a:gd name="txL" fmla="*/ 0 w 60"/>
                  <a:gd name="txT" fmla="*/ 0 h 58"/>
                  <a:gd name="txR" fmla="*/ 60 w 60"/>
                  <a:gd name="txB" fmla="*/ 58 h 58"/>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8">
                    <a:moveTo>
                      <a:pt x="60" y="30"/>
                    </a:moveTo>
                    <a:lnTo>
                      <a:pt x="59" y="24"/>
                    </a:lnTo>
                    <a:lnTo>
                      <a:pt x="57" y="18"/>
                    </a:lnTo>
                    <a:lnTo>
                      <a:pt x="54" y="12"/>
                    </a:lnTo>
                    <a:lnTo>
                      <a:pt x="51" y="8"/>
                    </a:lnTo>
                    <a:lnTo>
                      <a:pt x="46" y="4"/>
                    </a:lnTo>
                    <a:lnTo>
                      <a:pt x="41" y="2"/>
                    </a:lnTo>
                    <a:lnTo>
                      <a:pt x="36" y="0"/>
                    </a:lnTo>
                    <a:lnTo>
                      <a:pt x="30" y="0"/>
                    </a:lnTo>
                    <a:lnTo>
                      <a:pt x="18" y="2"/>
                    </a:lnTo>
                    <a:lnTo>
                      <a:pt x="8" y="8"/>
                    </a:lnTo>
                    <a:lnTo>
                      <a:pt x="2" y="18"/>
                    </a:lnTo>
                    <a:lnTo>
                      <a:pt x="0" y="30"/>
                    </a:lnTo>
                    <a:lnTo>
                      <a:pt x="1" y="35"/>
                    </a:lnTo>
                    <a:lnTo>
                      <a:pt x="2" y="40"/>
                    </a:lnTo>
                    <a:lnTo>
                      <a:pt x="4" y="46"/>
                    </a:lnTo>
                    <a:lnTo>
                      <a:pt x="8" y="50"/>
                    </a:lnTo>
                    <a:lnTo>
                      <a:pt x="12" y="54"/>
                    </a:lnTo>
                    <a:lnTo>
                      <a:pt x="18" y="56"/>
                    </a:lnTo>
                    <a:lnTo>
                      <a:pt x="24" y="58"/>
                    </a:lnTo>
                    <a:lnTo>
                      <a:pt x="30" y="58"/>
                    </a:lnTo>
                    <a:lnTo>
                      <a:pt x="36" y="58"/>
                    </a:lnTo>
                    <a:lnTo>
                      <a:pt x="41" y="56"/>
                    </a:lnTo>
                    <a:lnTo>
                      <a:pt x="46" y="54"/>
                    </a:lnTo>
                    <a:lnTo>
                      <a:pt x="51" y="50"/>
                    </a:lnTo>
                    <a:lnTo>
                      <a:pt x="54" y="46"/>
                    </a:lnTo>
                    <a:lnTo>
                      <a:pt x="57" y="40"/>
                    </a:lnTo>
                    <a:lnTo>
                      <a:pt x="59" y="35"/>
                    </a:lnTo>
                    <a:lnTo>
                      <a:pt x="60" y="30"/>
                    </a:lnTo>
                    <a:close/>
                  </a:path>
                </a:pathLst>
              </a:custGeom>
              <a:solidFill>
                <a:srgbClr val="6800E0">
                  <a:alpha val="100000"/>
                </a:srgbClr>
              </a:solidFill>
              <a:ln w="9525">
                <a:noFill/>
              </a:ln>
            </p:spPr>
            <p:txBody>
              <a:bodyPr/>
              <a:p>
                <a:endParaRPr lang="en-US"/>
              </a:p>
            </p:txBody>
          </p:sp>
          <p:sp>
            <p:nvSpPr>
              <p:cNvPr id="11403" name="Freeform 279"/>
              <p:cNvSpPr/>
              <p:nvPr/>
            </p:nvSpPr>
            <p:spPr>
              <a:xfrm>
                <a:off x="3850" y="3417"/>
                <a:ext cx="15" cy="14"/>
              </a:xfrm>
              <a:custGeom>
                <a:avLst/>
                <a:gdLst>
                  <a:gd name="txL" fmla="*/ 0 w 30"/>
                  <a:gd name="txT" fmla="*/ 0 h 28"/>
                  <a:gd name="txR" fmla="*/ 30 w 30"/>
                  <a:gd name="txB" fmla="*/ 28 h 28"/>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5"/>
                    </a:lnTo>
                    <a:lnTo>
                      <a:pt x="4" y="3"/>
                    </a:lnTo>
                    <a:lnTo>
                      <a:pt x="7" y="2"/>
                    </a:lnTo>
                    <a:lnTo>
                      <a:pt x="9" y="1"/>
                    </a:lnTo>
                    <a:lnTo>
                      <a:pt x="11" y="0"/>
                    </a:lnTo>
                    <a:lnTo>
                      <a:pt x="15" y="0"/>
                    </a:lnTo>
                    <a:lnTo>
                      <a:pt x="17" y="0"/>
                    </a:lnTo>
                    <a:lnTo>
                      <a:pt x="21" y="1"/>
                    </a:lnTo>
                    <a:lnTo>
                      <a:pt x="23" y="2"/>
                    </a:lnTo>
                    <a:lnTo>
                      <a:pt x="25" y="3"/>
                    </a:lnTo>
                    <a:lnTo>
                      <a:pt x="26" y="5"/>
                    </a:lnTo>
                    <a:lnTo>
                      <a:pt x="29" y="9"/>
                    </a:lnTo>
                    <a:lnTo>
                      <a:pt x="30" y="11"/>
                    </a:lnTo>
                    <a:lnTo>
                      <a:pt x="30" y="15"/>
                    </a:lnTo>
                    <a:lnTo>
                      <a:pt x="29" y="20"/>
                    </a:lnTo>
                    <a:lnTo>
                      <a:pt x="25" y="25"/>
                    </a:lnTo>
                    <a:lnTo>
                      <a:pt x="21" y="27"/>
                    </a:lnTo>
                    <a:lnTo>
                      <a:pt x="15" y="28"/>
                    </a:lnTo>
                    <a:close/>
                  </a:path>
                </a:pathLst>
              </a:custGeom>
              <a:solidFill>
                <a:srgbClr val="FFFF93">
                  <a:alpha val="100000"/>
                </a:srgbClr>
              </a:solidFill>
              <a:ln w="9525">
                <a:noFill/>
              </a:ln>
            </p:spPr>
            <p:txBody>
              <a:bodyPr/>
              <a:p>
                <a:endParaRPr lang="en-US"/>
              </a:p>
            </p:txBody>
          </p:sp>
          <p:sp>
            <p:nvSpPr>
              <p:cNvPr id="11404" name="Freeform 280"/>
              <p:cNvSpPr/>
              <p:nvPr/>
            </p:nvSpPr>
            <p:spPr>
              <a:xfrm>
                <a:off x="3869" y="3310"/>
                <a:ext cx="30" cy="30"/>
              </a:xfrm>
              <a:custGeom>
                <a:avLst/>
                <a:gdLst>
                  <a:gd name="txL" fmla="*/ 0 w 60"/>
                  <a:gd name="txT" fmla="*/ 0 h 59"/>
                  <a:gd name="txR" fmla="*/ 60 w 60"/>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59">
                    <a:moveTo>
                      <a:pt x="60" y="29"/>
                    </a:moveTo>
                    <a:lnTo>
                      <a:pt x="59" y="24"/>
                    </a:lnTo>
                    <a:lnTo>
                      <a:pt x="57" y="19"/>
                    </a:lnTo>
                    <a:lnTo>
                      <a:pt x="54" y="13"/>
                    </a:lnTo>
                    <a:lnTo>
                      <a:pt x="50" y="9"/>
                    </a:lnTo>
                    <a:lnTo>
                      <a:pt x="46" y="5"/>
                    </a:lnTo>
                    <a:lnTo>
                      <a:pt x="41" y="3"/>
                    </a:lnTo>
                    <a:lnTo>
                      <a:pt x="36" y="0"/>
                    </a:lnTo>
                    <a:lnTo>
                      <a:pt x="30" y="0"/>
                    </a:lnTo>
                    <a:lnTo>
                      <a:pt x="18" y="3"/>
                    </a:lnTo>
                    <a:lnTo>
                      <a:pt x="9" y="9"/>
                    </a:lnTo>
                    <a:lnTo>
                      <a:pt x="2" y="18"/>
                    </a:lnTo>
                    <a:lnTo>
                      <a:pt x="0" y="29"/>
                    </a:lnTo>
                    <a:lnTo>
                      <a:pt x="1" y="35"/>
                    </a:lnTo>
                    <a:lnTo>
                      <a:pt x="2" y="41"/>
                    </a:lnTo>
                    <a:lnTo>
                      <a:pt x="6" y="47"/>
                    </a:lnTo>
                    <a:lnTo>
                      <a:pt x="9" y="51"/>
                    </a:lnTo>
                    <a:lnTo>
                      <a:pt x="14" y="55"/>
                    </a:lnTo>
                    <a:lnTo>
                      <a:pt x="18" y="57"/>
                    </a:lnTo>
                    <a:lnTo>
                      <a:pt x="24" y="59"/>
                    </a:lnTo>
                    <a:lnTo>
                      <a:pt x="30" y="59"/>
                    </a:lnTo>
                    <a:lnTo>
                      <a:pt x="36" y="59"/>
                    </a:lnTo>
                    <a:lnTo>
                      <a:pt x="41" y="57"/>
                    </a:lnTo>
                    <a:lnTo>
                      <a:pt x="46" y="55"/>
                    </a:lnTo>
                    <a:lnTo>
                      <a:pt x="50" y="51"/>
                    </a:lnTo>
                    <a:lnTo>
                      <a:pt x="54" y="47"/>
                    </a:lnTo>
                    <a:lnTo>
                      <a:pt x="57" y="41"/>
                    </a:lnTo>
                    <a:lnTo>
                      <a:pt x="59" y="35"/>
                    </a:lnTo>
                    <a:lnTo>
                      <a:pt x="60" y="29"/>
                    </a:lnTo>
                    <a:close/>
                  </a:path>
                </a:pathLst>
              </a:custGeom>
              <a:solidFill>
                <a:srgbClr val="5900BC">
                  <a:alpha val="100000"/>
                </a:srgbClr>
              </a:solidFill>
              <a:ln w="9525">
                <a:noFill/>
              </a:ln>
            </p:spPr>
            <p:txBody>
              <a:bodyPr/>
              <a:p>
                <a:endParaRPr lang="en-US"/>
              </a:p>
            </p:txBody>
          </p:sp>
          <p:sp>
            <p:nvSpPr>
              <p:cNvPr id="11405" name="Freeform 281"/>
              <p:cNvSpPr/>
              <p:nvPr/>
            </p:nvSpPr>
            <p:spPr>
              <a:xfrm>
                <a:off x="3876" y="3318"/>
                <a:ext cx="15" cy="14"/>
              </a:xfrm>
              <a:custGeom>
                <a:avLst/>
                <a:gdLst>
                  <a:gd name="txL" fmla="*/ 0 w 30"/>
                  <a:gd name="txT" fmla="*/ 0 h 29"/>
                  <a:gd name="txR" fmla="*/ 30 w 30"/>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30" h="29">
                    <a:moveTo>
                      <a:pt x="15" y="29"/>
                    </a:moveTo>
                    <a:lnTo>
                      <a:pt x="12" y="29"/>
                    </a:lnTo>
                    <a:lnTo>
                      <a:pt x="9" y="28"/>
                    </a:lnTo>
                    <a:lnTo>
                      <a:pt x="7" y="27"/>
                    </a:lnTo>
                    <a:lnTo>
                      <a:pt x="4" y="25"/>
                    </a:lnTo>
                    <a:lnTo>
                      <a:pt x="3" y="22"/>
                    </a:lnTo>
                    <a:lnTo>
                      <a:pt x="1" y="20"/>
                    </a:lnTo>
                    <a:lnTo>
                      <a:pt x="0" y="18"/>
                    </a:lnTo>
                    <a:lnTo>
                      <a:pt x="0" y="14"/>
                    </a:lnTo>
                    <a:lnTo>
                      <a:pt x="0" y="12"/>
                    </a:lnTo>
                    <a:lnTo>
                      <a:pt x="1" y="9"/>
                    </a:lnTo>
                    <a:lnTo>
                      <a:pt x="3" y="6"/>
                    </a:lnTo>
                    <a:lnTo>
                      <a:pt x="4" y="4"/>
                    </a:lnTo>
                    <a:lnTo>
                      <a:pt x="7" y="3"/>
                    </a:lnTo>
                    <a:lnTo>
                      <a:pt x="9" y="2"/>
                    </a:lnTo>
                    <a:lnTo>
                      <a:pt x="12" y="0"/>
                    </a:lnTo>
                    <a:lnTo>
                      <a:pt x="15" y="0"/>
                    </a:lnTo>
                    <a:lnTo>
                      <a:pt x="17" y="0"/>
                    </a:lnTo>
                    <a:lnTo>
                      <a:pt x="21" y="2"/>
                    </a:lnTo>
                    <a:lnTo>
                      <a:pt x="23" y="3"/>
                    </a:lnTo>
                    <a:lnTo>
                      <a:pt x="25" y="4"/>
                    </a:lnTo>
                    <a:lnTo>
                      <a:pt x="26" y="6"/>
                    </a:lnTo>
                    <a:lnTo>
                      <a:pt x="29" y="9"/>
                    </a:lnTo>
                    <a:lnTo>
                      <a:pt x="30" y="12"/>
                    </a:lnTo>
                    <a:lnTo>
                      <a:pt x="30" y="14"/>
                    </a:lnTo>
                    <a:lnTo>
                      <a:pt x="29" y="20"/>
                    </a:lnTo>
                    <a:lnTo>
                      <a:pt x="25" y="25"/>
                    </a:lnTo>
                    <a:lnTo>
                      <a:pt x="21" y="28"/>
                    </a:lnTo>
                    <a:lnTo>
                      <a:pt x="15" y="29"/>
                    </a:lnTo>
                    <a:close/>
                  </a:path>
                </a:pathLst>
              </a:custGeom>
              <a:solidFill>
                <a:srgbClr val="FFFF93">
                  <a:alpha val="100000"/>
                </a:srgbClr>
              </a:solidFill>
              <a:ln w="9525">
                <a:noFill/>
              </a:ln>
            </p:spPr>
            <p:txBody>
              <a:bodyPr/>
              <a:p>
                <a:endParaRPr lang="en-US"/>
              </a:p>
            </p:txBody>
          </p:sp>
          <p:sp>
            <p:nvSpPr>
              <p:cNvPr id="11406" name="Freeform 282"/>
              <p:cNvSpPr/>
              <p:nvPr/>
            </p:nvSpPr>
            <p:spPr>
              <a:xfrm>
                <a:off x="3869" y="3182"/>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4"/>
                    </a:lnTo>
                    <a:lnTo>
                      <a:pt x="57" y="18"/>
                    </a:lnTo>
                    <a:lnTo>
                      <a:pt x="54" y="13"/>
                    </a:lnTo>
                    <a:lnTo>
                      <a:pt x="50" y="9"/>
                    </a:lnTo>
                    <a:lnTo>
                      <a:pt x="46" y="5"/>
                    </a:lnTo>
                    <a:lnTo>
                      <a:pt x="41" y="2"/>
                    </a:lnTo>
                    <a:lnTo>
                      <a:pt x="36" y="1"/>
                    </a:lnTo>
                    <a:lnTo>
                      <a:pt x="30" y="0"/>
                    </a:lnTo>
                    <a:lnTo>
                      <a:pt x="18" y="2"/>
                    </a:lnTo>
                    <a:lnTo>
                      <a:pt x="9" y="9"/>
                    </a:lnTo>
                    <a:lnTo>
                      <a:pt x="2" y="18"/>
                    </a:lnTo>
                    <a:lnTo>
                      <a:pt x="0" y="30"/>
                    </a:lnTo>
                    <a:lnTo>
                      <a:pt x="1" y="35"/>
                    </a:lnTo>
                    <a:lnTo>
                      <a:pt x="2" y="41"/>
                    </a:lnTo>
                    <a:lnTo>
                      <a:pt x="6" y="47"/>
                    </a:lnTo>
                    <a:lnTo>
                      <a:pt x="9" y="51"/>
                    </a:lnTo>
                    <a:lnTo>
                      <a:pt x="14" y="55"/>
                    </a:lnTo>
                    <a:lnTo>
                      <a:pt x="18" y="57"/>
                    </a:lnTo>
                    <a:lnTo>
                      <a:pt x="24" y="58"/>
                    </a:lnTo>
                    <a:lnTo>
                      <a:pt x="30" y="60"/>
                    </a:lnTo>
                    <a:lnTo>
                      <a:pt x="36" y="58"/>
                    </a:lnTo>
                    <a:lnTo>
                      <a:pt x="41" y="57"/>
                    </a:lnTo>
                    <a:lnTo>
                      <a:pt x="46" y="55"/>
                    </a:lnTo>
                    <a:lnTo>
                      <a:pt x="50" y="51"/>
                    </a:lnTo>
                    <a:lnTo>
                      <a:pt x="54" y="47"/>
                    </a:lnTo>
                    <a:lnTo>
                      <a:pt x="57" y="41"/>
                    </a:lnTo>
                    <a:lnTo>
                      <a:pt x="59" y="35"/>
                    </a:lnTo>
                    <a:lnTo>
                      <a:pt x="60" y="30"/>
                    </a:lnTo>
                    <a:close/>
                  </a:path>
                </a:pathLst>
              </a:custGeom>
              <a:solidFill>
                <a:srgbClr val="5900BC">
                  <a:alpha val="100000"/>
                </a:srgbClr>
              </a:solidFill>
              <a:ln w="9525">
                <a:noFill/>
              </a:ln>
            </p:spPr>
            <p:txBody>
              <a:bodyPr/>
              <a:p>
                <a:endParaRPr lang="en-US"/>
              </a:p>
            </p:txBody>
          </p:sp>
          <p:sp>
            <p:nvSpPr>
              <p:cNvPr id="11407" name="Freeform 283"/>
              <p:cNvSpPr/>
              <p:nvPr/>
            </p:nvSpPr>
            <p:spPr>
              <a:xfrm>
                <a:off x="3876" y="3189"/>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2" y="30"/>
                    </a:lnTo>
                    <a:lnTo>
                      <a:pt x="9" y="28"/>
                    </a:lnTo>
                    <a:lnTo>
                      <a:pt x="7" y="27"/>
                    </a:lnTo>
                    <a:lnTo>
                      <a:pt x="4" y="25"/>
                    </a:lnTo>
                    <a:lnTo>
                      <a:pt x="3" y="23"/>
                    </a:lnTo>
                    <a:lnTo>
                      <a:pt x="1" y="20"/>
                    </a:lnTo>
                    <a:lnTo>
                      <a:pt x="0" y="18"/>
                    </a:lnTo>
                    <a:lnTo>
                      <a:pt x="0" y="15"/>
                    </a:lnTo>
                    <a:lnTo>
                      <a:pt x="0" y="12"/>
                    </a:lnTo>
                    <a:lnTo>
                      <a:pt x="1" y="9"/>
                    </a:lnTo>
                    <a:lnTo>
                      <a:pt x="3" y="7"/>
                    </a:lnTo>
                    <a:lnTo>
                      <a:pt x="4" y="4"/>
                    </a:lnTo>
                    <a:lnTo>
                      <a:pt x="7" y="3"/>
                    </a:lnTo>
                    <a:lnTo>
                      <a:pt x="9" y="1"/>
                    </a:lnTo>
                    <a:lnTo>
                      <a:pt x="12" y="0"/>
                    </a:lnTo>
                    <a:lnTo>
                      <a:pt x="15" y="0"/>
                    </a:lnTo>
                    <a:lnTo>
                      <a:pt x="17" y="0"/>
                    </a:lnTo>
                    <a:lnTo>
                      <a:pt x="21" y="1"/>
                    </a:lnTo>
                    <a:lnTo>
                      <a:pt x="23" y="3"/>
                    </a:lnTo>
                    <a:lnTo>
                      <a:pt x="25" y="4"/>
                    </a:lnTo>
                    <a:lnTo>
                      <a:pt x="26" y="7"/>
                    </a:lnTo>
                    <a:lnTo>
                      <a:pt x="29" y="9"/>
                    </a:lnTo>
                    <a:lnTo>
                      <a:pt x="30" y="12"/>
                    </a:lnTo>
                    <a:lnTo>
                      <a:pt x="30" y="15"/>
                    </a:lnTo>
                    <a:lnTo>
                      <a:pt x="29" y="20"/>
                    </a:lnTo>
                    <a:lnTo>
                      <a:pt x="25" y="25"/>
                    </a:lnTo>
                    <a:lnTo>
                      <a:pt x="21" y="28"/>
                    </a:lnTo>
                    <a:lnTo>
                      <a:pt x="15" y="30"/>
                    </a:lnTo>
                    <a:close/>
                  </a:path>
                </a:pathLst>
              </a:custGeom>
              <a:solidFill>
                <a:srgbClr val="FFFF93">
                  <a:alpha val="100000"/>
                </a:srgbClr>
              </a:solidFill>
              <a:ln w="9525">
                <a:noFill/>
              </a:ln>
            </p:spPr>
            <p:txBody>
              <a:bodyPr/>
              <a:p>
                <a:endParaRPr lang="en-US"/>
              </a:p>
            </p:txBody>
          </p:sp>
          <p:sp>
            <p:nvSpPr>
              <p:cNvPr id="11408" name="Freeform 284"/>
              <p:cNvSpPr/>
              <p:nvPr/>
            </p:nvSpPr>
            <p:spPr>
              <a:xfrm>
                <a:off x="2809" y="3310"/>
                <a:ext cx="29" cy="30"/>
              </a:xfrm>
              <a:custGeom>
                <a:avLst/>
                <a:gdLst>
                  <a:gd name="txL" fmla="*/ 0 w 58"/>
                  <a:gd name="txT" fmla="*/ 0 h 59"/>
                  <a:gd name="txR" fmla="*/ 58 w 58"/>
                  <a:gd name="txB" fmla="*/ 59 h 59"/>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58" h="59">
                    <a:moveTo>
                      <a:pt x="58" y="29"/>
                    </a:moveTo>
                    <a:lnTo>
                      <a:pt x="58" y="24"/>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7"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alpha val="100000"/>
                </a:srgbClr>
              </a:solidFill>
              <a:ln w="9525">
                <a:noFill/>
              </a:ln>
            </p:spPr>
            <p:txBody>
              <a:bodyPr/>
              <a:p>
                <a:endParaRPr lang="en-US"/>
              </a:p>
            </p:txBody>
          </p:sp>
          <p:sp>
            <p:nvSpPr>
              <p:cNvPr id="11409" name="Freeform 285"/>
              <p:cNvSpPr/>
              <p:nvPr/>
            </p:nvSpPr>
            <p:spPr>
              <a:xfrm>
                <a:off x="2816" y="3318"/>
                <a:ext cx="15" cy="14"/>
              </a:xfrm>
              <a:custGeom>
                <a:avLst/>
                <a:gdLst>
                  <a:gd name="txL" fmla="*/ 0 w 29"/>
                  <a:gd name="txT" fmla="*/ 0 h 29"/>
                  <a:gd name="txR" fmla="*/ 29 w 29"/>
                  <a:gd name="txB" fmla="*/ 29 h 29"/>
                </a:gdLst>
                <a:ahLst/>
                <a:cxnLst>
                  <a:cxn ang="0">
                    <a:pos x="1" y="0"/>
                  </a:cxn>
                  <a:cxn ang="0">
                    <a:pos x="1" y="0"/>
                  </a:cxn>
                  <a:cxn ang="0">
                    <a:pos x="1" y="0"/>
                  </a:cxn>
                  <a:cxn ang="0">
                    <a:pos x="1" y="0"/>
                  </a:cxn>
                  <a:cxn ang="0">
                    <a:pos x="1" y="0"/>
                  </a:cxn>
                  <a:cxn ang="0">
                    <a:pos x="1" y="0"/>
                  </a:cxn>
                  <a:cxn ang="0">
                    <a:pos x="1" y="0"/>
                  </a:cxn>
                  <a:cxn ang="0">
                    <a:pos x="0" y="0"/>
                  </a:cxn>
                  <a:cxn ang="0">
                    <a:pos x="0" y="0"/>
                  </a:cxn>
                  <a:cxn ang="0">
                    <a:pos x="0"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 ang="0">
                    <a:pos x="1" y="0"/>
                  </a:cxn>
                </a:cxnLst>
                <a:rect l="txL" t="txT" r="txR" b="txB"/>
                <a:pathLst>
                  <a:path w="29" h="29">
                    <a:moveTo>
                      <a:pt x="14" y="29"/>
                    </a:moveTo>
                    <a:lnTo>
                      <a:pt x="12" y="29"/>
                    </a:lnTo>
                    <a:lnTo>
                      <a:pt x="10" y="28"/>
                    </a:lnTo>
                    <a:lnTo>
                      <a:pt x="6" y="27"/>
                    </a:lnTo>
                    <a:lnTo>
                      <a:pt x="4" y="25"/>
                    </a:lnTo>
                    <a:lnTo>
                      <a:pt x="3" y="22"/>
                    </a:lnTo>
                    <a:lnTo>
                      <a:pt x="2" y="20"/>
                    </a:lnTo>
                    <a:lnTo>
                      <a:pt x="0" y="18"/>
                    </a:lnTo>
                    <a:lnTo>
                      <a:pt x="0" y="14"/>
                    </a:lnTo>
                    <a:lnTo>
                      <a:pt x="0" y="12"/>
                    </a:lnTo>
                    <a:lnTo>
                      <a:pt x="2" y="9"/>
                    </a:lnTo>
                    <a:lnTo>
                      <a:pt x="3" y="6"/>
                    </a:lnTo>
                    <a:lnTo>
                      <a:pt x="4" y="4"/>
                    </a:lnTo>
                    <a:lnTo>
                      <a:pt x="6" y="3"/>
                    </a:lnTo>
                    <a:lnTo>
                      <a:pt x="10" y="2"/>
                    </a:lnTo>
                    <a:lnTo>
                      <a:pt x="12" y="0"/>
                    </a:lnTo>
                    <a:lnTo>
                      <a:pt x="14" y="0"/>
                    </a:lnTo>
                    <a:lnTo>
                      <a:pt x="18" y="0"/>
                    </a:lnTo>
                    <a:lnTo>
                      <a:pt x="20" y="2"/>
                    </a:lnTo>
                    <a:lnTo>
                      <a:pt x="22" y="3"/>
                    </a:lnTo>
                    <a:lnTo>
                      <a:pt x="25" y="4"/>
                    </a:lnTo>
                    <a:lnTo>
                      <a:pt x="27" y="6"/>
                    </a:lnTo>
                    <a:lnTo>
                      <a:pt x="28" y="9"/>
                    </a:lnTo>
                    <a:lnTo>
                      <a:pt x="29" y="12"/>
                    </a:lnTo>
                    <a:lnTo>
                      <a:pt x="29" y="14"/>
                    </a:lnTo>
                    <a:lnTo>
                      <a:pt x="28" y="20"/>
                    </a:lnTo>
                    <a:lnTo>
                      <a:pt x="25" y="25"/>
                    </a:lnTo>
                    <a:lnTo>
                      <a:pt x="20" y="28"/>
                    </a:lnTo>
                    <a:lnTo>
                      <a:pt x="14" y="29"/>
                    </a:lnTo>
                    <a:close/>
                  </a:path>
                </a:pathLst>
              </a:custGeom>
              <a:solidFill>
                <a:srgbClr val="FFFF93">
                  <a:alpha val="100000"/>
                </a:srgbClr>
              </a:solidFill>
              <a:ln w="9525">
                <a:noFill/>
              </a:ln>
            </p:spPr>
            <p:txBody>
              <a:bodyPr/>
              <a:p>
                <a:endParaRPr lang="en-US"/>
              </a:p>
            </p:txBody>
          </p:sp>
          <p:sp>
            <p:nvSpPr>
              <p:cNvPr id="11410" name="Freeform 286"/>
              <p:cNvSpPr/>
              <p:nvPr/>
            </p:nvSpPr>
            <p:spPr>
              <a:xfrm>
                <a:off x="2947" y="2236"/>
                <a:ext cx="30" cy="30"/>
              </a:xfrm>
              <a:custGeom>
                <a:avLst/>
                <a:gdLst>
                  <a:gd name="txL" fmla="*/ 0 w 60"/>
                  <a:gd name="txT" fmla="*/ 0 h 60"/>
                  <a:gd name="txR" fmla="*/ 60 w 60"/>
                  <a:gd name="txB" fmla="*/ 60 h 60"/>
                </a:gdLst>
                <a:ahLst/>
                <a:cxnLst>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60" h="60">
                    <a:moveTo>
                      <a:pt x="60" y="30"/>
                    </a:moveTo>
                    <a:lnTo>
                      <a:pt x="59" y="25"/>
                    </a:lnTo>
                    <a:lnTo>
                      <a:pt x="58" y="19"/>
                    </a:lnTo>
                    <a:lnTo>
                      <a:pt x="54" y="13"/>
                    </a:lnTo>
                    <a:lnTo>
                      <a:pt x="51" y="8"/>
                    </a:lnTo>
                    <a:lnTo>
                      <a:pt x="46" y="5"/>
                    </a:lnTo>
                    <a:lnTo>
                      <a:pt x="41" y="3"/>
                    </a:lnTo>
                    <a:lnTo>
                      <a:pt x="36" y="0"/>
                    </a:lnTo>
                    <a:lnTo>
                      <a:pt x="30" y="0"/>
                    </a:lnTo>
                    <a:lnTo>
                      <a:pt x="18" y="3"/>
                    </a:lnTo>
                    <a:lnTo>
                      <a:pt x="9" y="8"/>
                    </a:lnTo>
                    <a:lnTo>
                      <a:pt x="2" y="19"/>
                    </a:lnTo>
                    <a:lnTo>
                      <a:pt x="0" y="30"/>
                    </a:lnTo>
                    <a:lnTo>
                      <a:pt x="1" y="36"/>
                    </a:lnTo>
                    <a:lnTo>
                      <a:pt x="2" y="42"/>
                    </a:lnTo>
                    <a:lnTo>
                      <a:pt x="6" y="47"/>
                    </a:lnTo>
                    <a:lnTo>
                      <a:pt x="9" y="51"/>
                    </a:lnTo>
                    <a:lnTo>
                      <a:pt x="14" y="55"/>
                    </a:lnTo>
                    <a:lnTo>
                      <a:pt x="18" y="58"/>
                    </a:lnTo>
                    <a:lnTo>
                      <a:pt x="24" y="59"/>
                    </a:lnTo>
                    <a:lnTo>
                      <a:pt x="30" y="60"/>
                    </a:lnTo>
                    <a:lnTo>
                      <a:pt x="36" y="59"/>
                    </a:lnTo>
                    <a:lnTo>
                      <a:pt x="41" y="58"/>
                    </a:lnTo>
                    <a:lnTo>
                      <a:pt x="46" y="55"/>
                    </a:lnTo>
                    <a:lnTo>
                      <a:pt x="51" y="51"/>
                    </a:lnTo>
                    <a:lnTo>
                      <a:pt x="54" y="47"/>
                    </a:lnTo>
                    <a:lnTo>
                      <a:pt x="58" y="42"/>
                    </a:lnTo>
                    <a:lnTo>
                      <a:pt x="59" y="36"/>
                    </a:lnTo>
                    <a:lnTo>
                      <a:pt x="60" y="30"/>
                    </a:lnTo>
                    <a:close/>
                  </a:path>
                </a:pathLst>
              </a:custGeom>
              <a:solidFill>
                <a:srgbClr val="5900BC">
                  <a:alpha val="100000"/>
                </a:srgbClr>
              </a:solidFill>
              <a:ln w="9525">
                <a:noFill/>
              </a:ln>
            </p:spPr>
            <p:txBody>
              <a:bodyPr/>
              <a:p>
                <a:endParaRPr lang="en-US"/>
              </a:p>
            </p:txBody>
          </p:sp>
          <p:sp>
            <p:nvSpPr>
              <p:cNvPr id="11411" name="Freeform 287"/>
              <p:cNvSpPr/>
              <p:nvPr/>
            </p:nvSpPr>
            <p:spPr>
              <a:xfrm>
                <a:off x="2954" y="2244"/>
                <a:ext cx="15" cy="15"/>
              </a:xfrm>
              <a:custGeom>
                <a:avLst/>
                <a:gdLst>
                  <a:gd name="txL" fmla="*/ 0 w 30"/>
                  <a:gd name="txT" fmla="*/ 0 h 30"/>
                  <a:gd name="txR" fmla="*/ 30 w 30"/>
                  <a:gd name="txB" fmla="*/ 30 h 30"/>
                </a:gdLst>
                <a:ahLst/>
                <a:cxnLst>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txL" t="txT" r="txR" b="txB"/>
                <a:pathLst>
                  <a:path w="30" h="30">
                    <a:moveTo>
                      <a:pt x="15" y="30"/>
                    </a:moveTo>
                    <a:lnTo>
                      <a:pt x="13" y="30"/>
                    </a:lnTo>
                    <a:lnTo>
                      <a:pt x="10" y="29"/>
                    </a:lnTo>
                    <a:lnTo>
                      <a:pt x="7" y="27"/>
                    </a:lnTo>
                    <a:lnTo>
                      <a:pt x="5" y="26"/>
                    </a:lnTo>
                    <a:lnTo>
                      <a:pt x="3" y="23"/>
                    </a:lnTo>
                    <a:lnTo>
                      <a:pt x="1" y="20"/>
                    </a:lnTo>
                    <a:lnTo>
                      <a:pt x="0" y="18"/>
                    </a:lnTo>
                    <a:lnTo>
                      <a:pt x="0" y="15"/>
                    </a:lnTo>
                    <a:lnTo>
                      <a:pt x="0" y="12"/>
                    </a:lnTo>
                    <a:lnTo>
                      <a:pt x="1" y="10"/>
                    </a:lnTo>
                    <a:lnTo>
                      <a:pt x="3" y="7"/>
                    </a:lnTo>
                    <a:lnTo>
                      <a:pt x="5" y="5"/>
                    </a:lnTo>
                    <a:lnTo>
                      <a:pt x="7" y="3"/>
                    </a:lnTo>
                    <a:lnTo>
                      <a:pt x="10" y="2"/>
                    </a:lnTo>
                    <a:lnTo>
                      <a:pt x="13" y="0"/>
                    </a:lnTo>
                    <a:lnTo>
                      <a:pt x="15" y="0"/>
                    </a:lnTo>
                    <a:lnTo>
                      <a:pt x="18"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alpha val="100000"/>
                </a:srgbClr>
              </a:solidFill>
              <a:ln w="9525">
                <a:noFill/>
              </a:ln>
            </p:spPr>
            <p:txBody>
              <a:bodyPr/>
              <a:p>
                <a:endParaRPr lang="en-US"/>
              </a:p>
            </p:txBody>
          </p:sp>
        </p:grpSp>
      </p:grpSp>
      <p:sp>
        <p:nvSpPr>
          <p:cNvPr id="286" name="Text Box 3"/>
          <p:cNvSpPr txBox="1"/>
          <p:nvPr/>
        </p:nvSpPr>
        <p:spPr>
          <a:xfrm>
            <a:off x="2209800" y="1447800"/>
            <a:ext cx="4994275" cy="523875"/>
          </a:xfrm>
          <a:prstGeom prst="rect">
            <a:avLst/>
          </a:prstGeom>
          <a:solidFill>
            <a:srgbClr val="3366FF"/>
          </a:solidFill>
          <a:ln w="9525" cap="flat" cmpd="sng">
            <a:solidFill>
              <a:srgbClr val="FF0000"/>
            </a:solidFill>
            <a:prstDash val="solid"/>
            <a:miter/>
            <a:headEnd type="none" w="med" len="med"/>
            <a:tailEnd type="none" w="med" len="med"/>
          </a:ln>
        </p:spPr>
        <p:txBody>
          <a:bodyPr>
            <a:spAutoFit/>
          </a:bodyPr>
          <a:p>
            <a:pPr algn="ctr">
              <a:spcBef>
                <a:spcPct val="50000"/>
              </a:spcBef>
            </a:pPr>
            <a:r>
              <a:rPr sz="2800" b="1" dirty="0">
                <a:solidFill>
                  <a:srgbClr val="FFFF00"/>
                </a:solidFill>
                <a:latin typeface="Arial" panose="020B0604020202020204" pitchFamily="34" charset="0"/>
                <a:cs typeface="Arial" panose="020B0604020202020204" pitchFamily="34" charset="0"/>
              </a:rPr>
              <a:t>LUYỆN TẬP, VẬN DỤNG:</a:t>
            </a:r>
            <a:endParaRPr sz="2800" b="1" dirty="0">
              <a:solidFill>
                <a:srgbClr val="FFFF00"/>
              </a:solidFill>
              <a:latin typeface="Arial" panose="020B0604020202020204" pitchFamily="34" charset="0"/>
              <a:ea typeface="Arial" panose="020B0604020202020204" pitchFamily="34" charset="0"/>
            </a:endParaRPr>
          </a:p>
        </p:txBody>
      </p:sp>
      <p:sp>
        <p:nvSpPr>
          <p:cNvPr id="11268" name="Text Box 290" descr="Parchment"/>
          <p:cNvSpPr txBox="1"/>
          <p:nvPr/>
        </p:nvSpPr>
        <p:spPr>
          <a:xfrm>
            <a:off x="630238" y="2743200"/>
            <a:ext cx="8153400" cy="1384300"/>
          </a:xfrm>
          <a:prstGeom prst="rect">
            <a:avLst/>
          </a:prstGeom>
          <a:blipFill rotWithShape="1">
            <a:blip r:embed="rId2"/>
          </a:blipFill>
          <a:ln w="38100" cap="flat" cmpd="dbl">
            <a:solidFill>
              <a:srgbClr val="FF00FF"/>
            </a:solidFill>
            <a:prstDash val="solid"/>
            <a:miter/>
            <a:headEnd type="none" w="med" len="med"/>
            <a:tailEnd type="none" w="med" len="med"/>
          </a:ln>
        </p:spPr>
        <p:txBody>
          <a:bodyPr>
            <a:spAutoFit/>
          </a:bodyPr>
          <a:p>
            <a:pPr eaLnBrk="0" hangingPunct="0"/>
            <a:r>
              <a:rPr sz="2800" dirty="0">
                <a:latin typeface="Times New Roman" panose="02020603050405020304" pitchFamily="18" charset="0"/>
              </a:rPr>
              <a:t>  Em đã được tham gia nhiều lễ hội truyền thống của quê hương. Hãy v</a:t>
            </a:r>
            <a:r>
              <a:rPr lang="vi-VN" altLang="x-none" sz="2800" dirty="0">
                <a:latin typeface="Times New Roman" panose="02020603050405020304" pitchFamily="18" charset="0"/>
              </a:rPr>
              <a:t>iết đoạn văn (từ 5 – </a:t>
            </a:r>
            <a:r>
              <a:rPr sz="2800" dirty="0">
                <a:latin typeface="Times New Roman" panose="02020603050405020304" pitchFamily="18" charset="0"/>
              </a:rPr>
              <a:t>7</a:t>
            </a:r>
            <a:r>
              <a:rPr lang="vi-VN" altLang="x-none" sz="2800" dirty="0">
                <a:latin typeface="Times New Roman" panose="02020603050405020304" pitchFamily="18" charset="0"/>
              </a:rPr>
              <a:t> câu) </a:t>
            </a:r>
            <a:r>
              <a:rPr sz="2800" dirty="0">
                <a:latin typeface="Times New Roman" panose="02020603050405020304" pitchFamily="18" charset="0"/>
              </a:rPr>
              <a:t>nêu những suy nghĩ của mình về các lễ hội truyền thống đó</a:t>
            </a:r>
            <a:r>
              <a:rPr lang="vi-VN" altLang="x-none" sz="2800" dirty="0">
                <a:latin typeface="Times New Roman" panose="02020603050405020304" pitchFamily="18" charset="0"/>
              </a:rPr>
              <a:t>.</a:t>
            </a:r>
            <a:endParaRPr sz="2800" dirty="0">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286"/>
                                        </p:tgtEl>
                                        <p:attrNameLst>
                                          <p:attrName>style.visibility</p:attrName>
                                        </p:attrNameLst>
                                      </p:cBhvr>
                                      <p:to>
                                        <p:strVal val="visible"/>
                                      </p:to>
                                    </p:set>
                                    <p:anim calcmode="discrete" valueType="clr">
                                      <p:cBhvr override="childStyle">
                                        <p:cTn id="7" dur="80"/>
                                        <p:tgtEl>
                                          <p:spTgt spid="286"/>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86"/>
                                        </p:tgtEl>
                                        <p:attrNameLst>
                                          <p:attrName>fillcolor</p:attrName>
                                        </p:attrNameLst>
                                      </p:cBhvr>
                                      <p:tavLst>
                                        <p:tav tm="0">
                                          <p:val>
                                            <p:clrVal>
                                              <a:schemeClr val="accent2"/>
                                            </p:clrVal>
                                          </p:val>
                                        </p:tav>
                                        <p:tav tm="50000">
                                          <p:val>
                                            <p:clrVal>
                                              <a:schemeClr val="hlink"/>
                                            </p:clrVal>
                                          </p:val>
                                        </p:tav>
                                      </p:tavLst>
                                    </p:anim>
                                    <p:set>
                                      <p:cBhvr>
                                        <p:cTn id="9" dur="80"/>
                                        <p:tgtEl>
                                          <p:spTgt spid="28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3358</Words>
  <Application>WPS Presentation</Application>
  <PresentationFormat>On-screen Show (4:3)</PresentationFormat>
  <Paragraphs>168</Paragraphs>
  <Slides>9</Slides>
  <Notes>1</Notes>
  <HiddenSlides>0</HiddenSlides>
  <MMClips>1</MMClips>
  <ScaleCrop>false</ScaleCrop>
  <HeadingPairs>
    <vt:vector size="6" baseType="variant">
      <vt:variant>
        <vt:lpstr>已用的字体</vt:lpstr>
      </vt:variant>
      <vt:variant>
        <vt:i4>8</vt:i4>
      </vt:variant>
      <vt:variant>
        <vt:lpstr>主题</vt:lpstr>
      </vt:variant>
      <vt:variant>
        <vt:i4>2</vt:i4>
      </vt:variant>
      <vt:variant>
        <vt:lpstr>幻灯片标题</vt:lpstr>
      </vt:variant>
      <vt:variant>
        <vt:i4>9</vt:i4>
      </vt:variant>
    </vt:vector>
  </HeadingPairs>
  <TitlesOfParts>
    <vt:vector size="19" baseType="lpstr">
      <vt:lpstr>Arial</vt:lpstr>
      <vt:lpstr>SimSun</vt:lpstr>
      <vt:lpstr>Wingdings</vt:lpstr>
      <vt:lpstr>Times New Roman</vt:lpstr>
      <vt:lpstr>Calibri</vt:lpstr>
      <vt:lpstr>Wingdings 2</vt:lpstr>
      <vt:lpstr>Microsoft YaHei</vt:lpstr>
      <vt:lpstr>Arial Unicode MS</vt:lpstr>
      <vt:lpstr>Default Design</vt:lpstr>
      <vt:lpstr>1_Default Design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164A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NGUYEN THI THU HANGl</dc:creator>
  <cp:lastModifiedBy>Đậu Đậu</cp:lastModifiedBy>
  <cp:revision>231</cp:revision>
  <dcterms:created xsi:type="dcterms:W3CDTF">2008-09-02T12:10:07Z</dcterms:created>
  <dcterms:modified xsi:type="dcterms:W3CDTF">2022-11-23T15:17:16Z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DCAD6E6D791D464EAB22B22982F59719</vt:lpwstr>
  </property>
  <property fmtid="{D5CDD505-2E9C-101B-9397-08002B2CF9AE}" pid="3" name="KSOProductBuildVer">
    <vt:lpwstr>1033-11.2.0.11380</vt:lpwstr>
  </property>
</Properties>
</file>