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8" r:id="rId4"/>
    <p:sldId id="259" r:id="rId5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7c61c8d-90da-4db0-8c2d-927aa9902026}">
          <p14:sldIdLst>
            <p14:sldId id="256"/>
            <p14:sldId id="258"/>
            <p14:sldId id="259"/>
            <p14:sldId id="260"/>
            <p14:sldId id="261"/>
            <p14:sldId id="262"/>
            <p14:sldId id="263"/>
          </p14:sldIdLst>
        </p14:section>
        <p14:section name="Untitled Section" id="{62e5917c-0f90-4543-97be-cd3f4bac837e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-17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C5778-9AF1-4499-9BE7-718D9700A049}" type="datetimeFigureOut">
              <a:rPr lang="vi-VN" smtClean="0"/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83C35-0EB6-42B5-9E99-2CCF92C096A3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B83C35-0EB6-42B5-9E99-2CCF92C096A3}" type="slidenum">
              <a:rPr lang="vi-VN" smtClean="0"/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A0AD8-DF70-4E59-A7F7-BADFF5F19CFF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DB3F9-AE64-4B68-AE75-ADD78CC9DD6A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4866" y="1122363"/>
            <a:ext cx="8983133" cy="1095904"/>
          </a:xfrm>
        </p:spPr>
        <p:txBody>
          <a:bodyPr/>
          <a:lstStyle/>
          <a:p>
            <a:r>
              <a:rPr lang="en-US" sz="6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EM BÉ THÔNG MINH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2628054"/>
            <a:ext cx="9228666" cy="40233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405880" cy="435133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1. </a:t>
            </a:r>
            <a:r>
              <a:rPr lang="en-US" sz="36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Người</a:t>
            </a:r>
            <a:r>
              <a:rPr lang="en-US" sz="36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kể</a:t>
            </a:r>
            <a:r>
              <a:rPr lang="en-US" sz="36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chuyện</a:t>
            </a:r>
            <a:endParaRPr lang="vi-VN" sz="3600" kern="1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Đây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lời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người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kể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chuyện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vì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đây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phần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lời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người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kể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đang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tường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thuật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lại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việc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diễn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ra. </a:t>
            </a:r>
            <a:endParaRPr lang="vi-VN" sz="3600" b="1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1178561"/>
            <a:ext cx="10429240" cy="499840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2. </a:t>
            </a:r>
            <a:r>
              <a:rPr lang="en-US" sz="40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nhân</a:t>
            </a:r>
            <a:r>
              <a:rPr lang="en-US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vật</a:t>
            </a:r>
            <a:endParaRPr lang="vi-VN" sz="4000" kern="1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a. </a:t>
            </a:r>
            <a:r>
              <a:rPr lang="en-US" sz="40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Kiểu</a:t>
            </a:r>
            <a:r>
              <a:rPr lang="en-US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nhân</a:t>
            </a:r>
            <a:r>
              <a:rPr lang="en-US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vật</a:t>
            </a:r>
            <a:endParaRPr lang="vi-VN" sz="4000" kern="1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40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40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Nhân</a:t>
            </a:r>
            <a:r>
              <a:rPr lang="en-US" sz="40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vật</a:t>
            </a:r>
            <a:r>
              <a:rPr lang="en-US" sz="40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thông</a:t>
            </a:r>
            <a:r>
              <a:rPr lang="en-US" sz="40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minh</a:t>
            </a:r>
            <a:r>
              <a:rPr lang="en-US" sz="40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endParaRPr lang="vi-VN" sz="4000" b="1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b. </a:t>
            </a:r>
            <a:r>
              <a:rPr lang="en-US" sz="40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Phẩm</a:t>
            </a:r>
            <a:r>
              <a:rPr lang="en-US" sz="40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0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chất</a:t>
            </a:r>
            <a:endParaRPr lang="vi-VN" sz="4000" kern="1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vi-V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520" y="1134746"/>
            <a:ext cx="5781040" cy="5598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61999" y="365126"/>
          <a:ext cx="10515599" cy="6233940"/>
        </p:xfrm>
        <a:graphic>
          <a:graphicData uri="http://schemas.openxmlformats.org/drawingml/2006/table">
            <a:tbl>
              <a:tblPr/>
              <a:tblGrid>
                <a:gridCol w="1377115"/>
                <a:gridCol w="4246340"/>
                <a:gridCol w="2963594"/>
                <a:gridCol w="1928550"/>
              </a:tblGrid>
              <a:tr h="5135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400" b="1" i="1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Stt</a:t>
                      </a:r>
                      <a:endParaRPr lang="vi-VN" sz="2400" b="1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400" b="1" i="1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Thử</a:t>
                      </a:r>
                      <a:r>
                        <a:rPr lang="en-US" sz="2400" b="1" i="1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thách</a:t>
                      </a:r>
                      <a:endParaRPr lang="vi-VN" sz="2400" b="1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400" b="1" i="1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400" b="1" i="1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quả</a:t>
                      </a:r>
                      <a:endParaRPr lang="vi-VN" sz="2400" b="1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b="1" i="1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000" b="1" i="1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chất</a:t>
                      </a:r>
                      <a:endParaRPr lang="vi-VN" sz="2000" b="1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01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vi-VN" sz="2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phi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cha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cậu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cày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mỗi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mấy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đường</a:t>
                      </a:r>
                      <a:endParaRPr lang="vi-VN" sz="20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vặn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: “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Ngựa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ông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mấy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bước</a:t>
                      </a: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?”</a:t>
                      </a:r>
                      <a:endParaRPr lang="vi-VN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minh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phản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nhanh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nhẹn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nhưng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rất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hồn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.</a:t>
                      </a:r>
                      <a:endParaRPr lang="vi-VN" sz="20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859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vi-VN" sz="2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vua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làng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cậu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đực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đẻ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con</a:t>
                      </a:r>
                      <a:endParaRPr lang="vi-VN" sz="20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Lẻn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rồng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khóc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um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: “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chết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sớm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cha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chịu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đẻ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con.”</a:t>
                      </a:r>
                      <a:endParaRPr lang="vi-VN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-&gt;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Đưa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vua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gài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bẫy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ra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vô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vi-VN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</a:tr>
              <a:tr h="13567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vi-VN" sz="2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dọn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cỗ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ăn</a:t>
                      </a:r>
                      <a:endParaRPr lang="vi-VN" sz="20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vi-VN" sz="20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Đưa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kim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khâu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xin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dao</a:t>
                      </a:r>
                      <a:endParaRPr lang="vi-VN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-&gt;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đố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đố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.</a:t>
                      </a:r>
                      <a:endParaRPr lang="vi-VN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</a:tr>
              <a:tr h="13567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4</a:t>
                      </a:r>
                      <a:endParaRPr lang="vi-VN" sz="2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Xâu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sợi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mềm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ruột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ốc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xoắn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.</a:t>
                      </a:r>
                      <a:endParaRPr lang="vi-VN" sz="20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vi-VN" sz="20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Vừa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vừa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khúc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dao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đố</a:t>
                      </a:r>
                      <a:endParaRPr lang="vi-VN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-&gt;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mẹo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xỏ</a:t>
                      </a: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chỉ</a:t>
                      </a:r>
                      <a:endParaRPr lang="vi-VN" sz="1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0674" marR="2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323080" cy="435133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8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=&gt;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thử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thách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truyện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ý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nghĩa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tình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huống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thuận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lợi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cho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nhân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vật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bộc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lộ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phẩm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chất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thông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minh</a:t>
            </a:r>
            <a:r>
              <a:rPr lang="en-US" sz="2800" b="1" i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vi-VN" sz="2400" b="1" kern="1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vi-V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400" y="874395"/>
            <a:ext cx="5842000" cy="5618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44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3. </a:t>
            </a:r>
            <a:r>
              <a:rPr lang="en-US" sz="44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Kết</a:t>
            </a:r>
            <a:r>
              <a:rPr lang="en-US" sz="44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thúc</a:t>
            </a:r>
            <a:r>
              <a:rPr lang="en-US" sz="44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truyện</a:t>
            </a:r>
            <a:endParaRPr lang="vi-VN" sz="4400" kern="1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44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Kết</a:t>
            </a: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thúc</a:t>
            </a: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44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hậu</a:t>
            </a:r>
            <a:endParaRPr lang="vi-VN" sz="44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44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-&gt; </a:t>
            </a:r>
            <a:r>
              <a:rPr lang="en-US" sz="44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Đặc</a:t>
            </a:r>
            <a:r>
              <a:rPr lang="en-US" sz="44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điểm</a:t>
            </a:r>
            <a:r>
              <a:rPr lang="en-US" sz="44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nổi</a:t>
            </a:r>
            <a:r>
              <a:rPr lang="en-US" sz="44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bật</a:t>
            </a:r>
            <a:r>
              <a:rPr lang="en-US" sz="44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44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truyện</a:t>
            </a:r>
            <a:r>
              <a:rPr lang="en-US" sz="44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cổ</a:t>
            </a:r>
            <a:r>
              <a:rPr lang="en-US" sz="4400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400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tích</a:t>
            </a:r>
            <a:endParaRPr lang="vi-VN" sz="4400" kern="1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643880" cy="435133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4. </a:t>
            </a:r>
            <a:r>
              <a:rPr lang="en-US" sz="48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Chủ</a:t>
            </a:r>
            <a:r>
              <a:rPr lang="en-US" sz="4800" b="1" kern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b="1" kern="1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đề</a:t>
            </a:r>
            <a:endParaRPr lang="vi-VN" sz="4800" kern="1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4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Đề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cao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thông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minh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trí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khôn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dân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kern="1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gian</a:t>
            </a:r>
            <a:r>
              <a:rPr lang="en-US" sz="48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vi-VN" sz="48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vi-V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840" y="1417319"/>
            <a:ext cx="5069840" cy="5075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1432</Words>
  <Application>WPS Presentation</Application>
  <PresentationFormat>Custom</PresentationFormat>
  <Paragraphs>69</Paragraphs>
  <Slides>7</Slides>
  <Notes>1</Notes>
  <HiddenSlides>0</HiddenSlides>
  <MMClips>1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Calibri Light</vt:lpstr>
      <vt:lpstr>Open Sans</vt:lpstr>
      <vt:lpstr>#9Slide03 Open Sans</vt:lpstr>
      <vt:lpstr>Algerian</vt:lpstr>
      <vt:lpstr>Aharoni</vt:lpstr>
      <vt:lpstr>Aztek</vt:lpstr>
      <vt:lpstr>Office Theme</vt:lpstr>
      <vt:lpstr>EM BÉ THÔNG MINH</vt:lpstr>
      <vt:lpstr>PowerPoint 演示文稿</vt:lpstr>
      <vt:lpstr>PowerPoint 演示文稿</vt:lpstr>
      <vt:lpstr>PowerPoint 演示文稿</vt:lpstr>
      <vt:lpstr>PowerPoint 演示文稿</vt:lpstr>
      <vt:lpstr>Em đánh giá như thế nào về kết thúc của câu chuyện?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 BÉ THÔNG MINH</dc:title>
  <dc:creator>Ngoc Pham</dc:creator>
  <cp:lastModifiedBy>ASUS</cp:lastModifiedBy>
  <cp:revision>19</cp:revision>
  <dcterms:created xsi:type="dcterms:W3CDTF">2021-06-26T14:03:00Z</dcterms:created>
  <dcterms:modified xsi:type="dcterms:W3CDTF">2022-11-27T15:14:08Z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3455D039EB894A9FB56C63F2562915A2</vt:lpwstr>
  </property>
  <property fmtid="{D5CDD505-2E9C-101B-9397-08002B2CF9AE}" pid="3" name="KSOProductBuildVer">
    <vt:lpwstr>1033-11.2.0.11417</vt:lpwstr>
  </property>
</Properties>
</file>