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8"/>
  </p:notesMasterIdLst>
  <p:sldIdLst>
    <p:sldId id="258" r:id="rId2"/>
    <p:sldId id="288" r:id="rId3"/>
    <p:sldId id="265" r:id="rId4"/>
    <p:sldId id="270" r:id="rId5"/>
    <p:sldId id="307" r:id="rId6"/>
    <p:sldId id="313" r:id="rId7"/>
  </p:sldIdLst>
  <p:sldSz cx="12192000" cy="6858000"/>
  <p:notesSz cx="6858000" cy="9144000"/>
  <p:custDataLst>
    <p:tags r:id="rId9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99F9D"/>
    <a:srgbClr val="C6B0A0"/>
    <a:srgbClr val="BDC8C0"/>
    <a:srgbClr val="ECD9CA"/>
    <a:srgbClr val="AAA09E"/>
    <a:srgbClr val="BCC7BF"/>
    <a:srgbClr val="CCB5A5"/>
    <a:srgbClr val="E1DDDC"/>
    <a:srgbClr val="F2F2F2"/>
    <a:srgbClr val="F6F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00" autoAdjust="0"/>
    <p:restoredTop sz="95473" autoAdjust="0"/>
  </p:normalViewPr>
  <p:slideViewPr>
    <p:cSldViewPr snapToGrid="0">
      <p:cViewPr varScale="1">
        <p:scale>
          <a:sx n="70" d="100"/>
          <a:sy n="70" d="100"/>
        </p:scale>
        <p:origin x="54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 showGuides="1">
      <p:cViewPr varScale="1">
        <p:scale>
          <a:sx n="87" d="100"/>
          <a:sy n="87" d="100"/>
        </p:scale>
        <p:origin x="1698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577D22-AD28-43FC-8EB4-B134A7D334C3}" type="datetimeFigureOut">
              <a:rPr lang="zh-CN" altLang="en-US" smtClean="0"/>
              <a:t>2022/11/26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8C8EFA-96ED-4A18-B46D-8BDC030E3A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63643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 advClick="0" advTm="0">
        <p159:morph option="byObject"/>
      </p:transition>
    </mc:Choice>
    <mc:Fallback>
      <p:transition spd="slow" advClick="0" advTm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觅知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52EEC785-8258-4085-BCB6-9C307FB269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495279974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 advClick="0" advTm="0">
        <p159:morph option="byObject"/>
      </p:transition>
    </mc:Choice>
    <mc:Fallback>
      <p:transition spd="slow" advClick="0" advTm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 advClick="0" advTm="0">
        <p159:morph option="byObject"/>
      </p:transition>
    </mc:Choice>
    <mc:Fallback>
      <p:transition spd="slow" advClick="0" advTm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="" xmlns:a16="http://schemas.microsoft.com/office/drawing/2014/main" id="{67E12258-5D8B-49AB-982D-C8C3A514028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AA0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="" xmlns:a16="http://schemas.microsoft.com/office/drawing/2014/main" id="{FC3D96D8-5DB3-456A-80DD-B8BC6E98C973}"/>
              </a:ext>
            </a:extLst>
          </p:cNvPr>
          <p:cNvSpPr/>
          <p:nvPr/>
        </p:nvSpPr>
        <p:spPr>
          <a:xfrm>
            <a:off x="1383323" y="1131277"/>
            <a:ext cx="9425353" cy="45954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6" name="椭圆 5">
            <a:extLst>
              <a:ext uri="{FF2B5EF4-FFF2-40B4-BE49-F238E27FC236}">
                <a16:creationId xmlns="" xmlns:a16="http://schemas.microsoft.com/office/drawing/2014/main" id="{E446B277-8379-4F16-ADDB-53DAA4E11B6C}"/>
              </a:ext>
            </a:extLst>
          </p:cNvPr>
          <p:cNvSpPr/>
          <p:nvPr/>
        </p:nvSpPr>
        <p:spPr>
          <a:xfrm>
            <a:off x="9636369" y="-606669"/>
            <a:ext cx="1172307" cy="1172307"/>
          </a:xfrm>
          <a:prstGeom prst="ellipse">
            <a:avLst/>
          </a:prstGeom>
          <a:solidFill>
            <a:srgbClr val="ECD9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7" name="椭圆 6">
            <a:extLst>
              <a:ext uri="{FF2B5EF4-FFF2-40B4-BE49-F238E27FC236}">
                <a16:creationId xmlns="" xmlns:a16="http://schemas.microsoft.com/office/drawing/2014/main" id="{C26E9D5A-F42D-4B48-B561-285B31800984}"/>
              </a:ext>
            </a:extLst>
          </p:cNvPr>
          <p:cNvSpPr/>
          <p:nvPr/>
        </p:nvSpPr>
        <p:spPr>
          <a:xfrm>
            <a:off x="10273705" y="3429000"/>
            <a:ext cx="1172307" cy="1172307"/>
          </a:xfrm>
          <a:prstGeom prst="ellipse">
            <a:avLst/>
          </a:prstGeom>
          <a:solidFill>
            <a:srgbClr val="BDC8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8" name="椭圆 7">
            <a:extLst>
              <a:ext uri="{FF2B5EF4-FFF2-40B4-BE49-F238E27FC236}">
                <a16:creationId xmlns="" xmlns:a16="http://schemas.microsoft.com/office/drawing/2014/main" id="{999A122B-A91D-4D9E-8FA2-E7C55C861283}"/>
              </a:ext>
            </a:extLst>
          </p:cNvPr>
          <p:cNvSpPr/>
          <p:nvPr/>
        </p:nvSpPr>
        <p:spPr>
          <a:xfrm>
            <a:off x="2316666" y="5002823"/>
            <a:ext cx="1172307" cy="1172307"/>
          </a:xfrm>
          <a:prstGeom prst="ellipse">
            <a:avLst/>
          </a:prstGeom>
          <a:solidFill>
            <a:srgbClr val="BDC8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9" name="椭圆 8">
            <a:extLst>
              <a:ext uri="{FF2B5EF4-FFF2-40B4-BE49-F238E27FC236}">
                <a16:creationId xmlns="" xmlns:a16="http://schemas.microsoft.com/office/drawing/2014/main" id="{E3D7AFE4-7044-42F8-BB68-85B04089D042}"/>
              </a:ext>
            </a:extLst>
          </p:cNvPr>
          <p:cNvSpPr/>
          <p:nvPr/>
        </p:nvSpPr>
        <p:spPr>
          <a:xfrm>
            <a:off x="2108759" y="1894744"/>
            <a:ext cx="731226" cy="731226"/>
          </a:xfrm>
          <a:prstGeom prst="ellipse">
            <a:avLst/>
          </a:prstGeom>
          <a:solidFill>
            <a:srgbClr val="A99F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10" name="椭圆 9">
            <a:extLst>
              <a:ext uri="{FF2B5EF4-FFF2-40B4-BE49-F238E27FC236}">
                <a16:creationId xmlns="" xmlns:a16="http://schemas.microsoft.com/office/drawing/2014/main" id="{11520369-0C66-4B7B-A84B-568401C8B0C1}"/>
              </a:ext>
            </a:extLst>
          </p:cNvPr>
          <p:cNvSpPr/>
          <p:nvPr/>
        </p:nvSpPr>
        <p:spPr>
          <a:xfrm>
            <a:off x="546800" y="3755781"/>
            <a:ext cx="347296" cy="347296"/>
          </a:xfrm>
          <a:prstGeom prst="ellipse">
            <a:avLst/>
          </a:prstGeom>
          <a:solidFill>
            <a:srgbClr val="ECD9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11" name="椭圆 10">
            <a:extLst>
              <a:ext uri="{FF2B5EF4-FFF2-40B4-BE49-F238E27FC236}">
                <a16:creationId xmlns="" xmlns:a16="http://schemas.microsoft.com/office/drawing/2014/main" id="{4F491E46-B921-4D3C-A9CA-BF96FF197D11}"/>
              </a:ext>
            </a:extLst>
          </p:cNvPr>
          <p:cNvSpPr/>
          <p:nvPr/>
        </p:nvSpPr>
        <p:spPr>
          <a:xfrm>
            <a:off x="8579720" y="957629"/>
            <a:ext cx="347296" cy="347296"/>
          </a:xfrm>
          <a:prstGeom prst="ellipse">
            <a:avLst/>
          </a:prstGeom>
          <a:solidFill>
            <a:srgbClr val="BCC7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12" name="椭圆 11">
            <a:extLst>
              <a:ext uri="{FF2B5EF4-FFF2-40B4-BE49-F238E27FC236}">
                <a16:creationId xmlns="" xmlns:a16="http://schemas.microsoft.com/office/drawing/2014/main" id="{46A5ED56-659A-437A-ABF7-A18CFFB582E5}"/>
              </a:ext>
            </a:extLst>
          </p:cNvPr>
          <p:cNvSpPr/>
          <p:nvPr/>
        </p:nvSpPr>
        <p:spPr>
          <a:xfrm>
            <a:off x="8645356" y="4829175"/>
            <a:ext cx="347296" cy="347296"/>
          </a:xfrm>
          <a:prstGeom prst="ellipse">
            <a:avLst/>
          </a:prstGeom>
          <a:solidFill>
            <a:srgbClr val="A99F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grpSp>
        <p:nvGrpSpPr>
          <p:cNvPr id="13" name="组合 12">
            <a:extLst>
              <a:ext uri="{FF2B5EF4-FFF2-40B4-BE49-F238E27FC236}">
                <a16:creationId xmlns="" xmlns:a16="http://schemas.microsoft.com/office/drawing/2014/main" id="{70432BE6-2F65-4079-8080-DE57B2F4794E}"/>
              </a:ext>
            </a:extLst>
          </p:cNvPr>
          <p:cNvGrpSpPr/>
          <p:nvPr/>
        </p:nvGrpSpPr>
        <p:grpSpPr>
          <a:xfrm>
            <a:off x="5587999" y="6098930"/>
            <a:ext cx="1016000" cy="152400"/>
            <a:chOff x="-2407920" y="-1463040"/>
            <a:chExt cx="1828800" cy="274320"/>
          </a:xfrm>
          <a:solidFill>
            <a:srgbClr val="ECD9CA"/>
          </a:solidFill>
        </p:grpSpPr>
        <p:sp>
          <p:nvSpPr>
            <p:cNvPr id="14" name="椭圆 13">
              <a:extLst>
                <a:ext uri="{FF2B5EF4-FFF2-40B4-BE49-F238E27FC236}">
                  <a16:creationId xmlns="" xmlns:a16="http://schemas.microsoft.com/office/drawing/2014/main" id="{FEDCE25D-38D7-4917-A6CD-C49BD71D3807}"/>
                </a:ext>
              </a:extLst>
            </p:cNvPr>
            <p:cNvSpPr/>
            <p:nvPr/>
          </p:nvSpPr>
          <p:spPr>
            <a:xfrm>
              <a:off x="-2407920" y="-1463040"/>
              <a:ext cx="274320" cy="2743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  <p:sp>
          <p:nvSpPr>
            <p:cNvPr id="15" name="椭圆 14">
              <a:extLst>
                <a:ext uri="{FF2B5EF4-FFF2-40B4-BE49-F238E27FC236}">
                  <a16:creationId xmlns="" xmlns:a16="http://schemas.microsoft.com/office/drawing/2014/main" id="{BE93F5B1-3C8B-4B28-846A-EE30C7898EBC}"/>
                </a:ext>
              </a:extLst>
            </p:cNvPr>
            <p:cNvSpPr/>
            <p:nvPr/>
          </p:nvSpPr>
          <p:spPr>
            <a:xfrm>
              <a:off x="-1889760" y="-1463040"/>
              <a:ext cx="274320" cy="2743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  <p:sp>
          <p:nvSpPr>
            <p:cNvPr id="16" name="椭圆 15">
              <a:extLst>
                <a:ext uri="{FF2B5EF4-FFF2-40B4-BE49-F238E27FC236}">
                  <a16:creationId xmlns="" xmlns:a16="http://schemas.microsoft.com/office/drawing/2014/main" id="{64CC17B1-4782-4EEE-8D28-26FC05542E9E}"/>
                </a:ext>
              </a:extLst>
            </p:cNvPr>
            <p:cNvSpPr/>
            <p:nvPr/>
          </p:nvSpPr>
          <p:spPr>
            <a:xfrm>
              <a:off x="-1371600" y="-1463040"/>
              <a:ext cx="274320" cy="2743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  <p:sp>
          <p:nvSpPr>
            <p:cNvPr id="17" name="椭圆 16">
              <a:extLst>
                <a:ext uri="{FF2B5EF4-FFF2-40B4-BE49-F238E27FC236}">
                  <a16:creationId xmlns="" xmlns:a16="http://schemas.microsoft.com/office/drawing/2014/main" id="{771C1EC9-0100-47A7-9539-5792FA1FBCEE}"/>
                </a:ext>
              </a:extLst>
            </p:cNvPr>
            <p:cNvSpPr/>
            <p:nvPr/>
          </p:nvSpPr>
          <p:spPr>
            <a:xfrm>
              <a:off x="-853440" y="-1463040"/>
              <a:ext cx="274320" cy="2743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</p:grpSp>
      <p:sp>
        <p:nvSpPr>
          <p:cNvPr id="19" name="文本框 18">
            <a:extLst>
              <a:ext uri="{FF2B5EF4-FFF2-40B4-BE49-F238E27FC236}">
                <a16:creationId xmlns="" xmlns:a16="http://schemas.microsoft.com/office/drawing/2014/main" id="{27875051-DCE5-4C82-BCA8-CEFC3FC71FAC}"/>
              </a:ext>
            </a:extLst>
          </p:cNvPr>
          <p:cNvSpPr txBox="1"/>
          <p:nvPr/>
        </p:nvSpPr>
        <p:spPr>
          <a:xfrm>
            <a:off x="1846508" y="3222826"/>
            <a:ext cx="84989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7200" b="1" smtClean="0">
                <a:solidFill>
                  <a:srgbClr val="FF0000"/>
                </a:solidFill>
                <a:latin typeface="Times New Roman" panose="02020603050405020304" pitchFamily="18" charset="0"/>
                <a:ea typeface="思源黑体" panose="020B0500000000000000" pitchFamily="34" charset="-122"/>
                <a:cs typeface="Times New Roman" panose="02020603050405020304" pitchFamily="18" charset="0"/>
                <a:sym typeface="思源黑体" panose="020B0500000000000000" pitchFamily="34" charset="-122"/>
              </a:rPr>
              <a:t>Bài 4:GIỮ </a:t>
            </a:r>
            <a:r>
              <a:rPr lang="en-US" altLang="zh-CN" sz="7200" b="1" dirty="0">
                <a:solidFill>
                  <a:srgbClr val="FF0000"/>
                </a:solidFill>
                <a:latin typeface="Times New Roman" panose="02020603050405020304" pitchFamily="18" charset="0"/>
                <a:ea typeface="思源黑体" panose="020B0500000000000000" pitchFamily="34" charset="-122"/>
                <a:cs typeface="Times New Roman" panose="02020603050405020304" pitchFamily="18" charset="0"/>
                <a:sym typeface="思源黑体" panose="020B0500000000000000" pitchFamily="34" charset="-122"/>
              </a:rPr>
              <a:t>CHỮ TÍN</a:t>
            </a:r>
            <a:endParaRPr lang="zh-CN" altLang="en-US" sz="7200" b="1" dirty="0">
              <a:solidFill>
                <a:srgbClr val="FF0000"/>
              </a:solidFill>
              <a:latin typeface="Times New Roman" panose="02020603050405020304" pitchFamily="18" charset="0"/>
              <a:ea typeface="思源黑体" panose="020B0500000000000000" pitchFamily="34" charset="-122"/>
              <a:cs typeface="Times New Roman" panose="02020603050405020304" pitchFamily="18" charset="0"/>
              <a:sym typeface="思源黑体" panose="020B0500000000000000" pitchFamily="34" charset="-122"/>
            </a:endParaRPr>
          </a:p>
        </p:txBody>
      </p:sp>
      <p:cxnSp>
        <p:nvCxnSpPr>
          <p:cNvPr id="20" name="直接连接符 19">
            <a:extLst>
              <a:ext uri="{FF2B5EF4-FFF2-40B4-BE49-F238E27FC236}">
                <a16:creationId xmlns="" xmlns:a16="http://schemas.microsoft.com/office/drawing/2014/main" id="{BFF704E9-93FA-49AE-A535-50256194389C}"/>
              </a:ext>
            </a:extLst>
          </p:cNvPr>
          <p:cNvCxnSpPr>
            <a:cxnSpLocks/>
          </p:cNvCxnSpPr>
          <p:nvPr/>
        </p:nvCxnSpPr>
        <p:spPr>
          <a:xfrm>
            <a:off x="3874098" y="2450120"/>
            <a:ext cx="1210519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iṩļïḓè">
            <a:extLst>
              <a:ext uri="{FF2B5EF4-FFF2-40B4-BE49-F238E27FC236}">
                <a16:creationId xmlns="" xmlns:a16="http://schemas.microsoft.com/office/drawing/2014/main" id="{9599E744-4F4F-455A-A581-DBA9D46C8FC7}"/>
              </a:ext>
            </a:extLst>
          </p:cNvPr>
          <p:cNvSpPr txBox="1"/>
          <p:nvPr/>
        </p:nvSpPr>
        <p:spPr bwMode="auto">
          <a:xfrm>
            <a:off x="5123122" y="2185890"/>
            <a:ext cx="2519624" cy="505824"/>
          </a:xfrm>
          <a:prstGeom prst="roundRect">
            <a:avLst>
              <a:gd name="adj" fmla="val 5000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dist">
              <a:spcBef>
                <a:spcPct val="0"/>
              </a:spcBef>
            </a:pPr>
            <a:r>
              <a:rPr lang="en-US" altLang="zh-CN" b="1" smtClean="0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Tuần 10,11_Tiết 10,11</a:t>
            </a:r>
            <a:endParaRPr lang="en-US" altLang="zh-CN" b="1" dirty="0"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cxnSp>
        <p:nvCxnSpPr>
          <p:cNvPr id="22" name="直接连接符 21">
            <a:extLst>
              <a:ext uri="{FF2B5EF4-FFF2-40B4-BE49-F238E27FC236}">
                <a16:creationId xmlns="" xmlns:a16="http://schemas.microsoft.com/office/drawing/2014/main" id="{596CA7CA-158C-4BD3-89B7-80AB76B5015D}"/>
              </a:ext>
            </a:extLst>
          </p:cNvPr>
          <p:cNvCxnSpPr>
            <a:cxnSpLocks/>
          </p:cNvCxnSpPr>
          <p:nvPr/>
        </p:nvCxnSpPr>
        <p:spPr>
          <a:xfrm>
            <a:off x="7653263" y="2450120"/>
            <a:ext cx="1210519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003929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椭圆 50">
            <a:extLst>
              <a:ext uri="{FF2B5EF4-FFF2-40B4-BE49-F238E27FC236}">
                <a16:creationId xmlns="" xmlns:a16="http://schemas.microsoft.com/office/drawing/2014/main" id="{A7E5F269-0A8B-4C37-8B34-C6ED8D688BED}"/>
              </a:ext>
            </a:extLst>
          </p:cNvPr>
          <p:cNvSpPr/>
          <p:nvPr/>
        </p:nvSpPr>
        <p:spPr>
          <a:xfrm>
            <a:off x="2316666" y="5002823"/>
            <a:ext cx="1172307" cy="1172307"/>
          </a:xfrm>
          <a:prstGeom prst="ellipse">
            <a:avLst/>
          </a:prstGeom>
          <a:solidFill>
            <a:srgbClr val="BDC8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39" name="椭圆 38">
            <a:extLst>
              <a:ext uri="{FF2B5EF4-FFF2-40B4-BE49-F238E27FC236}">
                <a16:creationId xmlns="" xmlns:a16="http://schemas.microsoft.com/office/drawing/2014/main" id="{307382B6-D85F-4397-856F-A42D6E53C501}"/>
              </a:ext>
            </a:extLst>
          </p:cNvPr>
          <p:cNvSpPr/>
          <p:nvPr/>
        </p:nvSpPr>
        <p:spPr>
          <a:xfrm>
            <a:off x="4888621" y="793596"/>
            <a:ext cx="2579077" cy="2579077"/>
          </a:xfrm>
          <a:prstGeom prst="ellipse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grpSp>
        <p:nvGrpSpPr>
          <p:cNvPr id="40" name="组合 39">
            <a:extLst>
              <a:ext uri="{FF2B5EF4-FFF2-40B4-BE49-F238E27FC236}">
                <a16:creationId xmlns="" xmlns:a16="http://schemas.microsoft.com/office/drawing/2014/main" id="{B636606E-783D-4CAF-A958-995AA34967DD}"/>
              </a:ext>
            </a:extLst>
          </p:cNvPr>
          <p:cNvGrpSpPr/>
          <p:nvPr/>
        </p:nvGrpSpPr>
        <p:grpSpPr>
          <a:xfrm>
            <a:off x="5670159" y="5912004"/>
            <a:ext cx="1016000" cy="152400"/>
            <a:chOff x="-2407920" y="-1463040"/>
            <a:chExt cx="1828800" cy="274320"/>
          </a:xfrm>
          <a:solidFill>
            <a:srgbClr val="CCB5A5"/>
          </a:solidFill>
        </p:grpSpPr>
        <p:sp>
          <p:nvSpPr>
            <p:cNvPr id="41" name="椭圆 40">
              <a:extLst>
                <a:ext uri="{FF2B5EF4-FFF2-40B4-BE49-F238E27FC236}">
                  <a16:creationId xmlns="" xmlns:a16="http://schemas.microsoft.com/office/drawing/2014/main" id="{1A00EA91-A47D-4A65-B163-9CBF89FF5A86}"/>
                </a:ext>
              </a:extLst>
            </p:cNvPr>
            <p:cNvSpPr/>
            <p:nvPr/>
          </p:nvSpPr>
          <p:spPr>
            <a:xfrm>
              <a:off x="-2407920" y="-1463040"/>
              <a:ext cx="274320" cy="2743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  <p:sp>
          <p:nvSpPr>
            <p:cNvPr id="42" name="椭圆 41">
              <a:extLst>
                <a:ext uri="{FF2B5EF4-FFF2-40B4-BE49-F238E27FC236}">
                  <a16:creationId xmlns="" xmlns:a16="http://schemas.microsoft.com/office/drawing/2014/main" id="{24E81576-A876-42C1-A980-E18FA158EB89}"/>
                </a:ext>
              </a:extLst>
            </p:cNvPr>
            <p:cNvSpPr/>
            <p:nvPr/>
          </p:nvSpPr>
          <p:spPr>
            <a:xfrm>
              <a:off x="-1889760" y="-1463040"/>
              <a:ext cx="274320" cy="2743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  <p:sp>
          <p:nvSpPr>
            <p:cNvPr id="43" name="椭圆 42">
              <a:extLst>
                <a:ext uri="{FF2B5EF4-FFF2-40B4-BE49-F238E27FC236}">
                  <a16:creationId xmlns="" xmlns:a16="http://schemas.microsoft.com/office/drawing/2014/main" id="{881C58FF-EEAC-4DA2-B900-F51C88DAE37A}"/>
                </a:ext>
              </a:extLst>
            </p:cNvPr>
            <p:cNvSpPr/>
            <p:nvPr/>
          </p:nvSpPr>
          <p:spPr>
            <a:xfrm>
              <a:off x="-1371600" y="-1463040"/>
              <a:ext cx="274320" cy="2743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  <p:sp>
          <p:nvSpPr>
            <p:cNvPr id="44" name="椭圆 43">
              <a:extLst>
                <a:ext uri="{FF2B5EF4-FFF2-40B4-BE49-F238E27FC236}">
                  <a16:creationId xmlns="" xmlns:a16="http://schemas.microsoft.com/office/drawing/2014/main" id="{248D5B9C-7C06-4BEB-8C51-52E38DD38EFE}"/>
                </a:ext>
              </a:extLst>
            </p:cNvPr>
            <p:cNvSpPr/>
            <p:nvPr/>
          </p:nvSpPr>
          <p:spPr>
            <a:xfrm>
              <a:off x="-853440" y="-1463040"/>
              <a:ext cx="274320" cy="2743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</p:grpSp>
      <p:sp>
        <p:nvSpPr>
          <p:cNvPr id="45" name="文本框 44">
            <a:extLst>
              <a:ext uri="{FF2B5EF4-FFF2-40B4-BE49-F238E27FC236}">
                <a16:creationId xmlns="" xmlns:a16="http://schemas.microsoft.com/office/drawing/2014/main" id="{46C03274-DFB8-4C37-A3E3-115B3FAADC45}"/>
              </a:ext>
            </a:extLst>
          </p:cNvPr>
          <p:cNvSpPr txBox="1"/>
          <p:nvPr/>
        </p:nvSpPr>
        <p:spPr>
          <a:xfrm>
            <a:off x="2423165" y="3420658"/>
            <a:ext cx="737452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6000" dirty="0">
                <a:solidFill>
                  <a:schemeClr val="tx1">
                    <a:lumMod val="75000"/>
                    <a:lumOff val="25000"/>
                  </a:schemeClr>
                </a:solidFill>
                <a:latin typeface="iCiel Pony" panose="02000000000000000000" pitchFamily="2" charset="77"/>
                <a:ea typeface="思源黑体" panose="020B0500000000000000" pitchFamily="34" charset="-122"/>
                <a:sym typeface="思源黑体" panose="020B0500000000000000" pitchFamily="34" charset="-122"/>
              </a:rPr>
              <a:t>BIỂU HIỆN CỦA GIỮ CHỮ TÍN</a:t>
            </a:r>
            <a:endParaRPr lang="zh-CN" altLang="en-US" sz="6000" dirty="0">
              <a:solidFill>
                <a:schemeClr val="tx1">
                  <a:lumMod val="75000"/>
                  <a:lumOff val="25000"/>
                </a:schemeClr>
              </a:solidFill>
              <a:latin typeface="iCiel Pony" panose="02000000000000000000" pitchFamily="2" charset="77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49" name="椭圆 48">
            <a:extLst>
              <a:ext uri="{FF2B5EF4-FFF2-40B4-BE49-F238E27FC236}">
                <a16:creationId xmlns="" xmlns:a16="http://schemas.microsoft.com/office/drawing/2014/main" id="{CAB1AF59-F741-40FD-9F7A-2902A5003804}"/>
              </a:ext>
            </a:extLst>
          </p:cNvPr>
          <p:cNvSpPr/>
          <p:nvPr/>
        </p:nvSpPr>
        <p:spPr>
          <a:xfrm>
            <a:off x="9636369" y="-606669"/>
            <a:ext cx="1172307" cy="1172307"/>
          </a:xfrm>
          <a:prstGeom prst="ellipse">
            <a:avLst/>
          </a:prstGeom>
          <a:solidFill>
            <a:srgbClr val="ECD9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50" name="椭圆 49">
            <a:extLst>
              <a:ext uri="{FF2B5EF4-FFF2-40B4-BE49-F238E27FC236}">
                <a16:creationId xmlns="" xmlns:a16="http://schemas.microsoft.com/office/drawing/2014/main" id="{BEB5E903-937C-4C56-9DBE-E57B5F360325}"/>
              </a:ext>
            </a:extLst>
          </p:cNvPr>
          <p:cNvSpPr/>
          <p:nvPr/>
        </p:nvSpPr>
        <p:spPr>
          <a:xfrm>
            <a:off x="10273705" y="4302460"/>
            <a:ext cx="1172307" cy="1172307"/>
          </a:xfrm>
          <a:prstGeom prst="ellipse">
            <a:avLst/>
          </a:prstGeom>
          <a:solidFill>
            <a:srgbClr val="BDC8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52" name="椭圆 51">
            <a:extLst>
              <a:ext uri="{FF2B5EF4-FFF2-40B4-BE49-F238E27FC236}">
                <a16:creationId xmlns="" xmlns:a16="http://schemas.microsoft.com/office/drawing/2014/main" id="{DBB4BC6A-1347-43AD-8040-66D08F9D318B}"/>
              </a:ext>
            </a:extLst>
          </p:cNvPr>
          <p:cNvSpPr/>
          <p:nvPr/>
        </p:nvSpPr>
        <p:spPr>
          <a:xfrm>
            <a:off x="2108759" y="1894744"/>
            <a:ext cx="731226" cy="731226"/>
          </a:xfrm>
          <a:prstGeom prst="ellipse">
            <a:avLst/>
          </a:prstGeom>
          <a:solidFill>
            <a:srgbClr val="ECD9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53" name="椭圆 52">
            <a:extLst>
              <a:ext uri="{FF2B5EF4-FFF2-40B4-BE49-F238E27FC236}">
                <a16:creationId xmlns="" xmlns:a16="http://schemas.microsoft.com/office/drawing/2014/main" id="{7C97C53F-94F3-4577-8E30-395E3083877C}"/>
              </a:ext>
            </a:extLst>
          </p:cNvPr>
          <p:cNvSpPr/>
          <p:nvPr/>
        </p:nvSpPr>
        <p:spPr>
          <a:xfrm>
            <a:off x="546800" y="3755781"/>
            <a:ext cx="347296" cy="347296"/>
          </a:xfrm>
          <a:prstGeom prst="ellipse">
            <a:avLst/>
          </a:prstGeom>
          <a:solidFill>
            <a:srgbClr val="A99F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54" name="椭圆 53">
            <a:extLst>
              <a:ext uri="{FF2B5EF4-FFF2-40B4-BE49-F238E27FC236}">
                <a16:creationId xmlns="" xmlns:a16="http://schemas.microsoft.com/office/drawing/2014/main" id="{45E60F3F-CC51-44FF-97EC-BB3E1F15439B}"/>
              </a:ext>
            </a:extLst>
          </p:cNvPr>
          <p:cNvSpPr/>
          <p:nvPr/>
        </p:nvSpPr>
        <p:spPr>
          <a:xfrm>
            <a:off x="8579720" y="957629"/>
            <a:ext cx="347296" cy="347296"/>
          </a:xfrm>
          <a:prstGeom prst="ellipse">
            <a:avLst/>
          </a:prstGeom>
          <a:solidFill>
            <a:srgbClr val="A99F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55" name="椭圆 54">
            <a:extLst>
              <a:ext uri="{FF2B5EF4-FFF2-40B4-BE49-F238E27FC236}">
                <a16:creationId xmlns="" xmlns:a16="http://schemas.microsoft.com/office/drawing/2014/main" id="{F282F8D0-37BC-495C-8728-A85C68A7BE4B}"/>
              </a:ext>
            </a:extLst>
          </p:cNvPr>
          <p:cNvSpPr/>
          <p:nvPr/>
        </p:nvSpPr>
        <p:spPr>
          <a:xfrm>
            <a:off x="8645356" y="4829175"/>
            <a:ext cx="347296" cy="347296"/>
          </a:xfrm>
          <a:prstGeom prst="ellipse">
            <a:avLst/>
          </a:prstGeom>
          <a:solidFill>
            <a:srgbClr val="A99F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33964912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>
            <a:extLst>
              <a:ext uri="{FF2B5EF4-FFF2-40B4-BE49-F238E27FC236}">
                <a16:creationId xmlns="" xmlns:a16="http://schemas.microsoft.com/office/drawing/2014/main" id="{6EB9438E-7895-4FB5-97B3-CC63D5164DD4}"/>
              </a:ext>
            </a:extLst>
          </p:cNvPr>
          <p:cNvCxnSpPr/>
          <p:nvPr/>
        </p:nvCxnSpPr>
        <p:spPr>
          <a:xfrm>
            <a:off x="6936173" y="1067664"/>
            <a:ext cx="0" cy="5018087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ïṡḷîde">
            <a:extLst>
              <a:ext uri="{FF2B5EF4-FFF2-40B4-BE49-F238E27FC236}">
                <a16:creationId xmlns="" xmlns:a16="http://schemas.microsoft.com/office/drawing/2014/main" id="{A0C9093A-4958-4F0E-961A-069F7EF087AA}"/>
              </a:ext>
            </a:extLst>
          </p:cNvPr>
          <p:cNvSpPr/>
          <p:nvPr/>
        </p:nvSpPr>
        <p:spPr>
          <a:xfrm>
            <a:off x="6667263" y="2643339"/>
            <a:ext cx="537820" cy="537824"/>
          </a:xfrm>
          <a:prstGeom prst="ellipse">
            <a:avLst/>
          </a:prstGeom>
          <a:solidFill>
            <a:srgbClr val="AAA09E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zh-CN" altLang="en-US" dirty="0"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5" name="ïṧ1ïḋe">
            <a:extLst>
              <a:ext uri="{FF2B5EF4-FFF2-40B4-BE49-F238E27FC236}">
                <a16:creationId xmlns="" xmlns:a16="http://schemas.microsoft.com/office/drawing/2014/main" id="{95F8BE45-765D-4450-9F8A-E1F022E1C050}"/>
              </a:ext>
            </a:extLst>
          </p:cNvPr>
          <p:cNvSpPr/>
          <p:nvPr/>
        </p:nvSpPr>
        <p:spPr bwMode="auto">
          <a:xfrm>
            <a:off x="6799055" y="2813301"/>
            <a:ext cx="274236" cy="197898"/>
          </a:xfrm>
          <a:custGeom>
            <a:avLst/>
            <a:gdLst>
              <a:gd name="connsiteX0" fmla="*/ 91000 w 605879"/>
              <a:gd name="connsiteY0" fmla="*/ 173662 h 437224"/>
              <a:gd name="connsiteX1" fmla="*/ 331193 w 605879"/>
              <a:gd name="connsiteY1" fmla="*/ 173662 h 437224"/>
              <a:gd name="connsiteX2" fmla="*/ 342454 w 605879"/>
              <a:gd name="connsiteY2" fmla="*/ 184882 h 437224"/>
              <a:gd name="connsiteX3" fmla="*/ 331193 w 605879"/>
              <a:gd name="connsiteY3" fmla="*/ 196102 h 437224"/>
              <a:gd name="connsiteX4" fmla="*/ 91000 w 605879"/>
              <a:gd name="connsiteY4" fmla="*/ 196102 h 437224"/>
              <a:gd name="connsiteX5" fmla="*/ 79739 w 605879"/>
              <a:gd name="connsiteY5" fmla="*/ 184882 h 437224"/>
              <a:gd name="connsiteX6" fmla="*/ 91000 w 605879"/>
              <a:gd name="connsiteY6" fmla="*/ 173662 h 437224"/>
              <a:gd name="connsiteX7" fmla="*/ 421630 w 605879"/>
              <a:gd name="connsiteY7" fmla="*/ 131441 h 437224"/>
              <a:gd name="connsiteX8" fmla="*/ 423552 w 605879"/>
              <a:gd name="connsiteY8" fmla="*/ 152274 h 437224"/>
              <a:gd name="connsiteX9" fmla="*/ 275961 w 605879"/>
              <a:gd name="connsiteY9" fmla="*/ 300986 h 437224"/>
              <a:gd name="connsiteX10" fmla="*/ 408175 w 605879"/>
              <a:gd name="connsiteY10" fmla="*/ 358277 h 437224"/>
              <a:gd name="connsiteX11" fmla="*/ 418060 w 605879"/>
              <a:gd name="connsiteY11" fmla="*/ 365267 h 437224"/>
              <a:gd name="connsiteX12" fmla="*/ 488218 w 605879"/>
              <a:gd name="connsiteY12" fmla="*/ 410360 h 437224"/>
              <a:gd name="connsiteX13" fmla="*/ 474214 w 605879"/>
              <a:gd name="connsiteY13" fmla="*/ 363348 h 437224"/>
              <a:gd name="connsiteX14" fmla="*/ 482039 w 605879"/>
              <a:gd name="connsiteY14" fmla="*/ 349916 h 437224"/>
              <a:gd name="connsiteX15" fmla="*/ 583363 w 605879"/>
              <a:gd name="connsiteY15" fmla="*/ 244928 h 437224"/>
              <a:gd name="connsiteX16" fmla="*/ 421630 w 605879"/>
              <a:gd name="connsiteY16" fmla="*/ 131441 h 437224"/>
              <a:gd name="connsiteX17" fmla="*/ 75898 w 605879"/>
              <a:gd name="connsiteY17" fmla="*/ 120173 h 437224"/>
              <a:gd name="connsiteX18" fmla="*/ 340509 w 605879"/>
              <a:gd name="connsiteY18" fmla="*/ 120173 h 437224"/>
              <a:gd name="connsiteX19" fmla="*/ 351769 w 605879"/>
              <a:gd name="connsiteY19" fmla="*/ 131428 h 437224"/>
              <a:gd name="connsiteX20" fmla="*/ 340509 w 605879"/>
              <a:gd name="connsiteY20" fmla="*/ 142683 h 437224"/>
              <a:gd name="connsiteX21" fmla="*/ 75898 w 605879"/>
              <a:gd name="connsiteY21" fmla="*/ 142683 h 437224"/>
              <a:gd name="connsiteX22" fmla="*/ 64638 w 605879"/>
              <a:gd name="connsiteY22" fmla="*/ 131428 h 437224"/>
              <a:gd name="connsiteX23" fmla="*/ 75898 w 605879"/>
              <a:gd name="connsiteY23" fmla="*/ 120173 h 437224"/>
              <a:gd name="connsiteX24" fmla="*/ 210609 w 605879"/>
              <a:gd name="connsiteY24" fmla="*/ 22478 h 437224"/>
              <a:gd name="connsiteX25" fmla="*/ 22516 w 605879"/>
              <a:gd name="connsiteY25" fmla="*/ 153508 h 437224"/>
              <a:gd name="connsiteX26" fmla="*/ 139216 w 605879"/>
              <a:gd name="connsiteY26" fmla="*/ 274807 h 437224"/>
              <a:gd name="connsiteX27" fmla="*/ 147042 w 605879"/>
              <a:gd name="connsiteY27" fmla="*/ 288102 h 437224"/>
              <a:gd name="connsiteX28" fmla="*/ 130017 w 605879"/>
              <a:gd name="connsiteY28" fmla="*/ 344297 h 437224"/>
              <a:gd name="connsiteX29" fmla="*/ 214041 w 605879"/>
              <a:gd name="connsiteY29" fmla="*/ 291254 h 437224"/>
              <a:gd name="connsiteX30" fmla="*/ 223927 w 605879"/>
              <a:gd name="connsiteY30" fmla="*/ 284264 h 437224"/>
              <a:gd name="connsiteX31" fmla="*/ 398839 w 605879"/>
              <a:gd name="connsiteY31" fmla="*/ 152960 h 437224"/>
              <a:gd name="connsiteX32" fmla="*/ 369596 w 605879"/>
              <a:gd name="connsiteY32" fmla="*/ 80592 h 437224"/>
              <a:gd name="connsiteX33" fmla="*/ 210609 w 605879"/>
              <a:gd name="connsiteY33" fmla="*/ 22478 h 437224"/>
              <a:gd name="connsiteX34" fmla="*/ 210609 w 605879"/>
              <a:gd name="connsiteY34" fmla="*/ 0 h 437224"/>
              <a:gd name="connsiteX35" fmla="*/ 385796 w 605879"/>
              <a:gd name="connsiteY35" fmla="*/ 64967 h 437224"/>
              <a:gd name="connsiteX36" fmla="*/ 414079 w 605879"/>
              <a:gd name="connsiteY36" fmla="*/ 109100 h 437224"/>
              <a:gd name="connsiteX37" fmla="*/ 419845 w 605879"/>
              <a:gd name="connsiteY37" fmla="*/ 108963 h 437224"/>
              <a:gd name="connsiteX38" fmla="*/ 605879 w 605879"/>
              <a:gd name="connsiteY38" fmla="*/ 244928 h 437224"/>
              <a:gd name="connsiteX39" fmla="*/ 498515 w 605879"/>
              <a:gd name="connsiteY39" fmla="*/ 368420 h 437224"/>
              <a:gd name="connsiteX40" fmla="*/ 516088 w 605879"/>
              <a:gd name="connsiteY40" fmla="*/ 414609 h 437224"/>
              <a:gd name="connsiteX41" fmla="*/ 522953 w 605879"/>
              <a:gd name="connsiteY41" fmla="*/ 428178 h 437224"/>
              <a:gd name="connsiteX42" fmla="*/ 510185 w 605879"/>
              <a:gd name="connsiteY42" fmla="*/ 437224 h 437224"/>
              <a:gd name="connsiteX43" fmla="*/ 400487 w 605879"/>
              <a:gd name="connsiteY43" fmla="*/ 380344 h 437224"/>
              <a:gd name="connsiteX44" fmla="*/ 250836 w 605879"/>
              <a:gd name="connsiteY44" fmla="*/ 304275 h 437224"/>
              <a:gd name="connsiteX45" fmla="*/ 231752 w 605879"/>
              <a:gd name="connsiteY45" fmla="*/ 306331 h 437224"/>
              <a:gd name="connsiteX46" fmla="*/ 107639 w 605879"/>
              <a:gd name="connsiteY46" fmla="*/ 371161 h 437224"/>
              <a:gd name="connsiteX47" fmla="*/ 94596 w 605879"/>
              <a:gd name="connsiteY47" fmla="*/ 361978 h 437224"/>
              <a:gd name="connsiteX48" fmla="*/ 102009 w 605879"/>
              <a:gd name="connsiteY48" fmla="*/ 348135 h 437224"/>
              <a:gd name="connsiteX49" fmla="*/ 122741 w 605879"/>
              <a:gd name="connsiteY49" fmla="*/ 293173 h 437224"/>
              <a:gd name="connsiteX50" fmla="*/ 0 w 605879"/>
              <a:gd name="connsiteY50" fmla="*/ 153508 h 437224"/>
              <a:gd name="connsiteX51" fmla="*/ 210609 w 605879"/>
              <a:gd name="connsiteY51" fmla="*/ 0 h 437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05879" h="437224">
                <a:moveTo>
                  <a:pt x="91000" y="173662"/>
                </a:moveTo>
                <a:lnTo>
                  <a:pt x="331193" y="173662"/>
                </a:lnTo>
                <a:cubicBezTo>
                  <a:pt x="337373" y="173662"/>
                  <a:pt x="342454" y="178725"/>
                  <a:pt x="342454" y="184882"/>
                </a:cubicBezTo>
                <a:cubicBezTo>
                  <a:pt x="342454" y="191040"/>
                  <a:pt x="337373" y="196102"/>
                  <a:pt x="331193" y="196102"/>
                </a:cubicBezTo>
                <a:lnTo>
                  <a:pt x="91000" y="196102"/>
                </a:lnTo>
                <a:cubicBezTo>
                  <a:pt x="84683" y="196102"/>
                  <a:pt x="79739" y="191040"/>
                  <a:pt x="79739" y="184882"/>
                </a:cubicBezTo>
                <a:cubicBezTo>
                  <a:pt x="79739" y="178725"/>
                  <a:pt x="84683" y="173662"/>
                  <a:pt x="91000" y="173662"/>
                </a:cubicBezTo>
                <a:close/>
                <a:moveTo>
                  <a:pt x="421630" y="131441"/>
                </a:moveTo>
                <a:cubicBezTo>
                  <a:pt x="423003" y="138294"/>
                  <a:pt x="423552" y="145284"/>
                  <a:pt x="423552" y="152274"/>
                </a:cubicBezTo>
                <a:cubicBezTo>
                  <a:pt x="423552" y="220668"/>
                  <a:pt x="362456" y="281249"/>
                  <a:pt x="275961" y="300986"/>
                </a:cubicBezTo>
                <a:cubicBezTo>
                  <a:pt x="302047" y="334017"/>
                  <a:pt x="350924" y="355536"/>
                  <a:pt x="408175" y="358277"/>
                </a:cubicBezTo>
                <a:cubicBezTo>
                  <a:pt x="412569" y="358551"/>
                  <a:pt x="416413" y="361293"/>
                  <a:pt x="418060" y="365267"/>
                </a:cubicBezTo>
                <a:cubicBezTo>
                  <a:pt x="427259" y="388019"/>
                  <a:pt x="463505" y="403370"/>
                  <a:pt x="488218" y="410360"/>
                </a:cubicBezTo>
                <a:cubicBezTo>
                  <a:pt x="483962" y="399944"/>
                  <a:pt x="479156" y="385004"/>
                  <a:pt x="474214" y="363348"/>
                </a:cubicBezTo>
                <a:cubicBezTo>
                  <a:pt x="472841" y="357455"/>
                  <a:pt x="476273" y="351698"/>
                  <a:pt x="482039" y="349916"/>
                </a:cubicBezTo>
                <a:cubicBezTo>
                  <a:pt x="543685" y="332236"/>
                  <a:pt x="583500" y="290980"/>
                  <a:pt x="583363" y="244928"/>
                </a:cubicBezTo>
                <a:cubicBezTo>
                  <a:pt x="583363" y="182839"/>
                  <a:pt x="511009" y="132126"/>
                  <a:pt x="421630" y="131441"/>
                </a:cubicBezTo>
                <a:close/>
                <a:moveTo>
                  <a:pt x="75898" y="120173"/>
                </a:moveTo>
                <a:lnTo>
                  <a:pt x="340509" y="120173"/>
                </a:lnTo>
                <a:cubicBezTo>
                  <a:pt x="346826" y="120173"/>
                  <a:pt x="351769" y="125114"/>
                  <a:pt x="351769" y="131428"/>
                </a:cubicBezTo>
                <a:cubicBezTo>
                  <a:pt x="351769" y="137604"/>
                  <a:pt x="346826" y="142683"/>
                  <a:pt x="340509" y="142683"/>
                </a:cubicBezTo>
                <a:lnTo>
                  <a:pt x="75898" y="142683"/>
                </a:lnTo>
                <a:cubicBezTo>
                  <a:pt x="69719" y="142683"/>
                  <a:pt x="64638" y="137604"/>
                  <a:pt x="64638" y="131428"/>
                </a:cubicBezTo>
                <a:cubicBezTo>
                  <a:pt x="64638" y="125114"/>
                  <a:pt x="69719" y="120173"/>
                  <a:pt x="75898" y="120173"/>
                </a:cubicBezTo>
                <a:close/>
                <a:moveTo>
                  <a:pt x="210609" y="22478"/>
                </a:moveTo>
                <a:cubicBezTo>
                  <a:pt x="106952" y="22478"/>
                  <a:pt x="22516" y="81277"/>
                  <a:pt x="22516" y="153508"/>
                </a:cubicBezTo>
                <a:cubicBezTo>
                  <a:pt x="22516" y="206688"/>
                  <a:pt x="68372" y="254385"/>
                  <a:pt x="139216" y="274807"/>
                </a:cubicBezTo>
                <a:cubicBezTo>
                  <a:pt x="144983" y="276452"/>
                  <a:pt x="148415" y="282208"/>
                  <a:pt x="147042" y="288102"/>
                </a:cubicBezTo>
                <a:cubicBezTo>
                  <a:pt x="140864" y="314966"/>
                  <a:pt x="135097" y="332647"/>
                  <a:pt x="130017" y="344297"/>
                </a:cubicBezTo>
                <a:cubicBezTo>
                  <a:pt x="158437" y="336622"/>
                  <a:pt x="203058" y="318667"/>
                  <a:pt x="214041" y="291254"/>
                </a:cubicBezTo>
                <a:cubicBezTo>
                  <a:pt x="215689" y="287280"/>
                  <a:pt x="219533" y="284538"/>
                  <a:pt x="223927" y="284264"/>
                </a:cubicBezTo>
                <a:cubicBezTo>
                  <a:pt x="320170" y="279604"/>
                  <a:pt x="395407" y="223135"/>
                  <a:pt x="398839" y="152960"/>
                </a:cubicBezTo>
                <a:cubicBezTo>
                  <a:pt x="400075" y="126918"/>
                  <a:pt x="389915" y="101836"/>
                  <a:pt x="369596" y="80592"/>
                </a:cubicBezTo>
                <a:cubicBezTo>
                  <a:pt x="334860" y="44133"/>
                  <a:pt x="275412" y="22478"/>
                  <a:pt x="210609" y="22478"/>
                </a:cubicBezTo>
                <a:close/>
                <a:moveTo>
                  <a:pt x="210609" y="0"/>
                </a:moveTo>
                <a:cubicBezTo>
                  <a:pt x="281453" y="0"/>
                  <a:pt x="346942" y="24260"/>
                  <a:pt x="385796" y="64967"/>
                </a:cubicBezTo>
                <a:cubicBezTo>
                  <a:pt x="398702" y="78536"/>
                  <a:pt x="408175" y="93338"/>
                  <a:pt x="414079" y="109100"/>
                </a:cubicBezTo>
                <a:cubicBezTo>
                  <a:pt x="416001" y="108963"/>
                  <a:pt x="417923" y="108963"/>
                  <a:pt x="419845" y="108963"/>
                </a:cubicBezTo>
                <a:cubicBezTo>
                  <a:pt x="522404" y="108963"/>
                  <a:pt x="606016" y="169955"/>
                  <a:pt x="605879" y="244928"/>
                </a:cubicBezTo>
                <a:cubicBezTo>
                  <a:pt x="605879" y="298519"/>
                  <a:pt x="564141" y="346079"/>
                  <a:pt x="498515" y="368420"/>
                </a:cubicBezTo>
                <a:cubicBezTo>
                  <a:pt x="506066" y="398025"/>
                  <a:pt x="512931" y="412279"/>
                  <a:pt x="516088" y="414609"/>
                </a:cubicBezTo>
                <a:cubicBezTo>
                  <a:pt x="524601" y="418858"/>
                  <a:pt x="523228" y="426671"/>
                  <a:pt x="522953" y="428178"/>
                </a:cubicBezTo>
                <a:cubicBezTo>
                  <a:pt x="522541" y="429686"/>
                  <a:pt x="520207" y="437224"/>
                  <a:pt x="510185" y="437224"/>
                </a:cubicBezTo>
                <a:cubicBezTo>
                  <a:pt x="497828" y="437224"/>
                  <a:pt x="423689" y="421325"/>
                  <a:pt x="400487" y="380344"/>
                </a:cubicBezTo>
                <a:cubicBezTo>
                  <a:pt x="333899" y="375410"/>
                  <a:pt x="277746" y="346764"/>
                  <a:pt x="250836" y="304275"/>
                </a:cubicBezTo>
                <a:cubicBezTo>
                  <a:pt x="244521" y="305098"/>
                  <a:pt x="238205" y="305783"/>
                  <a:pt x="231752" y="306331"/>
                </a:cubicBezTo>
                <a:cubicBezTo>
                  <a:pt x="206216" y="353069"/>
                  <a:pt x="121643" y="371161"/>
                  <a:pt x="107639" y="371161"/>
                </a:cubicBezTo>
                <a:cubicBezTo>
                  <a:pt x="97616" y="371161"/>
                  <a:pt x="95145" y="364171"/>
                  <a:pt x="94596" y="361978"/>
                </a:cubicBezTo>
                <a:cubicBezTo>
                  <a:pt x="94184" y="360470"/>
                  <a:pt x="92948" y="352658"/>
                  <a:pt x="102009" y="348135"/>
                </a:cubicBezTo>
                <a:cubicBezTo>
                  <a:pt x="105030" y="345942"/>
                  <a:pt x="113130" y="331550"/>
                  <a:pt x="122741" y="293173"/>
                </a:cubicBezTo>
                <a:cubicBezTo>
                  <a:pt x="47778" y="268228"/>
                  <a:pt x="0" y="214226"/>
                  <a:pt x="0" y="153508"/>
                </a:cubicBezTo>
                <a:cubicBezTo>
                  <a:pt x="0" y="68804"/>
                  <a:pt x="94458" y="0"/>
                  <a:pt x="21060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82832" tIns="91416" rIns="182832" bIns="91416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en-US" sz="7198" dirty="0"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7" name="íśḷïdè">
            <a:extLst>
              <a:ext uri="{FF2B5EF4-FFF2-40B4-BE49-F238E27FC236}">
                <a16:creationId xmlns="" xmlns:a16="http://schemas.microsoft.com/office/drawing/2014/main" id="{68EC074D-BB69-4EAA-80B3-66F888D3FB62}"/>
              </a:ext>
            </a:extLst>
          </p:cNvPr>
          <p:cNvSpPr/>
          <p:nvPr/>
        </p:nvSpPr>
        <p:spPr>
          <a:xfrm>
            <a:off x="6667263" y="4720783"/>
            <a:ext cx="537820" cy="537824"/>
          </a:xfrm>
          <a:prstGeom prst="ellipse">
            <a:avLst/>
          </a:prstGeom>
          <a:solidFill>
            <a:srgbClr val="BCC7BF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zh-CN" altLang="en-US" dirty="0"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8" name="ïšḷîḓê">
            <a:extLst>
              <a:ext uri="{FF2B5EF4-FFF2-40B4-BE49-F238E27FC236}">
                <a16:creationId xmlns="" xmlns:a16="http://schemas.microsoft.com/office/drawing/2014/main" id="{2CEC3553-20E1-430E-8EC2-7F999CEF7B3C}"/>
              </a:ext>
            </a:extLst>
          </p:cNvPr>
          <p:cNvSpPr/>
          <p:nvPr/>
        </p:nvSpPr>
        <p:spPr bwMode="auto">
          <a:xfrm>
            <a:off x="6799054" y="4855249"/>
            <a:ext cx="274236" cy="268889"/>
          </a:xfrm>
          <a:custGeom>
            <a:avLst/>
            <a:gdLst>
              <a:gd name="T0" fmla="*/ 1312 w 1990"/>
              <a:gd name="T1" fmla="*/ 1552 h 1954"/>
              <a:gd name="T2" fmla="*/ 291 w 1990"/>
              <a:gd name="T3" fmla="*/ 1746 h 1954"/>
              <a:gd name="T4" fmla="*/ 0 w 1990"/>
              <a:gd name="T5" fmla="*/ 540 h 1954"/>
              <a:gd name="T6" fmla="*/ 515 w 1990"/>
              <a:gd name="T7" fmla="*/ 249 h 1954"/>
              <a:gd name="T8" fmla="*/ 1205 w 1990"/>
              <a:gd name="T9" fmla="*/ 0 h 1954"/>
              <a:gd name="T10" fmla="*/ 1496 w 1990"/>
              <a:gd name="T11" fmla="*/ 489 h 1954"/>
              <a:gd name="T12" fmla="*/ 1413 w 1990"/>
              <a:gd name="T13" fmla="*/ 291 h 1954"/>
              <a:gd name="T14" fmla="*/ 802 w 1990"/>
              <a:gd name="T15" fmla="*/ 83 h 1954"/>
              <a:gd name="T16" fmla="*/ 1039 w 1990"/>
              <a:gd name="T17" fmla="*/ 249 h 1954"/>
              <a:gd name="T18" fmla="*/ 1243 w 1990"/>
              <a:gd name="T19" fmla="*/ 499 h 1954"/>
              <a:gd name="T20" fmla="*/ 291 w 1990"/>
              <a:gd name="T21" fmla="*/ 333 h 1954"/>
              <a:gd name="T22" fmla="*/ 83 w 1990"/>
              <a:gd name="T23" fmla="*/ 1455 h 1954"/>
              <a:gd name="T24" fmla="*/ 1039 w 1990"/>
              <a:gd name="T25" fmla="*/ 1663 h 1954"/>
              <a:gd name="T26" fmla="*/ 1641 w 1990"/>
              <a:gd name="T27" fmla="*/ 1453 h 1954"/>
              <a:gd name="T28" fmla="*/ 1138 w 1990"/>
              <a:gd name="T29" fmla="*/ 583 h 1954"/>
              <a:gd name="T30" fmla="*/ 1641 w 1990"/>
              <a:gd name="T31" fmla="*/ 1453 h 1954"/>
              <a:gd name="T32" fmla="*/ 1752 w 1990"/>
              <a:gd name="T33" fmla="*/ 809 h 1954"/>
              <a:gd name="T34" fmla="*/ 1026 w 1990"/>
              <a:gd name="T35" fmla="*/ 1228 h 1954"/>
              <a:gd name="T36" fmla="*/ 1767 w 1990"/>
              <a:gd name="T37" fmla="*/ 1422 h 1954"/>
              <a:gd name="T38" fmla="*/ 1717 w 1990"/>
              <a:gd name="T39" fmla="*/ 1835 h 1954"/>
              <a:gd name="T40" fmla="*/ 1767 w 1990"/>
              <a:gd name="T41" fmla="*/ 1422 h 1954"/>
              <a:gd name="T42" fmla="*/ 1739 w 1990"/>
              <a:gd name="T43" fmla="*/ 1874 h 1954"/>
              <a:gd name="T44" fmla="*/ 1956 w 1990"/>
              <a:gd name="T45" fmla="*/ 1749 h 1954"/>
              <a:gd name="T46" fmla="*/ 249 w 1990"/>
              <a:gd name="T47" fmla="*/ 551 h 1954"/>
              <a:gd name="T48" fmla="*/ 803 w 1990"/>
              <a:gd name="T49" fmla="*/ 613 h 1954"/>
              <a:gd name="T50" fmla="*/ 675 w 1990"/>
              <a:gd name="T51" fmla="*/ 828 h 1954"/>
              <a:gd name="T52" fmla="*/ 249 w 1990"/>
              <a:gd name="T53" fmla="*/ 890 h 1954"/>
              <a:gd name="T54" fmla="*/ 675 w 1990"/>
              <a:gd name="T55" fmla="*/ 828 h 1954"/>
              <a:gd name="T56" fmla="*/ 675 w 1990"/>
              <a:gd name="T57" fmla="*/ 1167 h 1954"/>
              <a:gd name="T58" fmla="*/ 249 w 1990"/>
              <a:gd name="T59" fmla="*/ 1105 h 1954"/>
              <a:gd name="T60" fmla="*/ 249 w 1990"/>
              <a:gd name="T61" fmla="*/ 1444 h 1954"/>
              <a:gd name="T62" fmla="*/ 803 w 1990"/>
              <a:gd name="T63" fmla="*/ 1382 h 1954"/>
              <a:gd name="T64" fmla="*/ 249 w 1990"/>
              <a:gd name="T65" fmla="*/ 1444 h 1954"/>
              <a:gd name="T66" fmla="*/ 1179 w 1990"/>
              <a:gd name="T67" fmla="*/ 961 h 1954"/>
              <a:gd name="T68" fmla="*/ 1300 w 1990"/>
              <a:gd name="T69" fmla="*/ 1219 h 1954"/>
              <a:gd name="T70" fmla="*/ 1604 w 1990"/>
              <a:gd name="T71" fmla="*/ 858 h 19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990" h="1954">
                <a:moveTo>
                  <a:pt x="1231" y="1534"/>
                </a:moveTo>
                <a:cubicBezTo>
                  <a:pt x="1258" y="1542"/>
                  <a:pt x="1285" y="1548"/>
                  <a:pt x="1312" y="1552"/>
                </a:cubicBezTo>
                <a:cubicBezTo>
                  <a:pt x="1272" y="1665"/>
                  <a:pt x="1165" y="1746"/>
                  <a:pt x="1039" y="1746"/>
                </a:cubicBezTo>
                <a:lnTo>
                  <a:pt x="291" y="1746"/>
                </a:lnTo>
                <a:cubicBezTo>
                  <a:pt x="131" y="1746"/>
                  <a:pt x="0" y="1615"/>
                  <a:pt x="0" y="1455"/>
                </a:cubicBezTo>
                <a:lnTo>
                  <a:pt x="0" y="540"/>
                </a:lnTo>
                <a:cubicBezTo>
                  <a:pt x="0" y="380"/>
                  <a:pt x="131" y="249"/>
                  <a:pt x="291" y="249"/>
                </a:cubicBezTo>
                <a:lnTo>
                  <a:pt x="515" y="249"/>
                </a:lnTo>
                <a:cubicBezTo>
                  <a:pt x="535" y="109"/>
                  <a:pt x="656" y="0"/>
                  <a:pt x="802" y="0"/>
                </a:cubicBezTo>
                <a:lnTo>
                  <a:pt x="1205" y="0"/>
                </a:lnTo>
                <a:cubicBezTo>
                  <a:pt x="1366" y="0"/>
                  <a:pt x="1496" y="131"/>
                  <a:pt x="1496" y="291"/>
                </a:cubicBezTo>
                <a:lnTo>
                  <a:pt x="1496" y="489"/>
                </a:lnTo>
                <a:cubicBezTo>
                  <a:pt x="1469" y="484"/>
                  <a:pt x="1441" y="480"/>
                  <a:pt x="1413" y="479"/>
                </a:cubicBezTo>
                <a:lnTo>
                  <a:pt x="1413" y="291"/>
                </a:lnTo>
                <a:cubicBezTo>
                  <a:pt x="1413" y="176"/>
                  <a:pt x="1320" y="83"/>
                  <a:pt x="1205" y="83"/>
                </a:cubicBezTo>
                <a:lnTo>
                  <a:pt x="802" y="83"/>
                </a:lnTo>
                <a:cubicBezTo>
                  <a:pt x="701" y="83"/>
                  <a:pt x="617" y="155"/>
                  <a:pt x="598" y="249"/>
                </a:cubicBezTo>
                <a:lnTo>
                  <a:pt x="1039" y="249"/>
                </a:lnTo>
                <a:cubicBezTo>
                  <a:pt x="1180" y="249"/>
                  <a:pt x="1297" y="349"/>
                  <a:pt x="1324" y="482"/>
                </a:cubicBezTo>
                <a:cubicBezTo>
                  <a:pt x="1297" y="485"/>
                  <a:pt x="1270" y="491"/>
                  <a:pt x="1243" y="499"/>
                </a:cubicBezTo>
                <a:cubicBezTo>
                  <a:pt x="1224" y="404"/>
                  <a:pt x="1140" y="333"/>
                  <a:pt x="1039" y="333"/>
                </a:cubicBezTo>
                <a:lnTo>
                  <a:pt x="291" y="333"/>
                </a:lnTo>
                <a:cubicBezTo>
                  <a:pt x="177" y="333"/>
                  <a:pt x="83" y="426"/>
                  <a:pt x="83" y="540"/>
                </a:cubicBezTo>
                <a:lnTo>
                  <a:pt x="83" y="1455"/>
                </a:lnTo>
                <a:cubicBezTo>
                  <a:pt x="83" y="1569"/>
                  <a:pt x="177" y="1663"/>
                  <a:pt x="291" y="1663"/>
                </a:cubicBezTo>
                <a:lnTo>
                  <a:pt x="1039" y="1663"/>
                </a:lnTo>
                <a:cubicBezTo>
                  <a:pt x="1126" y="1663"/>
                  <a:pt x="1200" y="1609"/>
                  <a:pt x="1231" y="1534"/>
                </a:cubicBezTo>
                <a:close/>
                <a:moveTo>
                  <a:pt x="1641" y="1453"/>
                </a:moveTo>
                <a:cubicBezTo>
                  <a:pt x="1401" y="1591"/>
                  <a:pt x="1093" y="1509"/>
                  <a:pt x="955" y="1269"/>
                </a:cubicBezTo>
                <a:cubicBezTo>
                  <a:pt x="816" y="1029"/>
                  <a:pt x="899" y="722"/>
                  <a:pt x="1138" y="583"/>
                </a:cubicBezTo>
                <a:cubicBezTo>
                  <a:pt x="1378" y="445"/>
                  <a:pt x="1686" y="527"/>
                  <a:pt x="1824" y="767"/>
                </a:cubicBezTo>
                <a:cubicBezTo>
                  <a:pt x="1963" y="1007"/>
                  <a:pt x="1880" y="1314"/>
                  <a:pt x="1641" y="1453"/>
                </a:cubicBezTo>
                <a:close/>
                <a:moveTo>
                  <a:pt x="1599" y="1381"/>
                </a:moveTo>
                <a:cubicBezTo>
                  <a:pt x="1799" y="1266"/>
                  <a:pt x="1868" y="1009"/>
                  <a:pt x="1752" y="809"/>
                </a:cubicBezTo>
                <a:cubicBezTo>
                  <a:pt x="1637" y="608"/>
                  <a:pt x="1380" y="539"/>
                  <a:pt x="1180" y="655"/>
                </a:cubicBezTo>
                <a:cubicBezTo>
                  <a:pt x="980" y="771"/>
                  <a:pt x="911" y="1027"/>
                  <a:pt x="1026" y="1228"/>
                </a:cubicBezTo>
                <a:cubicBezTo>
                  <a:pt x="1142" y="1428"/>
                  <a:pt x="1399" y="1497"/>
                  <a:pt x="1599" y="1381"/>
                </a:cubicBezTo>
                <a:close/>
                <a:moveTo>
                  <a:pt x="1767" y="1422"/>
                </a:moveTo>
                <a:lnTo>
                  <a:pt x="1551" y="1547"/>
                </a:lnTo>
                <a:lnTo>
                  <a:pt x="1717" y="1835"/>
                </a:lnTo>
                <a:lnTo>
                  <a:pt x="1933" y="1710"/>
                </a:lnTo>
                <a:lnTo>
                  <a:pt x="1767" y="1422"/>
                </a:lnTo>
                <a:close/>
                <a:moveTo>
                  <a:pt x="1956" y="1749"/>
                </a:moveTo>
                <a:lnTo>
                  <a:pt x="1739" y="1874"/>
                </a:lnTo>
                <a:cubicBezTo>
                  <a:pt x="1774" y="1934"/>
                  <a:pt x="1850" y="1954"/>
                  <a:pt x="1910" y="1919"/>
                </a:cubicBezTo>
                <a:cubicBezTo>
                  <a:pt x="1969" y="1885"/>
                  <a:pt x="1990" y="1809"/>
                  <a:pt x="1956" y="1749"/>
                </a:cubicBezTo>
                <a:close/>
                <a:moveTo>
                  <a:pt x="803" y="551"/>
                </a:moveTo>
                <a:lnTo>
                  <a:pt x="249" y="551"/>
                </a:lnTo>
                <a:lnTo>
                  <a:pt x="249" y="613"/>
                </a:lnTo>
                <a:lnTo>
                  <a:pt x="803" y="613"/>
                </a:lnTo>
                <a:lnTo>
                  <a:pt x="803" y="551"/>
                </a:lnTo>
                <a:close/>
                <a:moveTo>
                  <a:pt x="675" y="828"/>
                </a:moveTo>
                <a:lnTo>
                  <a:pt x="249" y="828"/>
                </a:lnTo>
                <a:lnTo>
                  <a:pt x="249" y="890"/>
                </a:lnTo>
                <a:lnTo>
                  <a:pt x="675" y="890"/>
                </a:lnTo>
                <a:lnTo>
                  <a:pt x="675" y="828"/>
                </a:lnTo>
                <a:close/>
                <a:moveTo>
                  <a:pt x="249" y="1167"/>
                </a:moveTo>
                <a:lnTo>
                  <a:pt x="675" y="1167"/>
                </a:lnTo>
                <a:lnTo>
                  <a:pt x="675" y="1105"/>
                </a:lnTo>
                <a:lnTo>
                  <a:pt x="249" y="1105"/>
                </a:lnTo>
                <a:lnTo>
                  <a:pt x="249" y="1167"/>
                </a:lnTo>
                <a:close/>
                <a:moveTo>
                  <a:pt x="249" y="1444"/>
                </a:moveTo>
                <a:lnTo>
                  <a:pt x="803" y="1444"/>
                </a:lnTo>
                <a:lnTo>
                  <a:pt x="803" y="1382"/>
                </a:lnTo>
                <a:lnTo>
                  <a:pt x="249" y="1382"/>
                </a:lnTo>
                <a:lnTo>
                  <a:pt x="249" y="1444"/>
                </a:lnTo>
                <a:close/>
                <a:moveTo>
                  <a:pt x="1308" y="1105"/>
                </a:moveTo>
                <a:lnTo>
                  <a:pt x="1179" y="961"/>
                </a:lnTo>
                <a:lnTo>
                  <a:pt x="1118" y="1017"/>
                </a:lnTo>
                <a:lnTo>
                  <a:pt x="1300" y="1219"/>
                </a:lnTo>
                <a:lnTo>
                  <a:pt x="1657" y="922"/>
                </a:lnTo>
                <a:lnTo>
                  <a:pt x="1604" y="858"/>
                </a:lnTo>
                <a:lnTo>
                  <a:pt x="1308" y="110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82832" tIns="91416" rIns="182832" bIns="91416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en-US" sz="7198" dirty="0"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="" xmlns:a16="http://schemas.microsoft.com/office/drawing/2014/main" id="{9131834B-CC8B-4BC0-9477-9166F182F85F}"/>
              </a:ext>
            </a:extLst>
          </p:cNvPr>
          <p:cNvSpPr/>
          <p:nvPr/>
        </p:nvSpPr>
        <p:spPr>
          <a:xfrm>
            <a:off x="1626126" y="-23684"/>
            <a:ext cx="3293113" cy="6881684"/>
          </a:xfrm>
          <a:prstGeom prst="rect">
            <a:avLst/>
          </a:prstGeom>
          <a:blipFill>
            <a:blip r:embed="rId2"/>
            <a:stretch>
              <a:fillRect l="-19734" r="-1958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11" name="Synergistically utilize technically sound portals with frictionless chains. Dramatically customize…">
            <a:extLst>
              <a:ext uri="{FF2B5EF4-FFF2-40B4-BE49-F238E27FC236}">
                <a16:creationId xmlns="" xmlns:a16="http://schemas.microsoft.com/office/drawing/2014/main" id="{03DB1B52-E09C-439B-9274-2FAB33B5F0BE}"/>
              </a:ext>
            </a:extLst>
          </p:cNvPr>
          <p:cNvSpPr txBox="1"/>
          <p:nvPr/>
        </p:nvSpPr>
        <p:spPr>
          <a:xfrm>
            <a:off x="7485185" y="184214"/>
            <a:ext cx="2935845" cy="22159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algn="just"/>
            <a:r>
              <a:rPr lang="vi-VN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Nêu những biểu hiện của giữ chữ tín và chưa giữ chữ tín trong các bức tranh trên? Phân biệt hành vi giữ chữ tín và không giữ chữ tín? 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Synergistically utilize technically sound portals with frictionless chains. Dramatically customize…">
            <a:extLst>
              <a:ext uri="{FF2B5EF4-FFF2-40B4-BE49-F238E27FC236}">
                <a16:creationId xmlns="" xmlns:a16="http://schemas.microsoft.com/office/drawing/2014/main" id="{C9D99B8B-F2B9-3539-646F-80E1E82FCD24}"/>
              </a:ext>
            </a:extLst>
          </p:cNvPr>
          <p:cNvSpPr txBox="1"/>
          <p:nvPr/>
        </p:nvSpPr>
        <p:spPr>
          <a:xfrm>
            <a:off x="7485185" y="2874124"/>
            <a:ext cx="2935845" cy="18466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algn="just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Vì sao chúng ta phải có trách nhiệm giữ chữ tính đối với ba mẹ, thầy cô, bạn bè và mọi người xung quanh?</a:t>
            </a:r>
          </a:p>
        </p:txBody>
      </p:sp>
      <p:sp>
        <p:nvSpPr>
          <p:cNvPr id="12" name="Synergistically utilize technically sound portals with frictionless chains. Dramatically customize…">
            <a:extLst>
              <a:ext uri="{FF2B5EF4-FFF2-40B4-BE49-F238E27FC236}">
                <a16:creationId xmlns="" xmlns:a16="http://schemas.microsoft.com/office/drawing/2014/main" id="{03DB1B52-E09C-439B-9274-2FAB33B5F0BE}"/>
              </a:ext>
            </a:extLst>
          </p:cNvPr>
          <p:cNvSpPr txBox="1"/>
          <p:nvPr/>
        </p:nvSpPr>
        <p:spPr>
          <a:xfrm>
            <a:off x="7485185" y="5124138"/>
            <a:ext cx="2935845" cy="11079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algn="just"/>
            <a:r>
              <a:rPr lang="vi-VN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ó ý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kiến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cho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rằng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“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Giữ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chữ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tín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giữ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lời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hứa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”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đúng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hay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sai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?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Vì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sao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35391792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9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矩形 32">
            <a:extLst>
              <a:ext uri="{FF2B5EF4-FFF2-40B4-BE49-F238E27FC236}">
                <a16:creationId xmlns="" xmlns:a16="http://schemas.microsoft.com/office/drawing/2014/main" id="{6FF40618-85DA-4CAE-9C8A-F5110DD16270}"/>
              </a:ext>
            </a:extLst>
          </p:cNvPr>
          <p:cNvSpPr/>
          <p:nvPr/>
        </p:nvSpPr>
        <p:spPr>
          <a:xfrm>
            <a:off x="1519446" y="-23684"/>
            <a:ext cx="3293113" cy="6881684"/>
          </a:xfrm>
          <a:prstGeom prst="rect">
            <a:avLst/>
          </a:prstGeom>
          <a:blipFill>
            <a:blip r:embed="rId3"/>
            <a:stretch>
              <a:fillRect l="-19734" r="-1958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grpSp>
        <p:nvGrpSpPr>
          <p:cNvPr id="16" name="组合 15">
            <a:extLst>
              <a:ext uri="{FF2B5EF4-FFF2-40B4-BE49-F238E27FC236}">
                <a16:creationId xmlns="" xmlns:a16="http://schemas.microsoft.com/office/drawing/2014/main" id="{81B08CEE-C8E5-4C3B-9036-C81C3757E1C0}"/>
              </a:ext>
            </a:extLst>
          </p:cNvPr>
          <p:cNvGrpSpPr/>
          <p:nvPr/>
        </p:nvGrpSpPr>
        <p:grpSpPr>
          <a:xfrm>
            <a:off x="6475229" y="1745734"/>
            <a:ext cx="1016000" cy="152400"/>
            <a:chOff x="-2407920" y="-1463040"/>
            <a:chExt cx="1828800" cy="274320"/>
          </a:xfrm>
          <a:solidFill>
            <a:srgbClr val="CCB5A5"/>
          </a:solidFill>
        </p:grpSpPr>
        <p:sp>
          <p:nvSpPr>
            <p:cNvPr id="17" name="椭圆 16">
              <a:extLst>
                <a:ext uri="{FF2B5EF4-FFF2-40B4-BE49-F238E27FC236}">
                  <a16:creationId xmlns="" xmlns:a16="http://schemas.microsoft.com/office/drawing/2014/main" id="{3DCC8195-32AE-42EB-A344-3E0265A422AF}"/>
                </a:ext>
              </a:extLst>
            </p:cNvPr>
            <p:cNvSpPr/>
            <p:nvPr/>
          </p:nvSpPr>
          <p:spPr>
            <a:xfrm>
              <a:off x="-2407920" y="-1463040"/>
              <a:ext cx="274320" cy="2743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  <p:sp>
          <p:nvSpPr>
            <p:cNvPr id="18" name="椭圆 17">
              <a:extLst>
                <a:ext uri="{FF2B5EF4-FFF2-40B4-BE49-F238E27FC236}">
                  <a16:creationId xmlns="" xmlns:a16="http://schemas.microsoft.com/office/drawing/2014/main" id="{6362DAB1-A8CC-40E8-810A-8807972B04E8}"/>
                </a:ext>
              </a:extLst>
            </p:cNvPr>
            <p:cNvSpPr/>
            <p:nvPr/>
          </p:nvSpPr>
          <p:spPr>
            <a:xfrm>
              <a:off x="-1889760" y="-1463040"/>
              <a:ext cx="274320" cy="2743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  <p:sp>
          <p:nvSpPr>
            <p:cNvPr id="19" name="椭圆 18">
              <a:extLst>
                <a:ext uri="{FF2B5EF4-FFF2-40B4-BE49-F238E27FC236}">
                  <a16:creationId xmlns="" xmlns:a16="http://schemas.microsoft.com/office/drawing/2014/main" id="{1327C286-12C9-480B-B9BA-BC8D865CADC5}"/>
                </a:ext>
              </a:extLst>
            </p:cNvPr>
            <p:cNvSpPr/>
            <p:nvPr/>
          </p:nvSpPr>
          <p:spPr>
            <a:xfrm>
              <a:off x="-1371600" y="-1463040"/>
              <a:ext cx="274320" cy="2743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  <p:sp>
          <p:nvSpPr>
            <p:cNvPr id="20" name="椭圆 19">
              <a:extLst>
                <a:ext uri="{FF2B5EF4-FFF2-40B4-BE49-F238E27FC236}">
                  <a16:creationId xmlns="" xmlns:a16="http://schemas.microsoft.com/office/drawing/2014/main" id="{F837B3F2-3629-4A32-87AE-FF7F13B1F65D}"/>
                </a:ext>
              </a:extLst>
            </p:cNvPr>
            <p:cNvSpPr/>
            <p:nvPr/>
          </p:nvSpPr>
          <p:spPr>
            <a:xfrm>
              <a:off x="-853440" y="-1463040"/>
              <a:ext cx="274320" cy="2743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3424C88D-766C-564B-96F8-8DE527B35DA0}"/>
              </a:ext>
            </a:extLst>
          </p:cNvPr>
          <p:cNvSpPr/>
          <p:nvPr/>
        </p:nvSpPr>
        <p:spPr>
          <a:xfrm>
            <a:off x="6293476" y="2723673"/>
            <a:ext cx="385507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Tìm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ví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dụ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thực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tế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không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giữ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lời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hứa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nhưng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cũng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không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phải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không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giữ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chữ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tín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87674267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椭圆 6">
            <a:extLst>
              <a:ext uri="{FF2B5EF4-FFF2-40B4-BE49-F238E27FC236}">
                <a16:creationId xmlns="" xmlns:a16="http://schemas.microsoft.com/office/drawing/2014/main" id="{059049BE-9B15-CD54-3C1B-D24FFD7209B3}"/>
              </a:ext>
            </a:extLst>
          </p:cNvPr>
          <p:cNvSpPr/>
          <p:nvPr/>
        </p:nvSpPr>
        <p:spPr>
          <a:xfrm>
            <a:off x="10273705" y="508370"/>
            <a:ext cx="1172307" cy="1172307"/>
          </a:xfrm>
          <a:prstGeom prst="ellipse">
            <a:avLst/>
          </a:prstGeom>
          <a:solidFill>
            <a:srgbClr val="BDC8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8" name="椭圆 7">
            <a:extLst>
              <a:ext uri="{FF2B5EF4-FFF2-40B4-BE49-F238E27FC236}">
                <a16:creationId xmlns="" xmlns:a16="http://schemas.microsoft.com/office/drawing/2014/main" id="{18E1C239-D28E-51A1-6475-BE5FE6F18E61}"/>
              </a:ext>
            </a:extLst>
          </p:cNvPr>
          <p:cNvSpPr/>
          <p:nvPr/>
        </p:nvSpPr>
        <p:spPr>
          <a:xfrm>
            <a:off x="7194955" y="5714338"/>
            <a:ext cx="1172307" cy="1172307"/>
          </a:xfrm>
          <a:prstGeom prst="ellipse">
            <a:avLst/>
          </a:prstGeom>
          <a:solidFill>
            <a:srgbClr val="BDC8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9" name="椭圆 9">
            <a:extLst>
              <a:ext uri="{FF2B5EF4-FFF2-40B4-BE49-F238E27FC236}">
                <a16:creationId xmlns="" xmlns:a16="http://schemas.microsoft.com/office/drawing/2014/main" id="{48AA0301-D3A5-3486-E5AC-725E29045749}"/>
              </a:ext>
            </a:extLst>
          </p:cNvPr>
          <p:cNvSpPr/>
          <p:nvPr/>
        </p:nvSpPr>
        <p:spPr>
          <a:xfrm>
            <a:off x="546800" y="3755781"/>
            <a:ext cx="347296" cy="347296"/>
          </a:xfrm>
          <a:prstGeom prst="ellipse">
            <a:avLst/>
          </a:prstGeom>
          <a:solidFill>
            <a:srgbClr val="ECD9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10" name="椭圆 10">
            <a:extLst>
              <a:ext uri="{FF2B5EF4-FFF2-40B4-BE49-F238E27FC236}">
                <a16:creationId xmlns="" xmlns:a16="http://schemas.microsoft.com/office/drawing/2014/main" id="{E095E450-56F8-656C-17D0-59182F0C2338}"/>
              </a:ext>
            </a:extLst>
          </p:cNvPr>
          <p:cNvSpPr/>
          <p:nvPr/>
        </p:nvSpPr>
        <p:spPr>
          <a:xfrm>
            <a:off x="8579720" y="957629"/>
            <a:ext cx="347296" cy="347296"/>
          </a:xfrm>
          <a:prstGeom prst="ellipse">
            <a:avLst/>
          </a:prstGeom>
          <a:solidFill>
            <a:srgbClr val="BCC7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11" name="椭圆 11">
            <a:extLst>
              <a:ext uri="{FF2B5EF4-FFF2-40B4-BE49-F238E27FC236}">
                <a16:creationId xmlns="" xmlns:a16="http://schemas.microsoft.com/office/drawing/2014/main" id="{A2C4B0E2-F9D9-ADE6-8744-86A464CBD55E}"/>
              </a:ext>
            </a:extLst>
          </p:cNvPr>
          <p:cNvSpPr/>
          <p:nvPr/>
        </p:nvSpPr>
        <p:spPr>
          <a:xfrm>
            <a:off x="8645356" y="5566157"/>
            <a:ext cx="347296" cy="347296"/>
          </a:xfrm>
          <a:prstGeom prst="ellipse">
            <a:avLst/>
          </a:prstGeom>
          <a:solidFill>
            <a:srgbClr val="A99F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pic>
        <p:nvPicPr>
          <p:cNvPr id="3" name="Picture 2" descr="Text&#10;&#10;Description automatically generated">
            <a:extLst>
              <a:ext uri="{FF2B5EF4-FFF2-40B4-BE49-F238E27FC236}">
                <a16:creationId xmlns="" xmlns:a16="http://schemas.microsoft.com/office/drawing/2014/main" id="{991BEA24-08AE-E4D1-5A13-A6222BDDB4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1208" y="1094523"/>
            <a:ext cx="9789583" cy="4432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040372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 advClick="0" advTm="0">
        <p159:morph option="byObject"/>
      </p:transition>
    </mc:Choice>
    <mc:Fallback>
      <p:transition spd="slow" advClick="0" advTm="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="" xmlns:a16="http://schemas.microsoft.com/office/drawing/2014/main" id="{F0087D53-9295-4463-AAE4-D5C626046E9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F6B2C827-C84F-C6F5-4846-4B8C378F46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656" y="4002505"/>
            <a:ext cx="10909640" cy="1065836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/>
              <a:t>ĐỌC TÌNH HUỐNG VÀ TRẢ LỜI CÂU HỎI</a:t>
            </a:r>
          </a:p>
        </p:txBody>
      </p:sp>
      <p:pic>
        <p:nvPicPr>
          <p:cNvPr id="3" name="Picture 2" descr="Graphical user interface, text&#10;&#10;Description automatically generated">
            <a:extLst>
              <a:ext uri="{FF2B5EF4-FFF2-40B4-BE49-F238E27FC236}">
                <a16:creationId xmlns="" xmlns:a16="http://schemas.microsoft.com/office/drawing/2014/main" id="{41BCE86B-4B6F-2894-24B4-FCC0534101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" y="513207"/>
            <a:ext cx="5614416" cy="3509010"/>
          </a:xfrm>
          <a:prstGeom prst="rect">
            <a:avLst/>
          </a:prstGeom>
        </p:spPr>
      </p:pic>
      <p:pic>
        <p:nvPicPr>
          <p:cNvPr id="4" name="Picture 3" descr="Graphical user interface, text&#10;&#10;Description automatically generated">
            <a:extLst>
              <a:ext uri="{FF2B5EF4-FFF2-40B4-BE49-F238E27FC236}">
                <a16:creationId xmlns="" xmlns:a16="http://schemas.microsoft.com/office/drawing/2014/main" id="{C02911C0-0F73-37C8-5975-86E683E016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4496" y="548297"/>
            <a:ext cx="5614416" cy="3438829"/>
          </a:xfrm>
          <a:prstGeom prst="rect">
            <a:avLst/>
          </a:prstGeom>
        </p:spPr>
      </p:pic>
      <p:sp>
        <p:nvSpPr>
          <p:cNvPr id="11" name="sketch line">
            <a:extLst>
              <a:ext uri="{FF2B5EF4-FFF2-40B4-BE49-F238E27FC236}">
                <a16:creationId xmlns="" xmlns:a16="http://schemas.microsoft.com/office/drawing/2014/main" id="{D6A9C53F-5F90-40A5-8C85-5412D39C8C6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450080" y="5594358"/>
            <a:ext cx="3291840" cy="18288"/>
          </a:xfrm>
          <a:custGeom>
            <a:avLst/>
            <a:gdLst>
              <a:gd name="connsiteX0" fmla="*/ 0 w 3291840"/>
              <a:gd name="connsiteY0" fmla="*/ 0 h 18288"/>
              <a:gd name="connsiteX1" fmla="*/ 658368 w 3291840"/>
              <a:gd name="connsiteY1" fmla="*/ 0 h 18288"/>
              <a:gd name="connsiteX2" fmla="*/ 1283818 w 3291840"/>
              <a:gd name="connsiteY2" fmla="*/ 0 h 18288"/>
              <a:gd name="connsiteX3" fmla="*/ 1909267 w 3291840"/>
              <a:gd name="connsiteY3" fmla="*/ 0 h 18288"/>
              <a:gd name="connsiteX4" fmla="*/ 2633472 w 3291840"/>
              <a:gd name="connsiteY4" fmla="*/ 0 h 18288"/>
              <a:gd name="connsiteX5" fmla="*/ 3291840 w 3291840"/>
              <a:gd name="connsiteY5" fmla="*/ 0 h 18288"/>
              <a:gd name="connsiteX6" fmla="*/ 3291840 w 3291840"/>
              <a:gd name="connsiteY6" fmla="*/ 18288 h 18288"/>
              <a:gd name="connsiteX7" fmla="*/ 2633472 w 3291840"/>
              <a:gd name="connsiteY7" fmla="*/ 18288 h 18288"/>
              <a:gd name="connsiteX8" fmla="*/ 2073859 w 3291840"/>
              <a:gd name="connsiteY8" fmla="*/ 18288 h 18288"/>
              <a:gd name="connsiteX9" fmla="*/ 1448410 w 3291840"/>
              <a:gd name="connsiteY9" fmla="*/ 18288 h 18288"/>
              <a:gd name="connsiteX10" fmla="*/ 822960 w 3291840"/>
              <a:gd name="connsiteY10" fmla="*/ 18288 h 18288"/>
              <a:gd name="connsiteX11" fmla="*/ 0 w 3291840"/>
              <a:gd name="connsiteY11" fmla="*/ 18288 h 18288"/>
              <a:gd name="connsiteX12" fmla="*/ 0 w 329184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91840" h="18288" fill="none" extrusionOk="0">
                <a:moveTo>
                  <a:pt x="0" y="0"/>
                </a:moveTo>
                <a:cubicBezTo>
                  <a:pt x="173077" y="-20031"/>
                  <a:pt x="443104" y="6424"/>
                  <a:pt x="658368" y="0"/>
                </a:cubicBezTo>
                <a:cubicBezTo>
                  <a:pt x="873632" y="-6424"/>
                  <a:pt x="1034028" y="11764"/>
                  <a:pt x="1283818" y="0"/>
                </a:cubicBezTo>
                <a:cubicBezTo>
                  <a:pt x="1533608" y="-11764"/>
                  <a:pt x="1691227" y="-30112"/>
                  <a:pt x="1909267" y="0"/>
                </a:cubicBezTo>
                <a:cubicBezTo>
                  <a:pt x="2127307" y="30112"/>
                  <a:pt x="2272465" y="-18735"/>
                  <a:pt x="2633472" y="0"/>
                </a:cubicBezTo>
                <a:cubicBezTo>
                  <a:pt x="2994479" y="18735"/>
                  <a:pt x="3023324" y="-32030"/>
                  <a:pt x="3291840" y="0"/>
                </a:cubicBezTo>
                <a:cubicBezTo>
                  <a:pt x="3291406" y="7551"/>
                  <a:pt x="3291373" y="9822"/>
                  <a:pt x="3291840" y="18288"/>
                </a:cubicBezTo>
                <a:cubicBezTo>
                  <a:pt x="3048445" y="38989"/>
                  <a:pt x="2846548" y="-14400"/>
                  <a:pt x="2633472" y="18288"/>
                </a:cubicBezTo>
                <a:cubicBezTo>
                  <a:pt x="2420396" y="50976"/>
                  <a:pt x="2304099" y="6336"/>
                  <a:pt x="2073859" y="18288"/>
                </a:cubicBezTo>
                <a:cubicBezTo>
                  <a:pt x="1843619" y="30240"/>
                  <a:pt x="1706926" y="10778"/>
                  <a:pt x="1448410" y="18288"/>
                </a:cubicBezTo>
                <a:cubicBezTo>
                  <a:pt x="1189894" y="25798"/>
                  <a:pt x="1002278" y="8992"/>
                  <a:pt x="822960" y="18288"/>
                </a:cubicBezTo>
                <a:cubicBezTo>
                  <a:pt x="643642" y="27585"/>
                  <a:pt x="307039" y="38051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291840" h="18288" stroke="0" extrusionOk="0">
                <a:moveTo>
                  <a:pt x="0" y="0"/>
                </a:moveTo>
                <a:cubicBezTo>
                  <a:pt x="195850" y="28018"/>
                  <a:pt x="434891" y="17390"/>
                  <a:pt x="592531" y="0"/>
                </a:cubicBezTo>
                <a:cubicBezTo>
                  <a:pt x="750171" y="-17390"/>
                  <a:pt x="1018709" y="32200"/>
                  <a:pt x="1316736" y="0"/>
                </a:cubicBezTo>
                <a:cubicBezTo>
                  <a:pt x="1614763" y="-32200"/>
                  <a:pt x="1696480" y="-11367"/>
                  <a:pt x="1876349" y="0"/>
                </a:cubicBezTo>
                <a:cubicBezTo>
                  <a:pt x="2056218" y="11367"/>
                  <a:pt x="2193364" y="13433"/>
                  <a:pt x="2435962" y="0"/>
                </a:cubicBezTo>
                <a:cubicBezTo>
                  <a:pt x="2678560" y="-13433"/>
                  <a:pt x="3010901" y="-42367"/>
                  <a:pt x="3291840" y="0"/>
                </a:cubicBezTo>
                <a:cubicBezTo>
                  <a:pt x="3291758" y="4406"/>
                  <a:pt x="3291751" y="9982"/>
                  <a:pt x="3291840" y="18288"/>
                </a:cubicBezTo>
                <a:cubicBezTo>
                  <a:pt x="3108993" y="14228"/>
                  <a:pt x="2952658" y="46900"/>
                  <a:pt x="2666390" y="18288"/>
                </a:cubicBezTo>
                <a:cubicBezTo>
                  <a:pt x="2380122" y="-10324"/>
                  <a:pt x="2263855" y="41055"/>
                  <a:pt x="2040941" y="18288"/>
                </a:cubicBezTo>
                <a:cubicBezTo>
                  <a:pt x="1818027" y="-4479"/>
                  <a:pt x="1675097" y="6509"/>
                  <a:pt x="1415491" y="18288"/>
                </a:cubicBezTo>
                <a:cubicBezTo>
                  <a:pt x="1155885" y="30068"/>
                  <a:pt x="852976" y="36210"/>
                  <a:pt x="691286" y="18288"/>
                </a:cubicBezTo>
                <a:cubicBezTo>
                  <a:pt x="529596" y="366"/>
                  <a:pt x="187183" y="13912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=""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Text&#10;&#10;Description automatically generated">
            <a:extLst>
              <a:ext uri="{FF2B5EF4-FFF2-40B4-BE49-F238E27FC236}">
                <a16:creationId xmlns="" xmlns:a16="http://schemas.microsoft.com/office/drawing/2014/main" id="{05E6DE64-ED79-5A3A-5951-D50B693B63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656" y="4897662"/>
            <a:ext cx="10909640" cy="1880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786898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 advClick="0" advTm="0">
        <p159:morph option="byObject"/>
      </p:transition>
    </mc:Choice>
    <mc:Fallback>
      <p:transition spd="slow" advClick="0" advTm="0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186395;"/>
</p:tagLst>
</file>

<file path=ppt/theme/theme1.xml><?xml version="1.0" encoding="utf-8"?>
<a:theme xmlns:a="http://schemas.openxmlformats.org/drawingml/2006/main" name="觅知网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121</Words>
  <Application>Microsoft Office PowerPoint</Application>
  <PresentationFormat>Widescreen</PresentationFormat>
  <Paragraphs>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5" baseType="lpstr">
      <vt:lpstr>Arial</vt:lpstr>
      <vt:lpstr>Calibri</vt:lpstr>
      <vt:lpstr>Calibri Light</vt:lpstr>
      <vt:lpstr>iCiel Pony</vt:lpstr>
      <vt:lpstr>Times New Roman</vt:lpstr>
      <vt:lpstr>思源黑体</vt:lpstr>
      <vt:lpstr>等线</vt:lpstr>
      <vt:lpstr>等线 Light</vt:lpstr>
      <vt:lpstr>觅知网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ĐỌC TÌNH HUỐNG VÀ TRẢ LỜI CÂU HỎI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>http://www.ypppt.com/</cp:keywords>
  <cp:lastModifiedBy/>
  <cp:revision>1</cp:revision>
  <dcterms:created xsi:type="dcterms:W3CDTF">2020-12-20T05:06:28Z</dcterms:created>
  <dcterms:modified xsi:type="dcterms:W3CDTF">2022-11-25T19:57:09Z</dcterms:modified>
</cp:coreProperties>
</file>