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337" r:id="rId3"/>
    <p:sldId id="314" r:id="rId4"/>
    <p:sldId id="316" r:id="rId5"/>
    <p:sldId id="266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8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6C8C"/>
    <a:srgbClr val="219684"/>
    <a:srgbClr val="6187AC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8" autoAdjust="0"/>
    <p:restoredTop sz="94623"/>
  </p:normalViewPr>
  <p:slideViewPr>
    <p:cSldViewPr snapToGrid="0">
      <p:cViewPr>
        <p:scale>
          <a:sx n="33" d="100"/>
          <a:sy n="33" d="100"/>
        </p:scale>
        <p:origin x="1688" y="628"/>
      </p:cViewPr>
      <p:guideLst>
        <p:guide orient="horz" pos="1678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6F4581-09F5-E44F-BBF9-1925578D8211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6B2F453B-6BBE-AB40-9E8E-1F47A2254E5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tóc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bạn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bức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giữ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gìn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huy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truyền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quê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hương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gm:t>
    </dgm:pt>
    <dgm:pt modelId="{7798AECE-EF27-874F-A76B-25B0B63072BA}" type="parTrans" cxnId="{351028B1-197C-0D4C-9C5F-87C82D061874}">
      <dgm:prSet/>
      <dgm:spPr/>
      <dgm:t>
        <a:bodyPr/>
        <a:lstStyle/>
        <a:p>
          <a:pPr algn="just"/>
          <a:endParaRPr lang="en-US" sz="2000">
            <a:solidFill>
              <a:schemeClr val="tx1"/>
            </a:solidFill>
          </a:endParaRPr>
        </a:p>
      </dgm:t>
    </dgm:pt>
    <dgm:pt modelId="{52824116-3B56-0E46-95C1-F3A5164393D4}" type="sibTrans" cxnId="{351028B1-197C-0D4C-9C5F-87C82D061874}">
      <dgm:prSet/>
      <dgm:spPr/>
      <dgm:t>
        <a:bodyPr/>
        <a:lstStyle/>
        <a:p>
          <a:pPr algn="just"/>
          <a:endParaRPr lang="en-US" sz="2000">
            <a:solidFill>
              <a:schemeClr val="tx1"/>
            </a:solidFill>
          </a:endParaRPr>
        </a:p>
      </dgm:t>
    </dgm:pt>
    <dgm:pt modelId="{F81DE9F6-0D95-934F-ADF3-A946EC4A0492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truyền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chống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giặc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ngoại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xâm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.?</a:t>
          </a:r>
        </a:p>
      </dgm:t>
    </dgm:pt>
    <dgm:pt modelId="{C2B21DB1-8895-034B-95CB-295895B1179B}" type="parTrans" cxnId="{FF7CC966-B0D2-4641-B7F5-F6A50466AF67}">
      <dgm:prSet/>
      <dgm:spPr/>
      <dgm:t>
        <a:bodyPr/>
        <a:lstStyle/>
        <a:p>
          <a:pPr algn="just"/>
          <a:endParaRPr lang="en-US" sz="2000">
            <a:solidFill>
              <a:schemeClr val="tx1"/>
            </a:solidFill>
          </a:endParaRPr>
        </a:p>
      </dgm:t>
    </dgm:pt>
    <dgm:pt modelId="{053CF9E4-96A4-0948-8F6D-CC53AF1E3A4C}" type="sibTrans" cxnId="{FF7CC966-B0D2-4641-B7F5-F6A50466AF67}">
      <dgm:prSet/>
      <dgm:spPr/>
      <dgm:t>
        <a:bodyPr/>
        <a:lstStyle/>
        <a:p>
          <a:pPr algn="just"/>
          <a:endParaRPr lang="en-US" sz="2000">
            <a:solidFill>
              <a:schemeClr val="tx1"/>
            </a:solidFill>
          </a:endParaRPr>
        </a:p>
      </dgm:t>
    </dgm:pt>
    <dgm:pt modelId="{122C23F8-D17A-B244-83D3-29BE0B3027F7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en-US" sz="20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giữ</a:t>
          </a:r>
          <a:r>
            <a: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gìn</a:t>
          </a:r>
          <a:r>
            <a: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huy</a:t>
          </a:r>
          <a:r>
            <a: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truyền</a:t>
          </a:r>
          <a:r>
            <a: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quê</a:t>
          </a:r>
          <a:r>
            <a: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hương</a:t>
          </a:r>
          <a:r>
            <a: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gm:t>
    </dgm:pt>
    <dgm:pt modelId="{CC0F25B9-708E-3442-BFFF-554FEF825460}" type="parTrans" cxnId="{DFEAE4A2-77C3-B64E-8326-99F5604CF55B}">
      <dgm:prSet/>
      <dgm:spPr/>
      <dgm:t>
        <a:bodyPr/>
        <a:lstStyle/>
        <a:p>
          <a:pPr algn="just"/>
          <a:endParaRPr lang="en-US" sz="2000">
            <a:solidFill>
              <a:schemeClr val="tx1"/>
            </a:solidFill>
          </a:endParaRPr>
        </a:p>
      </dgm:t>
    </dgm:pt>
    <dgm:pt modelId="{C2DD66EA-057D-CD42-B9B8-61CE1AB5DE3A}" type="sibTrans" cxnId="{DFEAE4A2-77C3-B64E-8326-99F5604CF55B}">
      <dgm:prSet/>
      <dgm:spPr/>
      <dgm:t>
        <a:bodyPr/>
        <a:lstStyle/>
        <a:p>
          <a:pPr algn="just"/>
          <a:endParaRPr lang="en-US" sz="2000">
            <a:solidFill>
              <a:schemeClr val="tx1"/>
            </a:solidFill>
          </a:endParaRPr>
        </a:p>
      </dgm:t>
    </dgm:pt>
    <dgm:pt modelId="{8FCC2250-D941-BD48-B4B1-7B001B2D05A0}" type="pres">
      <dgm:prSet presAssocID="{2A6F4581-09F5-E44F-BBF9-1925578D8211}" presName="linearFlow" presStyleCnt="0">
        <dgm:presLayoutVars>
          <dgm:dir/>
          <dgm:resizeHandles val="exact"/>
        </dgm:presLayoutVars>
      </dgm:prSet>
      <dgm:spPr/>
    </dgm:pt>
    <dgm:pt modelId="{A2B6A174-94F7-D046-9D80-AEE8CF18A85D}" type="pres">
      <dgm:prSet presAssocID="{6B2F453B-6BBE-AB40-9E8E-1F47A2254E50}" presName="composite" presStyleCnt="0"/>
      <dgm:spPr/>
    </dgm:pt>
    <dgm:pt modelId="{B9690054-958B-F341-B0C7-959547654A5E}" type="pres">
      <dgm:prSet presAssocID="{6B2F453B-6BBE-AB40-9E8E-1F47A2254E50}" presName="imgShp" presStyleLbl="fgImgPlace1" presStyleIdx="0" presStyleCnt="3" custLinFactNeighborX="-43620" custLinFactNeighborY="33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344BE9B3-CAA1-554D-A12E-4F66D8C9FA37}" type="pres">
      <dgm:prSet presAssocID="{6B2F453B-6BBE-AB40-9E8E-1F47A2254E50}" presName="txShp" presStyleLbl="node1" presStyleIdx="0" presStyleCnt="3" custScaleX="115162" custScaleY="140424">
        <dgm:presLayoutVars>
          <dgm:bulletEnabled val="1"/>
        </dgm:presLayoutVars>
      </dgm:prSet>
      <dgm:spPr/>
    </dgm:pt>
    <dgm:pt modelId="{AF8A7378-6487-5049-9D24-BEC2D4058F03}" type="pres">
      <dgm:prSet presAssocID="{52824116-3B56-0E46-95C1-F3A5164393D4}" presName="spacing" presStyleCnt="0"/>
      <dgm:spPr/>
    </dgm:pt>
    <dgm:pt modelId="{07064B0E-77E6-8A46-B7E1-1DE76A9C826E}" type="pres">
      <dgm:prSet presAssocID="{F81DE9F6-0D95-934F-ADF3-A946EC4A0492}" presName="composite" presStyleCnt="0"/>
      <dgm:spPr/>
    </dgm:pt>
    <dgm:pt modelId="{2697A965-612B-EB4B-A523-D82FAE3AB71C}" type="pres">
      <dgm:prSet presAssocID="{F81DE9F6-0D95-934F-ADF3-A946EC4A0492}" presName="imgShp" presStyleLbl="fgImgPlace1" presStyleIdx="1" presStyleCnt="3" custScaleY="103574" custLinFactNeighborX="-23118" custLinFactNeighborY="-167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67431B3A-60CE-154E-80BA-4BEA8C739492}" type="pres">
      <dgm:prSet presAssocID="{F81DE9F6-0D95-934F-ADF3-A946EC4A0492}" presName="txShp" presStyleLbl="node1" presStyleIdx="1" presStyleCnt="3" custScaleX="125861" custScaleY="148483">
        <dgm:presLayoutVars>
          <dgm:bulletEnabled val="1"/>
        </dgm:presLayoutVars>
      </dgm:prSet>
      <dgm:spPr/>
    </dgm:pt>
    <dgm:pt modelId="{92DFF0F7-5D6B-7B40-9959-5EB92C4D71DF}" type="pres">
      <dgm:prSet presAssocID="{053CF9E4-96A4-0948-8F6D-CC53AF1E3A4C}" presName="spacing" presStyleCnt="0"/>
      <dgm:spPr/>
    </dgm:pt>
    <dgm:pt modelId="{BE52E956-52C4-204C-B158-A08886CF5D75}" type="pres">
      <dgm:prSet presAssocID="{122C23F8-D17A-B244-83D3-29BE0B3027F7}" presName="composite" presStyleCnt="0"/>
      <dgm:spPr/>
    </dgm:pt>
    <dgm:pt modelId="{C37D6E4D-5C67-3643-BC2C-98CA57558FA2}" type="pres">
      <dgm:prSet presAssocID="{122C23F8-D17A-B244-83D3-29BE0B3027F7}" presName="imgShp" presStyleLbl="fgImgPlace1" presStyleIdx="2" presStyleCnt="3" custLinFactNeighborX="-24922" custLinFactNeighborY="335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C5642FEC-63AE-8B4A-8279-EBA5CB38BADC}" type="pres">
      <dgm:prSet presAssocID="{122C23F8-D17A-B244-83D3-29BE0B3027F7}" presName="txShp" presStyleLbl="node1" presStyleIdx="2" presStyleCnt="3" custScaleX="121134" custScaleY="167158">
        <dgm:presLayoutVars>
          <dgm:bulletEnabled val="1"/>
        </dgm:presLayoutVars>
      </dgm:prSet>
      <dgm:spPr/>
    </dgm:pt>
  </dgm:ptLst>
  <dgm:cxnLst>
    <dgm:cxn modelId="{1FB28F0B-03F8-164F-86BB-BC3780CDEEFC}" type="presOf" srcId="{6B2F453B-6BBE-AB40-9E8E-1F47A2254E50}" destId="{344BE9B3-CAA1-554D-A12E-4F66D8C9FA37}" srcOrd="0" destOrd="0" presId="urn:microsoft.com/office/officeart/2005/8/layout/vList3"/>
    <dgm:cxn modelId="{FF7CC966-B0D2-4641-B7F5-F6A50466AF67}" srcId="{2A6F4581-09F5-E44F-BBF9-1925578D8211}" destId="{F81DE9F6-0D95-934F-ADF3-A946EC4A0492}" srcOrd="1" destOrd="0" parTransId="{C2B21DB1-8895-034B-95CB-295895B1179B}" sibTransId="{053CF9E4-96A4-0948-8F6D-CC53AF1E3A4C}"/>
    <dgm:cxn modelId="{01920D8D-C7FB-7946-A24A-B58D7241A230}" type="presOf" srcId="{122C23F8-D17A-B244-83D3-29BE0B3027F7}" destId="{C5642FEC-63AE-8B4A-8279-EBA5CB38BADC}" srcOrd="0" destOrd="0" presId="urn:microsoft.com/office/officeart/2005/8/layout/vList3"/>
    <dgm:cxn modelId="{DFEAE4A2-77C3-B64E-8326-99F5604CF55B}" srcId="{2A6F4581-09F5-E44F-BBF9-1925578D8211}" destId="{122C23F8-D17A-B244-83D3-29BE0B3027F7}" srcOrd="2" destOrd="0" parTransId="{CC0F25B9-708E-3442-BFFF-554FEF825460}" sibTransId="{C2DD66EA-057D-CD42-B9B8-61CE1AB5DE3A}"/>
    <dgm:cxn modelId="{351028B1-197C-0D4C-9C5F-87C82D061874}" srcId="{2A6F4581-09F5-E44F-BBF9-1925578D8211}" destId="{6B2F453B-6BBE-AB40-9E8E-1F47A2254E50}" srcOrd="0" destOrd="0" parTransId="{7798AECE-EF27-874F-A76B-25B0B63072BA}" sibTransId="{52824116-3B56-0E46-95C1-F3A5164393D4}"/>
    <dgm:cxn modelId="{9E7CFEB2-C159-D74D-B59B-423F283F5FAF}" type="presOf" srcId="{2A6F4581-09F5-E44F-BBF9-1925578D8211}" destId="{8FCC2250-D941-BD48-B4B1-7B001B2D05A0}" srcOrd="0" destOrd="0" presId="urn:microsoft.com/office/officeart/2005/8/layout/vList3"/>
    <dgm:cxn modelId="{444023E6-D12C-7A4F-9478-9E6644526C6E}" type="presOf" srcId="{F81DE9F6-0D95-934F-ADF3-A946EC4A0492}" destId="{67431B3A-60CE-154E-80BA-4BEA8C739492}" srcOrd="0" destOrd="0" presId="urn:microsoft.com/office/officeart/2005/8/layout/vList3"/>
    <dgm:cxn modelId="{39D34341-8BAB-574E-90FC-AFC27C96555F}" type="presParOf" srcId="{8FCC2250-D941-BD48-B4B1-7B001B2D05A0}" destId="{A2B6A174-94F7-D046-9D80-AEE8CF18A85D}" srcOrd="0" destOrd="0" presId="urn:microsoft.com/office/officeart/2005/8/layout/vList3"/>
    <dgm:cxn modelId="{B08941A0-13F6-EC48-93B1-610BBEAA994A}" type="presParOf" srcId="{A2B6A174-94F7-D046-9D80-AEE8CF18A85D}" destId="{B9690054-958B-F341-B0C7-959547654A5E}" srcOrd="0" destOrd="0" presId="urn:microsoft.com/office/officeart/2005/8/layout/vList3"/>
    <dgm:cxn modelId="{BCCCD925-5553-1845-AF9B-2DF2106FBDE3}" type="presParOf" srcId="{A2B6A174-94F7-D046-9D80-AEE8CF18A85D}" destId="{344BE9B3-CAA1-554D-A12E-4F66D8C9FA37}" srcOrd="1" destOrd="0" presId="urn:microsoft.com/office/officeart/2005/8/layout/vList3"/>
    <dgm:cxn modelId="{270A5F2B-E8B2-8447-AB7C-407F2766E357}" type="presParOf" srcId="{8FCC2250-D941-BD48-B4B1-7B001B2D05A0}" destId="{AF8A7378-6487-5049-9D24-BEC2D4058F03}" srcOrd="1" destOrd="0" presId="urn:microsoft.com/office/officeart/2005/8/layout/vList3"/>
    <dgm:cxn modelId="{D92BCF70-73E4-1B42-8AB5-865AC57F60AE}" type="presParOf" srcId="{8FCC2250-D941-BD48-B4B1-7B001B2D05A0}" destId="{07064B0E-77E6-8A46-B7E1-1DE76A9C826E}" srcOrd="2" destOrd="0" presId="urn:microsoft.com/office/officeart/2005/8/layout/vList3"/>
    <dgm:cxn modelId="{B1B2EB8D-4E17-7D40-ABD5-799A972277CF}" type="presParOf" srcId="{07064B0E-77E6-8A46-B7E1-1DE76A9C826E}" destId="{2697A965-612B-EB4B-A523-D82FAE3AB71C}" srcOrd="0" destOrd="0" presId="urn:microsoft.com/office/officeart/2005/8/layout/vList3"/>
    <dgm:cxn modelId="{2D8A3E41-5CFF-6943-89EB-E0FE50800721}" type="presParOf" srcId="{07064B0E-77E6-8A46-B7E1-1DE76A9C826E}" destId="{67431B3A-60CE-154E-80BA-4BEA8C739492}" srcOrd="1" destOrd="0" presId="urn:microsoft.com/office/officeart/2005/8/layout/vList3"/>
    <dgm:cxn modelId="{EDE189F7-3A64-6D4E-B5E8-4B8E6D5E70FC}" type="presParOf" srcId="{8FCC2250-D941-BD48-B4B1-7B001B2D05A0}" destId="{92DFF0F7-5D6B-7B40-9959-5EB92C4D71DF}" srcOrd="3" destOrd="0" presId="urn:microsoft.com/office/officeart/2005/8/layout/vList3"/>
    <dgm:cxn modelId="{0C05129C-4300-1144-BFAB-179D2EBD9CCA}" type="presParOf" srcId="{8FCC2250-D941-BD48-B4B1-7B001B2D05A0}" destId="{BE52E956-52C4-204C-B158-A08886CF5D75}" srcOrd="4" destOrd="0" presId="urn:microsoft.com/office/officeart/2005/8/layout/vList3"/>
    <dgm:cxn modelId="{1872FAE7-8E52-E245-905B-7792EEBF13C1}" type="presParOf" srcId="{BE52E956-52C4-204C-B158-A08886CF5D75}" destId="{C37D6E4D-5C67-3643-BC2C-98CA57558FA2}" srcOrd="0" destOrd="0" presId="urn:microsoft.com/office/officeart/2005/8/layout/vList3"/>
    <dgm:cxn modelId="{CB8895A3-6E71-7545-B978-AFDC122B079D}" type="presParOf" srcId="{BE52E956-52C4-204C-B158-A08886CF5D75}" destId="{C5642FEC-63AE-8B4A-8279-EBA5CB38BAD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BE9B3-CAA1-554D-A12E-4F66D8C9FA37}">
      <dsp:nvSpPr>
        <dsp:cNvPr id="0" name=""/>
        <dsp:cNvSpPr/>
      </dsp:nvSpPr>
      <dsp:spPr>
        <a:xfrm rot="10800000">
          <a:off x="718266" y="1710"/>
          <a:ext cx="4239544" cy="1177485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765" tIns="76200" rIns="14224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tóc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bạn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bức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giữ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gìn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huy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truyền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quê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hương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sp:txBody>
      <dsp:txXfrm rot="10800000">
        <a:off x="1012637" y="1710"/>
        <a:ext cx="3945173" cy="1177485"/>
      </dsp:txXfrm>
    </dsp:sp>
    <dsp:sp modelId="{B9690054-958B-F341-B0C7-959547654A5E}">
      <dsp:nvSpPr>
        <dsp:cNvPr id="0" name=""/>
        <dsp:cNvSpPr/>
      </dsp:nvSpPr>
      <dsp:spPr>
        <a:xfrm>
          <a:off x="212327" y="199324"/>
          <a:ext cx="838521" cy="8385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31B3A-60CE-154E-80BA-4BEA8C739492}">
      <dsp:nvSpPr>
        <dsp:cNvPr id="0" name=""/>
        <dsp:cNvSpPr/>
      </dsp:nvSpPr>
      <dsp:spPr>
        <a:xfrm rot="10800000">
          <a:off x="451243" y="1429500"/>
          <a:ext cx="4633414" cy="1245061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765" tIns="76200" rIns="14224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truyền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chống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giặc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ngoại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xâm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.?</a:t>
          </a:r>
        </a:p>
      </dsp:txBody>
      <dsp:txXfrm rot="10800000">
        <a:off x="762508" y="1429500"/>
        <a:ext cx="4322149" cy="1245061"/>
      </dsp:txXfrm>
    </dsp:sp>
    <dsp:sp modelId="{2697A965-612B-EB4B-A523-D82FAE3AB71C}">
      <dsp:nvSpPr>
        <dsp:cNvPr id="0" name=""/>
        <dsp:cNvSpPr/>
      </dsp:nvSpPr>
      <dsp:spPr>
        <a:xfrm>
          <a:off x="314153" y="1603715"/>
          <a:ext cx="838521" cy="86849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42FEC-63AE-8B4A-8279-EBA5CB38BADC}">
      <dsp:nvSpPr>
        <dsp:cNvPr id="0" name=""/>
        <dsp:cNvSpPr/>
      </dsp:nvSpPr>
      <dsp:spPr>
        <a:xfrm rot="10800000">
          <a:off x="553377" y="2924867"/>
          <a:ext cx="4459395" cy="1401655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765" tIns="76200" rIns="14224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giữ</a:t>
          </a:r>
          <a:r>
            <a:rPr lang="en-US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gìn</a:t>
          </a:r>
          <a:r>
            <a:rPr lang="en-US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huy</a:t>
          </a:r>
          <a:r>
            <a:rPr lang="en-US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truyền</a:t>
          </a:r>
          <a:r>
            <a:rPr lang="en-US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quê</a:t>
          </a:r>
          <a:r>
            <a:rPr lang="en-US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hương</a:t>
          </a:r>
          <a:r>
            <a:rPr lang="en-US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sp:txBody>
      <dsp:txXfrm rot="10800000">
        <a:off x="903791" y="2924867"/>
        <a:ext cx="4108981" cy="1401655"/>
      </dsp:txXfrm>
    </dsp:sp>
    <dsp:sp modelId="{C37D6E4D-5C67-3643-BC2C-98CA57558FA2}">
      <dsp:nvSpPr>
        <dsp:cNvPr id="0" name=""/>
        <dsp:cNvSpPr/>
      </dsp:nvSpPr>
      <dsp:spPr>
        <a:xfrm>
          <a:off x="314151" y="3234566"/>
          <a:ext cx="838521" cy="83852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Montserrat" panose="00000500000000000000" charset="0"/>
              </a:rPr>
              <a:t>2022/11/26</a:t>
            </a:fld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Montserrat" panose="00000500000000000000" charset="0"/>
              </a:rPr>
              <a:t>‹#›</a:t>
            </a:fld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3CC73A6B-BB26-4B12-BFB8-2B873AE12267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56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505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13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603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180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2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F86BAB08-D03A-4FEF-8092-001CB785BBAB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>
            <a:off x="557041" y="1269395"/>
            <a:ext cx="110779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  <a:ea typeface="Montserrat" panose="00000500000000000000" charset="0"/>
                <a:cs typeface="Times New Roman" panose="02020603050405020304" pitchFamily="18" charset="0"/>
              </a:rPr>
              <a:t>Tuần 1_Tiết 1,2</a:t>
            </a:r>
          </a:p>
          <a:p>
            <a:pPr algn="ctr"/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  <a:ea typeface="Montserrat" panose="00000500000000000000" charset="0"/>
                <a:cs typeface="Times New Roman" panose="02020603050405020304" pitchFamily="18" charset="0"/>
              </a:rPr>
              <a:t>BÀI 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ontserrat" panose="00000500000000000000" charset="0"/>
                <a:cs typeface="Times New Roman" panose="02020603050405020304" pitchFamily="18" charset="0"/>
              </a:rPr>
              <a:t>1: </a:t>
            </a:r>
            <a:r>
              <a:rPr lang="vi-VN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ontserrat" panose="00000500000000000000" charset="0"/>
                <a:cs typeface="Times New Roman" panose="02020603050405020304" pitchFamily="18" charset="0"/>
              </a:rPr>
              <a:t>TỰ HÀO </a:t>
            </a:r>
            <a:endParaRPr lang="en-US" altLang="zh-CN" sz="4800" b="1" dirty="0">
              <a:solidFill>
                <a:srgbClr val="FF0000"/>
              </a:solidFill>
              <a:latin typeface="Times New Roman" panose="02020603050405020304" pitchFamily="18" charset="0"/>
              <a:ea typeface="Montserrat" panose="00000500000000000000" charset="0"/>
              <a:cs typeface="Times New Roman" panose="02020603050405020304" pitchFamily="18" charset="0"/>
            </a:endParaRPr>
          </a:p>
          <a:p>
            <a:pPr algn="ctr"/>
            <a:r>
              <a:rPr lang="vi-VN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ontserrat" panose="00000500000000000000" charset="0"/>
                <a:cs typeface="Times New Roman" panose="02020603050405020304" pitchFamily="18" charset="0"/>
              </a:rPr>
              <a:t>VỀ TRUYỀN THỐNG QUÊ HƯƠNG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Montserrat" panose="00000500000000000000" charset="0"/>
              <a:cs typeface="Times New Roman" panose="02020603050405020304" pitchFamily="18" charset="0"/>
            </a:endParaRPr>
          </a:p>
        </p:txBody>
      </p:sp>
      <p:sp>
        <p:nvSpPr>
          <p:cNvPr id="19" name="TextBox 4"/>
          <p:cNvSpPr txBox="1"/>
          <p:nvPr/>
        </p:nvSpPr>
        <p:spPr>
          <a:xfrm>
            <a:off x="2705721" y="3377664"/>
            <a:ext cx="6951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spc="600" dirty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GVTH: TRẦN THỊ MỸ LỆ</a:t>
            </a:r>
            <a:endParaRPr sz="2000" spc="600" dirty="0">
              <a:solidFill>
                <a:schemeClr val="bg1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4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9"/>
          <p:cNvSpPr txBox="1"/>
          <p:nvPr/>
        </p:nvSpPr>
        <p:spPr>
          <a:xfrm>
            <a:off x="2153350" y="2146148"/>
            <a:ext cx="7885299" cy="1969770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Montserrat" panose="00000500000000000000" charset="0"/>
                <a:cs typeface="Times New Roman" panose="02020603050405020304" pitchFamily="18" charset="0"/>
                <a:sym typeface="Montserrat" panose="00000500000000000000" charset="0"/>
              </a:rPr>
              <a:t>Chẳng thơm cũng thể hoa nhài.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anose="02020603050405020304" pitchFamily="18" charset="0"/>
                <a:ea typeface="Montserrat" panose="00000500000000000000" charset="0"/>
                <a:cs typeface="Times New Roman" panose="02020603050405020304" pitchFamily="18" charset="0"/>
                <a:sym typeface="Montserrat" panose="00000500000000000000" charset="0"/>
              </a:rPr>
              <a:t>Dẫu không thanh lịch cũng người Tràng An.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kern="0" dirty="0">
                <a:solidFill>
                  <a:schemeClr val="bg1"/>
                </a:solidFill>
                <a:latin typeface="Times New Roman" panose="02020603050405020304" pitchFamily="18" charset="0"/>
                <a:ea typeface="Montserrat" panose="00000500000000000000" charset="0"/>
                <a:cs typeface="Times New Roman" panose="02020603050405020304" pitchFamily="18" charset="0"/>
                <a:sym typeface="Montserrat" panose="00000500000000000000" charset="0"/>
              </a:rPr>
              <a:t>Ai về Bình Định mà coi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anose="02020603050405020304" pitchFamily="18" charset="0"/>
                <a:ea typeface="Montserrat" panose="00000500000000000000" charset="0"/>
                <a:cs typeface="Times New Roman" panose="02020603050405020304" pitchFamily="18" charset="0"/>
                <a:sym typeface="Montserrat" panose="00000500000000000000" charset="0"/>
              </a:rPr>
              <a:t>Con gái Bình Định cầm roi đi quyền.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D7EE1A-4BC8-8D5A-0848-5BFF350FC9CF}"/>
              </a:ext>
            </a:extLst>
          </p:cNvPr>
          <p:cNvSpPr txBox="1"/>
          <p:nvPr/>
        </p:nvSpPr>
        <p:spPr>
          <a:xfrm>
            <a:off x="1369256" y="946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những câu ca dao dưới đây thể hiện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nào của dân tộc Việt Nam?</a:t>
            </a:r>
          </a:p>
        </p:txBody>
      </p:sp>
    </p:spTree>
    <p:extLst>
      <p:ext uri="{BB962C8B-B14F-4D97-AF65-F5344CB8AC3E}">
        <p14:creationId xmlns:p14="http://schemas.microsoft.com/office/powerpoint/2010/main" val="3386242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149173" y="1872179"/>
            <a:ext cx="7893654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3600" b="1" noProof="1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 charset="0"/>
                <a:cs typeface="Times New Roman" panose="02020603050405020304" pitchFamily="18" charset="0"/>
                <a:sym typeface="Arial" panose="020B0604020202020204" pitchFamily="34" charset="0"/>
              </a:rPr>
              <a:t>1.</a:t>
            </a:r>
            <a:r>
              <a:rPr lang="vi-VN" altLang="zh-CN" sz="3600" b="1" noProof="1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 charset="0"/>
                <a:cs typeface="Times New Roman" panose="02020603050405020304" pitchFamily="18" charset="0"/>
                <a:sym typeface="Arial" panose="020B0604020202020204" pitchFamily="34" charset="0"/>
              </a:rPr>
              <a:t>TRUYỀN THỐ</a:t>
            </a:r>
            <a:r>
              <a:rPr lang="en-US" altLang="zh-CN" sz="3600" b="1" noProof="1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 charset="0"/>
                <a:cs typeface="Times New Roman" panose="02020603050405020304" pitchFamily="18" charset="0"/>
                <a:sym typeface="Arial" panose="020B0604020202020204" pitchFamily="34" charset="0"/>
              </a:rPr>
              <a:t>NG </a:t>
            </a:r>
            <a:r>
              <a:rPr lang="vi-VN" altLang="zh-CN" sz="3600" b="1" noProof="1">
                <a:solidFill>
                  <a:srgbClr val="002060"/>
                </a:solidFill>
                <a:latin typeface="Times New Roman" panose="02020603050405020304" pitchFamily="18" charset="0"/>
                <a:ea typeface="Montserrat" panose="00000500000000000000" charset="0"/>
                <a:cs typeface="Times New Roman" panose="02020603050405020304" pitchFamily="18" charset="0"/>
                <a:sym typeface="Arial" panose="020B0604020202020204" pitchFamily="34" charset="0"/>
              </a:rPr>
              <a:t>QUÊ HƯƠNG</a:t>
            </a:r>
            <a:endParaRPr lang="zh-CN" altLang="en-US" sz="3600" b="1" noProof="1">
              <a:solidFill>
                <a:srgbClr val="002060"/>
              </a:solidFill>
              <a:latin typeface="Times New Roman" panose="02020603050405020304" pitchFamily="18" charset="0"/>
              <a:ea typeface="Montserrat" panose="00000500000000000000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91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25042"/>
            <a:ext cx="12192000" cy="6883042"/>
            <a:chOff x="0" y="-25042"/>
            <a:chExt cx="12192000" cy="6883042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37" name="组合 36"/>
            <p:cNvGrpSpPr/>
            <p:nvPr/>
          </p:nvGrpSpPr>
          <p:grpSpPr>
            <a:xfrm>
              <a:off x="218334" y="-25042"/>
              <a:ext cx="11745066" cy="6621650"/>
              <a:chOff x="216179" y="116844"/>
              <a:chExt cx="11747785" cy="6623181"/>
            </a:xfrm>
          </p:grpSpPr>
          <p:sp>
            <p:nvSpPr>
              <p:cNvPr id="39" name="矩形 38"/>
              <p:cNvSpPr/>
              <p:nvPr/>
            </p:nvSpPr>
            <p:spPr>
              <a:xfrm flipV="1">
                <a:off x="216179" y="403344"/>
                <a:ext cx="11747785" cy="63366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Montserrat" panose="00000500000000000000" charset="0"/>
                </a:endParaRPr>
              </a:p>
            </p:txBody>
          </p:sp>
          <p:sp>
            <p:nvSpPr>
              <p:cNvPr id="40" name="TextBox 2"/>
              <p:cNvSpPr txBox="1"/>
              <p:nvPr/>
            </p:nvSpPr>
            <p:spPr>
              <a:xfrm>
                <a:off x="3365230" y="116844"/>
                <a:ext cx="5449682" cy="58491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dist"/>
                <a:r>
                  <a:rPr lang="vi-VN" altLang="zh-CN" sz="3200" b="1" dirty="0">
                    <a:solidFill>
                      <a:srgbClr val="C00000"/>
                    </a:solidFill>
                    <a:latin typeface="+mj-lt"/>
                    <a:ea typeface="Montserrat" panose="00000500000000000000" charset="0"/>
                    <a:cs typeface="Montserrat" panose="00000500000000000000" charset="0"/>
                  </a:rPr>
                  <a:t>QUAN SÁT ẢNH SGK</a:t>
                </a:r>
                <a:r>
                  <a:rPr lang="en-US" altLang="zh-CN" sz="3200" b="1" dirty="0">
                    <a:solidFill>
                      <a:srgbClr val="C00000"/>
                    </a:solidFill>
                    <a:latin typeface="+mj-lt"/>
                    <a:ea typeface="Montserrat" panose="00000500000000000000" charset="0"/>
                    <a:cs typeface="Montserrat" panose="00000500000000000000" charset="0"/>
                  </a:rPr>
                  <a:t>/</a:t>
                </a:r>
                <a:r>
                  <a:rPr lang="vi-VN" altLang="zh-CN" sz="3200" b="1" dirty="0">
                    <a:solidFill>
                      <a:srgbClr val="C00000"/>
                    </a:solidFill>
                    <a:latin typeface="+mj-lt"/>
                    <a:ea typeface="Montserrat" panose="00000500000000000000" charset="0"/>
                    <a:cs typeface="Montserrat" panose="00000500000000000000" charset="0"/>
                  </a:rPr>
                  <a:t>5,6</a:t>
                </a:r>
                <a:endParaRPr lang="zh-CN" altLang="en-US" sz="3200" b="1" dirty="0">
                  <a:solidFill>
                    <a:srgbClr val="C00000"/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</p:grpSp>
      </p:grpSp>
      <p:sp>
        <p:nvSpPr>
          <p:cNvPr id="26" name="Round Same Side Corner Rectangle 50">
            <a:extLst>
              <a:ext uri="{FF2B5EF4-FFF2-40B4-BE49-F238E27FC236}">
                <a16:creationId xmlns:a16="http://schemas.microsoft.com/office/drawing/2014/main" id="{9163DBD1-5336-9423-4DDB-53F6CAA796EC}"/>
              </a:ext>
            </a:extLst>
          </p:cNvPr>
          <p:cNvSpPr/>
          <p:nvPr/>
        </p:nvSpPr>
        <p:spPr>
          <a:xfrm>
            <a:off x="4965895" y="680796"/>
            <a:ext cx="7330367" cy="1283218"/>
          </a:xfrm>
          <a:prstGeom prst="round2SameRect">
            <a:avLst>
              <a:gd name="adj1" fmla="val 5522"/>
              <a:gd name="adj2" fmla="val 0"/>
            </a:avLst>
          </a:prstGeom>
          <a:solidFill>
            <a:srgbClr val="F2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ontserrat" panose="00000500000000000000" charset="0"/>
                <a:cs typeface="Times New Roman" panose="02020603050405020304" pitchFamily="18" charset="0"/>
              </a:rPr>
              <a:t>NGOÀI TRUYỀN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ontserrat" panose="00000500000000000000" charset="0"/>
                <a:cs typeface="Times New Roman" panose="02020603050405020304" pitchFamily="18" charset="0"/>
              </a:rPr>
              <a:t> THỐNG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ontserrat" panose="00000500000000000000" charset="0"/>
                <a:cs typeface="Times New Roman" panose="02020603050405020304" pitchFamily="18" charset="0"/>
              </a:rPr>
              <a:t> TRÊN, EM HÃY KỂ NHỮNG TRUYỀN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ontserrat" panose="00000500000000000000" charset="0"/>
                <a:cs typeface="Times New Roman" panose="02020603050405020304" pitchFamily="18" charset="0"/>
              </a:rPr>
              <a:t> THỐNG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ontserrat" panose="00000500000000000000" charset="0"/>
                <a:cs typeface="Times New Roman" panose="02020603050405020304" pitchFamily="18" charset="0"/>
              </a:rPr>
              <a:t> VỀ QUÊ HƯƠNG MÀ EM BIẾT?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4D0A45B-2FAC-D09A-5883-3162D2533A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4" t="10831" r="3117" b="37151"/>
          <a:stretch/>
        </p:blipFill>
        <p:spPr>
          <a:xfrm>
            <a:off x="0" y="621111"/>
            <a:ext cx="3872006" cy="2921297"/>
          </a:xfrm>
          <a:prstGeom prst="rect">
            <a:avLst/>
          </a:prstGeom>
        </p:spPr>
      </p:pic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EBA13C8-DACE-AC64-5B28-C36C47E8AD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12483" r="56789" b="47466"/>
          <a:stretch/>
        </p:blipFill>
        <p:spPr>
          <a:xfrm>
            <a:off x="3791159" y="2233722"/>
            <a:ext cx="4055435" cy="2695648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1CC1F5EF-41A6-774C-B4C0-BD0A5368C4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8" t="13628" r="3767" b="37776"/>
          <a:stretch/>
        </p:blipFill>
        <p:spPr>
          <a:xfrm>
            <a:off x="7846594" y="4057811"/>
            <a:ext cx="4345406" cy="2888391"/>
          </a:xfrm>
          <a:prstGeom prst="rect">
            <a:avLst/>
          </a:prstGeom>
        </p:spPr>
      </p:pic>
      <p:sp>
        <p:nvSpPr>
          <p:cNvPr id="27" name="Round Same Side Corner Rectangle 50">
            <a:extLst>
              <a:ext uri="{FF2B5EF4-FFF2-40B4-BE49-F238E27FC236}">
                <a16:creationId xmlns:a16="http://schemas.microsoft.com/office/drawing/2014/main" id="{FFDB75BE-A75F-4C70-5698-FCCC052FA7C1}"/>
              </a:ext>
            </a:extLst>
          </p:cNvPr>
          <p:cNvSpPr/>
          <p:nvPr/>
        </p:nvSpPr>
        <p:spPr>
          <a:xfrm>
            <a:off x="-104262" y="5599824"/>
            <a:ext cx="6666021" cy="1283218"/>
          </a:xfrm>
          <a:prstGeom prst="round2SameRect">
            <a:avLst>
              <a:gd name="adj1" fmla="val 5522"/>
              <a:gd name="adj2" fmla="val 0"/>
            </a:avLst>
          </a:prstGeom>
          <a:solidFill>
            <a:srgbClr val="F2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ontserrat" panose="00000500000000000000" charset="0"/>
                <a:cs typeface="Times New Roman" panose="02020603050405020304" pitchFamily="18" charset="0"/>
              </a:rPr>
              <a:t>EM HÃY CHO BIẾT NHỮNG ĐỊA DANH TRÊN GẮN VỚI TRUYỀN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ontserrat" panose="00000500000000000000" charset="0"/>
                <a:cs typeface="Times New Roman" panose="02020603050405020304" pitchFamily="18" charset="0"/>
              </a:rPr>
              <a:t> THỐNG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ontserrat" panose="00000500000000000000" charset="0"/>
                <a:cs typeface="Times New Roman" panose="02020603050405020304" pitchFamily="18" charset="0"/>
              </a:rPr>
              <a:t> NÀO?</a:t>
            </a:r>
          </a:p>
        </p:txBody>
      </p:sp>
    </p:spTree>
    <p:extLst>
      <p:ext uri="{BB962C8B-B14F-4D97-AF65-F5344CB8AC3E}">
        <p14:creationId xmlns:p14="http://schemas.microsoft.com/office/powerpoint/2010/main" val="180018187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0266" y="0"/>
            <a:ext cx="12202266" cy="6858000"/>
            <a:chOff x="-10266" y="0"/>
            <a:chExt cx="12202266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37" name="组合 36"/>
            <p:cNvGrpSpPr/>
            <p:nvPr/>
          </p:nvGrpSpPr>
          <p:grpSpPr>
            <a:xfrm>
              <a:off x="-10266" y="0"/>
              <a:ext cx="11973666" cy="6596608"/>
              <a:chOff x="-12474" y="141892"/>
              <a:chExt cx="11976438" cy="6598133"/>
            </a:xfrm>
          </p:grpSpPr>
          <p:sp>
            <p:nvSpPr>
              <p:cNvPr id="39" name="矩形 38"/>
              <p:cNvSpPr/>
              <p:nvPr/>
            </p:nvSpPr>
            <p:spPr>
              <a:xfrm flipV="1">
                <a:off x="216179" y="403344"/>
                <a:ext cx="11747785" cy="63366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Montserrat" panose="00000500000000000000" charset="0"/>
                </a:endParaRPr>
              </a:p>
            </p:txBody>
          </p:sp>
          <p:sp>
            <p:nvSpPr>
              <p:cNvPr id="40" name="TextBox 2"/>
              <p:cNvSpPr txBox="1"/>
              <p:nvPr/>
            </p:nvSpPr>
            <p:spPr>
              <a:xfrm>
                <a:off x="-12474" y="141892"/>
                <a:ext cx="4866915" cy="58491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dist"/>
                <a:r>
                  <a:rPr lang="vi-VN" altLang="zh-CN" sz="3200" b="1" dirty="0">
                    <a:solidFill>
                      <a:schemeClr val="accent2">
                        <a:lumMod val="50000"/>
                      </a:schemeClr>
                    </a:solidFill>
                    <a:latin typeface="+mj-lt"/>
                    <a:ea typeface="Montserrat" panose="00000500000000000000" charset="0"/>
                    <a:cs typeface="Montserrat" panose="00000500000000000000" charset="0"/>
                  </a:rPr>
                  <a:t>QUAN SÁT TRANH SAU</a:t>
                </a:r>
                <a:endParaRPr lang="zh-CN" altLang="en-US" sz="3200" b="1" dirty="0">
                  <a:solidFill>
                    <a:schemeClr val="accent2">
                      <a:lumMod val="50000"/>
                    </a:schemeClr>
                  </a:solidFill>
                  <a:latin typeface="+mj-lt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</p:grpSp>
      </p:grp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53352E7E-AB01-392A-0CCB-153327903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31" y="846167"/>
            <a:ext cx="7619906" cy="5648178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27D4CED-0006-CD8E-F0EF-E7EF2CC48C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1037843"/>
              </p:ext>
            </p:extLst>
          </p:nvPr>
        </p:nvGraphicFramePr>
        <p:xfrm>
          <a:off x="7160909" y="1589650"/>
          <a:ext cx="5535901" cy="4328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ontserrat"/>
        <a:ea typeface=""/>
        <a:cs typeface=""/>
        <a:font script="Jpan" typeface="游ゴシック Light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ontserrat"/>
        <a:ea typeface=""/>
        <a:cs typeface=""/>
        <a:font script="Jpan" typeface="游ゴシック Light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184</Words>
  <Application>Microsoft Office PowerPoint</Application>
  <PresentationFormat>Widescreen</PresentationFormat>
  <Paragraphs>22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Montserrat</vt:lpstr>
      <vt:lpstr>Times New Roman</vt:lpstr>
      <vt:lpstr>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Hồng Ngọc</cp:lastModifiedBy>
  <cp:revision>282</cp:revision>
  <dcterms:created xsi:type="dcterms:W3CDTF">2018-02-23T07:21:00Z</dcterms:created>
  <dcterms:modified xsi:type="dcterms:W3CDTF">2022-11-26T05:54:42Z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2B5819E413F44775A83FA4D13A2CBFDE</vt:lpwstr>
  </property>
  <property fmtid="{D5CDD505-2E9C-101B-9397-08002B2CF9AE}" pid="3" name="KSOProductBuildVer">
    <vt:lpwstr>2052-11.1.0.10495</vt:lpwstr>
  </property>
</Properties>
</file>