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7"/>
  </p:notesMasterIdLst>
  <p:sldIdLst>
    <p:sldId id="256" r:id="rId2"/>
    <p:sldId id="327" r:id="rId3"/>
    <p:sldId id="329" r:id="rId4"/>
    <p:sldId id="341" r:id="rId5"/>
    <p:sldId id="342" r:id="rId6"/>
  </p:sldIdLst>
  <p:sldSz cx="9144000" cy="5143500" type="screen16x9"/>
  <p:notesSz cx="6858000" cy="9144000"/>
  <p:embeddedFontLst>
    <p:embeddedFont>
      <p:font typeface="Asap" panose="020B0604020202020204" charset="0"/>
      <p:regular r:id="rId8"/>
      <p:bold r:id="rId9"/>
      <p:italic r:id="rId10"/>
      <p:boldItalic r:id="rId11"/>
    </p:embeddedFont>
    <p:embeddedFont>
      <p:font typeface="Erica One" panose="020B0604020202020204" charset="0"/>
      <p:regular r:id="rId12"/>
    </p:embeddedFont>
    <p:embeddedFont>
      <p:font typeface="宋体" panose="02010600030101010101" pitchFamily="2" charset="-122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2E0EA"/>
    <a:srgbClr val="DBF0E7"/>
    <a:srgbClr val="66FFFF"/>
    <a:srgbClr val="FAEDE6"/>
    <a:srgbClr val="FFD897"/>
    <a:srgbClr val="6E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4EDE1-ED95-4A2E-A483-F07F7313E104}">
  <a:tblStyle styleId="{6A24EDE1-ED95-4A2E-A483-F07F7313E1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6145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33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d9796b04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fd9796b04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41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6650" y="2792375"/>
            <a:ext cx="7689000" cy="1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84300" y="4252525"/>
            <a:ext cx="4175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sap"/>
              <a:buNone/>
              <a:defRPr sz="1600"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7175" y="-1089225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2149">
            <a:off x="7571236" y="-1050425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4857982">
            <a:off x="7246335" y="104903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7689494" y="3688994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697898">
            <a:off x="-470702" y="4096771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 flipH="1">
            <a:off x="2816850" y="2329474"/>
            <a:ext cx="3510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 flipH="1">
            <a:off x="2565150" y="3635425"/>
            <a:ext cx="4013700" cy="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9" name="Google Shape;189;p28"/>
          <p:cNvSpPr/>
          <p:nvPr/>
        </p:nvSpPr>
        <p:spPr>
          <a:xfrm rot="10800000">
            <a:off x="7244508" y="4182336"/>
            <a:ext cx="3091049" cy="2049183"/>
          </a:xfrm>
          <a:custGeom>
            <a:avLst/>
            <a:gdLst/>
            <a:ahLst/>
            <a:cxnLst/>
            <a:rect l="l" t="t" r="r" b="b"/>
            <a:pathLst>
              <a:path w="26304" h="17438" extrusionOk="0">
                <a:moveTo>
                  <a:pt x="19114" y="0"/>
                </a:moveTo>
                <a:cubicBezTo>
                  <a:pt x="18623" y="0"/>
                  <a:pt x="18133" y="37"/>
                  <a:pt x="17655" y="104"/>
                </a:cubicBezTo>
                <a:cubicBezTo>
                  <a:pt x="15459" y="409"/>
                  <a:pt x="13396" y="1270"/>
                  <a:pt x="11259" y="1853"/>
                </a:cubicBezTo>
                <a:cubicBezTo>
                  <a:pt x="7616" y="2847"/>
                  <a:pt x="2256" y="727"/>
                  <a:pt x="786" y="5794"/>
                </a:cubicBezTo>
                <a:cubicBezTo>
                  <a:pt x="1" y="8507"/>
                  <a:pt x="1813" y="11694"/>
                  <a:pt x="4552" y="12396"/>
                </a:cubicBezTo>
                <a:cubicBezTo>
                  <a:pt x="4552" y="12396"/>
                  <a:pt x="4558" y="12396"/>
                  <a:pt x="4565" y="12399"/>
                </a:cubicBezTo>
                <a:cubicBezTo>
                  <a:pt x="5731" y="12697"/>
                  <a:pt x="7033" y="12611"/>
                  <a:pt x="8063" y="13237"/>
                </a:cubicBezTo>
                <a:cubicBezTo>
                  <a:pt x="9653" y="14201"/>
                  <a:pt x="10103" y="16563"/>
                  <a:pt x="11829" y="17258"/>
                </a:cubicBezTo>
                <a:cubicBezTo>
                  <a:pt x="12139" y="17382"/>
                  <a:pt x="12461" y="17438"/>
                  <a:pt x="12787" y="17438"/>
                </a:cubicBezTo>
                <a:cubicBezTo>
                  <a:pt x="13731" y="17438"/>
                  <a:pt x="14698" y="16969"/>
                  <a:pt x="15439" y="16341"/>
                </a:cubicBezTo>
                <a:cubicBezTo>
                  <a:pt x="16440" y="15496"/>
                  <a:pt x="17175" y="14393"/>
                  <a:pt x="18126" y="13499"/>
                </a:cubicBezTo>
                <a:cubicBezTo>
                  <a:pt x="19583" y="12131"/>
                  <a:pt x="21143" y="12455"/>
                  <a:pt x="22819" y="11720"/>
                </a:cubicBezTo>
                <a:cubicBezTo>
                  <a:pt x="24552" y="10965"/>
                  <a:pt x="25827" y="9176"/>
                  <a:pt x="26065" y="7169"/>
                </a:cubicBezTo>
                <a:cubicBezTo>
                  <a:pt x="26304" y="5165"/>
                  <a:pt x="25496" y="3009"/>
                  <a:pt x="24012" y="1684"/>
                </a:cubicBezTo>
                <a:cubicBezTo>
                  <a:pt x="22652" y="470"/>
                  <a:pt x="20872" y="0"/>
                  <a:pt x="19114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 rot="9817851">
            <a:off x="-999578" y="3546001"/>
            <a:ext cx="2566724" cy="2646718"/>
          </a:xfrm>
          <a:custGeom>
            <a:avLst/>
            <a:gdLst/>
            <a:ahLst/>
            <a:cxnLst/>
            <a:rect l="l" t="t" r="r" b="b"/>
            <a:pathLst>
              <a:path w="29295" h="30208" extrusionOk="0">
                <a:moveTo>
                  <a:pt x="21420" y="0"/>
                </a:moveTo>
                <a:cubicBezTo>
                  <a:pt x="21217" y="0"/>
                  <a:pt x="21014" y="8"/>
                  <a:pt x="20812" y="23"/>
                </a:cubicBezTo>
                <a:cubicBezTo>
                  <a:pt x="18864" y="168"/>
                  <a:pt x="17798" y="1036"/>
                  <a:pt x="16340" y="2113"/>
                </a:cubicBezTo>
                <a:cubicBezTo>
                  <a:pt x="15005" y="3100"/>
                  <a:pt x="13306" y="3514"/>
                  <a:pt x="11690" y="3739"/>
                </a:cubicBezTo>
                <a:cubicBezTo>
                  <a:pt x="9504" y="4047"/>
                  <a:pt x="7228" y="4100"/>
                  <a:pt x="5227" y="5028"/>
                </a:cubicBezTo>
                <a:cubicBezTo>
                  <a:pt x="1915" y="6561"/>
                  <a:pt x="1" y="10420"/>
                  <a:pt x="325" y="14054"/>
                </a:cubicBezTo>
                <a:cubicBezTo>
                  <a:pt x="454" y="15557"/>
                  <a:pt x="935" y="17002"/>
                  <a:pt x="1657" y="18313"/>
                </a:cubicBezTo>
                <a:cubicBezTo>
                  <a:pt x="2054" y="19035"/>
                  <a:pt x="2528" y="19714"/>
                  <a:pt x="3058" y="20344"/>
                </a:cubicBezTo>
                <a:cubicBezTo>
                  <a:pt x="4519" y="22073"/>
                  <a:pt x="6506" y="23093"/>
                  <a:pt x="8132" y="24636"/>
                </a:cubicBezTo>
                <a:cubicBezTo>
                  <a:pt x="10060" y="26458"/>
                  <a:pt x="11607" y="28860"/>
                  <a:pt x="14078" y="29807"/>
                </a:cubicBezTo>
                <a:cubicBezTo>
                  <a:pt x="14787" y="30080"/>
                  <a:pt x="15539" y="30208"/>
                  <a:pt x="16294" y="30208"/>
                </a:cubicBezTo>
                <a:cubicBezTo>
                  <a:pt x="17848" y="30208"/>
                  <a:pt x="19420" y="29667"/>
                  <a:pt x="20679" y="28737"/>
                </a:cubicBezTo>
                <a:cubicBezTo>
                  <a:pt x="22548" y="27353"/>
                  <a:pt x="23760" y="25200"/>
                  <a:pt x="24290" y="22941"/>
                </a:cubicBezTo>
                <a:cubicBezTo>
                  <a:pt x="24826" y="20645"/>
                  <a:pt x="24710" y="18254"/>
                  <a:pt x="25009" y="15912"/>
                </a:cubicBezTo>
                <a:cubicBezTo>
                  <a:pt x="25184" y="14560"/>
                  <a:pt x="25519" y="13189"/>
                  <a:pt x="26165" y="11977"/>
                </a:cubicBezTo>
                <a:cubicBezTo>
                  <a:pt x="26844" y="10705"/>
                  <a:pt x="28145" y="9966"/>
                  <a:pt x="28593" y="8602"/>
                </a:cubicBezTo>
                <a:cubicBezTo>
                  <a:pt x="29295" y="6435"/>
                  <a:pt x="28609" y="3928"/>
                  <a:pt x="27029" y="2282"/>
                </a:cubicBezTo>
                <a:cubicBezTo>
                  <a:pt x="25593" y="785"/>
                  <a:pt x="23499" y="0"/>
                  <a:pt x="21420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 rot="-5400000" flipH="1">
            <a:off x="733666" y="-740490"/>
            <a:ext cx="715222" cy="2193791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/>
          <p:nvPr/>
        </p:nvSpPr>
        <p:spPr>
          <a:xfrm rot="1102102">
            <a:off x="7918976" y="-519092"/>
            <a:ext cx="1690107" cy="156461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/>
          <p:nvPr/>
        </p:nvSpPr>
        <p:spPr>
          <a:xfrm rot="4857982">
            <a:off x="7239060" y="3559589"/>
            <a:ext cx="883853" cy="1006684"/>
          </a:xfrm>
          <a:custGeom>
            <a:avLst/>
            <a:gdLst/>
            <a:ahLst/>
            <a:cxnLst/>
            <a:rect l="l" t="t" r="r" b="b"/>
            <a:pathLst>
              <a:path w="6812" h="5873" extrusionOk="0">
                <a:moveTo>
                  <a:pt x="4872" y="0"/>
                </a:moveTo>
                <a:cubicBezTo>
                  <a:pt x="3879" y="0"/>
                  <a:pt x="2491" y="465"/>
                  <a:pt x="1853" y="687"/>
                </a:cubicBezTo>
                <a:cubicBezTo>
                  <a:pt x="1114" y="942"/>
                  <a:pt x="435" y="1492"/>
                  <a:pt x="236" y="2247"/>
                </a:cubicBezTo>
                <a:cubicBezTo>
                  <a:pt x="1" y="3138"/>
                  <a:pt x="491" y="4089"/>
                  <a:pt x="1213" y="4665"/>
                </a:cubicBezTo>
                <a:cubicBezTo>
                  <a:pt x="1881" y="5203"/>
                  <a:pt x="3151" y="5873"/>
                  <a:pt x="4137" y="5873"/>
                </a:cubicBezTo>
                <a:cubicBezTo>
                  <a:pt x="4280" y="5873"/>
                  <a:pt x="4417" y="5859"/>
                  <a:pt x="4545" y="5828"/>
                </a:cubicBezTo>
                <a:cubicBezTo>
                  <a:pt x="5132" y="5695"/>
                  <a:pt x="5602" y="5301"/>
                  <a:pt x="5933" y="4798"/>
                </a:cubicBezTo>
                <a:cubicBezTo>
                  <a:pt x="6149" y="4470"/>
                  <a:pt x="6301" y="4099"/>
                  <a:pt x="6384" y="3721"/>
                </a:cubicBezTo>
                <a:cubicBezTo>
                  <a:pt x="6626" y="2642"/>
                  <a:pt x="6811" y="797"/>
                  <a:pt x="5652" y="157"/>
                </a:cubicBezTo>
                <a:cubicBezTo>
                  <a:pt x="5453" y="45"/>
                  <a:pt x="5182" y="0"/>
                  <a:pt x="4872" y="0"/>
                </a:cubicBezTo>
                <a:close/>
              </a:path>
            </a:pathLst>
          </a:custGeom>
          <a:solidFill>
            <a:srgbClr val="FC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E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rica One"/>
              <a:buNone/>
              <a:defRPr sz="2800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">
            <a:extLst>
              <a:ext uri="{FF2B5EF4-FFF2-40B4-BE49-F238E27FC236}">
                <a16:creationId xmlns="" xmlns:a16="http://schemas.microsoft.com/office/drawing/2014/main" id="{EC1666FF-FFA7-3ECF-E680-6276BE70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4691" y="1708786"/>
            <a:ext cx="5192120" cy="35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1" name="Google Shape;421;p48"/>
          <p:cNvSpPr txBox="1">
            <a:spLocks noGrp="1"/>
          </p:cNvSpPr>
          <p:nvPr>
            <p:ph type="ctrTitle"/>
          </p:nvPr>
        </p:nvSpPr>
        <p:spPr>
          <a:xfrm>
            <a:off x="2411369" y="1538546"/>
            <a:ext cx="6398103" cy="2117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Nhận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diện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tình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huống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b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</a:b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gây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  <a:tint val="66000"/>
                    <a:satMod val="16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  <a:tint val="66000"/>
                  <a:satMod val="16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05" name="Picture 104" descr="Logo&#10;&#10;Description automatically generated">
            <a:extLst>
              <a:ext uri="{FF2B5EF4-FFF2-40B4-BE49-F238E27FC236}">
                <a16:creationId xmlns="" xmlns:a16="http://schemas.microsoft.com/office/drawing/2014/main" id="{C17AB283-149C-73C7-0B96-E5BF4C75F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" y="70022"/>
            <a:ext cx="907882" cy="720965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3F6310BF-A399-69FF-EB66-5C44FFFCA35D}"/>
              </a:ext>
            </a:extLst>
          </p:cNvPr>
          <p:cNvSpPr txBox="1"/>
          <p:nvPr/>
        </p:nvSpPr>
        <p:spPr>
          <a:xfrm>
            <a:off x="900519" y="159082"/>
            <a:ext cx="368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07" name="文本框 15">
            <a:extLst>
              <a:ext uri="{FF2B5EF4-FFF2-40B4-BE49-F238E27FC236}">
                <a16:creationId xmlns="" xmlns:a16="http://schemas.microsoft.com/office/drawing/2014/main" id="{6C9593FD-633E-9518-1B6D-79A6A33F432D}"/>
              </a:ext>
            </a:extLst>
          </p:cNvPr>
          <p:cNvSpPr txBox="1"/>
          <p:nvPr/>
        </p:nvSpPr>
        <p:spPr>
          <a:xfrm>
            <a:off x="4894442" y="707549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5">
                    <a:lumMod val="7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078D5FD6-C735-9FBD-0358-5274A2C384F7}"/>
              </a:ext>
            </a:extLst>
          </p:cNvPr>
          <p:cNvSpPr/>
          <p:nvPr/>
        </p:nvSpPr>
        <p:spPr>
          <a:xfrm>
            <a:off x="2169886" y="3157479"/>
            <a:ext cx="4746171" cy="1515614"/>
          </a:xfrm>
          <a:prstGeom prst="round2DiagRect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itle 1">
            <a:extLst>
              <a:ext uri="{FF2B5EF4-FFF2-40B4-BE49-F238E27FC236}">
                <a16:creationId xmlns="" xmlns:a16="http://schemas.microsoft.com/office/drawing/2014/main" id="{D3736137-01A5-9653-08D6-C02DA16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062" y="237327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="" xmlns:a16="http://schemas.microsoft.com/office/drawing/2014/main" id="{193D88DA-BE06-B286-37CA-67720D036B59}"/>
              </a:ext>
            </a:extLst>
          </p:cNvPr>
          <p:cNvSpPr txBox="1">
            <a:spLocks/>
          </p:cNvSpPr>
          <p:nvPr/>
        </p:nvSpPr>
        <p:spPr>
          <a:xfrm>
            <a:off x="1926759" y="3157479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="" xmlns:a16="http://schemas.microsoft.com/office/drawing/2014/main" id="{94418D77-64C5-F1EE-4DD1-E4997F76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8" y="3430302"/>
            <a:ext cx="845343" cy="845343"/>
          </a:xfrm>
          <a:prstGeom prst="rect">
            <a:avLst/>
          </a:prstGeom>
        </p:spPr>
      </p:pic>
      <p:grpSp>
        <p:nvGrpSpPr>
          <p:cNvPr id="361" name="Google Shape;508;p51">
            <a:extLst>
              <a:ext uri="{FF2B5EF4-FFF2-40B4-BE49-F238E27FC236}">
                <a16:creationId xmlns="" xmlns:a16="http://schemas.microsoft.com/office/drawing/2014/main" id="{E526D8C6-00C0-3977-946D-2AF647CDDAE1}"/>
              </a:ext>
            </a:extLst>
          </p:cNvPr>
          <p:cNvGrpSpPr/>
          <p:nvPr/>
        </p:nvGrpSpPr>
        <p:grpSpPr>
          <a:xfrm>
            <a:off x="3351777" y="231784"/>
            <a:ext cx="2440446" cy="2237039"/>
            <a:chOff x="1162875" y="238550"/>
            <a:chExt cx="5282350" cy="4842075"/>
          </a:xfrm>
        </p:grpSpPr>
        <p:sp>
          <p:nvSpPr>
            <p:cNvPr id="362" name="Google Shape;509;p51">
              <a:extLst>
                <a:ext uri="{FF2B5EF4-FFF2-40B4-BE49-F238E27FC236}">
                  <a16:creationId xmlns="" xmlns:a16="http://schemas.microsoft.com/office/drawing/2014/main" id="{7058F54A-A17C-FD5D-2B7A-7CE72849FA2E}"/>
                </a:ext>
              </a:extLst>
            </p:cNvPr>
            <p:cNvSpPr/>
            <p:nvPr/>
          </p:nvSpPr>
          <p:spPr>
            <a:xfrm>
              <a:off x="1450075" y="2175650"/>
              <a:ext cx="2438175" cy="2055425"/>
            </a:xfrm>
            <a:custGeom>
              <a:avLst/>
              <a:gdLst/>
              <a:ahLst/>
              <a:cxnLst/>
              <a:rect l="l" t="t" r="r" b="b"/>
              <a:pathLst>
                <a:path w="97527" h="82217" extrusionOk="0">
                  <a:moveTo>
                    <a:pt x="44331" y="1"/>
                  </a:moveTo>
                  <a:cubicBezTo>
                    <a:pt x="40715" y="1"/>
                    <a:pt x="37103" y="1874"/>
                    <a:pt x="34701" y="4655"/>
                  </a:cubicBezTo>
                  <a:cubicBezTo>
                    <a:pt x="31611" y="8062"/>
                    <a:pt x="30106" y="12578"/>
                    <a:pt x="29314" y="17173"/>
                  </a:cubicBezTo>
                  <a:cubicBezTo>
                    <a:pt x="28838" y="19787"/>
                    <a:pt x="28521" y="22560"/>
                    <a:pt x="27175" y="24858"/>
                  </a:cubicBezTo>
                  <a:cubicBezTo>
                    <a:pt x="26118" y="26838"/>
                    <a:pt x="23962" y="28379"/>
                    <a:pt x="21805" y="28379"/>
                  </a:cubicBezTo>
                  <a:cubicBezTo>
                    <a:pt x="21374" y="28379"/>
                    <a:pt x="20942" y="28317"/>
                    <a:pt x="20520" y="28185"/>
                  </a:cubicBezTo>
                  <a:cubicBezTo>
                    <a:pt x="19014" y="27710"/>
                    <a:pt x="17826" y="26442"/>
                    <a:pt x="16400" y="25650"/>
                  </a:cubicBezTo>
                  <a:cubicBezTo>
                    <a:pt x="15404" y="25104"/>
                    <a:pt x="14308" y="24857"/>
                    <a:pt x="13194" y="24857"/>
                  </a:cubicBezTo>
                  <a:cubicBezTo>
                    <a:pt x="10586" y="24857"/>
                    <a:pt x="7877" y="26211"/>
                    <a:pt x="6101" y="28264"/>
                  </a:cubicBezTo>
                  <a:cubicBezTo>
                    <a:pt x="3645" y="31116"/>
                    <a:pt x="2615" y="34998"/>
                    <a:pt x="2060" y="38801"/>
                  </a:cubicBezTo>
                  <a:cubicBezTo>
                    <a:pt x="0" y="53299"/>
                    <a:pt x="3486" y="67956"/>
                    <a:pt x="6972" y="82217"/>
                  </a:cubicBezTo>
                  <a:cubicBezTo>
                    <a:pt x="37078" y="81820"/>
                    <a:pt x="67579" y="80394"/>
                    <a:pt x="97289" y="75879"/>
                  </a:cubicBezTo>
                  <a:cubicBezTo>
                    <a:pt x="97526" y="61539"/>
                    <a:pt x="95070" y="47199"/>
                    <a:pt x="90158" y="33731"/>
                  </a:cubicBezTo>
                  <a:cubicBezTo>
                    <a:pt x="88495" y="29215"/>
                    <a:pt x="86118" y="24382"/>
                    <a:pt x="81523" y="22877"/>
                  </a:cubicBezTo>
                  <a:cubicBezTo>
                    <a:pt x="80373" y="22508"/>
                    <a:pt x="79188" y="22389"/>
                    <a:pt x="77986" y="22389"/>
                  </a:cubicBezTo>
                  <a:cubicBezTo>
                    <a:pt x="75778" y="22389"/>
                    <a:pt x="73510" y="22791"/>
                    <a:pt x="71293" y="22791"/>
                  </a:cubicBezTo>
                  <a:cubicBezTo>
                    <a:pt x="70306" y="22791"/>
                    <a:pt x="69329" y="22711"/>
                    <a:pt x="68372" y="22481"/>
                  </a:cubicBezTo>
                  <a:cubicBezTo>
                    <a:pt x="63222" y="21293"/>
                    <a:pt x="60132" y="16222"/>
                    <a:pt x="57597" y="11627"/>
                  </a:cubicBezTo>
                  <a:cubicBezTo>
                    <a:pt x="55062" y="6953"/>
                    <a:pt x="52130" y="1882"/>
                    <a:pt x="47060" y="377"/>
                  </a:cubicBezTo>
                  <a:cubicBezTo>
                    <a:pt x="46163" y="121"/>
                    <a:pt x="45247" y="1"/>
                    <a:pt x="44331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10;p51">
              <a:extLst>
                <a:ext uri="{FF2B5EF4-FFF2-40B4-BE49-F238E27FC236}">
                  <a16:creationId xmlns="" xmlns:a16="http://schemas.microsoft.com/office/drawing/2014/main" id="{FC57A021-C7E0-A9CA-A531-A61720E3E052}"/>
                </a:ext>
              </a:extLst>
            </p:cNvPr>
            <p:cNvSpPr/>
            <p:nvPr/>
          </p:nvSpPr>
          <p:spPr>
            <a:xfrm>
              <a:off x="1162875" y="2266325"/>
              <a:ext cx="4054375" cy="2814300"/>
            </a:xfrm>
            <a:custGeom>
              <a:avLst/>
              <a:gdLst/>
              <a:ahLst/>
              <a:cxnLst/>
              <a:rect l="l" t="t" r="r" b="b"/>
              <a:pathLst>
                <a:path w="162175" h="112572" extrusionOk="0">
                  <a:moveTo>
                    <a:pt x="52188" y="476"/>
                  </a:moveTo>
                  <a:cubicBezTo>
                    <a:pt x="61514" y="476"/>
                    <a:pt x="70810" y="2772"/>
                    <a:pt x="79780" y="5069"/>
                  </a:cubicBezTo>
                  <a:cubicBezTo>
                    <a:pt x="83821" y="6099"/>
                    <a:pt x="88020" y="7129"/>
                    <a:pt x="92219" y="8000"/>
                  </a:cubicBezTo>
                  <a:cubicBezTo>
                    <a:pt x="96418" y="8792"/>
                    <a:pt x="100775" y="9426"/>
                    <a:pt x="104974" y="10060"/>
                  </a:cubicBezTo>
                  <a:cubicBezTo>
                    <a:pt x="114481" y="11486"/>
                    <a:pt x="124305" y="12991"/>
                    <a:pt x="133020" y="16715"/>
                  </a:cubicBezTo>
                  <a:lnTo>
                    <a:pt x="133099" y="16715"/>
                  </a:lnTo>
                  <a:cubicBezTo>
                    <a:pt x="135476" y="17745"/>
                    <a:pt x="137773" y="18933"/>
                    <a:pt x="139991" y="20280"/>
                  </a:cubicBezTo>
                  <a:cubicBezTo>
                    <a:pt x="153460" y="28915"/>
                    <a:pt x="161620" y="45077"/>
                    <a:pt x="160748" y="61635"/>
                  </a:cubicBezTo>
                  <a:cubicBezTo>
                    <a:pt x="159956" y="77401"/>
                    <a:pt x="150924" y="92850"/>
                    <a:pt x="137218" y="101961"/>
                  </a:cubicBezTo>
                  <a:cubicBezTo>
                    <a:pt x="127149" y="108606"/>
                    <a:pt x="114617" y="112021"/>
                    <a:pt x="101064" y="112021"/>
                  </a:cubicBezTo>
                  <a:cubicBezTo>
                    <a:pt x="93290" y="112021"/>
                    <a:pt x="85180" y="110897"/>
                    <a:pt x="77008" y="108616"/>
                  </a:cubicBezTo>
                  <a:cubicBezTo>
                    <a:pt x="65124" y="105368"/>
                    <a:pt x="52685" y="99663"/>
                    <a:pt x="38108" y="90790"/>
                  </a:cubicBezTo>
                  <a:lnTo>
                    <a:pt x="37712" y="90632"/>
                  </a:lnTo>
                  <a:cubicBezTo>
                    <a:pt x="28839" y="85244"/>
                    <a:pt x="19569" y="79619"/>
                    <a:pt x="11885" y="72410"/>
                  </a:cubicBezTo>
                  <a:cubicBezTo>
                    <a:pt x="7131" y="67973"/>
                    <a:pt x="3883" y="62269"/>
                    <a:pt x="2457" y="55931"/>
                  </a:cubicBezTo>
                  <a:cubicBezTo>
                    <a:pt x="397" y="46979"/>
                    <a:pt x="1981" y="36996"/>
                    <a:pt x="6814" y="27806"/>
                  </a:cubicBezTo>
                  <a:cubicBezTo>
                    <a:pt x="15370" y="12041"/>
                    <a:pt x="31374" y="1741"/>
                    <a:pt x="49279" y="553"/>
                  </a:cubicBezTo>
                  <a:cubicBezTo>
                    <a:pt x="50249" y="501"/>
                    <a:pt x="51219" y="476"/>
                    <a:pt x="52188" y="476"/>
                  </a:cubicBezTo>
                  <a:close/>
                  <a:moveTo>
                    <a:pt x="52209" y="1"/>
                  </a:moveTo>
                  <a:cubicBezTo>
                    <a:pt x="51233" y="1"/>
                    <a:pt x="50256" y="25"/>
                    <a:pt x="49279" y="78"/>
                  </a:cubicBezTo>
                  <a:cubicBezTo>
                    <a:pt x="31215" y="1266"/>
                    <a:pt x="14974" y="11644"/>
                    <a:pt x="6418" y="27569"/>
                  </a:cubicBezTo>
                  <a:cubicBezTo>
                    <a:pt x="1506" y="36917"/>
                    <a:pt x="1" y="46979"/>
                    <a:pt x="1981" y="56090"/>
                  </a:cubicBezTo>
                  <a:cubicBezTo>
                    <a:pt x="3408" y="62428"/>
                    <a:pt x="6814" y="68211"/>
                    <a:pt x="11568" y="72727"/>
                  </a:cubicBezTo>
                  <a:cubicBezTo>
                    <a:pt x="19332" y="80016"/>
                    <a:pt x="28601" y="85561"/>
                    <a:pt x="37474" y="91028"/>
                  </a:cubicBezTo>
                  <a:lnTo>
                    <a:pt x="37870" y="91186"/>
                  </a:lnTo>
                  <a:cubicBezTo>
                    <a:pt x="45476" y="95940"/>
                    <a:pt x="53478" y="100139"/>
                    <a:pt x="61717" y="103783"/>
                  </a:cubicBezTo>
                  <a:cubicBezTo>
                    <a:pt x="66708" y="105843"/>
                    <a:pt x="71779" y="107665"/>
                    <a:pt x="77008" y="109170"/>
                  </a:cubicBezTo>
                  <a:cubicBezTo>
                    <a:pt x="85195" y="111448"/>
                    <a:pt x="93331" y="112571"/>
                    <a:pt x="101135" y="112571"/>
                  </a:cubicBezTo>
                  <a:cubicBezTo>
                    <a:pt x="114776" y="112571"/>
                    <a:pt x="127406" y="109139"/>
                    <a:pt x="137535" y="102436"/>
                  </a:cubicBezTo>
                  <a:cubicBezTo>
                    <a:pt x="151400" y="93246"/>
                    <a:pt x="160511" y="77639"/>
                    <a:pt x="161303" y="61715"/>
                  </a:cubicBezTo>
                  <a:cubicBezTo>
                    <a:pt x="162174" y="44998"/>
                    <a:pt x="153935" y="28678"/>
                    <a:pt x="140308" y="19963"/>
                  </a:cubicBezTo>
                  <a:cubicBezTo>
                    <a:pt x="129851" y="13308"/>
                    <a:pt x="117254" y="11407"/>
                    <a:pt x="105053" y="9585"/>
                  </a:cubicBezTo>
                  <a:cubicBezTo>
                    <a:pt x="100854" y="8951"/>
                    <a:pt x="96497" y="8317"/>
                    <a:pt x="92377" y="7525"/>
                  </a:cubicBezTo>
                  <a:cubicBezTo>
                    <a:pt x="88257" y="6653"/>
                    <a:pt x="84059" y="5623"/>
                    <a:pt x="79939" y="4593"/>
                  </a:cubicBezTo>
                  <a:cubicBezTo>
                    <a:pt x="70897" y="2297"/>
                    <a:pt x="61594" y="1"/>
                    <a:pt x="522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11;p51">
              <a:extLst>
                <a:ext uri="{FF2B5EF4-FFF2-40B4-BE49-F238E27FC236}">
                  <a16:creationId xmlns="" xmlns:a16="http://schemas.microsoft.com/office/drawing/2014/main" id="{F3057BA2-D2AE-8B3B-C49A-FD195DED0F4E}"/>
                </a:ext>
              </a:extLst>
            </p:cNvPr>
            <p:cNvSpPr/>
            <p:nvPr/>
          </p:nvSpPr>
          <p:spPr>
            <a:xfrm>
              <a:off x="1265875" y="2333625"/>
              <a:ext cx="3846400" cy="2669600"/>
            </a:xfrm>
            <a:custGeom>
              <a:avLst/>
              <a:gdLst/>
              <a:ahLst/>
              <a:cxnLst/>
              <a:rect l="l" t="t" r="r" b="b"/>
              <a:pathLst>
                <a:path w="153856" h="106784" extrusionOk="0">
                  <a:moveTo>
                    <a:pt x="49677" y="555"/>
                  </a:moveTo>
                  <a:cubicBezTo>
                    <a:pt x="58532" y="555"/>
                    <a:pt x="67305" y="2766"/>
                    <a:pt x="75819" y="4912"/>
                  </a:cubicBezTo>
                  <a:cubicBezTo>
                    <a:pt x="79622" y="5863"/>
                    <a:pt x="83583" y="6893"/>
                    <a:pt x="87544" y="7606"/>
                  </a:cubicBezTo>
                  <a:cubicBezTo>
                    <a:pt x="91585" y="8398"/>
                    <a:pt x="95704" y="9032"/>
                    <a:pt x="99666" y="9586"/>
                  </a:cubicBezTo>
                  <a:cubicBezTo>
                    <a:pt x="108697" y="10933"/>
                    <a:pt x="117967" y="12359"/>
                    <a:pt x="126285" y="15924"/>
                  </a:cubicBezTo>
                  <a:cubicBezTo>
                    <a:pt x="128583" y="16875"/>
                    <a:pt x="130801" y="18063"/>
                    <a:pt x="132861" y="19331"/>
                  </a:cubicBezTo>
                  <a:cubicBezTo>
                    <a:pt x="145695" y="27491"/>
                    <a:pt x="153380" y="42861"/>
                    <a:pt x="152588" y="58547"/>
                  </a:cubicBezTo>
                  <a:cubicBezTo>
                    <a:pt x="151796" y="73521"/>
                    <a:pt x="143239" y="88177"/>
                    <a:pt x="130246" y="96813"/>
                  </a:cubicBezTo>
                  <a:cubicBezTo>
                    <a:pt x="120699" y="103094"/>
                    <a:pt x="108856" y="106316"/>
                    <a:pt x="96053" y="106316"/>
                  </a:cubicBezTo>
                  <a:cubicBezTo>
                    <a:pt x="88671" y="106316"/>
                    <a:pt x="80970" y="105245"/>
                    <a:pt x="73204" y="103072"/>
                  </a:cubicBezTo>
                  <a:cubicBezTo>
                    <a:pt x="61875" y="99982"/>
                    <a:pt x="50071" y="94595"/>
                    <a:pt x="36206" y="86197"/>
                  </a:cubicBezTo>
                  <a:lnTo>
                    <a:pt x="35889" y="85959"/>
                  </a:lnTo>
                  <a:cubicBezTo>
                    <a:pt x="27412" y="80889"/>
                    <a:pt x="18698" y="75581"/>
                    <a:pt x="11409" y="68688"/>
                  </a:cubicBezTo>
                  <a:cubicBezTo>
                    <a:pt x="6893" y="64489"/>
                    <a:pt x="3803" y="59102"/>
                    <a:pt x="2377" y="53160"/>
                  </a:cubicBezTo>
                  <a:cubicBezTo>
                    <a:pt x="476" y="44683"/>
                    <a:pt x="1981" y="35176"/>
                    <a:pt x="6576" y="26461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5" y="580"/>
                    <a:pt x="48726" y="555"/>
                    <a:pt x="49677" y="555"/>
                  </a:cubicBezTo>
                  <a:close/>
                  <a:moveTo>
                    <a:pt x="49698" y="0"/>
                  </a:moveTo>
                  <a:cubicBezTo>
                    <a:pt x="48741" y="0"/>
                    <a:pt x="47782" y="25"/>
                    <a:pt x="46822" y="79"/>
                  </a:cubicBezTo>
                  <a:cubicBezTo>
                    <a:pt x="29631" y="1188"/>
                    <a:pt x="14261" y="11091"/>
                    <a:pt x="6180" y="26223"/>
                  </a:cubicBezTo>
                  <a:cubicBezTo>
                    <a:pt x="1506" y="35017"/>
                    <a:pt x="1" y="44604"/>
                    <a:pt x="1981" y="53239"/>
                  </a:cubicBezTo>
                  <a:cubicBezTo>
                    <a:pt x="3328" y="59260"/>
                    <a:pt x="6497" y="64806"/>
                    <a:pt x="11092" y="69084"/>
                  </a:cubicBezTo>
                  <a:cubicBezTo>
                    <a:pt x="18381" y="75977"/>
                    <a:pt x="27175" y="81285"/>
                    <a:pt x="35652" y="86434"/>
                  </a:cubicBezTo>
                  <a:lnTo>
                    <a:pt x="35969" y="86593"/>
                  </a:lnTo>
                  <a:cubicBezTo>
                    <a:pt x="43257" y="91029"/>
                    <a:pt x="50863" y="95070"/>
                    <a:pt x="58627" y="98477"/>
                  </a:cubicBezTo>
                  <a:cubicBezTo>
                    <a:pt x="63381" y="100457"/>
                    <a:pt x="68134" y="102121"/>
                    <a:pt x="73046" y="103547"/>
                  </a:cubicBezTo>
                  <a:cubicBezTo>
                    <a:pt x="80841" y="105712"/>
                    <a:pt x="88573" y="106783"/>
                    <a:pt x="95985" y="106783"/>
                  </a:cubicBezTo>
                  <a:cubicBezTo>
                    <a:pt x="108912" y="106783"/>
                    <a:pt x="120866" y="103525"/>
                    <a:pt x="130484" y="97130"/>
                  </a:cubicBezTo>
                  <a:cubicBezTo>
                    <a:pt x="143635" y="88494"/>
                    <a:pt x="152271" y="73679"/>
                    <a:pt x="153063" y="58547"/>
                  </a:cubicBezTo>
                  <a:cubicBezTo>
                    <a:pt x="153855" y="42702"/>
                    <a:pt x="146012" y="27174"/>
                    <a:pt x="133178" y="18935"/>
                  </a:cubicBezTo>
                  <a:cubicBezTo>
                    <a:pt x="123275" y="12597"/>
                    <a:pt x="111312" y="10775"/>
                    <a:pt x="99745" y="9111"/>
                  </a:cubicBezTo>
                  <a:cubicBezTo>
                    <a:pt x="95704" y="8477"/>
                    <a:pt x="91585" y="7843"/>
                    <a:pt x="87703" y="7130"/>
                  </a:cubicBezTo>
                  <a:cubicBezTo>
                    <a:pt x="83741" y="6338"/>
                    <a:pt x="79780" y="5308"/>
                    <a:pt x="75898" y="4357"/>
                  </a:cubicBezTo>
                  <a:cubicBezTo>
                    <a:pt x="67384" y="2211"/>
                    <a:pt x="58612" y="0"/>
                    <a:pt x="4969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12;p51">
              <a:extLst>
                <a:ext uri="{FF2B5EF4-FFF2-40B4-BE49-F238E27FC236}">
                  <a16:creationId xmlns="" xmlns:a16="http://schemas.microsoft.com/office/drawing/2014/main" id="{15324442-61D5-DF46-A596-972ED3B296DB}"/>
                </a:ext>
              </a:extLst>
            </p:cNvPr>
            <p:cNvSpPr/>
            <p:nvPr/>
          </p:nvSpPr>
          <p:spPr>
            <a:xfrm>
              <a:off x="1426300" y="2437000"/>
              <a:ext cx="3531475" cy="2452675"/>
            </a:xfrm>
            <a:custGeom>
              <a:avLst/>
              <a:gdLst/>
              <a:ahLst/>
              <a:cxnLst/>
              <a:rect l="l" t="t" r="r" b="b"/>
              <a:pathLst>
                <a:path w="141259" h="98107" extrusionOk="0">
                  <a:moveTo>
                    <a:pt x="45780" y="535"/>
                  </a:moveTo>
                  <a:cubicBezTo>
                    <a:pt x="53810" y="535"/>
                    <a:pt x="61812" y="2581"/>
                    <a:pt x="69560" y="4501"/>
                  </a:cubicBezTo>
                  <a:cubicBezTo>
                    <a:pt x="73125" y="5372"/>
                    <a:pt x="76691" y="6323"/>
                    <a:pt x="80335" y="7036"/>
                  </a:cubicBezTo>
                  <a:cubicBezTo>
                    <a:pt x="84058" y="7749"/>
                    <a:pt x="87782" y="8303"/>
                    <a:pt x="91426" y="8858"/>
                  </a:cubicBezTo>
                  <a:cubicBezTo>
                    <a:pt x="102043" y="10442"/>
                    <a:pt x="112976" y="12106"/>
                    <a:pt x="122007" y="17810"/>
                  </a:cubicBezTo>
                  <a:cubicBezTo>
                    <a:pt x="133653" y="25337"/>
                    <a:pt x="140784" y="39439"/>
                    <a:pt x="140070" y="53778"/>
                  </a:cubicBezTo>
                  <a:cubicBezTo>
                    <a:pt x="139357" y="67564"/>
                    <a:pt x="131514" y="80953"/>
                    <a:pt x="119551" y="88875"/>
                  </a:cubicBezTo>
                  <a:cubicBezTo>
                    <a:pt x="110797" y="94661"/>
                    <a:pt x="99901" y="97635"/>
                    <a:pt x="88123" y="97635"/>
                  </a:cubicBezTo>
                  <a:cubicBezTo>
                    <a:pt x="81355" y="97635"/>
                    <a:pt x="74296" y="96653"/>
                    <a:pt x="67184" y="94659"/>
                  </a:cubicBezTo>
                  <a:cubicBezTo>
                    <a:pt x="56805" y="91806"/>
                    <a:pt x="46030" y="86815"/>
                    <a:pt x="33275" y="79130"/>
                  </a:cubicBezTo>
                  <a:lnTo>
                    <a:pt x="32958" y="78972"/>
                  </a:lnTo>
                  <a:cubicBezTo>
                    <a:pt x="25194" y="74298"/>
                    <a:pt x="17193" y="69386"/>
                    <a:pt x="10458" y="63127"/>
                  </a:cubicBezTo>
                  <a:cubicBezTo>
                    <a:pt x="6339" y="59245"/>
                    <a:pt x="3487" y="54333"/>
                    <a:pt x="2219" y="48867"/>
                  </a:cubicBezTo>
                  <a:cubicBezTo>
                    <a:pt x="476" y="41023"/>
                    <a:pt x="1823" y="32388"/>
                    <a:pt x="6022" y="24386"/>
                  </a:cubicBezTo>
                  <a:cubicBezTo>
                    <a:pt x="13469" y="10601"/>
                    <a:pt x="27413" y="1648"/>
                    <a:pt x="43020" y="619"/>
                  </a:cubicBezTo>
                  <a:cubicBezTo>
                    <a:pt x="43940" y="561"/>
                    <a:pt x="44861" y="535"/>
                    <a:pt x="45780" y="535"/>
                  </a:cubicBezTo>
                  <a:close/>
                  <a:moveTo>
                    <a:pt x="45379" y="1"/>
                  </a:moveTo>
                  <a:cubicBezTo>
                    <a:pt x="44566" y="1"/>
                    <a:pt x="43754" y="21"/>
                    <a:pt x="42941" y="64"/>
                  </a:cubicBezTo>
                  <a:cubicBezTo>
                    <a:pt x="27175" y="1173"/>
                    <a:pt x="13152" y="10205"/>
                    <a:pt x="5626" y="24069"/>
                  </a:cubicBezTo>
                  <a:cubicBezTo>
                    <a:pt x="1348" y="32229"/>
                    <a:pt x="1" y="41023"/>
                    <a:pt x="1823" y="48946"/>
                  </a:cubicBezTo>
                  <a:cubicBezTo>
                    <a:pt x="3091" y="54491"/>
                    <a:pt x="5943" y="59562"/>
                    <a:pt x="10142" y="63444"/>
                  </a:cubicBezTo>
                  <a:cubicBezTo>
                    <a:pt x="16955" y="69782"/>
                    <a:pt x="24957" y="74694"/>
                    <a:pt x="32800" y="79368"/>
                  </a:cubicBezTo>
                  <a:lnTo>
                    <a:pt x="33038" y="79527"/>
                  </a:lnTo>
                  <a:cubicBezTo>
                    <a:pt x="39692" y="83646"/>
                    <a:pt x="46664" y="87291"/>
                    <a:pt x="53874" y="90460"/>
                  </a:cubicBezTo>
                  <a:cubicBezTo>
                    <a:pt x="58152" y="92282"/>
                    <a:pt x="62509" y="93866"/>
                    <a:pt x="67025" y="95134"/>
                  </a:cubicBezTo>
                  <a:cubicBezTo>
                    <a:pt x="74181" y="97125"/>
                    <a:pt x="81284" y="98107"/>
                    <a:pt x="88094" y="98107"/>
                  </a:cubicBezTo>
                  <a:cubicBezTo>
                    <a:pt x="99982" y="98107"/>
                    <a:pt x="110974" y="95114"/>
                    <a:pt x="119789" y="89271"/>
                  </a:cubicBezTo>
                  <a:cubicBezTo>
                    <a:pt x="131910" y="81349"/>
                    <a:pt x="139833" y="67643"/>
                    <a:pt x="140546" y="53778"/>
                  </a:cubicBezTo>
                  <a:cubicBezTo>
                    <a:pt x="141259" y="39280"/>
                    <a:pt x="134129" y="25020"/>
                    <a:pt x="122245" y="17414"/>
                  </a:cubicBezTo>
                  <a:cubicBezTo>
                    <a:pt x="113134" y="11631"/>
                    <a:pt x="102122" y="9967"/>
                    <a:pt x="91506" y="8383"/>
                  </a:cubicBezTo>
                  <a:cubicBezTo>
                    <a:pt x="87861" y="7907"/>
                    <a:pt x="84058" y="7273"/>
                    <a:pt x="80493" y="6560"/>
                  </a:cubicBezTo>
                  <a:cubicBezTo>
                    <a:pt x="76849" y="5847"/>
                    <a:pt x="73205" y="4976"/>
                    <a:pt x="69719" y="4025"/>
                  </a:cubicBezTo>
                  <a:cubicBezTo>
                    <a:pt x="61788" y="2079"/>
                    <a:pt x="53595" y="1"/>
                    <a:pt x="453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13;p51">
              <a:extLst>
                <a:ext uri="{FF2B5EF4-FFF2-40B4-BE49-F238E27FC236}">
                  <a16:creationId xmlns="" xmlns:a16="http://schemas.microsoft.com/office/drawing/2014/main" id="{1649F26B-9EC6-5BB0-AE02-C03F33FE82B5}"/>
                </a:ext>
              </a:extLst>
            </p:cNvPr>
            <p:cNvSpPr/>
            <p:nvPr/>
          </p:nvSpPr>
          <p:spPr>
            <a:xfrm>
              <a:off x="1572875" y="2533900"/>
              <a:ext cx="3238350" cy="2248100"/>
            </a:xfrm>
            <a:custGeom>
              <a:avLst/>
              <a:gdLst/>
              <a:ahLst/>
              <a:cxnLst/>
              <a:rect l="l" t="t" r="r" b="b"/>
              <a:pathLst>
                <a:path w="129534" h="89924" extrusionOk="0">
                  <a:moveTo>
                    <a:pt x="41894" y="476"/>
                  </a:moveTo>
                  <a:cubicBezTo>
                    <a:pt x="49304" y="476"/>
                    <a:pt x="56637" y="2325"/>
                    <a:pt x="63777" y="4110"/>
                  </a:cubicBezTo>
                  <a:cubicBezTo>
                    <a:pt x="67025" y="4982"/>
                    <a:pt x="70352" y="5774"/>
                    <a:pt x="73680" y="6487"/>
                  </a:cubicBezTo>
                  <a:cubicBezTo>
                    <a:pt x="77007" y="7121"/>
                    <a:pt x="80493" y="7596"/>
                    <a:pt x="83900" y="8151"/>
                  </a:cubicBezTo>
                  <a:cubicBezTo>
                    <a:pt x="91426" y="9260"/>
                    <a:pt x="99269" y="10448"/>
                    <a:pt x="106320" y="13459"/>
                  </a:cubicBezTo>
                  <a:cubicBezTo>
                    <a:pt x="108222" y="14251"/>
                    <a:pt x="110044" y="15281"/>
                    <a:pt x="111866" y="16390"/>
                  </a:cubicBezTo>
                  <a:cubicBezTo>
                    <a:pt x="122561" y="23204"/>
                    <a:pt x="129058" y="36117"/>
                    <a:pt x="128424" y="49269"/>
                  </a:cubicBezTo>
                  <a:cubicBezTo>
                    <a:pt x="127790" y="61945"/>
                    <a:pt x="120581" y="74225"/>
                    <a:pt x="109569" y="81434"/>
                  </a:cubicBezTo>
                  <a:cubicBezTo>
                    <a:pt x="101581" y="86759"/>
                    <a:pt x="91619" y="89472"/>
                    <a:pt x="80853" y="89472"/>
                  </a:cubicBezTo>
                  <a:cubicBezTo>
                    <a:pt x="74640" y="89472"/>
                    <a:pt x="68160" y="88568"/>
                    <a:pt x="61637" y="86742"/>
                  </a:cubicBezTo>
                  <a:cubicBezTo>
                    <a:pt x="52130" y="84128"/>
                    <a:pt x="42227" y="79612"/>
                    <a:pt x="30581" y="72561"/>
                  </a:cubicBezTo>
                  <a:lnTo>
                    <a:pt x="30264" y="72402"/>
                  </a:lnTo>
                  <a:cubicBezTo>
                    <a:pt x="23134" y="68045"/>
                    <a:pt x="15766" y="63608"/>
                    <a:pt x="9666" y="57825"/>
                  </a:cubicBezTo>
                  <a:cubicBezTo>
                    <a:pt x="5863" y="54339"/>
                    <a:pt x="3249" y="49744"/>
                    <a:pt x="2139" y="44753"/>
                  </a:cubicBezTo>
                  <a:cubicBezTo>
                    <a:pt x="555" y="37623"/>
                    <a:pt x="1743" y="29700"/>
                    <a:pt x="5625" y="22332"/>
                  </a:cubicBezTo>
                  <a:cubicBezTo>
                    <a:pt x="12360" y="9735"/>
                    <a:pt x="25194" y="1496"/>
                    <a:pt x="39454" y="545"/>
                  </a:cubicBezTo>
                  <a:cubicBezTo>
                    <a:pt x="40268" y="498"/>
                    <a:pt x="41081" y="476"/>
                    <a:pt x="41894" y="476"/>
                  </a:cubicBezTo>
                  <a:close/>
                  <a:moveTo>
                    <a:pt x="41838" y="1"/>
                  </a:moveTo>
                  <a:cubicBezTo>
                    <a:pt x="41018" y="1"/>
                    <a:pt x="40197" y="23"/>
                    <a:pt x="39375" y="70"/>
                  </a:cubicBezTo>
                  <a:cubicBezTo>
                    <a:pt x="24956" y="1021"/>
                    <a:pt x="12043" y="9339"/>
                    <a:pt x="5150" y="22094"/>
                  </a:cubicBezTo>
                  <a:cubicBezTo>
                    <a:pt x="1268" y="29542"/>
                    <a:pt x="0" y="37623"/>
                    <a:pt x="1664" y="44832"/>
                  </a:cubicBezTo>
                  <a:cubicBezTo>
                    <a:pt x="2773" y="49902"/>
                    <a:pt x="5467" y="54577"/>
                    <a:pt x="9349" y="58142"/>
                  </a:cubicBezTo>
                  <a:cubicBezTo>
                    <a:pt x="15529" y="63925"/>
                    <a:pt x="22896" y="68441"/>
                    <a:pt x="30027" y="72719"/>
                  </a:cubicBezTo>
                  <a:lnTo>
                    <a:pt x="30264" y="72878"/>
                  </a:lnTo>
                  <a:cubicBezTo>
                    <a:pt x="36365" y="76680"/>
                    <a:pt x="42782" y="80008"/>
                    <a:pt x="49358" y="82860"/>
                  </a:cubicBezTo>
                  <a:cubicBezTo>
                    <a:pt x="53319" y="84603"/>
                    <a:pt x="57359" y="86029"/>
                    <a:pt x="61479" y="87217"/>
                  </a:cubicBezTo>
                  <a:cubicBezTo>
                    <a:pt x="68011" y="89030"/>
                    <a:pt x="74501" y="89923"/>
                    <a:pt x="80729" y="89923"/>
                  </a:cubicBezTo>
                  <a:cubicBezTo>
                    <a:pt x="91649" y="89923"/>
                    <a:pt x="101763" y="87178"/>
                    <a:pt x="109885" y="81830"/>
                  </a:cubicBezTo>
                  <a:cubicBezTo>
                    <a:pt x="120977" y="74462"/>
                    <a:pt x="128186" y="62024"/>
                    <a:pt x="128899" y="49269"/>
                  </a:cubicBezTo>
                  <a:cubicBezTo>
                    <a:pt x="129533" y="35959"/>
                    <a:pt x="122958" y="22887"/>
                    <a:pt x="112104" y="15915"/>
                  </a:cubicBezTo>
                  <a:cubicBezTo>
                    <a:pt x="103785" y="10607"/>
                    <a:pt x="93644" y="9102"/>
                    <a:pt x="83979" y="7676"/>
                  </a:cubicBezTo>
                  <a:cubicBezTo>
                    <a:pt x="80572" y="7121"/>
                    <a:pt x="77086" y="6646"/>
                    <a:pt x="73838" y="5933"/>
                  </a:cubicBezTo>
                  <a:cubicBezTo>
                    <a:pt x="70511" y="5299"/>
                    <a:pt x="67104" y="4427"/>
                    <a:pt x="63935" y="3635"/>
                  </a:cubicBezTo>
                  <a:cubicBezTo>
                    <a:pt x="56724" y="1850"/>
                    <a:pt x="49319" y="1"/>
                    <a:pt x="4183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14;p51">
              <a:extLst>
                <a:ext uri="{FF2B5EF4-FFF2-40B4-BE49-F238E27FC236}">
                  <a16:creationId xmlns="" xmlns:a16="http://schemas.microsoft.com/office/drawing/2014/main" id="{6668EAA6-2CF3-13FE-AA46-93A162285946}"/>
                </a:ext>
              </a:extLst>
            </p:cNvPr>
            <p:cNvSpPr/>
            <p:nvPr/>
          </p:nvSpPr>
          <p:spPr>
            <a:xfrm>
              <a:off x="1743200" y="2645175"/>
              <a:ext cx="2901650" cy="2015350"/>
            </a:xfrm>
            <a:custGeom>
              <a:avLst/>
              <a:gdLst/>
              <a:ahLst/>
              <a:cxnLst/>
              <a:rect l="l" t="t" r="r" b="b"/>
              <a:pathLst>
                <a:path w="116066" h="80614" extrusionOk="0">
                  <a:moveTo>
                    <a:pt x="37326" y="397"/>
                  </a:moveTo>
                  <a:cubicBezTo>
                    <a:pt x="44001" y="397"/>
                    <a:pt x="50652" y="2048"/>
                    <a:pt x="57043" y="3700"/>
                  </a:cubicBezTo>
                  <a:cubicBezTo>
                    <a:pt x="60053" y="4413"/>
                    <a:pt x="62985" y="5205"/>
                    <a:pt x="65995" y="5760"/>
                  </a:cubicBezTo>
                  <a:cubicBezTo>
                    <a:pt x="69006" y="6394"/>
                    <a:pt x="72095" y="6790"/>
                    <a:pt x="75106" y="7265"/>
                  </a:cubicBezTo>
                  <a:cubicBezTo>
                    <a:pt x="83742" y="8533"/>
                    <a:pt x="92694" y="9879"/>
                    <a:pt x="100141" y="14633"/>
                  </a:cubicBezTo>
                  <a:cubicBezTo>
                    <a:pt x="109727" y="20733"/>
                    <a:pt x="115590" y="32300"/>
                    <a:pt x="114956" y="44105"/>
                  </a:cubicBezTo>
                  <a:cubicBezTo>
                    <a:pt x="114402" y="55355"/>
                    <a:pt x="107984" y="66446"/>
                    <a:pt x="98160" y="72943"/>
                  </a:cubicBezTo>
                  <a:cubicBezTo>
                    <a:pt x="90986" y="77659"/>
                    <a:pt x="82064" y="80087"/>
                    <a:pt x="72420" y="80087"/>
                  </a:cubicBezTo>
                  <a:cubicBezTo>
                    <a:pt x="66836" y="80087"/>
                    <a:pt x="61010" y="79273"/>
                    <a:pt x="55141" y="77617"/>
                  </a:cubicBezTo>
                  <a:cubicBezTo>
                    <a:pt x="46664" y="75240"/>
                    <a:pt x="37791" y="71200"/>
                    <a:pt x="27333" y="64862"/>
                  </a:cubicBezTo>
                  <a:lnTo>
                    <a:pt x="27096" y="64782"/>
                  </a:lnTo>
                  <a:cubicBezTo>
                    <a:pt x="20758" y="60900"/>
                    <a:pt x="14103" y="56939"/>
                    <a:pt x="8636" y="51710"/>
                  </a:cubicBezTo>
                  <a:cubicBezTo>
                    <a:pt x="5230" y="48620"/>
                    <a:pt x="2932" y="44501"/>
                    <a:pt x="1902" y="39985"/>
                  </a:cubicBezTo>
                  <a:lnTo>
                    <a:pt x="1823" y="39985"/>
                  </a:lnTo>
                  <a:cubicBezTo>
                    <a:pt x="476" y="33172"/>
                    <a:pt x="1585" y="26041"/>
                    <a:pt x="4992" y="19941"/>
                  </a:cubicBezTo>
                  <a:cubicBezTo>
                    <a:pt x="11092" y="8691"/>
                    <a:pt x="22501" y="1323"/>
                    <a:pt x="35256" y="452"/>
                  </a:cubicBezTo>
                  <a:cubicBezTo>
                    <a:pt x="35946" y="415"/>
                    <a:pt x="36636" y="397"/>
                    <a:pt x="37326" y="397"/>
                  </a:cubicBezTo>
                  <a:close/>
                  <a:moveTo>
                    <a:pt x="37346" y="1"/>
                  </a:moveTo>
                  <a:cubicBezTo>
                    <a:pt x="36650" y="1"/>
                    <a:pt x="35953" y="18"/>
                    <a:pt x="35256" y="56"/>
                  </a:cubicBezTo>
                  <a:cubicBezTo>
                    <a:pt x="22263" y="927"/>
                    <a:pt x="10696" y="8374"/>
                    <a:pt x="4517" y="19783"/>
                  </a:cubicBezTo>
                  <a:cubicBezTo>
                    <a:pt x="1110" y="25962"/>
                    <a:pt x="1" y="33251"/>
                    <a:pt x="1348" y="40223"/>
                  </a:cubicBezTo>
                  <a:cubicBezTo>
                    <a:pt x="2457" y="44738"/>
                    <a:pt x="4833" y="48937"/>
                    <a:pt x="8319" y="52106"/>
                  </a:cubicBezTo>
                  <a:cubicBezTo>
                    <a:pt x="13865" y="57335"/>
                    <a:pt x="20441" y="61376"/>
                    <a:pt x="26858" y="65178"/>
                  </a:cubicBezTo>
                  <a:lnTo>
                    <a:pt x="27096" y="65337"/>
                  </a:lnTo>
                  <a:cubicBezTo>
                    <a:pt x="32562" y="68744"/>
                    <a:pt x="38266" y="71675"/>
                    <a:pt x="44208" y="74289"/>
                  </a:cubicBezTo>
                  <a:cubicBezTo>
                    <a:pt x="47694" y="75795"/>
                    <a:pt x="51339" y="77141"/>
                    <a:pt x="55062" y="78171"/>
                  </a:cubicBezTo>
                  <a:cubicBezTo>
                    <a:pt x="60897" y="79810"/>
                    <a:pt x="66701" y="80614"/>
                    <a:pt x="72274" y="80614"/>
                  </a:cubicBezTo>
                  <a:cubicBezTo>
                    <a:pt x="82059" y="80614"/>
                    <a:pt x="91129" y="78134"/>
                    <a:pt x="98398" y="73339"/>
                  </a:cubicBezTo>
                  <a:cubicBezTo>
                    <a:pt x="108301" y="66763"/>
                    <a:pt x="114877" y="55592"/>
                    <a:pt x="115432" y="44184"/>
                  </a:cubicBezTo>
                  <a:cubicBezTo>
                    <a:pt x="116065" y="32221"/>
                    <a:pt x="110123" y="20496"/>
                    <a:pt x="100379" y="14237"/>
                  </a:cubicBezTo>
                  <a:cubicBezTo>
                    <a:pt x="92932" y="9483"/>
                    <a:pt x="83900" y="8136"/>
                    <a:pt x="75185" y="6869"/>
                  </a:cubicBezTo>
                  <a:cubicBezTo>
                    <a:pt x="72175" y="6394"/>
                    <a:pt x="69085" y="5918"/>
                    <a:pt x="66074" y="5364"/>
                  </a:cubicBezTo>
                  <a:cubicBezTo>
                    <a:pt x="63143" y="4730"/>
                    <a:pt x="60133" y="4017"/>
                    <a:pt x="57201" y="3304"/>
                  </a:cubicBezTo>
                  <a:cubicBezTo>
                    <a:pt x="50739" y="1652"/>
                    <a:pt x="44081" y="1"/>
                    <a:pt x="37346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15;p51">
              <a:extLst>
                <a:ext uri="{FF2B5EF4-FFF2-40B4-BE49-F238E27FC236}">
                  <a16:creationId xmlns="" xmlns:a16="http://schemas.microsoft.com/office/drawing/2014/main" id="{FDE85AC4-0A13-BB0E-52EE-F54BEE427D54}"/>
                </a:ext>
              </a:extLst>
            </p:cNvPr>
            <p:cNvSpPr/>
            <p:nvPr/>
          </p:nvSpPr>
          <p:spPr>
            <a:xfrm>
              <a:off x="1937300" y="2767875"/>
              <a:ext cx="2521375" cy="1753700"/>
            </a:xfrm>
            <a:custGeom>
              <a:avLst/>
              <a:gdLst/>
              <a:ahLst/>
              <a:cxnLst/>
              <a:rect l="l" t="t" r="r" b="b"/>
              <a:pathLst>
                <a:path w="100855" h="70148" extrusionOk="0">
                  <a:moveTo>
                    <a:pt x="32597" y="476"/>
                  </a:moveTo>
                  <a:cubicBezTo>
                    <a:pt x="38302" y="476"/>
                    <a:pt x="44045" y="1956"/>
                    <a:pt x="49596" y="3308"/>
                  </a:cubicBezTo>
                  <a:cubicBezTo>
                    <a:pt x="52131" y="3942"/>
                    <a:pt x="54666" y="4575"/>
                    <a:pt x="57280" y="5130"/>
                  </a:cubicBezTo>
                  <a:cubicBezTo>
                    <a:pt x="59895" y="5605"/>
                    <a:pt x="62589" y="6081"/>
                    <a:pt x="65203" y="6397"/>
                  </a:cubicBezTo>
                  <a:cubicBezTo>
                    <a:pt x="71145" y="7348"/>
                    <a:pt x="77245" y="8220"/>
                    <a:pt x="82632" y="10517"/>
                  </a:cubicBezTo>
                  <a:cubicBezTo>
                    <a:pt x="84138" y="11230"/>
                    <a:pt x="85564" y="11943"/>
                    <a:pt x="86911" y="12815"/>
                  </a:cubicBezTo>
                  <a:cubicBezTo>
                    <a:pt x="95467" y="18519"/>
                    <a:pt x="100379" y="28264"/>
                    <a:pt x="99824" y="38484"/>
                  </a:cubicBezTo>
                  <a:cubicBezTo>
                    <a:pt x="99111" y="48624"/>
                    <a:pt x="93724" y="57814"/>
                    <a:pt x="85247" y="63439"/>
                  </a:cubicBezTo>
                  <a:cubicBezTo>
                    <a:pt x="79011" y="67563"/>
                    <a:pt x="71242" y="69676"/>
                    <a:pt x="62853" y="69676"/>
                  </a:cubicBezTo>
                  <a:cubicBezTo>
                    <a:pt x="58027" y="69676"/>
                    <a:pt x="52995" y="68977"/>
                    <a:pt x="47932" y="67559"/>
                  </a:cubicBezTo>
                  <a:cubicBezTo>
                    <a:pt x="40564" y="65499"/>
                    <a:pt x="32800" y="61934"/>
                    <a:pt x="23689" y="56468"/>
                  </a:cubicBezTo>
                  <a:lnTo>
                    <a:pt x="23531" y="56309"/>
                  </a:lnTo>
                  <a:cubicBezTo>
                    <a:pt x="17985" y="52982"/>
                    <a:pt x="12201" y="49496"/>
                    <a:pt x="7448" y="45059"/>
                  </a:cubicBezTo>
                  <a:cubicBezTo>
                    <a:pt x="4517" y="42286"/>
                    <a:pt x="2457" y="38721"/>
                    <a:pt x="1585" y="34839"/>
                  </a:cubicBezTo>
                  <a:cubicBezTo>
                    <a:pt x="397" y="28897"/>
                    <a:pt x="1348" y="22718"/>
                    <a:pt x="4279" y="17410"/>
                  </a:cubicBezTo>
                  <a:cubicBezTo>
                    <a:pt x="9587" y="7665"/>
                    <a:pt x="19490" y="1248"/>
                    <a:pt x="30661" y="535"/>
                  </a:cubicBezTo>
                  <a:cubicBezTo>
                    <a:pt x="31306" y="495"/>
                    <a:pt x="31951" y="476"/>
                    <a:pt x="32597" y="476"/>
                  </a:cubicBezTo>
                  <a:close/>
                  <a:moveTo>
                    <a:pt x="32641" y="0"/>
                  </a:moveTo>
                  <a:cubicBezTo>
                    <a:pt x="31982" y="0"/>
                    <a:pt x="31322" y="19"/>
                    <a:pt x="30661" y="59"/>
                  </a:cubicBezTo>
                  <a:cubicBezTo>
                    <a:pt x="19411" y="773"/>
                    <a:pt x="9349" y="7269"/>
                    <a:pt x="3962" y="17172"/>
                  </a:cubicBezTo>
                  <a:cubicBezTo>
                    <a:pt x="952" y="22639"/>
                    <a:pt x="1" y="28897"/>
                    <a:pt x="1189" y="34998"/>
                  </a:cubicBezTo>
                  <a:cubicBezTo>
                    <a:pt x="2140" y="38959"/>
                    <a:pt x="4200" y="42603"/>
                    <a:pt x="7131" y="45376"/>
                  </a:cubicBezTo>
                  <a:cubicBezTo>
                    <a:pt x="11964" y="49892"/>
                    <a:pt x="17747" y="53378"/>
                    <a:pt x="23293" y="56785"/>
                  </a:cubicBezTo>
                  <a:lnTo>
                    <a:pt x="23531" y="56864"/>
                  </a:lnTo>
                  <a:cubicBezTo>
                    <a:pt x="28284" y="59795"/>
                    <a:pt x="33196" y="62410"/>
                    <a:pt x="38346" y="64628"/>
                  </a:cubicBezTo>
                  <a:cubicBezTo>
                    <a:pt x="41356" y="65975"/>
                    <a:pt x="44525" y="67084"/>
                    <a:pt x="47694" y="68035"/>
                  </a:cubicBezTo>
                  <a:cubicBezTo>
                    <a:pt x="52801" y="69448"/>
                    <a:pt x="57877" y="70148"/>
                    <a:pt x="62745" y="70148"/>
                  </a:cubicBezTo>
                  <a:cubicBezTo>
                    <a:pt x="71243" y="70148"/>
                    <a:pt x="79109" y="68016"/>
                    <a:pt x="85405" y="63836"/>
                  </a:cubicBezTo>
                  <a:cubicBezTo>
                    <a:pt x="94041" y="58131"/>
                    <a:pt x="99587" y="48783"/>
                    <a:pt x="100300" y="38484"/>
                  </a:cubicBezTo>
                  <a:cubicBezTo>
                    <a:pt x="100854" y="28105"/>
                    <a:pt x="95942" y="18202"/>
                    <a:pt x="87386" y="12419"/>
                  </a:cubicBezTo>
                  <a:cubicBezTo>
                    <a:pt x="80889" y="8220"/>
                    <a:pt x="72967" y="7111"/>
                    <a:pt x="65441" y="5922"/>
                  </a:cubicBezTo>
                  <a:cubicBezTo>
                    <a:pt x="62747" y="5605"/>
                    <a:pt x="60053" y="5130"/>
                    <a:pt x="57518" y="4655"/>
                  </a:cubicBezTo>
                  <a:cubicBezTo>
                    <a:pt x="54904" y="4179"/>
                    <a:pt x="52289" y="3466"/>
                    <a:pt x="49754" y="2832"/>
                  </a:cubicBezTo>
                  <a:cubicBezTo>
                    <a:pt x="44203" y="1480"/>
                    <a:pt x="38460" y="0"/>
                    <a:pt x="32641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16;p51">
              <a:extLst>
                <a:ext uri="{FF2B5EF4-FFF2-40B4-BE49-F238E27FC236}">
                  <a16:creationId xmlns="" xmlns:a16="http://schemas.microsoft.com/office/drawing/2014/main" id="{CCAB0AA6-6067-B7DA-A430-BC5B5ECA5220}"/>
                </a:ext>
              </a:extLst>
            </p:cNvPr>
            <p:cNvSpPr/>
            <p:nvPr/>
          </p:nvSpPr>
          <p:spPr>
            <a:xfrm>
              <a:off x="2125475" y="2892950"/>
              <a:ext cx="2147025" cy="1491425"/>
            </a:xfrm>
            <a:custGeom>
              <a:avLst/>
              <a:gdLst/>
              <a:ahLst/>
              <a:cxnLst/>
              <a:rect l="l" t="t" r="r" b="b"/>
              <a:pathLst>
                <a:path w="85881" h="59657" extrusionOk="0">
                  <a:moveTo>
                    <a:pt x="27557" y="399"/>
                  </a:moveTo>
                  <a:cubicBezTo>
                    <a:pt x="32485" y="399"/>
                    <a:pt x="37341" y="1675"/>
                    <a:pt x="42069" y="2821"/>
                  </a:cubicBezTo>
                  <a:cubicBezTo>
                    <a:pt x="44287" y="3375"/>
                    <a:pt x="46426" y="3930"/>
                    <a:pt x="48644" y="4326"/>
                  </a:cubicBezTo>
                  <a:cubicBezTo>
                    <a:pt x="50863" y="4801"/>
                    <a:pt x="53160" y="5118"/>
                    <a:pt x="55378" y="5514"/>
                  </a:cubicBezTo>
                  <a:cubicBezTo>
                    <a:pt x="60449" y="6227"/>
                    <a:pt x="65598" y="7019"/>
                    <a:pt x="70273" y="9000"/>
                  </a:cubicBezTo>
                  <a:lnTo>
                    <a:pt x="70193" y="9000"/>
                  </a:lnTo>
                  <a:cubicBezTo>
                    <a:pt x="79621" y="12961"/>
                    <a:pt x="85484" y="22468"/>
                    <a:pt x="84771" y="32609"/>
                  </a:cubicBezTo>
                  <a:cubicBezTo>
                    <a:pt x="84137" y="41245"/>
                    <a:pt x="79621" y="49088"/>
                    <a:pt x="72412" y="53841"/>
                  </a:cubicBezTo>
                  <a:cubicBezTo>
                    <a:pt x="67069" y="57319"/>
                    <a:pt x="60475" y="59130"/>
                    <a:pt x="53345" y="59130"/>
                  </a:cubicBezTo>
                  <a:cubicBezTo>
                    <a:pt x="49268" y="59130"/>
                    <a:pt x="45016" y="58538"/>
                    <a:pt x="40722" y="57327"/>
                  </a:cubicBezTo>
                  <a:cubicBezTo>
                    <a:pt x="34384" y="55584"/>
                    <a:pt x="27887" y="52574"/>
                    <a:pt x="20123" y="47900"/>
                  </a:cubicBezTo>
                  <a:lnTo>
                    <a:pt x="19965" y="47820"/>
                  </a:lnTo>
                  <a:cubicBezTo>
                    <a:pt x="15211" y="44968"/>
                    <a:pt x="10379" y="42037"/>
                    <a:pt x="6338" y="38234"/>
                  </a:cubicBezTo>
                  <a:cubicBezTo>
                    <a:pt x="3803" y="35937"/>
                    <a:pt x="2139" y="32926"/>
                    <a:pt x="1347" y="29599"/>
                  </a:cubicBezTo>
                  <a:cubicBezTo>
                    <a:pt x="396" y="24528"/>
                    <a:pt x="1189" y="19299"/>
                    <a:pt x="3645" y="14784"/>
                  </a:cubicBezTo>
                  <a:cubicBezTo>
                    <a:pt x="8160" y="6465"/>
                    <a:pt x="16558" y="1078"/>
                    <a:pt x="25986" y="444"/>
                  </a:cubicBezTo>
                  <a:cubicBezTo>
                    <a:pt x="26510" y="413"/>
                    <a:pt x="27034" y="399"/>
                    <a:pt x="27557" y="399"/>
                  </a:cubicBezTo>
                  <a:close/>
                  <a:moveTo>
                    <a:pt x="27731" y="1"/>
                  </a:moveTo>
                  <a:cubicBezTo>
                    <a:pt x="27176" y="1"/>
                    <a:pt x="26621" y="16"/>
                    <a:pt x="26065" y="48"/>
                  </a:cubicBezTo>
                  <a:cubicBezTo>
                    <a:pt x="16479" y="602"/>
                    <a:pt x="7923" y="6148"/>
                    <a:pt x="3328" y="14625"/>
                  </a:cubicBezTo>
                  <a:cubicBezTo>
                    <a:pt x="792" y="19220"/>
                    <a:pt x="0" y="24528"/>
                    <a:pt x="951" y="29678"/>
                  </a:cubicBezTo>
                  <a:cubicBezTo>
                    <a:pt x="1743" y="33084"/>
                    <a:pt x="3565" y="36174"/>
                    <a:pt x="6101" y="38551"/>
                  </a:cubicBezTo>
                  <a:cubicBezTo>
                    <a:pt x="10141" y="42354"/>
                    <a:pt x="15053" y="45364"/>
                    <a:pt x="19806" y="48216"/>
                  </a:cubicBezTo>
                  <a:lnTo>
                    <a:pt x="19965" y="48296"/>
                  </a:lnTo>
                  <a:cubicBezTo>
                    <a:pt x="24005" y="50831"/>
                    <a:pt x="28283" y="53049"/>
                    <a:pt x="32641" y="54951"/>
                  </a:cubicBezTo>
                  <a:cubicBezTo>
                    <a:pt x="35255" y="56060"/>
                    <a:pt x="37949" y="57010"/>
                    <a:pt x="40643" y="57803"/>
                  </a:cubicBezTo>
                  <a:cubicBezTo>
                    <a:pt x="45009" y="59046"/>
                    <a:pt x="49333" y="59656"/>
                    <a:pt x="53476" y="59656"/>
                  </a:cubicBezTo>
                  <a:cubicBezTo>
                    <a:pt x="60685" y="59656"/>
                    <a:pt x="67346" y="57809"/>
                    <a:pt x="72729" y="54238"/>
                  </a:cubicBezTo>
                  <a:cubicBezTo>
                    <a:pt x="80097" y="49405"/>
                    <a:pt x="84771" y="41482"/>
                    <a:pt x="85405" y="32688"/>
                  </a:cubicBezTo>
                  <a:cubicBezTo>
                    <a:pt x="85880" y="23815"/>
                    <a:pt x="81602" y="15417"/>
                    <a:pt x="74234" y="10505"/>
                  </a:cubicBezTo>
                  <a:cubicBezTo>
                    <a:pt x="68688" y="7019"/>
                    <a:pt x="62033" y="6069"/>
                    <a:pt x="55616" y="5039"/>
                  </a:cubicBezTo>
                  <a:cubicBezTo>
                    <a:pt x="53398" y="4722"/>
                    <a:pt x="51021" y="4405"/>
                    <a:pt x="48882" y="3930"/>
                  </a:cubicBezTo>
                  <a:cubicBezTo>
                    <a:pt x="46664" y="3534"/>
                    <a:pt x="44445" y="2979"/>
                    <a:pt x="42306" y="2424"/>
                  </a:cubicBezTo>
                  <a:cubicBezTo>
                    <a:pt x="37602" y="1213"/>
                    <a:pt x="32705" y="1"/>
                    <a:pt x="27731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17;p51">
              <a:extLst>
                <a:ext uri="{FF2B5EF4-FFF2-40B4-BE49-F238E27FC236}">
                  <a16:creationId xmlns="" xmlns:a16="http://schemas.microsoft.com/office/drawing/2014/main" id="{A9BD087D-DD1E-4276-FD3D-91240E55213C}"/>
                </a:ext>
              </a:extLst>
            </p:cNvPr>
            <p:cNvSpPr/>
            <p:nvPr/>
          </p:nvSpPr>
          <p:spPr>
            <a:xfrm>
              <a:off x="2260150" y="2980500"/>
              <a:ext cx="1873700" cy="1304100"/>
            </a:xfrm>
            <a:custGeom>
              <a:avLst/>
              <a:gdLst/>
              <a:ahLst/>
              <a:cxnLst/>
              <a:rect l="l" t="t" r="r" b="b"/>
              <a:pathLst>
                <a:path w="74948" h="52164" extrusionOk="0">
                  <a:moveTo>
                    <a:pt x="24140" y="476"/>
                  </a:moveTo>
                  <a:cubicBezTo>
                    <a:pt x="28466" y="476"/>
                    <a:pt x="32726" y="1555"/>
                    <a:pt x="36919" y="2567"/>
                  </a:cubicBezTo>
                  <a:cubicBezTo>
                    <a:pt x="38821" y="3042"/>
                    <a:pt x="40722" y="3517"/>
                    <a:pt x="42624" y="3914"/>
                  </a:cubicBezTo>
                  <a:cubicBezTo>
                    <a:pt x="44525" y="4310"/>
                    <a:pt x="46506" y="4627"/>
                    <a:pt x="48486" y="4944"/>
                  </a:cubicBezTo>
                  <a:cubicBezTo>
                    <a:pt x="52923" y="5577"/>
                    <a:pt x="57439" y="6211"/>
                    <a:pt x="61400" y="7954"/>
                  </a:cubicBezTo>
                  <a:cubicBezTo>
                    <a:pt x="62509" y="8429"/>
                    <a:pt x="63618" y="8984"/>
                    <a:pt x="64648" y="9618"/>
                  </a:cubicBezTo>
                  <a:cubicBezTo>
                    <a:pt x="70907" y="13817"/>
                    <a:pt x="74551" y="20947"/>
                    <a:pt x="74155" y="28553"/>
                  </a:cubicBezTo>
                  <a:cubicBezTo>
                    <a:pt x="73600" y="36000"/>
                    <a:pt x="69639" y="42892"/>
                    <a:pt x="63301" y="47012"/>
                  </a:cubicBezTo>
                  <a:cubicBezTo>
                    <a:pt x="58716" y="50086"/>
                    <a:pt x="52977" y="51653"/>
                    <a:pt x="46756" y="51653"/>
                  </a:cubicBezTo>
                  <a:cubicBezTo>
                    <a:pt x="43197" y="51653"/>
                    <a:pt x="39480" y="51140"/>
                    <a:pt x="35731" y="50102"/>
                  </a:cubicBezTo>
                  <a:cubicBezTo>
                    <a:pt x="29393" y="48200"/>
                    <a:pt x="23372" y="45427"/>
                    <a:pt x="17826" y="41862"/>
                  </a:cubicBezTo>
                  <a:lnTo>
                    <a:pt x="17668" y="41783"/>
                  </a:lnTo>
                  <a:cubicBezTo>
                    <a:pt x="13548" y="39327"/>
                    <a:pt x="9270" y="36713"/>
                    <a:pt x="5784" y="33385"/>
                  </a:cubicBezTo>
                  <a:cubicBezTo>
                    <a:pt x="3566" y="31405"/>
                    <a:pt x="2060" y="28790"/>
                    <a:pt x="1427" y="25859"/>
                  </a:cubicBezTo>
                  <a:cubicBezTo>
                    <a:pt x="555" y="21502"/>
                    <a:pt x="1268" y="16906"/>
                    <a:pt x="3407" y="13024"/>
                  </a:cubicBezTo>
                  <a:cubicBezTo>
                    <a:pt x="7289" y="5736"/>
                    <a:pt x="14657" y="1061"/>
                    <a:pt x="22896" y="507"/>
                  </a:cubicBezTo>
                  <a:cubicBezTo>
                    <a:pt x="23312" y="486"/>
                    <a:pt x="23726" y="476"/>
                    <a:pt x="24140" y="476"/>
                  </a:cubicBezTo>
                  <a:close/>
                  <a:moveTo>
                    <a:pt x="24060" y="1"/>
                  </a:moveTo>
                  <a:cubicBezTo>
                    <a:pt x="23646" y="1"/>
                    <a:pt x="23231" y="11"/>
                    <a:pt x="22817" y="32"/>
                  </a:cubicBezTo>
                  <a:cubicBezTo>
                    <a:pt x="14419" y="586"/>
                    <a:pt x="6972" y="5419"/>
                    <a:pt x="3011" y="12787"/>
                  </a:cubicBezTo>
                  <a:cubicBezTo>
                    <a:pt x="714" y="16827"/>
                    <a:pt x="0" y="21502"/>
                    <a:pt x="951" y="26017"/>
                  </a:cubicBezTo>
                  <a:cubicBezTo>
                    <a:pt x="1585" y="28949"/>
                    <a:pt x="3169" y="31642"/>
                    <a:pt x="5388" y="33781"/>
                  </a:cubicBezTo>
                  <a:cubicBezTo>
                    <a:pt x="8953" y="37109"/>
                    <a:pt x="13231" y="39723"/>
                    <a:pt x="17351" y="42179"/>
                  </a:cubicBezTo>
                  <a:lnTo>
                    <a:pt x="17509" y="42258"/>
                  </a:lnTo>
                  <a:cubicBezTo>
                    <a:pt x="21074" y="44477"/>
                    <a:pt x="24719" y="46378"/>
                    <a:pt x="28601" y="48042"/>
                  </a:cubicBezTo>
                  <a:cubicBezTo>
                    <a:pt x="30819" y="49072"/>
                    <a:pt x="33117" y="49943"/>
                    <a:pt x="35493" y="50577"/>
                  </a:cubicBezTo>
                  <a:cubicBezTo>
                    <a:pt x="39293" y="51642"/>
                    <a:pt x="43062" y="52163"/>
                    <a:pt x="46674" y="52163"/>
                  </a:cubicBezTo>
                  <a:cubicBezTo>
                    <a:pt x="53002" y="52163"/>
                    <a:pt x="58848" y="50564"/>
                    <a:pt x="63539" y="47487"/>
                  </a:cubicBezTo>
                  <a:cubicBezTo>
                    <a:pt x="69956" y="43209"/>
                    <a:pt x="73997" y="36237"/>
                    <a:pt x="74551" y="28632"/>
                  </a:cubicBezTo>
                  <a:cubicBezTo>
                    <a:pt x="74947" y="20868"/>
                    <a:pt x="71224" y="13500"/>
                    <a:pt x="64806" y="9222"/>
                  </a:cubicBezTo>
                  <a:cubicBezTo>
                    <a:pt x="59974" y="6211"/>
                    <a:pt x="54111" y="5340"/>
                    <a:pt x="48486" y="4468"/>
                  </a:cubicBezTo>
                  <a:cubicBezTo>
                    <a:pt x="46585" y="4151"/>
                    <a:pt x="44525" y="3834"/>
                    <a:pt x="42624" y="3438"/>
                  </a:cubicBezTo>
                  <a:cubicBezTo>
                    <a:pt x="40722" y="3121"/>
                    <a:pt x="38821" y="2567"/>
                    <a:pt x="36919" y="2171"/>
                  </a:cubicBezTo>
                  <a:cubicBezTo>
                    <a:pt x="32725" y="1086"/>
                    <a:pt x="28398" y="1"/>
                    <a:pt x="2406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18;p51">
              <a:extLst>
                <a:ext uri="{FF2B5EF4-FFF2-40B4-BE49-F238E27FC236}">
                  <a16:creationId xmlns="" xmlns:a16="http://schemas.microsoft.com/office/drawing/2014/main" id="{27317440-FB13-F362-7417-CB4A8C1C704F}"/>
                </a:ext>
              </a:extLst>
            </p:cNvPr>
            <p:cNvSpPr/>
            <p:nvPr/>
          </p:nvSpPr>
          <p:spPr>
            <a:xfrm>
              <a:off x="2398800" y="3069550"/>
              <a:ext cx="1600350" cy="1114675"/>
            </a:xfrm>
            <a:custGeom>
              <a:avLst/>
              <a:gdLst/>
              <a:ahLst/>
              <a:cxnLst/>
              <a:rect l="l" t="t" r="r" b="b"/>
              <a:pathLst>
                <a:path w="64014" h="44587" extrusionOk="0">
                  <a:moveTo>
                    <a:pt x="20401" y="493"/>
                  </a:moveTo>
                  <a:cubicBezTo>
                    <a:pt x="24195" y="493"/>
                    <a:pt x="27864" y="1378"/>
                    <a:pt x="31532" y="2332"/>
                  </a:cubicBezTo>
                  <a:cubicBezTo>
                    <a:pt x="33116" y="2728"/>
                    <a:pt x="34701" y="3124"/>
                    <a:pt x="36364" y="3441"/>
                  </a:cubicBezTo>
                  <a:cubicBezTo>
                    <a:pt x="38028" y="3758"/>
                    <a:pt x="39771" y="3996"/>
                    <a:pt x="41435" y="4313"/>
                  </a:cubicBezTo>
                  <a:cubicBezTo>
                    <a:pt x="46188" y="4947"/>
                    <a:pt x="51100" y="5739"/>
                    <a:pt x="55141" y="8274"/>
                  </a:cubicBezTo>
                  <a:cubicBezTo>
                    <a:pt x="60528" y="11839"/>
                    <a:pt x="63539" y="18019"/>
                    <a:pt x="63222" y="24436"/>
                  </a:cubicBezTo>
                  <a:cubicBezTo>
                    <a:pt x="62826" y="30853"/>
                    <a:pt x="59419" y="36637"/>
                    <a:pt x="54032" y="40202"/>
                  </a:cubicBezTo>
                  <a:cubicBezTo>
                    <a:pt x="50088" y="42780"/>
                    <a:pt x="45176" y="44100"/>
                    <a:pt x="39853" y="44100"/>
                  </a:cubicBezTo>
                  <a:cubicBezTo>
                    <a:pt x="36834" y="44100"/>
                    <a:pt x="33684" y="43676"/>
                    <a:pt x="30502" y="42816"/>
                  </a:cubicBezTo>
                  <a:cubicBezTo>
                    <a:pt x="25115" y="41152"/>
                    <a:pt x="19965" y="38776"/>
                    <a:pt x="15211" y="35765"/>
                  </a:cubicBezTo>
                  <a:lnTo>
                    <a:pt x="15053" y="35686"/>
                  </a:lnTo>
                  <a:cubicBezTo>
                    <a:pt x="11409" y="33705"/>
                    <a:pt x="8002" y="31249"/>
                    <a:pt x="4912" y="28556"/>
                  </a:cubicBezTo>
                  <a:cubicBezTo>
                    <a:pt x="3090" y="26813"/>
                    <a:pt x="1822" y="24594"/>
                    <a:pt x="1189" y="22138"/>
                  </a:cubicBezTo>
                  <a:cubicBezTo>
                    <a:pt x="476" y="18415"/>
                    <a:pt x="1109" y="14533"/>
                    <a:pt x="2932" y="11205"/>
                  </a:cubicBezTo>
                  <a:cubicBezTo>
                    <a:pt x="6259" y="5026"/>
                    <a:pt x="12518" y="985"/>
                    <a:pt x="19490" y="510"/>
                  </a:cubicBezTo>
                  <a:cubicBezTo>
                    <a:pt x="19794" y="498"/>
                    <a:pt x="20098" y="493"/>
                    <a:pt x="20401" y="493"/>
                  </a:cubicBezTo>
                  <a:close/>
                  <a:moveTo>
                    <a:pt x="20706" y="0"/>
                  </a:moveTo>
                  <a:cubicBezTo>
                    <a:pt x="20301" y="0"/>
                    <a:pt x="19896" y="11"/>
                    <a:pt x="19490" y="35"/>
                  </a:cubicBezTo>
                  <a:cubicBezTo>
                    <a:pt x="12359" y="510"/>
                    <a:pt x="5942" y="4630"/>
                    <a:pt x="2535" y="10968"/>
                  </a:cubicBezTo>
                  <a:cubicBezTo>
                    <a:pt x="634" y="14374"/>
                    <a:pt x="0" y="18415"/>
                    <a:pt x="792" y="22218"/>
                  </a:cubicBezTo>
                  <a:cubicBezTo>
                    <a:pt x="1347" y="24753"/>
                    <a:pt x="2694" y="27050"/>
                    <a:pt x="4595" y="28873"/>
                  </a:cubicBezTo>
                  <a:cubicBezTo>
                    <a:pt x="7764" y="31645"/>
                    <a:pt x="11171" y="34022"/>
                    <a:pt x="14815" y="36082"/>
                  </a:cubicBezTo>
                  <a:lnTo>
                    <a:pt x="14974" y="36161"/>
                  </a:lnTo>
                  <a:cubicBezTo>
                    <a:pt x="17984" y="38063"/>
                    <a:pt x="21074" y="39647"/>
                    <a:pt x="24322" y="41152"/>
                  </a:cubicBezTo>
                  <a:cubicBezTo>
                    <a:pt x="26303" y="41945"/>
                    <a:pt x="28284" y="42658"/>
                    <a:pt x="30343" y="43212"/>
                  </a:cubicBezTo>
                  <a:cubicBezTo>
                    <a:pt x="33577" y="44136"/>
                    <a:pt x="36789" y="44587"/>
                    <a:pt x="39873" y="44587"/>
                  </a:cubicBezTo>
                  <a:cubicBezTo>
                    <a:pt x="45252" y="44587"/>
                    <a:pt x="50241" y="43216"/>
                    <a:pt x="54269" y="40598"/>
                  </a:cubicBezTo>
                  <a:cubicBezTo>
                    <a:pt x="59736" y="36954"/>
                    <a:pt x="63222" y="31012"/>
                    <a:pt x="63697" y="24436"/>
                  </a:cubicBezTo>
                  <a:cubicBezTo>
                    <a:pt x="64014" y="17860"/>
                    <a:pt x="60845" y="11522"/>
                    <a:pt x="55378" y="7878"/>
                  </a:cubicBezTo>
                  <a:cubicBezTo>
                    <a:pt x="51180" y="5264"/>
                    <a:pt x="46268" y="4551"/>
                    <a:pt x="41435" y="3758"/>
                  </a:cubicBezTo>
                  <a:cubicBezTo>
                    <a:pt x="39850" y="3521"/>
                    <a:pt x="38107" y="3283"/>
                    <a:pt x="36444" y="2966"/>
                  </a:cubicBezTo>
                  <a:cubicBezTo>
                    <a:pt x="34859" y="2649"/>
                    <a:pt x="33195" y="2253"/>
                    <a:pt x="31611" y="1857"/>
                  </a:cubicBezTo>
                  <a:cubicBezTo>
                    <a:pt x="28040" y="928"/>
                    <a:pt x="24405" y="0"/>
                    <a:pt x="20706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19;p51">
              <a:extLst>
                <a:ext uri="{FF2B5EF4-FFF2-40B4-BE49-F238E27FC236}">
                  <a16:creationId xmlns="" xmlns:a16="http://schemas.microsoft.com/office/drawing/2014/main" id="{710CA975-237C-1ECD-3C4E-E7BEAD699AB1}"/>
                </a:ext>
              </a:extLst>
            </p:cNvPr>
            <p:cNvSpPr/>
            <p:nvPr/>
          </p:nvSpPr>
          <p:spPr>
            <a:xfrm>
              <a:off x="2525550" y="3152600"/>
              <a:ext cx="1350825" cy="940175"/>
            </a:xfrm>
            <a:custGeom>
              <a:avLst/>
              <a:gdLst/>
              <a:ahLst/>
              <a:cxnLst/>
              <a:rect l="l" t="t" r="r" b="b"/>
              <a:pathLst>
                <a:path w="54033" h="37607" extrusionOk="0">
                  <a:moveTo>
                    <a:pt x="17645" y="476"/>
                  </a:moveTo>
                  <a:cubicBezTo>
                    <a:pt x="20662" y="476"/>
                    <a:pt x="23663" y="1240"/>
                    <a:pt x="26541" y="1942"/>
                  </a:cubicBezTo>
                  <a:cubicBezTo>
                    <a:pt x="27888" y="2338"/>
                    <a:pt x="29314" y="2655"/>
                    <a:pt x="30661" y="2971"/>
                  </a:cubicBezTo>
                  <a:cubicBezTo>
                    <a:pt x="32008" y="3209"/>
                    <a:pt x="33513" y="3447"/>
                    <a:pt x="34860" y="3684"/>
                  </a:cubicBezTo>
                  <a:cubicBezTo>
                    <a:pt x="38029" y="4001"/>
                    <a:pt x="41198" y="4714"/>
                    <a:pt x="44129" y="5824"/>
                  </a:cubicBezTo>
                  <a:cubicBezTo>
                    <a:pt x="44921" y="6140"/>
                    <a:pt x="45713" y="6537"/>
                    <a:pt x="46426" y="7012"/>
                  </a:cubicBezTo>
                  <a:cubicBezTo>
                    <a:pt x="50942" y="10022"/>
                    <a:pt x="53557" y="15172"/>
                    <a:pt x="53240" y="20559"/>
                  </a:cubicBezTo>
                  <a:cubicBezTo>
                    <a:pt x="52923" y="25867"/>
                    <a:pt x="49992" y="30779"/>
                    <a:pt x="45555" y="33790"/>
                  </a:cubicBezTo>
                  <a:cubicBezTo>
                    <a:pt x="42244" y="35947"/>
                    <a:pt x="38138" y="37056"/>
                    <a:pt x="33701" y="37056"/>
                  </a:cubicBezTo>
                  <a:cubicBezTo>
                    <a:pt x="31131" y="37056"/>
                    <a:pt x="28451" y="36684"/>
                    <a:pt x="25749" y="35929"/>
                  </a:cubicBezTo>
                  <a:cubicBezTo>
                    <a:pt x="21154" y="34582"/>
                    <a:pt x="16876" y="32602"/>
                    <a:pt x="12835" y="30066"/>
                  </a:cubicBezTo>
                  <a:lnTo>
                    <a:pt x="12756" y="29987"/>
                  </a:lnTo>
                  <a:cubicBezTo>
                    <a:pt x="9666" y="28244"/>
                    <a:pt x="6814" y="26264"/>
                    <a:pt x="4200" y="23966"/>
                  </a:cubicBezTo>
                  <a:cubicBezTo>
                    <a:pt x="2694" y="22540"/>
                    <a:pt x="1585" y="20639"/>
                    <a:pt x="1110" y="18579"/>
                  </a:cubicBezTo>
                  <a:cubicBezTo>
                    <a:pt x="476" y="15489"/>
                    <a:pt x="1031" y="12162"/>
                    <a:pt x="2536" y="9389"/>
                  </a:cubicBezTo>
                  <a:cubicBezTo>
                    <a:pt x="5388" y="4239"/>
                    <a:pt x="10617" y="832"/>
                    <a:pt x="16479" y="515"/>
                  </a:cubicBezTo>
                  <a:cubicBezTo>
                    <a:pt x="16868" y="488"/>
                    <a:pt x="17257" y="476"/>
                    <a:pt x="17645" y="476"/>
                  </a:cubicBezTo>
                  <a:close/>
                  <a:moveTo>
                    <a:pt x="17643" y="0"/>
                  </a:moveTo>
                  <a:cubicBezTo>
                    <a:pt x="17254" y="0"/>
                    <a:pt x="16866" y="13"/>
                    <a:pt x="16479" y="40"/>
                  </a:cubicBezTo>
                  <a:cubicBezTo>
                    <a:pt x="10458" y="436"/>
                    <a:pt x="4992" y="3922"/>
                    <a:pt x="2140" y="9230"/>
                  </a:cubicBezTo>
                  <a:cubicBezTo>
                    <a:pt x="555" y="12162"/>
                    <a:pt x="1" y="15489"/>
                    <a:pt x="634" y="18737"/>
                  </a:cubicBezTo>
                  <a:cubicBezTo>
                    <a:pt x="1110" y="20876"/>
                    <a:pt x="2298" y="22857"/>
                    <a:pt x="3883" y="24362"/>
                  </a:cubicBezTo>
                  <a:cubicBezTo>
                    <a:pt x="6497" y="26660"/>
                    <a:pt x="9428" y="28720"/>
                    <a:pt x="12518" y="30463"/>
                  </a:cubicBezTo>
                  <a:lnTo>
                    <a:pt x="12597" y="30463"/>
                  </a:lnTo>
                  <a:cubicBezTo>
                    <a:pt x="15133" y="32047"/>
                    <a:pt x="17826" y="33473"/>
                    <a:pt x="20520" y="34661"/>
                  </a:cubicBezTo>
                  <a:cubicBezTo>
                    <a:pt x="22184" y="35374"/>
                    <a:pt x="23847" y="36008"/>
                    <a:pt x="25590" y="36484"/>
                  </a:cubicBezTo>
                  <a:cubicBezTo>
                    <a:pt x="28336" y="37235"/>
                    <a:pt x="31061" y="37607"/>
                    <a:pt x="33672" y="37607"/>
                  </a:cubicBezTo>
                  <a:cubicBezTo>
                    <a:pt x="38218" y="37607"/>
                    <a:pt x="42421" y="36480"/>
                    <a:pt x="45793" y="34265"/>
                  </a:cubicBezTo>
                  <a:cubicBezTo>
                    <a:pt x="50388" y="31176"/>
                    <a:pt x="53319" y="26184"/>
                    <a:pt x="53715" y="20639"/>
                  </a:cubicBezTo>
                  <a:cubicBezTo>
                    <a:pt x="54032" y="15093"/>
                    <a:pt x="51338" y="9785"/>
                    <a:pt x="46664" y="6695"/>
                  </a:cubicBezTo>
                  <a:cubicBezTo>
                    <a:pt x="43178" y="4398"/>
                    <a:pt x="38979" y="3843"/>
                    <a:pt x="34939" y="3209"/>
                  </a:cubicBezTo>
                  <a:cubicBezTo>
                    <a:pt x="33592" y="2971"/>
                    <a:pt x="32087" y="2813"/>
                    <a:pt x="30740" y="2496"/>
                  </a:cubicBezTo>
                  <a:cubicBezTo>
                    <a:pt x="29393" y="2179"/>
                    <a:pt x="27967" y="1862"/>
                    <a:pt x="26620" y="1545"/>
                  </a:cubicBezTo>
                  <a:cubicBezTo>
                    <a:pt x="23741" y="773"/>
                    <a:pt x="20675" y="0"/>
                    <a:pt x="17643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20;p51">
              <a:extLst>
                <a:ext uri="{FF2B5EF4-FFF2-40B4-BE49-F238E27FC236}">
                  <a16:creationId xmlns="" xmlns:a16="http://schemas.microsoft.com/office/drawing/2014/main" id="{DF3AEED5-B13C-4ABC-065C-5A4C2D596053}"/>
                </a:ext>
              </a:extLst>
            </p:cNvPr>
            <p:cNvSpPr/>
            <p:nvPr/>
          </p:nvSpPr>
          <p:spPr>
            <a:xfrm>
              <a:off x="2652325" y="3234800"/>
              <a:ext cx="1099250" cy="766325"/>
            </a:xfrm>
            <a:custGeom>
              <a:avLst/>
              <a:gdLst/>
              <a:ahLst/>
              <a:cxnLst/>
              <a:rect l="l" t="t" r="r" b="b"/>
              <a:pathLst>
                <a:path w="43970" h="30653" extrusionOk="0">
                  <a:moveTo>
                    <a:pt x="13389" y="555"/>
                  </a:moveTo>
                  <a:cubicBezTo>
                    <a:pt x="16162" y="555"/>
                    <a:pt x="18935" y="951"/>
                    <a:pt x="21549" y="1743"/>
                  </a:cubicBezTo>
                  <a:cubicBezTo>
                    <a:pt x="22658" y="2060"/>
                    <a:pt x="23768" y="2298"/>
                    <a:pt x="24956" y="2536"/>
                  </a:cubicBezTo>
                  <a:cubicBezTo>
                    <a:pt x="26065" y="2773"/>
                    <a:pt x="27253" y="2932"/>
                    <a:pt x="28363" y="3090"/>
                  </a:cubicBezTo>
                  <a:cubicBezTo>
                    <a:pt x="31611" y="3565"/>
                    <a:pt x="34938" y="4120"/>
                    <a:pt x="37711" y="5863"/>
                  </a:cubicBezTo>
                  <a:cubicBezTo>
                    <a:pt x="41355" y="8240"/>
                    <a:pt x="43415" y="12439"/>
                    <a:pt x="43257" y="16796"/>
                  </a:cubicBezTo>
                  <a:cubicBezTo>
                    <a:pt x="42940" y="21153"/>
                    <a:pt x="40563" y="25115"/>
                    <a:pt x="36919" y="27491"/>
                  </a:cubicBezTo>
                  <a:cubicBezTo>
                    <a:pt x="34260" y="29247"/>
                    <a:pt x="30933" y="30146"/>
                    <a:pt x="27342" y="30146"/>
                  </a:cubicBezTo>
                  <a:cubicBezTo>
                    <a:pt x="25263" y="30146"/>
                    <a:pt x="23094" y="29844"/>
                    <a:pt x="20915" y="29234"/>
                  </a:cubicBezTo>
                  <a:cubicBezTo>
                    <a:pt x="17192" y="28125"/>
                    <a:pt x="13706" y="26541"/>
                    <a:pt x="10458" y="24481"/>
                  </a:cubicBezTo>
                  <a:lnTo>
                    <a:pt x="10378" y="24402"/>
                  </a:lnTo>
                  <a:cubicBezTo>
                    <a:pt x="7923" y="23055"/>
                    <a:pt x="5625" y="21391"/>
                    <a:pt x="3486" y="19490"/>
                  </a:cubicBezTo>
                  <a:cubicBezTo>
                    <a:pt x="2218" y="18381"/>
                    <a:pt x="1347" y="16875"/>
                    <a:pt x="951" y="15212"/>
                  </a:cubicBezTo>
                  <a:cubicBezTo>
                    <a:pt x="475" y="12676"/>
                    <a:pt x="871" y="10062"/>
                    <a:pt x="2139" y="7764"/>
                  </a:cubicBezTo>
                  <a:cubicBezTo>
                    <a:pt x="4437" y="3565"/>
                    <a:pt x="8636" y="872"/>
                    <a:pt x="13389" y="555"/>
                  </a:cubicBezTo>
                  <a:close/>
                  <a:moveTo>
                    <a:pt x="13389" y="0"/>
                  </a:moveTo>
                  <a:cubicBezTo>
                    <a:pt x="8477" y="317"/>
                    <a:pt x="4040" y="3169"/>
                    <a:pt x="1664" y="7527"/>
                  </a:cubicBezTo>
                  <a:cubicBezTo>
                    <a:pt x="396" y="9903"/>
                    <a:pt x="0" y="12597"/>
                    <a:pt x="475" y="15291"/>
                  </a:cubicBezTo>
                  <a:cubicBezTo>
                    <a:pt x="871" y="17034"/>
                    <a:pt x="1822" y="18618"/>
                    <a:pt x="3090" y="19886"/>
                  </a:cubicBezTo>
                  <a:cubicBezTo>
                    <a:pt x="5308" y="21708"/>
                    <a:pt x="7606" y="23372"/>
                    <a:pt x="10141" y="24798"/>
                  </a:cubicBezTo>
                  <a:lnTo>
                    <a:pt x="10220" y="24877"/>
                  </a:lnTo>
                  <a:cubicBezTo>
                    <a:pt x="12280" y="26145"/>
                    <a:pt x="14419" y="27254"/>
                    <a:pt x="16716" y="28284"/>
                  </a:cubicBezTo>
                  <a:cubicBezTo>
                    <a:pt x="17984" y="28838"/>
                    <a:pt x="19410" y="29314"/>
                    <a:pt x="20757" y="29710"/>
                  </a:cubicBezTo>
                  <a:cubicBezTo>
                    <a:pt x="23002" y="30343"/>
                    <a:pt x="25216" y="30652"/>
                    <a:pt x="27334" y="30652"/>
                  </a:cubicBezTo>
                  <a:cubicBezTo>
                    <a:pt x="31045" y="30652"/>
                    <a:pt x="34462" y="29703"/>
                    <a:pt x="37236" y="27888"/>
                  </a:cubicBezTo>
                  <a:cubicBezTo>
                    <a:pt x="40959" y="25432"/>
                    <a:pt x="43415" y="21312"/>
                    <a:pt x="43732" y="16796"/>
                  </a:cubicBezTo>
                  <a:cubicBezTo>
                    <a:pt x="43970" y="12280"/>
                    <a:pt x="41752" y="7923"/>
                    <a:pt x="37949" y="5388"/>
                  </a:cubicBezTo>
                  <a:cubicBezTo>
                    <a:pt x="35097" y="3565"/>
                    <a:pt x="31690" y="3090"/>
                    <a:pt x="28442" y="2536"/>
                  </a:cubicBezTo>
                  <a:cubicBezTo>
                    <a:pt x="27253" y="2377"/>
                    <a:pt x="26144" y="2219"/>
                    <a:pt x="25035" y="1981"/>
                  </a:cubicBezTo>
                  <a:cubicBezTo>
                    <a:pt x="23926" y="1743"/>
                    <a:pt x="22738" y="1506"/>
                    <a:pt x="21708" y="1189"/>
                  </a:cubicBezTo>
                  <a:cubicBezTo>
                    <a:pt x="19014" y="396"/>
                    <a:pt x="16162" y="0"/>
                    <a:pt x="13389" y="0"/>
                  </a:cubicBezTo>
                  <a:close/>
                </a:path>
              </a:pathLst>
            </a:custGeom>
            <a:solidFill>
              <a:srgbClr val="F1C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21;p51">
              <a:extLst>
                <a:ext uri="{FF2B5EF4-FFF2-40B4-BE49-F238E27FC236}">
                  <a16:creationId xmlns="" xmlns:a16="http://schemas.microsoft.com/office/drawing/2014/main" id="{420DC12E-9F73-50F4-52E1-7780DD3E08D2}"/>
                </a:ext>
              </a:extLst>
            </p:cNvPr>
            <p:cNvSpPr/>
            <p:nvPr/>
          </p:nvSpPr>
          <p:spPr>
            <a:xfrm>
              <a:off x="3606975" y="2348325"/>
              <a:ext cx="2543150" cy="2031300"/>
            </a:xfrm>
            <a:custGeom>
              <a:avLst/>
              <a:gdLst/>
              <a:ahLst/>
              <a:cxnLst/>
              <a:rect l="l" t="t" r="r" b="b"/>
              <a:pathLst>
                <a:path w="101726" h="81252" extrusionOk="0">
                  <a:moveTo>
                    <a:pt x="64080" y="0"/>
                  </a:moveTo>
                  <a:cubicBezTo>
                    <a:pt x="60230" y="0"/>
                    <a:pt x="56948" y="3108"/>
                    <a:pt x="54428" y="6146"/>
                  </a:cubicBezTo>
                  <a:cubicBezTo>
                    <a:pt x="49991" y="11296"/>
                    <a:pt x="45951" y="16762"/>
                    <a:pt x="42307" y="22466"/>
                  </a:cubicBezTo>
                  <a:cubicBezTo>
                    <a:pt x="41118" y="24368"/>
                    <a:pt x="39771" y="26348"/>
                    <a:pt x="37712" y="27299"/>
                  </a:cubicBezTo>
                  <a:cubicBezTo>
                    <a:pt x="36823" y="27684"/>
                    <a:pt x="35880" y="27814"/>
                    <a:pt x="34910" y="27814"/>
                  </a:cubicBezTo>
                  <a:cubicBezTo>
                    <a:pt x="33285" y="27814"/>
                    <a:pt x="31585" y="27448"/>
                    <a:pt x="29947" y="27299"/>
                  </a:cubicBezTo>
                  <a:cubicBezTo>
                    <a:pt x="29370" y="27242"/>
                    <a:pt x="28795" y="27214"/>
                    <a:pt x="28223" y="27214"/>
                  </a:cubicBezTo>
                  <a:cubicBezTo>
                    <a:pt x="20077" y="27214"/>
                    <a:pt x="12528" y="32858"/>
                    <a:pt x="8161" y="39817"/>
                  </a:cubicBezTo>
                  <a:cubicBezTo>
                    <a:pt x="3486" y="47343"/>
                    <a:pt x="1664" y="56216"/>
                    <a:pt x="0" y="64931"/>
                  </a:cubicBezTo>
                  <a:cubicBezTo>
                    <a:pt x="29631" y="69685"/>
                    <a:pt x="59340" y="75072"/>
                    <a:pt x="88574" y="81251"/>
                  </a:cubicBezTo>
                  <a:cubicBezTo>
                    <a:pt x="92456" y="64060"/>
                    <a:pt x="96259" y="46947"/>
                    <a:pt x="100141" y="29755"/>
                  </a:cubicBezTo>
                  <a:cubicBezTo>
                    <a:pt x="100933" y="26111"/>
                    <a:pt x="101725" y="22466"/>
                    <a:pt x="101567" y="18743"/>
                  </a:cubicBezTo>
                  <a:cubicBezTo>
                    <a:pt x="101329" y="15019"/>
                    <a:pt x="99982" y="11217"/>
                    <a:pt x="97130" y="8840"/>
                  </a:cubicBezTo>
                  <a:cubicBezTo>
                    <a:pt x="95519" y="7534"/>
                    <a:pt x="93430" y="6802"/>
                    <a:pt x="91401" y="6802"/>
                  </a:cubicBezTo>
                  <a:cubicBezTo>
                    <a:pt x="89738" y="6802"/>
                    <a:pt x="88116" y="7294"/>
                    <a:pt x="86831" y="8364"/>
                  </a:cubicBezTo>
                  <a:cubicBezTo>
                    <a:pt x="84771" y="10028"/>
                    <a:pt x="83900" y="12643"/>
                    <a:pt x="82394" y="14782"/>
                  </a:cubicBezTo>
                  <a:cubicBezTo>
                    <a:pt x="81278" y="16427"/>
                    <a:pt x="79376" y="17768"/>
                    <a:pt x="77563" y="17768"/>
                  </a:cubicBezTo>
                  <a:cubicBezTo>
                    <a:pt x="76932" y="17768"/>
                    <a:pt x="76312" y="17606"/>
                    <a:pt x="75740" y="17238"/>
                  </a:cubicBezTo>
                  <a:cubicBezTo>
                    <a:pt x="74155" y="16208"/>
                    <a:pt x="73838" y="14148"/>
                    <a:pt x="73521" y="12246"/>
                  </a:cubicBezTo>
                  <a:cubicBezTo>
                    <a:pt x="73204" y="9553"/>
                    <a:pt x="72412" y="7018"/>
                    <a:pt x="71144" y="4641"/>
                  </a:cubicBezTo>
                  <a:cubicBezTo>
                    <a:pt x="69877" y="2185"/>
                    <a:pt x="67579" y="521"/>
                    <a:pt x="64886" y="46"/>
                  </a:cubicBezTo>
                  <a:cubicBezTo>
                    <a:pt x="64614" y="15"/>
                    <a:pt x="64346" y="0"/>
                    <a:pt x="64080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22;p51">
              <a:extLst>
                <a:ext uri="{FF2B5EF4-FFF2-40B4-BE49-F238E27FC236}">
                  <a16:creationId xmlns="" xmlns:a16="http://schemas.microsoft.com/office/drawing/2014/main" id="{F4E6FF6A-8C4D-FCFB-657A-789459F123A1}"/>
                </a:ext>
              </a:extLst>
            </p:cNvPr>
            <p:cNvSpPr/>
            <p:nvPr/>
          </p:nvSpPr>
          <p:spPr>
            <a:xfrm>
              <a:off x="2390875" y="1759275"/>
              <a:ext cx="4054350" cy="2814300"/>
            </a:xfrm>
            <a:custGeom>
              <a:avLst/>
              <a:gdLst/>
              <a:ahLst/>
              <a:cxnLst/>
              <a:rect l="l" t="t" r="r" b="b"/>
              <a:pathLst>
                <a:path w="162174" h="112572" extrusionOk="0">
                  <a:moveTo>
                    <a:pt x="52208" y="476"/>
                  </a:moveTo>
                  <a:cubicBezTo>
                    <a:pt x="61593" y="476"/>
                    <a:pt x="70889" y="2773"/>
                    <a:pt x="79859" y="5069"/>
                  </a:cubicBezTo>
                  <a:cubicBezTo>
                    <a:pt x="83900" y="6099"/>
                    <a:pt x="88098" y="7129"/>
                    <a:pt x="92297" y="8000"/>
                  </a:cubicBezTo>
                  <a:cubicBezTo>
                    <a:pt x="96417" y="8793"/>
                    <a:pt x="100774" y="9427"/>
                    <a:pt x="104973" y="10060"/>
                  </a:cubicBezTo>
                  <a:cubicBezTo>
                    <a:pt x="114560" y="11486"/>
                    <a:pt x="124304" y="12912"/>
                    <a:pt x="133098" y="16715"/>
                  </a:cubicBezTo>
                  <a:cubicBezTo>
                    <a:pt x="135475" y="17745"/>
                    <a:pt x="137852" y="18934"/>
                    <a:pt x="140070" y="20360"/>
                  </a:cubicBezTo>
                  <a:cubicBezTo>
                    <a:pt x="153538" y="28995"/>
                    <a:pt x="161698" y="45157"/>
                    <a:pt x="160827" y="61636"/>
                  </a:cubicBezTo>
                  <a:cubicBezTo>
                    <a:pt x="160035" y="77481"/>
                    <a:pt x="151003" y="92930"/>
                    <a:pt x="137218" y="102041"/>
                  </a:cubicBezTo>
                  <a:cubicBezTo>
                    <a:pt x="127234" y="108663"/>
                    <a:pt x="114771" y="112045"/>
                    <a:pt x="101278" y="112045"/>
                  </a:cubicBezTo>
                  <a:cubicBezTo>
                    <a:pt x="93466" y="112045"/>
                    <a:pt x="85308" y="110911"/>
                    <a:pt x="77086" y="108616"/>
                  </a:cubicBezTo>
                  <a:cubicBezTo>
                    <a:pt x="65123" y="105368"/>
                    <a:pt x="52764" y="99664"/>
                    <a:pt x="38108" y="90791"/>
                  </a:cubicBezTo>
                  <a:lnTo>
                    <a:pt x="37791" y="90632"/>
                  </a:lnTo>
                  <a:cubicBezTo>
                    <a:pt x="28838" y="85245"/>
                    <a:pt x="19648" y="79620"/>
                    <a:pt x="11963" y="72410"/>
                  </a:cubicBezTo>
                  <a:cubicBezTo>
                    <a:pt x="7210" y="67974"/>
                    <a:pt x="3882" y="62270"/>
                    <a:pt x="2456" y="56011"/>
                  </a:cubicBezTo>
                  <a:cubicBezTo>
                    <a:pt x="476" y="47058"/>
                    <a:pt x="1981" y="37076"/>
                    <a:pt x="6814" y="27886"/>
                  </a:cubicBezTo>
                  <a:cubicBezTo>
                    <a:pt x="15370" y="12041"/>
                    <a:pt x="31373" y="1742"/>
                    <a:pt x="49278" y="553"/>
                  </a:cubicBezTo>
                  <a:cubicBezTo>
                    <a:pt x="50256" y="501"/>
                    <a:pt x="51232" y="476"/>
                    <a:pt x="52208" y="476"/>
                  </a:cubicBezTo>
                  <a:close/>
                  <a:moveTo>
                    <a:pt x="52208" y="1"/>
                  </a:moveTo>
                  <a:cubicBezTo>
                    <a:pt x="51232" y="1"/>
                    <a:pt x="50256" y="26"/>
                    <a:pt x="49278" y="78"/>
                  </a:cubicBezTo>
                  <a:cubicBezTo>
                    <a:pt x="31215" y="1266"/>
                    <a:pt x="15053" y="11645"/>
                    <a:pt x="6418" y="27648"/>
                  </a:cubicBezTo>
                  <a:cubicBezTo>
                    <a:pt x="1585" y="36918"/>
                    <a:pt x="0" y="47058"/>
                    <a:pt x="1981" y="56090"/>
                  </a:cubicBezTo>
                  <a:cubicBezTo>
                    <a:pt x="3486" y="62507"/>
                    <a:pt x="6814" y="68291"/>
                    <a:pt x="11646" y="72727"/>
                  </a:cubicBezTo>
                  <a:cubicBezTo>
                    <a:pt x="19331" y="80016"/>
                    <a:pt x="28680" y="85641"/>
                    <a:pt x="37553" y="91028"/>
                  </a:cubicBezTo>
                  <a:lnTo>
                    <a:pt x="37870" y="91266"/>
                  </a:lnTo>
                  <a:cubicBezTo>
                    <a:pt x="45555" y="95940"/>
                    <a:pt x="53556" y="100139"/>
                    <a:pt x="61796" y="103783"/>
                  </a:cubicBezTo>
                  <a:cubicBezTo>
                    <a:pt x="66708" y="105923"/>
                    <a:pt x="71857" y="107665"/>
                    <a:pt x="77007" y="109171"/>
                  </a:cubicBezTo>
                  <a:cubicBezTo>
                    <a:pt x="85224" y="111448"/>
                    <a:pt x="93367" y="112572"/>
                    <a:pt x="101169" y="112572"/>
                  </a:cubicBezTo>
                  <a:cubicBezTo>
                    <a:pt x="114808" y="112572"/>
                    <a:pt x="127406" y="109139"/>
                    <a:pt x="137535" y="102437"/>
                  </a:cubicBezTo>
                  <a:cubicBezTo>
                    <a:pt x="151399" y="93247"/>
                    <a:pt x="160510" y="77639"/>
                    <a:pt x="161302" y="61715"/>
                  </a:cubicBezTo>
                  <a:cubicBezTo>
                    <a:pt x="162174" y="44999"/>
                    <a:pt x="153934" y="28678"/>
                    <a:pt x="140308" y="19963"/>
                  </a:cubicBezTo>
                  <a:cubicBezTo>
                    <a:pt x="129850" y="13309"/>
                    <a:pt x="117253" y="11407"/>
                    <a:pt x="105132" y="9585"/>
                  </a:cubicBezTo>
                  <a:cubicBezTo>
                    <a:pt x="100933" y="8951"/>
                    <a:pt x="96496" y="8317"/>
                    <a:pt x="92377" y="7525"/>
                  </a:cubicBezTo>
                  <a:cubicBezTo>
                    <a:pt x="88257" y="6654"/>
                    <a:pt x="84058" y="5624"/>
                    <a:pt x="80018" y="4594"/>
                  </a:cubicBezTo>
                  <a:cubicBezTo>
                    <a:pt x="70904" y="2297"/>
                    <a:pt x="61595" y="1"/>
                    <a:pt x="52208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23;p51">
              <a:extLst>
                <a:ext uri="{FF2B5EF4-FFF2-40B4-BE49-F238E27FC236}">
                  <a16:creationId xmlns="" xmlns:a16="http://schemas.microsoft.com/office/drawing/2014/main" id="{F92848B0-F5C6-A9B0-04A1-539C322A5932}"/>
                </a:ext>
              </a:extLst>
            </p:cNvPr>
            <p:cNvSpPr/>
            <p:nvPr/>
          </p:nvSpPr>
          <p:spPr>
            <a:xfrm>
              <a:off x="2493875" y="1826575"/>
              <a:ext cx="3846375" cy="2669700"/>
            </a:xfrm>
            <a:custGeom>
              <a:avLst/>
              <a:gdLst/>
              <a:ahLst/>
              <a:cxnLst/>
              <a:rect l="l" t="t" r="r" b="b"/>
              <a:pathLst>
                <a:path w="153855" h="106788" extrusionOk="0">
                  <a:moveTo>
                    <a:pt x="49680" y="555"/>
                  </a:moveTo>
                  <a:cubicBezTo>
                    <a:pt x="58535" y="555"/>
                    <a:pt x="67306" y="2759"/>
                    <a:pt x="75818" y="4833"/>
                  </a:cubicBezTo>
                  <a:cubicBezTo>
                    <a:pt x="79621" y="5863"/>
                    <a:pt x="83582" y="6814"/>
                    <a:pt x="87544" y="7606"/>
                  </a:cubicBezTo>
                  <a:cubicBezTo>
                    <a:pt x="91584" y="8398"/>
                    <a:pt x="95704" y="9032"/>
                    <a:pt x="99665" y="9587"/>
                  </a:cubicBezTo>
                  <a:cubicBezTo>
                    <a:pt x="108697" y="10933"/>
                    <a:pt x="117966" y="12360"/>
                    <a:pt x="126285" y="15925"/>
                  </a:cubicBezTo>
                  <a:lnTo>
                    <a:pt x="126364" y="15925"/>
                  </a:lnTo>
                  <a:cubicBezTo>
                    <a:pt x="128582" y="16875"/>
                    <a:pt x="130800" y="18064"/>
                    <a:pt x="132939" y="19411"/>
                  </a:cubicBezTo>
                  <a:cubicBezTo>
                    <a:pt x="145695" y="27571"/>
                    <a:pt x="153380" y="42940"/>
                    <a:pt x="152587" y="58548"/>
                  </a:cubicBezTo>
                  <a:cubicBezTo>
                    <a:pt x="151874" y="73521"/>
                    <a:pt x="143239" y="88257"/>
                    <a:pt x="130246" y="96813"/>
                  </a:cubicBezTo>
                  <a:cubicBezTo>
                    <a:pt x="120688" y="103151"/>
                    <a:pt x="108831" y="106392"/>
                    <a:pt x="96013" y="106392"/>
                  </a:cubicBezTo>
                  <a:cubicBezTo>
                    <a:pt x="88643" y="106392"/>
                    <a:pt x="80955" y="105320"/>
                    <a:pt x="73204" y="103151"/>
                  </a:cubicBezTo>
                  <a:cubicBezTo>
                    <a:pt x="61875" y="99982"/>
                    <a:pt x="50070" y="94595"/>
                    <a:pt x="36206" y="86197"/>
                  </a:cubicBezTo>
                  <a:lnTo>
                    <a:pt x="35889" y="86039"/>
                  </a:lnTo>
                  <a:cubicBezTo>
                    <a:pt x="27412" y="80889"/>
                    <a:pt x="18697" y="75581"/>
                    <a:pt x="11408" y="68688"/>
                  </a:cubicBezTo>
                  <a:cubicBezTo>
                    <a:pt x="6893" y="64569"/>
                    <a:pt x="3803" y="59102"/>
                    <a:pt x="2377" y="53160"/>
                  </a:cubicBezTo>
                  <a:cubicBezTo>
                    <a:pt x="475" y="44683"/>
                    <a:pt x="1981" y="35176"/>
                    <a:pt x="6576" y="26462"/>
                  </a:cubicBezTo>
                  <a:cubicBezTo>
                    <a:pt x="14657" y="11488"/>
                    <a:pt x="29868" y="1743"/>
                    <a:pt x="46822" y="634"/>
                  </a:cubicBezTo>
                  <a:cubicBezTo>
                    <a:pt x="47776" y="580"/>
                    <a:pt x="48728" y="555"/>
                    <a:pt x="49680" y="555"/>
                  </a:cubicBezTo>
                  <a:close/>
                  <a:moveTo>
                    <a:pt x="49695" y="0"/>
                  </a:moveTo>
                  <a:cubicBezTo>
                    <a:pt x="48739" y="0"/>
                    <a:pt x="47782" y="26"/>
                    <a:pt x="46822" y="80"/>
                  </a:cubicBezTo>
                  <a:cubicBezTo>
                    <a:pt x="29630" y="1268"/>
                    <a:pt x="14340" y="11092"/>
                    <a:pt x="6180" y="26224"/>
                  </a:cubicBezTo>
                  <a:cubicBezTo>
                    <a:pt x="1505" y="35018"/>
                    <a:pt x="0" y="44604"/>
                    <a:pt x="1981" y="53240"/>
                  </a:cubicBezTo>
                  <a:cubicBezTo>
                    <a:pt x="3327" y="59261"/>
                    <a:pt x="6496" y="64806"/>
                    <a:pt x="11092" y="69085"/>
                  </a:cubicBezTo>
                  <a:cubicBezTo>
                    <a:pt x="18380" y="75977"/>
                    <a:pt x="27174" y="81285"/>
                    <a:pt x="35651" y="86356"/>
                  </a:cubicBezTo>
                  <a:lnTo>
                    <a:pt x="35968" y="86593"/>
                  </a:lnTo>
                  <a:cubicBezTo>
                    <a:pt x="43257" y="91030"/>
                    <a:pt x="50862" y="95070"/>
                    <a:pt x="58706" y="98477"/>
                  </a:cubicBezTo>
                  <a:cubicBezTo>
                    <a:pt x="63301" y="100458"/>
                    <a:pt x="68133" y="102201"/>
                    <a:pt x="73045" y="103547"/>
                  </a:cubicBezTo>
                  <a:cubicBezTo>
                    <a:pt x="80854" y="105717"/>
                    <a:pt x="88600" y="106788"/>
                    <a:pt x="96024" y="106788"/>
                  </a:cubicBezTo>
                  <a:cubicBezTo>
                    <a:pt x="108936" y="106788"/>
                    <a:pt x="120876" y="103548"/>
                    <a:pt x="130484" y="97209"/>
                  </a:cubicBezTo>
                  <a:cubicBezTo>
                    <a:pt x="143635" y="88495"/>
                    <a:pt x="152270" y="73680"/>
                    <a:pt x="153063" y="58548"/>
                  </a:cubicBezTo>
                  <a:cubicBezTo>
                    <a:pt x="153855" y="42703"/>
                    <a:pt x="146012" y="27175"/>
                    <a:pt x="133098" y="18935"/>
                  </a:cubicBezTo>
                  <a:cubicBezTo>
                    <a:pt x="123195" y="12597"/>
                    <a:pt x="111232" y="10854"/>
                    <a:pt x="99665" y="9111"/>
                  </a:cubicBezTo>
                  <a:cubicBezTo>
                    <a:pt x="95704" y="8557"/>
                    <a:pt x="91584" y="7923"/>
                    <a:pt x="87623" y="7131"/>
                  </a:cubicBezTo>
                  <a:cubicBezTo>
                    <a:pt x="83741" y="6338"/>
                    <a:pt x="79700" y="5388"/>
                    <a:pt x="75898" y="4358"/>
                  </a:cubicBezTo>
                  <a:cubicBezTo>
                    <a:pt x="67312" y="2211"/>
                    <a:pt x="58597" y="0"/>
                    <a:pt x="4969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24;p51">
              <a:extLst>
                <a:ext uri="{FF2B5EF4-FFF2-40B4-BE49-F238E27FC236}">
                  <a16:creationId xmlns="" xmlns:a16="http://schemas.microsoft.com/office/drawing/2014/main" id="{8F7AC5F8-324D-7D48-9A1D-EB126A5EC4E2}"/>
                </a:ext>
              </a:extLst>
            </p:cNvPr>
            <p:cNvSpPr/>
            <p:nvPr/>
          </p:nvSpPr>
          <p:spPr>
            <a:xfrm>
              <a:off x="2654300" y="1931900"/>
              <a:ext cx="3531475" cy="2452725"/>
            </a:xfrm>
            <a:custGeom>
              <a:avLst/>
              <a:gdLst/>
              <a:ahLst/>
              <a:cxnLst/>
              <a:rect l="l" t="t" r="r" b="b"/>
              <a:pathLst>
                <a:path w="141259" h="98109" extrusionOk="0">
                  <a:moveTo>
                    <a:pt x="45061" y="415"/>
                  </a:moveTo>
                  <a:cubicBezTo>
                    <a:pt x="53305" y="415"/>
                    <a:pt x="61527" y="2453"/>
                    <a:pt x="69481" y="4423"/>
                  </a:cubicBezTo>
                  <a:cubicBezTo>
                    <a:pt x="73046" y="5374"/>
                    <a:pt x="76690" y="6245"/>
                    <a:pt x="80334" y="6958"/>
                  </a:cubicBezTo>
                  <a:cubicBezTo>
                    <a:pt x="83979" y="7671"/>
                    <a:pt x="87781" y="8305"/>
                    <a:pt x="91426" y="8780"/>
                  </a:cubicBezTo>
                  <a:cubicBezTo>
                    <a:pt x="101963" y="10365"/>
                    <a:pt x="112896" y="11949"/>
                    <a:pt x="121927" y="17733"/>
                  </a:cubicBezTo>
                  <a:cubicBezTo>
                    <a:pt x="133653" y="25180"/>
                    <a:pt x="140704" y="39361"/>
                    <a:pt x="139991" y="53701"/>
                  </a:cubicBezTo>
                  <a:cubicBezTo>
                    <a:pt x="139278" y="67407"/>
                    <a:pt x="131434" y="80875"/>
                    <a:pt x="119471" y="88798"/>
                  </a:cubicBezTo>
                  <a:cubicBezTo>
                    <a:pt x="110767" y="94584"/>
                    <a:pt x="99858" y="97558"/>
                    <a:pt x="88063" y="97558"/>
                  </a:cubicBezTo>
                  <a:cubicBezTo>
                    <a:pt x="81286" y="97558"/>
                    <a:pt x="74216" y="96576"/>
                    <a:pt x="67104" y="94581"/>
                  </a:cubicBezTo>
                  <a:cubicBezTo>
                    <a:pt x="56725" y="91729"/>
                    <a:pt x="45951" y="86738"/>
                    <a:pt x="33196" y="78974"/>
                  </a:cubicBezTo>
                  <a:lnTo>
                    <a:pt x="32958" y="78815"/>
                  </a:lnTo>
                  <a:cubicBezTo>
                    <a:pt x="25194" y="74141"/>
                    <a:pt x="17113" y="69308"/>
                    <a:pt x="10458" y="62970"/>
                  </a:cubicBezTo>
                  <a:cubicBezTo>
                    <a:pt x="6338" y="59167"/>
                    <a:pt x="3486" y="54176"/>
                    <a:pt x="2219" y="48710"/>
                  </a:cubicBezTo>
                  <a:lnTo>
                    <a:pt x="2139" y="48710"/>
                  </a:lnTo>
                  <a:cubicBezTo>
                    <a:pt x="396" y="40946"/>
                    <a:pt x="1743" y="32231"/>
                    <a:pt x="5942" y="24229"/>
                  </a:cubicBezTo>
                  <a:cubicBezTo>
                    <a:pt x="13389" y="10523"/>
                    <a:pt x="27333" y="1492"/>
                    <a:pt x="42940" y="462"/>
                  </a:cubicBezTo>
                  <a:cubicBezTo>
                    <a:pt x="43647" y="430"/>
                    <a:pt x="44354" y="415"/>
                    <a:pt x="45061" y="415"/>
                  </a:cubicBezTo>
                  <a:close/>
                  <a:moveTo>
                    <a:pt x="45447" y="1"/>
                  </a:moveTo>
                  <a:cubicBezTo>
                    <a:pt x="44611" y="1"/>
                    <a:pt x="43776" y="22"/>
                    <a:pt x="42940" y="66"/>
                  </a:cubicBezTo>
                  <a:cubicBezTo>
                    <a:pt x="27174" y="1095"/>
                    <a:pt x="13072" y="10206"/>
                    <a:pt x="5625" y="24071"/>
                  </a:cubicBezTo>
                  <a:cubicBezTo>
                    <a:pt x="1347" y="32152"/>
                    <a:pt x="0" y="40866"/>
                    <a:pt x="1743" y="48789"/>
                  </a:cubicBezTo>
                  <a:cubicBezTo>
                    <a:pt x="3011" y="54414"/>
                    <a:pt x="5942" y="59484"/>
                    <a:pt x="10141" y="63366"/>
                  </a:cubicBezTo>
                  <a:cubicBezTo>
                    <a:pt x="16875" y="69704"/>
                    <a:pt x="24956" y="74537"/>
                    <a:pt x="32720" y="79291"/>
                  </a:cubicBezTo>
                  <a:lnTo>
                    <a:pt x="33037" y="79449"/>
                  </a:lnTo>
                  <a:cubicBezTo>
                    <a:pt x="39692" y="83569"/>
                    <a:pt x="46664" y="87213"/>
                    <a:pt x="53794" y="90303"/>
                  </a:cubicBezTo>
                  <a:cubicBezTo>
                    <a:pt x="58072" y="92204"/>
                    <a:pt x="62509" y="93789"/>
                    <a:pt x="67025" y="95136"/>
                  </a:cubicBezTo>
                  <a:cubicBezTo>
                    <a:pt x="74181" y="97126"/>
                    <a:pt x="81284" y="98109"/>
                    <a:pt x="88094" y="98109"/>
                  </a:cubicBezTo>
                  <a:cubicBezTo>
                    <a:pt x="99981" y="98109"/>
                    <a:pt x="110974" y="95116"/>
                    <a:pt x="119788" y="89273"/>
                  </a:cubicBezTo>
                  <a:cubicBezTo>
                    <a:pt x="131910" y="81271"/>
                    <a:pt x="139832" y="67644"/>
                    <a:pt x="140545" y="53780"/>
                  </a:cubicBezTo>
                  <a:cubicBezTo>
                    <a:pt x="141258" y="39282"/>
                    <a:pt x="134128" y="24942"/>
                    <a:pt x="122244" y="17416"/>
                  </a:cubicBezTo>
                  <a:cubicBezTo>
                    <a:pt x="113133" y="11632"/>
                    <a:pt x="102121" y="9969"/>
                    <a:pt x="91505" y="8384"/>
                  </a:cubicBezTo>
                  <a:cubicBezTo>
                    <a:pt x="87861" y="7830"/>
                    <a:pt x="84058" y="7275"/>
                    <a:pt x="80493" y="6562"/>
                  </a:cubicBezTo>
                  <a:cubicBezTo>
                    <a:pt x="76848" y="5849"/>
                    <a:pt x="73204" y="4898"/>
                    <a:pt x="69718" y="4027"/>
                  </a:cubicBezTo>
                  <a:cubicBezTo>
                    <a:pt x="61810" y="2014"/>
                    <a:pt x="53640" y="1"/>
                    <a:pt x="45447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25;p51">
              <a:extLst>
                <a:ext uri="{FF2B5EF4-FFF2-40B4-BE49-F238E27FC236}">
                  <a16:creationId xmlns="" xmlns:a16="http://schemas.microsoft.com/office/drawing/2014/main" id="{10989EAC-8A26-11BB-6FBC-41AB1AD582A2}"/>
                </a:ext>
              </a:extLst>
            </p:cNvPr>
            <p:cNvSpPr/>
            <p:nvPr/>
          </p:nvSpPr>
          <p:spPr>
            <a:xfrm>
              <a:off x="2800850" y="2026875"/>
              <a:ext cx="3240325" cy="2248075"/>
            </a:xfrm>
            <a:custGeom>
              <a:avLst/>
              <a:gdLst/>
              <a:ahLst/>
              <a:cxnLst/>
              <a:rect l="l" t="t" r="r" b="b"/>
              <a:pathLst>
                <a:path w="129613" h="89923" extrusionOk="0">
                  <a:moveTo>
                    <a:pt x="41894" y="555"/>
                  </a:moveTo>
                  <a:cubicBezTo>
                    <a:pt x="49304" y="555"/>
                    <a:pt x="56637" y="2404"/>
                    <a:pt x="63777" y="4189"/>
                  </a:cubicBezTo>
                  <a:cubicBezTo>
                    <a:pt x="67025" y="4981"/>
                    <a:pt x="70353" y="5774"/>
                    <a:pt x="73680" y="6487"/>
                  </a:cubicBezTo>
                  <a:cubicBezTo>
                    <a:pt x="77008" y="7200"/>
                    <a:pt x="80493" y="7675"/>
                    <a:pt x="83821" y="8150"/>
                  </a:cubicBezTo>
                  <a:cubicBezTo>
                    <a:pt x="91426" y="9339"/>
                    <a:pt x="99270" y="10527"/>
                    <a:pt x="106242" y="13458"/>
                  </a:cubicBezTo>
                  <a:lnTo>
                    <a:pt x="106321" y="13458"/>
                  </a:lnTo>
                  <a:cubicBezTo>
                    <a:pt x="108222" y="14251"/>
                    <a:pt x="110044" y="15281"/>
                    <a:pt x="111867" y="16390"/>
                  </a:cubicBezTo>
                  <a:cubicBezTo>
                    <a:pt x="122562" y="23282"/>
                    <a:pt x="129058" y="36196"/>
                    <a:pt x="128425" y="49347"/>
                  </a:cubicBezTo>
                  <a:cubicBezTo>
                    <a:pt x="127712" y="61944"/>
                    <a:pt x="120581" y="74303"/>
                    <a:pt x="109569" y="81513"/>
                  </a:cubicBezTo>
                  <a:cubicBezTo>
                    <a:pt x="101562" y="86801"/>
                    <a:pt x="91569" y="89495"/>
                    <a:pt x="80772" y="89495"/>
                  </a:cubicBezTo>
                  <a:cubicBezTo>
                    <a:pt x="74584" y="89495"/>
                    <a:pt x="68132" y="88610"/>
                    <a:pt x="61638" y="86821"/>
                  </a:cubicBezTo>
                  <a:cubicBezTo>
                    <a:pt x="52131" y="84127"/>
                    <a:pt x="42228" y="79611"/>
                    <a:pt x="30503" y="72560"/>
                  </a:cubicBezTo>
                  <a:lnTo>
                    <a:pt x="30265" y="72402"/>
                  </a:lnTo>
                  <a:cubicBezTo>
                    <a:pt x="23135" y="68124"/>
                    <a:pt x="15767" y="63687"/>
                    <a:pt x="9666" y="57904"/>
                  </a:cubicBezTo>
                  <a:cubicBezTo>
                    <a:pt x="5864" y="54338"/>
                    <a:pt x="3249" y="49823"/>
                    <a:pt x="2140" y="44831"/>
                  </a:cubicBezTo>
                  <a:cubicBezTo>
                    <a:pt x="476" y="37701"/>
                    <a:pt x="1744" y="29699"/>
                    <a:pt x="5626" y="22411"/>
                  </a:cubicBezTo>
                  <a:cubicBezTo>
                    <a:pt x="12360" y="9735"/>
                    <a:pt x="25115" y="1495"/>
                    <a:pt x="39455" y="624"/>
                  </a:cubicBezTo>
                  <a:cubicBezTo>
                    <a:pt x="40269" y="577"/>
                    <a:pt x="41082" y="555"/>
                    <a:pt x="41894" y="555"/>
                  </a:cubicBezTo>
                  <a:close/>
                  <a:moveTo>
                    <a:pt x="41918" y="0"/>
                  </a:moveTo>
                  <a:cubicBezTo>
                    <a:pt x="41098" y="0"/>
                    <a:pt x="40277" y="22"/>
                    <a:pt x="39455" y="69"/>
                  </a:cubicBezTo>
                  <a:cubicBezTo>
                    <a:pt x="24957" y="1020"/>
                    <a:pt x="12043" y="9339"/>
                    <a:pt x="5151" y="22094"/>
                  </a:cubicBezTo>
                  <a:cubicBezTo>
                    <a:pt x="1268" y="29541"/>
                    <a:pt x="1" y="37622"/>
                    <a:pt x="1665" y="44911"/>
                  </a:cubicBezTo>
                  <a:cubicBezTo>
                    <a:pt x="2774" y="49981"/>
                    <a:pt x="5467" y="54655"/>
                    <a:pt x="9270" y="58220"/>
                  </a:cubicBezTo>
                  <a:cubicBezTo>
                    <a:pt x="15450" y="64004"/>
                    <a:pt x="22897" y="68440"/>
                    <a:pt x="30027" y="72798"/>
                  </a:cubicBezTo>
                  <a:lnTo>
                    <a:pt x="30265" y="72956"/>
                  </a:lnTo>
                  <a:cubicBezTo>
                    <a:pt x="36365" y="76680"/>
                    <a:pt x="42782" y="80087"/>
                    <a:pt x="49358" y="82939"/>
                  </a:cubicBezTo>
                  <a:cubicBezTo>
                    <a:pt x="53319" y="84602"/>
                    <a:pt x="57360" y="86028"/>
                    <a:pt x="61479" y="87217"/>
                  </a:cubicBezTo>
                  <a:cubicBezTo>
                    <a:pt x="68040" y="89030"/>
                    <a:pt x="74538" y="89923"/>
                    <a:pt x="80764" y="89923"/>
                  </a:cubicBezTo>
                  <a:cubicBezTo>
                    <a:pt x="91681" y="89923"/>
                    <a:pt x="101763" y="87177"/>
                    <a:pt x="109886" y="81830"/>
                  </a:cubicBezTo>
                  <a:cubicBezTo>
                    <a:pt x="120977" y="74541"/>
                    <a:pt x="128266" y="62023"/>
                    <a:pt x="128900" y="49268"/>
                  </a:cubicBezTo>
                  <a:cubicBezTo>
                    <a:pt x="129613" y="35958"/>
                    <a:pt x="123037" y="22886"/>
                    <a:pt x="112104" y="15914"/>
                  </a:cubicBezTo>
                  <a:cubicBezTo>
                    <a:pt x="103786" y="10606"/>
                    <a:pt x="93724" y="9101"/>
                    <a:pt x="83979" y="7675"/>
                  </a:cubicBezTo>
                  <a:cubicBezTo>
                    <a:pt x="80652" y="7120"/>
                    <a:pt x="77166" y="6645"/>
                    <a:pt x="73839" y="6011"/>
                  </a:cubicBezTo>
                  <a:cubicBezTo>
                    <a:pt x="70511" y="5298"/>
                    <a:pt x="67184" y="4506"/>
                    <a:pt x="63935" y="3634"/>
                  </a:cubicBezTo>
                  <a:cubicBezTo>
                    <a:pt x="56796" y="1850"/>
                    <a:pt x="49398" y="0"/>
                    <a:pt x="41918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26;p51">
              <a:extLst>
                <a:ext uri="{FF2B5EF4-FFF2-40B4-BE49-F238E27FC236}">
                  <a16:creationId xmlns="" xmlns:a16="http://schemas.microsoft.com/office/drawing/2014/main" id="{A24A95D4-87F3-4A4D-174C-F0D8234B454B}"/>
                </a:ext>
              </a:extLst>
            </p:cNvPr>
            <p:cNvSpPr/>
            <p:nvPr/>
          </p:nvSpPr>
          <p:spPr>
            <a:xfrm>
              <a:off x="2971200" y="2136200"/>
              <a:ext cx="2901625" cy="2015925"/>
            </a:xfrm>
            <a:custGeom>
              <a:avLst/>
              <a:gdLst/>
              <a:ahLst/>
              <a:cxnLst/>
              <a:rect l="l" t="t" r="r" b="b"/>
              <a:pathLst>
                <a:path w="116065" h="80637" extrusionOk="0">
                  <a:moveTo>
                    <a:pt x="37317" y="476"/>
                  </a:moveTo>
                  <a:cubicBezTo>
                    <a:pt x="43956" y="476"/>
                    <a:pt x="50637" y="2192"/>
                    <a:pt x="57121" y="3777"/>
                  </a:cubicBezTo>
                  <a:cubicBezTo>
                    <a:pt x="60053" y="4490"/>
                    <a:pt x="62984" y="5283"/>
                    <a:pt x="65995" y="5837"/>
                  </a:cubicBezTo>
                  <a:cubicBezTo>
                    <a:pt x="69005" y="6471"/>
                    <a:pt x="72174" y="6946"/>
                    <a:pt x="75105" y="7342"/>
                  </a:cubicBezTo>
                  <a:cubicBezTo>
                    <a:pt x="83741" y="8689"/>
                    <a:pt x="92773" y="10036"/>
                    <a:pt x="100141" y="14710"/>
                  </a:cubicBezTo>
                  <a:cubicBezTo>
                    <a:pt x="109806" y="20811"/>
                    <a:pt x="115589" y="32457"/>
                    <a:pt x="115035" y="44182"/>
                  </a:cubicBezTo>
                  <a:cubicBezTo>
                    <a:pt x="114401" y="55511"/>
                    <a:pt x="107984" y="66523"/>
                    <a:pt x="98160" y="73020"/>
                  </a:cubicBezTo>
                  <a:cubicBezTo>
                    <a:pt x="91006" y="77756"/>
                    <a:pt x="82057" y="80185"/>
                    <a:pt x="72374" y="80185"/>
                  </a:cubicBezTo>
                  <a:cubicBezTo>
                    <a:pt x="66831" y="80185"/>
                    <a:pt x="61046" y="79389"/>
                    <a:pt x="55220" y="77773"/>
                  </a:cubicBezTo>
                  <a:cubicBezTo>
                    <a:pt x="46664" y="75397"/>
                    <a:pt x="37870" y="71277"/>
                    <a:pt x="27333" y="65018"/>
                  </a:cubicBezTo>
                  <a:lnTo>
                    <a:pt x="27095" y="64860"/>
                  </a:lnTo>
                  <a:cubicBezTo>
                    <a:pt x="20757" y="60978"/>
                    <a:pt x="14182" y="57016"/>
                    <a:pt x="8636" y="51867"/>
                  </a:cubicBezTo>
                  <a:cubicBezTo>
                    <a:pt x="5308" y="48698"/>
                    <a:pt x="2932" y="44578"/>
                    <a:pt x="1981" y="40142"/>
                  </a:cubicBezTo>
                  <a:cubicBezTo>
                    <a:pt x="555" y="33249"/>
                    <a:pt x="1664" y="26198"/>
                    <a:pt x="4991" y="20018"/>
                  </a:cubicBezTo>
                  <a:cubicBezTo>
                    <a:pt x="11092" y="8768"/>
                    <a:pt x="22500" y="1401"/>
                    <a:pt x="35335" y="529"/>
                  </a:cubicBezTo>
                  <a:cubicBezTo>
                    <a:pt x="35995" y="493"/>
                    <a:pt x="36656" y="476"/>
                    <a:pt x="37317" y="476"/>
                  </a:cubicBezTo>
                  <a:close/>
                  <a:moveTo>
                    <a:pt x="37279" y="1"/>
                  </a:moveTo>
                  <a:cubicBezTo>
                    <a:pt x="36605" y="1"/>
                    <a:pt x="35930" y="18"/>
                    <a:pt x="35255" y="54"/>
                  </a:cubicBezTo>
                  <a:cubicBezTo>
                    <a:pt x="22342" y="925"/>
                    <a:pt x="10696" y="8372"/>
                    <a:pt x="4595" y="19781"/>
                  </a:cubicBezTo>
                  <a:cubicBezTo>
                    <a:pt x="1109" y="26040"/>
                    <a:pt x="0" y="33249"/>
                    <a:pt x="1426" y="40221"/>
                  </a:cubicBezTo>
                  <a:cubicBezTo>
                    <a:pt x="2456" y="44816"/>
                    <a:pt x="4833" y="48936"/>
                    <a:pt x="8319" y="52184"/>
                  </a:cubicBezTo>
                  <a:cubicBezTo>
                    <a:pt x="13865" y="57413"/>
                    <a:pt x="20520" y="61374"/>
                    <a:pt x="26857" y="65256"/>
                  </a:cubicBezTo>
                  <a:lnTo>
                    <a:pt x="27095" y="65414"/>
                  </a:lnTo>
                  <a:cubicBezTo>
                    <a:pt x="32641" y="68742"/>
                    <a:pt x="38345" y="71752"/>
                    <a:pt x="44208" y="74367"/>
                  </a:cubicBezTo>
                  <a:cubicBezTo>
                    <a:pt x="47694" y="75872"/>
                    <a:pt x="51338" y="77140"/>
                    <a:pt x="55062" y="78170"/>
                  </a:cubicBezTo>
                  <a:cubicBezTo>
                    <a:pt x="60945" y="79822"/>
                    <a:pt x="66797" y="80636"/>
                    <a:pt x="72412" y="80636"/>
                  </a:cubicBezTo>
                  <a:cubicBezTo>
                    <a:pt x="82144" y="80636"/>
                    <a:pt x="91163" y="78189"/>
                    <a:pt x="98398" y="73416"/>
                  </a:cubicBezTo>
                  <a:cubicBezTo>
                    <a:pt x="108301" y="66840"/>
                    <a:pt x="114876" y="55670"/>
                    <a:pt x="115431" y="44182"/>
                  </a:cubicBezTo>
                  <a:cubicBezTo>
                    <a:pt x="116065" y="32298"/>
                    <a:pt x="110123" y="20494"/>
                    <a:pt x="100378" y="14314"/>
                  </a:cubicBezTo>
                  <a:cubicBezTo>
                    <a:pt x="92931" y="9561"/>
                    <a:pt x="83899" y="8214"/>
                    <a:pt x="75185" y="6867"/>
                  </a:cubicBezTo>
                  <a:cubicBezTo>
                    <a:pt x="72174" y="6471"/>
                    <a:pt x="69005" y="5996"/>
                    <a:pt x="66074" y="5362"/>
                  </a:cubicBezTo>
                  <a:cubicBezTo>
                    <a:pt x="63143" y="4807"/>
                    <a:pt x="60132" y="4015"/>
                    <a:pt x="57201" y="3302"/>
                  </a:cubicBezTo>
                  <a:cubicBezTo>
                    <a:pt x="50788" y="1717"/>
                    <a:pt x="44049" y="1"/>
                    <a:pt x="3727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27;p51">
              <a:extLst>
                <a:ext uri="{FF2B5EF4-FFF2-40B4-BE49-F238E27FC236}">
                  <a16:creationId xmlns="" xmlns:a16="http://schemas.microsoft.com/office/drawing/2014/main" id="{4F2CB35F-33D1-C629-1AA3-D50C84E8BAAD}"/>
                </a:ext>
              </a:extLst>
            </p:cNvPr>
            <p:cNvSpPr/>
            <p:nvPr/>
          </p:nvSpPr>
          <p:spPr>
            <a:xfrm>
              <a:off x="3165300" y="2260825"/>
              <a:ext cx="2525325" cy="1753700"/>
            </a:xfrm>
            <a:custGeom>
              <a:avLst/>
              <a:gdLst/>
              <a:ahLst/>
              <a:cxnLst/>
              <a:rect l="l" t="t" r="r" b="b"/>
              <a:pathLst>
                <a:path w="101013" h="70148" extrusionOk="0">
                  <a:moveTo>
                    <a:pt x="32539" y="476"/>
                  </a:moveTo>
                  <a:cubicBezTo>
                    <a:pt x="38301" y="476"/>
                    <a:pt x="44036" y="1956"/>
                    <a:pt x="49516" y="3308"/>
                  </a:cubicBezTo>
                  <a:cubicBezTo>
                    <a:pt x="52051" y="3942"/>
                    <a:pt x="54666" y="4576"/>
                    <a:pt x="57280" y="5130"/>
                  </a:cubicBezTo>
                  <a:cubicBezTo>
                    <a:pt x="59894" y="5685"/>
                    <a:pt x="62588" y="6081"/>
                    <a:pt x="65202" y="6398"/>
                  </a:cubicBezTo>
                  <a:cubicBezTo>
                    <a:pt x="71144" y="7349"/>
                    <a:pt x="77165" y="8220"/>
                    <a:pt x="82632" y="10597"/>
                  </a:cubicBezTo>
                  <a:cubicBezTo>
                    <a:pt x="84137" y="11231"/>
                    <a:pt x="85563" y="11944"/>
                    <a:pt x="86989" y="12815"/>
                  </a:cubicBezTo>
                  <a:cubicBezTo>
                    <a:pt x="95466" y="18519"/>
                    <a:pt x="100378" y="28185"/>
                    <a:pt x="99824" y="38405"/>
                  </a:cubicBezTo>
                  <a:cubicBezTo>
                    <a:pt x="99111" y="48546"/>
                    <a:pt x="93723" y="57815"/>
                    <a:pt x="85246" y="63440"/>
                  </a:cubicBezTo>
                  <a:cubicBezTo>
                    <a:pt x="79010" y="67564"/>
                    <a:pt x="71210" y="69676"/>
                    <a:pt x="62797" y="69676"/>
                  </a:cubicBezTo>
                  <a:cubicBezTo>
                    <a:pt x="57957" y="69676"/>
                    <a:pt x="52915" y="68977"/>
                    <a:pt x="47852" y="67560"/>
                  </a:cubicBezTo>
                  <a:cubicBezTo>
                    <a:pt x="40484" y="65500"/>
                    <a:pt x="32799" y="61935"/>
                    <a:pt x="23689" y="56468"/>
                  </a:cubicBezTo>
                  <a:lnTo>
                    <a:pt x="23530" y="56389"/>
                  </a:lnTo>
                  <a:cubicBezTo>
                    <a:pt x="17905" y="52982"/>
                    <a:pt x="12201" y="49496"/>
                    <a:pt x="7447" y="45060"/>
                  </a:cubicBezTo>
                  <a:cubicBezTo>
                    <a:pt x="4516" y="42287"/>
                    <a:pt x="2456" y="38722"/>
                    <a:pt x="1585" y="34840"/>
                  </a:cubicBezTo>
                  <a:cubicBezTo>
                    <a:pt x="396" y="28898"/>
                    <a:pt x="1347" y="22718"/>
                    <a:pt x="4278" y="17410"/>
                  </a:cubicBezTo>
                  <a:cubicBezTo>
                    <a:pt x="9587" y="7666"/>
                    <a:pt x="19490" y="1248"/>
                    <a:pt x="30581" y="535"/>
                  </a:cubicBezTo>
                  <a:cubicBezTo>
                    <a:pt x="31234" y="495"/>
                    <a:pt x="31887" y="476"/>
                    <a:pt x="32539" y="476"/>
                  </a:cubicBezTo>
                  <a:close/>
                  <a:moveTo>
                    <a:pt x="32640" y="1"/>
                  </a:moveTo>
                  <a:cubicBezTo>
                    <a:pt x="31981" y="1"/>
                    <a:pt x="31321" y="20"/>
                    <a:pt x="30660" y="60"/>
                  </a:cubicBezTo>
                  <a:cubicBezTo>
                    <a:pt x="19410" y="773"/>
                    <a:pt x="9270" y="7269"/>
                    <a:pt x="3962" y="17252"/>
                  </a:cubicBezTo>
                  <a:cubicBezTo>
                    <a:pt x="951" y="22639"/>
                    <a:pt x="0" y="28898"/>
                    <a:pt x="1189" y="34998"/>
                  </a:cubicBezTo>
                  <a:cubicBezTo>
                    <a:pt x="2060" y="38959"/>
                    <a:pt x="4120" y="42604"/>
                    <a:pt x="7131" y="45377"/>
                  </a:cubicBezTo>
                  <a:cubicBezTo>
                    <a:pt x="11963" y="49892"/>
                    <a:pt x="17667" y="53378"/>
                    <a:pt x="23292" y="56785"/>
                  </a:cubicBezTo>
                  <a:lnTo>
                    <a:pt x="23451" y="56864"/>
                  </a:lnTo>
                  <a:cubicBezTo>
                    <a:pt x="28204" y="59796"/>
                    <a:pt x="33196" y="62410"/>
                    <a:pt x="38345" y="64707"/>
                  </a:cubicBezTo>
                  <a:cubicBezTo>
                    <a:pt x="41435" y="65975"/>
                    <a:pt x="44604" y="67163"/>
                    <a:pt x="47852" y="68035"/>
                  </a:cubicBezTo>
                  <a:cubicBezTo>
                    <a:pt x="52959" y="69449"/>
                    <a:pt x="58035" y="70148"/>
                    <a:pt x="62903" y="70148"/>
                  </a:cubicBezTo>
                  <a:cubicBezTo>
                    <a:pt x="71401" y="70148"/>
                    <a:pt x="79267" y="68017"/>
                    <a:pt x="85563" y="63836"/>
                  </a:cubicBezTo>
                  <a:cubicBezTo>
                    <a:pt x="94199" y="58132"/>
                    <a:pt x="99745" y="48783"/>
                    <a:pt x="100458" y="38484"/>
                  </a:cubicBezTo>
                  <a:cubicBezTo>
                    <a:pt x="101012" y="28106"/>
                    <a:pt x="96021" y="18202"/>
                    <a:pt x="87306" y="12419"/>
                  </a:cubicBezTo>
                  <a:cubicBezTo>
                    <a:pt x="80810" y="8299"/>
                    <a:pt x="72966" y="7111"/>
                    <a:pt x="65361" y="6002"/>
                  </a:cubicBezTo>
                  <a:cubicBezTo>
                    <a:pt x="62746" y="5606"/>
                    <a:pt x="60053" y="5210"/>
                    <a:pt x="57438" y="4655"/>
                  </a:cubicBezTo>
                  <a:cubicBezTo>
                    <a:pt x="54903" y="4180"/>
                    <a:pt x="52289" y="3467"/>
                    <a:pt x="49754" y="2833"/>
                  </a:cubicBezTo>
                  <a:cubicBezTo>
                    <a:pt x="44203" y="1481"/>
                    <a:pt x="38460" y="1"/>
                    <a:pt x="3264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28;p51">
              <a:extLst>
                <a:ext uri="{FF2B5EF4-FFF2-40B4-BE49-F238E27FC236}">
                  <a16:creationId xmlns="" xmlns:a16="http://schemas.microsoft.com/office/drawing/2014/main" id="{D2DC9D58-9C0E-BD8C-E310-C820C60D6432}"/>
                </a:ext>
              </a:extLst>
            </p:cNvPr>
            <p:cNvSpPr/>
            <p:nvPr/>
          </p:nvSpPr>
          <p:spPr>
            <a:xfrm>
              <a:off x="3353450" y="2384000"/>
              <a:ext cx="2145050" cy="1492450"/>
            </a:xfrm>
            <a:custGeom>
              <a:avLst/>
              <a:gdLst/>
              <a:ahLst/>
              <a:cxnLst/>
              <a:rect l="l" t="t" r="r" b="b"/>
              <a:pathLst>
                <a:path w="85802" h="59698" extrusionOk="0">
                  <a:moveTo>
                    <a:pt x="27618" y="475"/>
                  </a:moveTo>
                  <a:cubicBezTo>
                    <a:pt x="32500" y="475"/>
                    <a:pt x="37421" y="1751"/>
                    <a:pt x="42148" y="2897"/>
                  </a:cubicBezTo>
                  <a:cubicBezTo>
                    <a:pt x="44287" y="3452"/>
                    <a:pt x="46506" y="4006"/>
                    <a:pt x="48724" y="4481"/>
                  </a:cubicBezTo>
                  <a:cubicBezTo>
                    <a:pt x="50942" y="4878"/>
                    <a:pt x="53240" y="5194"/>
                    <a:pt x="55458" y="5591"/>
                  </a:cubicBezTo>
                  <a:cubicBezTo>
                    <a:pt x="60529" y="6304"/>
                    <a:pt x="65678" y="7096"/>
                    <a:pt x="70273" y="9076"/>
                  </a:cubicBezTo>
                  <a:lnTo>
                    <a:pt x="70352" y="9076"/>
                  </a:lnTo>
                  <a:cubicBezTo>
                    <a:pt x="71620" y="9631"/>
                    <a:pt x="72888" y="10265"/>
                    <a:pt x="73997" y="10978"/>
                  </a:cubicBezTo>
                  <a:cubicBezTo>
                    <a:pt x="81206" y="15811"/>
                    <a:pt x="85405" y="24050"/>
                    <a:pt x="84930" y="32686"/>
                  </a:cubicBezTo>
                  <a:cubicBezTo>
                    <a:pt x="84296" y="41321"/>
                    <a:pt x="79780" y="49164"/>
                    <a:pt x="72491" y="53918"/>
                  </a:cubicBezTo>
                  <a:cubicBezTo>
                    <a:pt x="67199" y="57396"/>
                    <a:pt x="60592" y="59206"/>
                    <a:pt x="53445" y="59206"/>
                  </a:cubicBezTo>
                  <a:cubicBezTo>
                    <a:pt x="49359" y="59206"/>
                    <a:pt x="45096" y="58614"/>
                    <a:pt x="40802" y="57404"/>
                  </a:cubicBezTo>
                  <a:cubicBezTo>
                    <a:pt x="34543" y="55661"/>
                    <a:pt x="27967" y="52650"/>
                    <a:pt x="20282" y="47976"/>
                  </a:cubicBezTo>
                  <a:lnTo>
                    <a:pt x="20124" y="47897"/>
                  </a:lnTo>
                  <a:cubicBezTo>
                    <a:pt x="15370" y="45045"/>
                    <a:pt x="10538" y="42113"/>
                    <a:pt x="6497" y="38311"/>
                  </a:cubicBezTo>
                  <a:cubicBezTo>
                    <a:pt x="3962" y="36013"/>
                    <a:pt x="2219" y="33002"/>
                    <a:pt x="1506" y="29675"/>
                  </a:cubicBezTo>
                  <a:cubicBezTo>
                    <a:pt x="476" y="24605"/>
                    <a:pt x="1268" y="19376"/>
                    <a:pt x="3724" y="14860"/>
                  </a:cubicBezTo>
                  <a:cubicBezTo>
                    <a:pt x="8161" y="6541"/>
                    <a:pt x="16638" y="1154"/>
                    <a:pt x="26066" y="520"/>
                  </a:cubicBezTo>
                  <a:cubicBezTo>
                    <a:pt x="26582" y="490"/>
                    <a:pt x="27100" y="475"/>
                    <a:pt x="27618" y="475"/>
                  </a:cubicBezTo>
                  <a:close/>
                  <a:moveTo>
                    <a:pt x="27659" y="0"/>
                  </a:moveTo>
                  <a:cubicBezTo>
                    <a:pt x="27129" y="0"/>
                    <a:pt x="26598" y="14"/>
                    <a:pt x="26066" y="45"/>
                  </a:cubicBezTo>
                  <a:cubicBezTo>
                    <a:pt x="16479" y="679"/>
                    <a:pt x="7923" y="6224"/>
                    <a:pt x="3328" y="14701"/>
                  </a:cubicBezTo>
                  <a:cubicBezTo>
                    <a:pt x="793" y="19297"/>
                    <a:pt x="1" y="24605"/>
                    <a:pt x="1031" y="29754"/>
                  </a:cubicBezTo>
                  <a:cubicBezTo>
                    <a:pt x="1744" y="33161"/>
                    <a:pt x="3566" y="36251"/>
                    <a:pt x="6101" y="38627"/>
                  </a:cubicBezTo>
                  <a:cubicBezTo>
                    <a:pt x="10221" y="42509"/>
                    <a:pt x="15133" y="45441"/>
                    <a:pt x="19807" y="48293"/>
                  </a:cubicBezTo>
                  <a:lnTo>
                    <a:pt x="19965" y="48451"/>
                  </a:lnTo>
                  <a:cubicBezTo>
                    <a:pt x="24085" y="50907"/>
                    <a:pt x="28284" y="53126"/>
                    <a:pt x="32641" y="55027"/>
                  </a:cubicBezTo>
                  <a:cubicBezTo>
                    <a:pt x="35256" y="56136"/>
                    <a:pt x="37949" y="57087"/>
                    <a:pt x="40722" y="57879"/>
                  </a:cubicBezTo>
                  <a:cubicBezTo>
                    <a:pt x="45095" y="59095"/>
                    <a:pt x="49425" y="59698"/>
                    <a:pt x="53574" y="59698"/>
                  </a:cubicBezTo>
                  <a:cubicBezTo>
                    <a:pt x="60776" y="59698"/>
                    <a:pt x="67430" y="57883"/>
                    <a:pt x="72808" y="54314"/>
                  </a:cubicBezTo>
                  <a:cubicBezTo>
                    <a:pt x="80097" y="49481"/>
                    <a:pt x="84771" y="41480"/>
                    <a:pt x="85405" y="32765"/>
                  </a:cubicBezTo>
                  <a:cubicBezTo>
                    <a:pt x="85801" y="23892"/>
                    <a:pt x="81602" y="15494"/>
                    <a:pt x="74234" y="10582"/>
                  </a:cubicBezTo>
                  <a:cubicBezTo>
                    <a:pt x="68689" y="7096"/>
                    <a:pt x="62034" y="6066"/>
                    <a:pt x="55537" y="5115"/>
                  </a:cubicBezTo>
                  <a:cubicBezTo>
                    <a:pt x="53319" y="4798"/>
                    <a:pt x="51022" y="4402"/>
                    <a:pt x="48882" y="4006"/>
                  </a:cubicBezTo>
                  <a:cubicBezTo>
                    <a:pt x="46664" y="3531"/>
                    <a:pt x="44446" y="2976"/>
                    <a:pt x="42307" y="2422"/>
                  </a:cubicBezTo>
                  <a:cubicBezTo>
                    <a:pt x="37580" y="1276"/>
                    <a:pt x="32658" y="0"/>
                    <a:pt x="276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29;p51">
              <a:extLst>
                <a:ext uri="{FF2B5EF4-FFF2-40B4-BE49-F238E27FC236}">
                  <a16:creationId xmlns="" xmlns:a16="http://schemas.microsoft.com/office/drawing/2014/main" id="{B457A4B1-6339-8708-36ED-B1E588BB8D62}"/>
                </a:ext>
              </a:extLst>
            </p:cNvPr>
            <p:cNvSpPr/>
            <p:nvPr/>
          </p:nvSpPr>
          <p:spPr>
            <a:xfrm>
              <a:off x="3490125" y="2473475"/>
              <a:ext cx="1873675" cy="1304075"/>
            </a:xfrm>
            <a:custGeom>
              <a:avLst/>
              <a:gdLst/>
              <a:ahLst/>
              <a:cxnLst/>
              <a:rect l="l" t="t" r="r" b="b"/>
              <a:pathLst>
                <a:path w="74947" h="52163" extrusionOk="0">
                  <a:moveTo>
                    <a:pt x="24063" y="476"/>
                  </a:moveTo>
                  <a:cubicBezTo>
                    <a:pt x="28400" y="476"/>
                    <a:pt x="32725" y="1554"/>
                    <a:pt x="36919" y="2566"/>
                  </a:cubicBezTo>
                  <a:cubicBezTo>
                    <a:pt x="38741" y="3042"/>
                    <a:pt x="40722" y="3517"/>
                    <a:pt x="42623" y="3913"/>
                  </a:cubicBezTo>
                  <a:cubicBezTo>
                    <a:pt x="44525" y="4309"/>
                    <a:pt x="46584" y="4626"/>
                    <a:pt x="48486" y="4943"/>
                  </a:cubicBezTo>
                  <a:cubicBezTo>
                    <a:pt x="52843" y="5577"/>
                    <a:pt x="57359" y="6211"/>
                    <a:pt x="61400" y="7953"/>
                  </a:cubicBezTo>
                  <a:cubicBezTo>
                    <a:pt x="62509" y="8429"/>
                    <a:pt x="63539" y="8983"/>
                    <a:pt x="64569" y="9617"/>
                  </a:cubicBezTo>
                  <a:cubicBezTo>
                    <a:pt x="70827" y="13816"/>
                    <a:pt x="74472" y="20946"/>
                    <a:pt x="74155" y="28552"/>
                  </a:cubicBezTo>
                  <a:cubicBezTo>
                    <a:pt x="73600" y="36078"/>
                    <a:pt x="69560" y="42892"/>
                    <a:pt x="63301" y="47011"/>
                  </a:cubicBezTo>
                  <a:cubicBezTo>
                    <a:pt x="58665" y="50085"/>
                    <a:pt x="52908" y="51653"/>
                    <a:pt x="46681" y="51653"/>
                  </a:cubicBezTo>
                  <a:cubicBezTo>
                    <a:pt x="43117" y="51653"/>
                    <a:pt x="39400" y="51139"/>
                    <a:pt x="35651" y="50101"/>
                  </a:cubicBezTo>
                  <a:cubicBezTo>
                    <a:pt x="29393" y="48200"/>
                    <a:pt x="23292" y="45427"/>
                    <a:pt x="17747" y="41862"/>
                  </a:cubicBezTo>
                  <a:lnTo>
                    <a:pt x="17588" y="41783"/>
                  </a:lnTo>
                  <a:cubicBezTo>
                    <a:pt x="13548" y="39327"/>
                    <a:pt x="9269" y="36712"/>
                    <a:pt x="5704" y="33385"/>
                  </a:cubicBezTo>
                  <a:cubicBezTo>
                    <a:pt x="3565" y="31404"/>
                    <a:pt x="2060" y="28790"/>
                    <a:pt x="1426" y="25858"/>
                  </a:cubicBezTo>
                  <a:cubicBezTo>
                    <a:pt x="555" y="21501"/>
                    <a:pt x="1189" y="16906"/>
                    <a:pt x="3407" y="13024"/>
                  </a:cubicBezTo>
                  <a:cubicBezTo>
                    <a:pt x="7289" y="5735"/>
                    <a:pt x="14657" y="1061"/>
                    <a:pt x="22817" y="506"/>
                  </a:cubicBezTo>
                  <a:cubicBezTo>
                    <a:pt x="23232" y="486"/>
                    <a:pt x="23648" y="476"/>
                    <a:pt x="24063" y="476"/>
                  </a:cubicBezTo>
                  <a:close/>
                  <a:moveTo>
                    <a:pt x="24059" y="0"/>
                  </a:moveTo>
                  <a:cubicBezTo>
                    <a:pt x="23645" y="0"/>
                    <a:pt x="23231" y="10"/>
                    <a:pt x="22817" y="31"/>
                  </a:cubicBezTo>
                  <a:cubicBezTo>
                    <a:pt x="14419" y="586"/>
                    <a:pt x="6972" y="5418"/>
                    <a:pt x="3011" y="12786"/>
                  </a:cubicBezTo>
                  <a:cubicBezTo>
                    <a:pt x="713" y="16827"/>
                    <a:pt x="0" y="21501"/>
                    <a:pt x="872" y="26017"/>
                  </a:cubicBezTo>
                  <a:cubicBezTo>
                    <a:pt x="1585" y="29027"/>
                    <a:pt x="3090" y="31721"/>
                    <a:pt x="5387" y="33781"/>
                  </a:cubicBezTo>
                  <a:cubicBezTo>
                    <a:pt x="8953" y="37108"/>
                    <a:pt x="13231" y="39723"/>
                    <a:pt x="17350" y="42258"/>
                  </a:cubicBezTo>
                  <a:lnTo>
                    <a:pt x="17509" y="42337"/>
                  </a:lnTo>
                  <a:cubicBezTo>
                    <a:pt x="20995" y="44476"/>
                    <a:pt x="24718" y="46378"/>
                    <a:pt x="28521" y="48041"/>
                  </a:cubicBezTo>
                  <a:cubicBezTo>
                    <a:pt x="30819" y="49071"/>
                    <a:pt x="33116" y="49863"/>
                    <a:pt x="35493" y="50576"/>
                  </a:cubicBezTo>
                  <a:cubicBezTo>
                    <a:pt x="39293" y="51642"/>
                    <a:pt x="43052" y="52163"/>
                    <a:pt x="46654" y="52163"/>
                  </a:cubicBezTo>
                  <a:cubicBezTo>
                    <a:pt x="52965" y="52163"/>
                    <a:pt x="58798" y="50563"/>
                    <a:pt x="63539" y="47487"/>
                  </a:cubicBezTo>
                  <a:cubicBezTo>
                    <a:pt x="69956" y="43209"/>
                    <a:pt x="73996" y="36237"/>
                    <a:pt x="74551" y="28631"/>
                  </a:cubicBezTo>
                  <a:cubicBezTo>
                    <a:pt x="74947" y="20867"/>
                    <a:pt x="71223" y="13499"/>
                    <a:pt x="64806" y="9221"/>
                  </a:cubicBezTo>
                  <a:cubicBezTo>
                    <a:pt x="59973" y="6131"/>
                    <a:pt x="54111" y="5339"/>
                    <a:pt x="48486" y="4468"/>
                  </a:cubicBezTo>
                  <a:cubicBezTo>
                    <a:pt x="46584" y="4151"/>
                    <a:pt x="44604" y="3834"/>
                    <a:pt x="42623" y="3438"/>
                  </a:cubicBezTo>
                  <a:cubicBezTo>
                    <a:pt x="40722" y="3121"/>
                    <a:pt x="38820" y="2645"/>
                    <a:pt x="36919" y="2170"/>
                  </a:cubicBezTo>
                  <a:cubicBezTo>
                    <a:pt x="32724" y="1085"/>
                    <a:pt x="28398" y="0"/>
                    <a:pt x="24059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30;p51">
              <a:extLst>
                <a:ext uri="{FF2B5EF4-FFF2-40B4-BE49-F238E27FC236}">
                  <a16:creationId xmlns="" xmlns:a16="http://schemas.microsoft.com/office/drawing/2014/main" id="{143A31C6-DE15-5422-B87B-91638191EF26}"/>
                </a:ext>
              </a:extLst>
            </p:cNvPr>
            <p:cNvSpPr/>
            <p:nvPr/>
          </p:nvSpPr>
          <p:spPr>
            <a:xfrm>
              <a:off x="3626775" y="2564475"/>
              <a:ext cx="1600375" cy="1113825"/>
            </a:xfrm>
            <a:custGeom>
              <a:avLst/>
              <a:gdLst/>
              <a:ahLst/>
              <a:cxnLst/>
              <a:rect l="l" t="t" r="r" b="b"/>
              <a:pathLst>
                <a:path w="64015" h="44553" extrusionOk="0">
                  <a:moveTo>
                    <a:pt x="20466" y="414"/>
                  </a:moveTo>
                  <a:cubicBezTo>
                    <a:pt x="24207" y="414"/>
                    <a:pt x="27937" y="1300"/>
                    <a:pt x="31532" y="2254"/>
                  </a:cubicBezTo>
                  <a:cubicBezTo>
                    <a:pt x="33117" y="2650"/>
                    <a:pt x="34780" y="3046"/>
                    <a:pt x="36365" y="3363"/>
                  </a:cubicBezTo>
                  <a:cubicBezTo>
                    <a:pt x="38029" y="3680"/>
                    <a:pt x="39772" y="3917"/>
                    <a:pt x="41435" y="4155"/>
                  </a:cubicBezTo>
                  <a:cubicBezTo>
                    <a:pt x="46189" y="4868"/>
                    <a:pt x="51101" y="5660"/>
                    <a:pt x="55141" y="8195"/>
                  </a:cubicBezTo>
                  <a:cubicBezTo>
                    <a:pt x="60529" y="11761"/>
                    <a:pt x="63618" y="17940"/>
                    <a:pt x="63222" y="24357"/>
                  </a:cubicBezTo>
                  <a:cubicBezTo>
                    <a:pt x="62826" y="30775"/>
                    <a:pt x="59419" y="36558"/>
                    <a:pt x="54032" y="40123"/>
                  </a:cubicBezTo>
                  <a:cubicBezTo>
                    <a:pt x="50084" y="42704"/>
                    <a:pt x="45167" y="44057"/>
                    <a:pt x="39837" y="44057"/>
                  </a:cubicBezTo>
                  <a:cubicBezTo>
                    <a:pt x="36823" y="44057"/>
                    <a:pt x="33678" y="43625"/>
                    <a:pt x="30502" y="42738"/>
                  </a:cubicBezTo>
                  <a:cubicBezTo>
                    <a:pt x="25115" y="41074"/>
                    <a:pt x="19965" y="38697"/>
                    <a:pt x="15212" y="35687"/>
                  </a:cubicBezTo>
                  <a:lnTo>
                    <a:pt x="15053" y="35607"/>
                  </a:lnTo>
                  <a:cubicBezTo>
                    <a:pt x="11488" y="33627"/>
                    <a:pt x="8082" y="31171"/>
                    <a:pt x="4913" y="28477"/>
                  </a:cubicBezTo>
                  <a:cubicBezTo>
                    <a:pt x="3090" y="26734"/>
                    <a:pt x="1823" y="24516"/>
                    <a:pt x="1268" y="22060"/>
                  </a:cubicBezTo>
                  <a:cubicBezTo>
                    <a:pt x="476" y="18336"/>
                    <a:pt x="1110" y="14454"/>
                    <a:pt x="2932" y="11127"/>
                  </a:cubicBezTo>
                  <a:cubicBezTo>
                    <a:pt x="6259" y="4947"/>
                    <a:pt x="12518" y="907"/>
                    <a:pt x="19569" y="431"/>
                  </a:cubicBezTo>
                  <a:cubicBezTo>
                    <a:pt x="19868" y="420"/>
                    <a:pt x="20167" y="414"/>
                    <a:pt x="20466" y="414"/>
                  </a:cubicBezTo>
                  <a:close/>
                  <a:moveTo>
                    <a:pt x="20709" y="1"/>
                  </a:moveTo>
                  <a:cubicBezTo>
                    <a:pt x="20303" y="1"/>
                    <a:pt x="19896" y="12"/>
                    <a:pt x="19490" y="35"/>
                  </a:cubicBezTo>
                  <a:cubicBezTo>
                    <a:pt x="12360" y="511"/>
                    <a:pt x="5943" y="4630"/>
                    <a:pt x="2536" y="10968"/>
                  </a:cubicBezTo>
                  <a:cubicBezTo>
                    <a:pt x="634" y="14375"/>
                    <a:pt x="1" y="18336"/>
                    <a:pt x="793" y="22139"/>
                  </a:cubicBezTo>
                  <a:cubicBezTo>
                    <a:pt x="1348" y="24674"/>
                    <a:pt x="2694" y="27051"/>
                    <a:pt x="4596" y="28794"/>
                  </a:cubicBezTo>
                  <a:cubicBezTo>
                    <a:pt x="7765" y="31567"/>
                    <a:pt x="11171" y="33944"/>
                    <a:pt x="14816" y="36003"/>
                  </a:cubicBezTo>
                  <a:lnTo>
                    <a:pt x="14974" y="36083"/>
                  </a:lnTo>
                  <a:cubicBezTo>
                    <a:pt x="17985" y="37984"/>
                    <a:pt x="21154" y="39648"/>
                    <a:pt x="24402" y="40995"/>
                  </a:cubicBezTo>
                  <a:cubicBezTo>
                    <a:pt x="26303" y="41866"/>
                    <a:pt x="28284" y="42658"/>
                    <a:pt x="30344" y="43213"/>
                  </a:cubicBezTo>
                  <a:cubicBezTo>
                    <a:pt x="33584" y="44110"/>
                    <a:pt x="36802" y="44552"/>
                    <a:pt x="39892" y="44552"/>
                  </a:cubicBezTo>
                  <a:cubicBezTo>
                    <a:pt x="45264" y="44552"/>
                    <a:pt x="50246" y="43214"/>
                    <a:pt x="54270" y="40599"/>
                  </a:cubicBezTo>
                  <a:cubicBezTo>
                    <a:pt x="59736" y="36954"/>
                    <a:pt x="63222" y="31012"/>
                    <a:pt x="63698" y="24437"/>
                  </a:cubicBezTo>
                  <a:cubicBezTo>
                    <a:pt x="64014" y="17861"/>
                    <a:pt x="60845" y="11523"/>
                    <a:pt x="55379" y="7879"/>
                  </a:cubicBezTo>
                  <a:cubicBezTo>
                    <a:pt x="51259" y="5264"/>
                    <a:pt x="46268" y="4472"/>
                    <a:pt x="41435" y="3759"/>
                  </a:cubicBezTo>
                  <a:cubicBezTo>
                    <a:pt x="39851" y="3521"/>
                    <a:pt x="38108" y="3284"/>
                    <a:pt x="36523" y="2967"/>
                  </a:cubicBezTo>
                  <a:cubicBezTo>
                    <a:pt x="34860" y="2650"/>
                    <a:pt x="33196" y="2174"/>
                    <a:pt x="31611" y="1857"/>
                  </a:cubicBezTo>
                  <a:cubicBezTo>
                    <a:pt x="28112" y="929"/>
                    <a:pt x="24420" y="1"/>
                    <a:pt x="20709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31;p51">
              <a:extLst>
                <a:ext uri="{FF2B5EF4-FFF2-40B4-BE49-F238E27FC236}">
                  <a16:creationId xmlns="" xmlns:a16="http://schemas.microsoft.com/office/drawing/2014/main" id="{10A66C2A-5D29-7D5D-8829-237E261F7ACC}"/>
                </a:ext>
              </a:extLst>
            </p:cNvPr>
            <p:cNvSpPr/>
            <p:nvPr/>
          </p:nvSpPr>
          <p:spPr>
            <a:xfrm>
              <a:off x="3755525" y="2646050"/>
              <a:ext cx="1348825" cy="938600"/>
            </a:xfrm>
            <a:custGeom>
              <a:avLst/>
              <a:gdLst/>
              <a:ahLst/>
              <a:cxnLst/>
              <a:rect l="l" t="t" r="r" b="b"/>
              <a:pathLst>
                <a:path w="53953" h="37544" extrusionOk="0">
                  <a:moveTo>
                    <a:pt x="17566" y="456"/>
                  </a:moveTo>
                  <a:cubicBezTo>
                    <a:pt x="20582" y="456"/>
                    <a:pt x="23584" y="1220"/>
                    <a:pt x="26461" y="1922"/>
                  </a:cubicBezTo>
                  <a:cubicBezTo>
                    <a:pt x="27808" y="2318"/>
                    <a:pt x="29234" y="2635"/>
                    <a:pt x="30581" y="2952"/>
                  </a:cubicBezTo>
                  <a:cubicBezTo>
                    <a:pt x="32007" y="3190"/>
                    <a:pt x="33433" y="3427"/>
                    <a:pt x="34859" y="3665"/>
                  </a:cubicBezTo>
                  <a:cubicBezTo>
                    <a:pt x="38028" y="3982"/>
                    <a:pt x="41118" y="4695"/>
                    <a:pt x="44129" y="5804"/>
                  </a:cubicBezTo>
                  <a:cubicBezTo>
                    <a:pt x="44842" y="6121"/>
                    <a:pt x="45634" y="6517"/>
                    <a:pt x="46347" y="6992"/>
                  </a:cubicBezTo>
                  <a:cubicBezTo>
                    <a:pt x="50863" y="10003"/>
                    <a:pt x="53477" y="15153"/>
                    <a:pt x="53160" y="20540"/>
                  </a:cubicBezTo>
                  <a:cubicBezTo>
                    <a:pt x="52764" y="25927"/>
                    <a:pt x="49991" y="30839"/>
                    <a:pt x="45475" y="33770"/>
                  </a:cubicBezTo>
                  <a:cubicBezTo>
                    <a:pt x="42133" y="35948"/>
                    <a:pt x="37982" y="37057"/>
                    <a:pt x="33498" y="37057"/>
                  </a:cubicBezTo>
                  <a:cubicBezTo>
                    <a:pt x="30966" y="37057"/>
                    <a:pt x="28328" y="36703"/>
                    <a:pt x="25669" y="35989"/>
                  </a:cubicBezTo>
                  <a:cubicBezTo>
                    <a:pt x="21153" y="34563"/>
                    <a:pt x="16796" y="32582"/>
                    <a:pt x="12756" y="30047"/>
                  </a:cubicBezTo>
                  <a:lnTo>
                    <a:pt x="12676" y="29968"/>
                  </a:lnTo>
                  <a:cubicBezTo>
                    <a:pt x="9666" y="28225"/>
                    <a:pt x="6734" y="26244"/>
                    <a:pt x="4120" y="23946"/>
                  </a:cubicBezTo>
                  <a:cubicBezTo>
                    <a:pt x="2615" y="22520"/>
                    <a:pt x="1506" y="20619"/>
                    <a:pt x="1030" y="18559"/>
                  </a:cubicBezTo>
                  <a:cubicBezTo>
                    <a:pt x="396" y="15469"/>
                    <a:pt x="951" y="12142"/>
                    <a:pt x="2536" y="9369"/>
                  </a:cubicBezTo>
                  <a:cubicBezTo>
                    <a:pt x="5308" y="4219"/>
                    <a:pt x="10537" y="813"/>
                    <a:pt x="16400" y="496"/>
                  </a:cubicBezTo>
                  <a:cubicBezTo>
                    <a:pt x="16789" y="469"/>
                    <a:pt x="17177" y="456"/>
                    <a:pt x="17566" y="456"/>
                  </a:cubicBezTo>
                  <a:close/>
                  <a:moveTo>
                    <a:pt x="17307" y="0"/>
                  </a:moveTo>
                  <a:cubicBezTo>
                    <a:pt x="17005" y="0"/>
                    <a:pt x="16702" y="7"/>
                    <a:pt x="16400" y="21"/>
                  </a:cubicBezTo>
                  <a:cubicBezTo>
                    <a:pt x="10379" y="417"/>
                    <a:pt x="4991" y="3903"/>
                    <a:pt x="2060" y="9211"/>
                  </a:cubicBezTo>
                  <a:cubicBezTo>
                    <a:pt x="476" y="12142"/>
                    <a:pt x="0" y="15469"/>
                    <a:pt x="634" y="18718"/>
                  </a:cubicBezTo>
                  <a:cubicBezTo>
                    <a:pt x="1109" y="20857"/>
                    <a:pt x="2219" y="22837"/>
                    <a:pt x="3803" y="24343"/>
                  </a:cubicBezTo>
                  <a:cubicBezTo>
                    <a:pt x="6497" y="26640"/>
                    <a:pt x="9349" y="28700"/>
                    <a:pt x="12439" y="30443"/>
                  </a:cubicBezTo>
                  <a:lnTo>
                    <a:pt x="12518" y="30522"/>
                  </a:lnTo>
                  <a:cubicBezTo>
                    <a:pt x="15132" y="32027"/>
                    <a:pt x="17747" y="33453"/>
                    <a:pt x="20440" y="34642"/>
                  </a:cubicBezTo>
                  <a:cubicBezTo>
                    <a:pt x="22104" y="35355"/>
                    <a:pt x="23847" y="35909"/>
                    <a:pt x="25511" y="36385"/>
                  </a:cubicBezTo>
                  <a:cubicBezTo>
                    <a:pt x="28250" y="37163"/>
                    <a:pt x="30969" y="37543"/>
                    <a:pt x="33574" y="37543"/>
                  </a:cubicBezTo>
                  <a:cubicBezTo>
                    <a:pt x="38128" y="37543"/>
                    <a:pt x="42337" y="36384"/>
                    <a:pt x="45713" y="34167"/>
                  </a:cubicBezTo>
                  <a:cubicBezTo>
                    <a:pt x="50308" y="31077"/>
                    <a:pt x="53239" y="26086"/>
                    <a:pt x="53636" y="20540"/>
                  </a:cubicBezTo>
                  <a:cubicBezTo>
                    <a:pt x="53953" y="14994"/>
                    <a:pt x="51259" y="9765"/>
                    <a:pt x="46664" y="6675"/>
                  </a:cubicBezTo>
                  <a:cubicBezTo>
                    <a:pt x="43178" y="4457"/>
                    <a:pt x="38979" y="3823"/>
                    <a:pt x="34939" y="3190"/>
                  </a:cubicBezTo>
                  <a:cubicBezTo>
                    <a:pt x="33512" y="3031"/>
                    <a:pt x="32086" y="2793"/>
                    <a:pt x="30740" y="2477"/>
                  </a:cubicBezTo>
                  <a:cubicBezTo>
                    <a:pt x="29314" y="2239"/>
                    <a:pt x="27967" y="1843"/>
                    <a:pt x="26620" y="1526"/>
                  </a:cubicBezTo>
                  <a:cubicBezTo>
                    <a:pt x="23654" y="730"/>
                    <a:pt x="20489" y="0"/>
                    <a:pt x="17307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32;p51">
              <a:extLst>
                <a:ext uri="{FF2B5EF4-FFF2-40B4-BE49-F238E27FC236}">
                  <a16:creationId xmlns="" xmlns:a16="http://schemas.microsoft.com/office/drawing/2014/main" id="{B35C51A9-1C19-40B5-63E5-A432113AD9E6}"/>
                </a:ext>
              </a:extLst>
            </p:cNvPr>
            <p:cNvSpPr/>
            <p:nvPr/>
          </p:nvSpPr>
          <p:spPr>
            <a:xfrm>
              <a:off x="3880300" y="2727750"/>
              <a:ext cx="1099275" cy="765450"/>
            </a:xfrm>
            <a:custGeom>
              <a:avLst/>
              <a:gdLst/>
              <a:ahLst/>
              <a:cxnLst/>
              <a:rect l="l" t="t" r="r" b="b"/>
              <a:pathLst>
                <a:path w="43971" h="30618" extrusionOk="0">
                  <a:moveTo>
                    <a:pt x="14160" y="545"/>
                  </a:moveTo>
                  <a:cubicBezTo>
                    <a:pt x="16691" y="545"/>
                    <a:pt x="19160" y="945"/>
                    <a:pt x="21629" y="1744"/>
                  </a:cubicBezTo>
                  <a:cubicBezTo>
                    <a:pt x="22738" y="1981"/>
                    <a:pt x="23847" y="2298"/>
                    <a:pt x="24956" y="2536"/>
                  </a:cubicBezTo>
                  <a:cubicBezTo>
                    <a:pt x="26066" y="2694"/>
                    <a:pt x="27254" y="2932"/>
                    <a:pt x="28363" y="3091"/>
                  </a:cubicBezTo>
                  <a:cubicBezTo>
                    <a:pt x="31611" y="3566"/>
                    <a:pt x="35018" y="4041"/>
                    <a:pt x="37791" y="5784"/>
                  </a:cubicBezTo>
                  <a:cubicBezTo>
                    <a:pt x="41356" y="8240"/>
                    <a:pt x="43495" y="12439"/>
                    <a:pt x="43257" y="16796"/>
                  </a:cubicBezTo>
                  <a:cubicBezTo>
                    <a:pt x="42940" y="21154"/>
                    <a:pt x="40643" y="25115"/>
                    <a:pt x="36999" y="27492"/>
                  </a:cubicBezTo>
                  <a:cubicBezTo>
                    <a:pt x="34339" y="29248"/>
                    <a:pt x="30981" y="30146"/>
                    <a:pt x="27367" y="30146"/>
                  </a:cubicBezTo>
                  <a:cubicBezTo>
                    <a:pt x="25274" y="30146"/>
                    <a:pt x="23095" y="29845"/>
                    <a:pt x="20916" y="29235"/>
                  </a:cubicBezTo>
                  <a:cubicBezTo>
                    <a:pt x="17272" y="28126"/>
                    <a:pt x="13786" y="26541"/>
                    <a:pt x="10537" y="24481"/>
                  </a:cubicBezTo>
                  <a:lnTo>
                    <a:pt x="10458" y="24402"/>
                  </a:lnTo>
                  <a:cubicBezTo>
                    <a:pt x="8002" y="23055"/>
                    <a:pt x="5625" y="21392"/>
                    <a:pt x="3486" y="19490"/>
                  </a:cubicBezTo>
                  <a:cubicBezTo>
                    <a:pt x="2219" y="18381"/>
                    <a:pt x="1347" y="16876"/>
                    <a:pt x="1030" y="15212"/>
                  </a:cubicBezTo>
                  <a:cubicBezTo>
                    <a:pt x="555" y="12677"/>
                    <a:pt x="951" y="9983"/>
                    <a:pt x="2219" y="7765"/>
                  </a:cubicBezTo>
                  <a:cubicBezTo>
                    <a:pt x="4516" y="3566"/>
                    <a:pt x="8715" y="872"/>
                    <a:pt x="13469" y="555"/>
                  </a:cubicBezTo>
                  <a:cubicBezTo>
                    <a:pt x="13700" y="549"/>
                    <a:pt x="13930" y="545"/>
                    <a:pt x="14160" y="545"/>
                  </a:cubicBezTo>
                  <a:close/>
                  <a:moveTo>
                    <a:pt x="13390" y="1"/>
                  </a:moveTo>
                  <a:cubicBezTo>
                    <a:pt x="8478" y="318"/>
                    <a:pt x="4120" y="3170"/>
                    <a:pt x="1743" y="7527"/>
                  </a:cubicBezTo>
                  <a:cubicBezTo>
                    <a:pt x="476" y="9904"/>
                    <a:pt x="0" y="12677"/>
                    <a:pt x="555" y="15291"/>
                  </a:cubicBezTo>
                  <a:cubicBezTo>
                    <a:pt x="951" y="17034"/>
                    <a:pt x="1823" y="18619"/>
                    <a:pt x="3169" y="19886"/>
                  </a:cubicBezTo>
                  <a:cubicBezTo>
                    <a:pt x="5309" y="21788"/>
                    <a:pt x="7685" y="23451"/>
                    <a:pt x="10141" y="24798"/>
                  </a:cubicBezTo>
                  <a:lnTo>
                    <a:pt x="10300" y="24877"/>
                  </a:lnTo>
                  <a:cubicBezTo>
                    <a:pt x="12360" y="26145"/>
                    <a:pt x="14499" y="27254"/>
                    <a:pt x="16717" y="28205"/>
                  </a:cubicBezTo>
                  <a:cubicBezTo>
                    <a:pt x="18064" y="28839"/>
                    <a:pt x="19411" y="29314"/>
                    <a:pt x="20837" y="29710"/>
                  </a:cubicBezTo>
                  <a:cubicBezTo>
                    <a:pt x="23059" y="30316"/>
                    <a:pt x="25272" y="30618"/>
                    <a:pt x="27393" y="30618"/>
                  </a:cubicBezTo>
                  <a:cubicBezTo>
                    <a:pt x="31093" y="30618"/>
                    <a:pt x="34517" y="29701"/>
                    <a:pt x="37236" y="27888"/>
                  </a:cubicBezTo>
                  <a:cubicBezTo>
                    <a:pt x="41039" y="25353"/>
                    <a:pt x="43416" y="21312"/>
                    <a:pt x="43733" y="16796"/>
                  </a:cubicBezTo>
                  <a:cubicBezTo>
                    <a:pt x="43970" y="12201"/>
                    <a:pt x="41752" y="7923"/>
                    <a:pt x="38028" y="5388"/>
                  </a:cubicBezTo>
                  <a:cubicBezTo>
                    <a:pt x="35176" y="3566"/>
                    <a:pt x="31770" y="3091"/>
                    <a:pt x="28442" y="2615"/>
                  </a:cubicBezTo>
                  <a:cubicBezTo>
                    <a:pt x="27333" y="2378"/>
                    <a:pt x="26145" y="2219"/>
                    <a:pt x="25036" y="1981"/>
                  </a:cubicBezTo>
                  <a:cubicBezTo>
                    <a:pt x="23926" y="1823"/>
                    <a:pt x="22817" y="1506"/>
                    <a:pt x="21708" y="1268"/>
                  </a:cubicBezTo>
                  <a:cubicBezTo>
                    <a:pt x="19014" y="397"/>
                    <a:pt x="16242" y="1"/>
                    <a:pt x="1339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33;p51">
              <a:extLst>
                <a:ext uri="{FF2B5EF4-FFF2-40B4-BE49-F238E27FC236}">
                  <a16:creationId xmlns="" xmlns:a16="http://schemas.microsoft.com/office/drawing/2014/main" id="{AE429480-8469-0D87-A899-9C858DE01E25}"/>
                </a:ext>
              </a:extLst>
            </p:cNvPr>
            <p:cNvSpPr/>
            <p:nvPr/>
          </p:nvSpPr>
          <p:spPr>
            <a:xfrm>
              <a:off x="4248700" y="3496250"/>
              <a:ext cx="1964800" cy="837825"/>
            </a:xfrm>
            <a:custGeom>
              <a:avLst/>
              <a:gdLst/>
              <a:ahLst/>
              <a:cxnLst/>
              <a:rect l="l" t="t" r="r" b="b"/>
              <a:pathLst>
                <a:path w="78592" h="33513" extrusionOk="0">
                  <a:moveTo>
                    <a:pt x="43733" y="0"/>
                  </a:moveTo>
                  <a:cubicBezTo>
                    <a:pt x="40247" y="79"/>
                    <a:pt x="36919" y="1585"/>
                    <a:pt x="34463" y="4041"/>
                  </a:cubicBezTo>
                  <a:cubicBezTo>
                    <a:pt x="32086" y="6497"/>
                    <a:pt x="29947" y="9269"/>
                    <a:pt x="28125" y="12201"/>
                  </a:cubicBezTo>
                  <a:cubicBezTo>
                    <a:pt x="27095" y="13706"/>
                    <a:pt x="25828" y="15449"/>
                    <a:pt x="24005" y="15449"/>
                  </a:cubicBezTo>
                  <a:cubicBezTo>
                    <a:pt x="22500" y="15449"/>
                    <a:pt x="21233" y="14340"/>
                    <a:pt x="20044" y="13468"/>
                  </a:cubicBezTo>
                  <a:cubicBezTo>
                    <a:pt x="17767" y="11860"/>
                    <a:pt x="15220" y="11117"/>
                    <a:pt x="12725" y="11117"/>
                  </a:cubicBezTo>
                  <a:cubicBezTo>
                    <a:pt x="7235" y="11117"/>
                    <a:pt x="2001" y="14715"/>
                    <a:pt x="476" y="20599"/>
                  </a:cubicBezTo>
                  <a:cubicBezTo>
                    <a:pt x="0" y="22421"/>
                    <a:pt x="1426" y="24956"/>
                    <a:pt x="3011" y="25907"/>
                  </a:cubicBezTo>
                  <a:cubicBezTo>
                    <a:pt x="4675" y="26699"/>
                    <a:pt x="6418" y="27253"/>
                    <a:pt x="8319" y="27412"/>
                  </a:cubicBezTo>
                  <a:cubicBezTo>
                    <a:pt x="26858" y="30422"/>
                    <a:pt x="45792" y="32165"/>
                    <a:pt x="64569" y="33512"/>
                  </a:cubicBezTo>
                  <a:cubicBezTo>
                    <a:pt x="67896" y="31848"/>
                    <a:pt x="71224" y="30185"/>
                    <a:pt x="73917" y="27650"/>
                  </a:cubicBezTo>
                  <a:cubicBezTo>
                    <a:pt x="76611" y="25114"/>
                    <a:pt x="78591" y="21628"/>
                    <a:pt x="78354" y="17905"/>
                  </a:cubicBezTo>
                  <a:cubicBezTo>
                    <a:pt x="78116" y="14181"/>
                    <a:pt x="75185" y="10616"/>
                    <a:pt x="71540" y="10458"/>
                  </a:cubicBezTo>
                  <a:cubicBezTo>
                    <a:pt x="71488" y="10456"/>
                    <a:pt x="71436" y="10456"/>
                    <a:pt x="71383" y="10456"/>
                  </a:cubicBezTo>
                  <a:cubicBezTo>
                    <a:pt x="68123" y="10456"/>
                    <a:pt x="65316" y="12862"/>
                    <a:pt x="62509" y="14577"/>
                  </a:cubicBezTo>
                  <a:cubicBezTo>
                    <a:pt x="60898" y="15562"/>
                    <a:pt x="58857" y="16268"/>
                    <a:pt x="57000" y="16268"/>
                  </a:cubicBezTo>
                  <a:cubicBezTo>
                    <a:pt x="55570" y="16268"/>
                    <a:pt x="54249" y="15849"/>
                    <a:pt x="53319" y="14815"/>
                  </a:cubicBezTo>
                  <a:cubicBezTo>
                    <a:pt x="51259" y="12359"/>
                    <a:pt x="52526" y="8556"/>
                    <a:pt x="51655" y="5546"/>
                  </a:cubicBezTo>
                  <a:cubicBezTo>
                    <a:pt x="50784" y="2218"/>
                    <a:pt x="47218" y="0"/>
                    <a:pt x="43733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34;p51">
              <a:extLst>
                <a:ext uri="{FF2B5EF4-FFF2-40B4-BE49-F238E27FC236}">
                  <a16:creationId xmlns="" xmlns:a16="http://schemas.microsoft.com/office/drawing/2014/main" id="{863C924C-3BFE-3354-4EC2-33E1EC33ECE7}"/>
                </a:ext>
              </a:extLst>
            </p:cNvPr>
            <p:cNvSpPr/>
            <p:nvPr/>
          </p:nvSpPr>
          <p:spPr>
            <a:xfrm>
              <a:off x="1458000" y="3461750"/>
              <a:ext cx="1810300" cy="860425"/>
            </a:xfrm>
            <a:custGeom>
              <a:avLst/>
              <a:gdLst/>
              <a:ahLst/>
              <a:cxnLst/>
              <a:rect l="l" t="t" r="r" b="b"/>
              <a:pathLst>
                <a:path w="72412" h="34417" extrusionOk="0">
                  <a:moveTo>
                    <a:pt x="24607" y="0"/>
                  </a:moveTo>
                  <a:cubicBezTo>
                    <a:pt x="21265" y="0"/>
                    <a:pt x="17859" y="1600"/>
                    <a:pt x="16321" y="4549"/>
                  </a:cubicBezTo>
                  <a:cubicBezTo>
                    <a:pt x="14895" y="7322"/>
                    <a:pt x="14895" y="11125"/>
                    <a:pt x="12280" y="12788"/>
                  </a:cubicBezTo>
                  <a:cubicBezTo>
                    <a:pt x="10537" y="13818"/>
                    <a:pt x="8319" y="13501"/>
                    <a:pt x="6338" y="14056"/>
                  </a:cubicBezTo>
                  <a:cubicBezTo>
                    <a:pt x="2536" y="15086"/>
                    <a:pt x="317" y="19206"/>
                    <a:pt x="159" y="23088"/>
                  </a:cubicBezTo>
                  <a:cubicBezTo>
                    <a:pt x="0" y="26970"/>
                    <a:pt x="1585" y="30773"/>
                    <a:pt x="3011" y="34417"/>
                  </a:cubicBezTo>
                  <a:cubicBezTo>
                    <a:pt x="25590" y="31327"/>
                    <a:pt x="49674" y="28633"/>
                    <a:pt x="72412" y="26890"/>
                  </a:cubicBezTo>
                  <a:cubicBezTo>
                    <a:pt x="71968" y="19350"/>
                    <a:pt x="65697" y="13938"/>
                    <a:pt x="58745" y="13938"/>
                  </a:cubicBezTo>
                  <a:cubicBezTo>
                    <a:pt x="57004" y="13938"/>
                    <a:pt x="55222" y="14277"/>
                    <a:pt x="53477" y="15007"/>
                  </a:cubicBezTo>
                  <a:cubicBezTo>
                    <a:pt x="50996" y="16092"/>
                    <a:pt x="48742" y="17861"/>
                    <a:pt x="46047" y="17861"/>
                  </a:cubicBezTo>
                  <a:cubicBezTo>
                    <a:pt x="45989" y="17861"/>
                    <a:pt x="45930" y="17861"/>
                    <a:pt x="45872" y="17859"/>
                  </a:cubicBezTo>
                  <a:cubicBezTo>
                    <a:pt x="43495" y="17700"/>
                    <a:pt x="41356" y="16037"/>
                    <a:pt x="39930" y="14135"/>
                  </a:cubicBezTo>
                  <a:cubicBezTo>
                    <a:pt x="38504" y="12155"/>
                    <a:pt x="37632" y="9857"/>
                    <a:pt x="36365" y="7797"/>
                  </a:cubicBezTo>
                  <a:cubicBezTo>
                    <a:pt x="34226" y="4232"/>
                    <a:pt x="30977" y="1222"/>
                    <a:pt x="26937" y="271"/>
                  </a:cubicBezTo>
                  <a:cubicBezTo>
                    <a:pt x="26181" y="89"/>
                    <a:pt x="25395" y="0"/>
                    <a:pt x="24607" y="0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35;p51">
              <a:extLst>
                <a:ext uri="{FF2B5EF4-FFF2-40B4-BE49-F238E27FC236}">
                  <a16:creationId xmlns="" xmlns:a16="http://schemas.microsoft.com/office/drawing/2014/main" id="{F36CDAC4-4E7D-ECA1-FDB3-906CDF28135B}"/>
                </a:ext>
              </a:extLst>
            </p:cNvPr>
            <p:cNvSpPr/>
            <p:nvPr/>
          </p:nvSpPr>
          <p:spPr>
            <a:xfrm>
              <a:off x="1527325" y="4130050"/>
              <a:ext cx="4365325" cy="404050"/>
            </a:xfrm>
            <a:custGeom>
              <a:avLst/>
              <a:gdLst/>
              <a:ahLst/>
              <a:cxnLst/>
              <a:rect l="l" t="t" r="r" b="b"/>
              <a:pathLst>
                <a:path w="174613" h="16162" extrusionOk="0">
                  <a:moveTo>
                    <a:pt x="87306" y="0"/>
                  </a:moveTo>
                  <a:cubicBezTo>
                    <a:pt x="39137" y="0"/>
                    <a:pt x="0" y="3565"/>
                    <a:pt x="0" y="8081"/>
                  </a:cubicBezTo>
                  <a:cubicBezTo>
                    <a:pt x="0" y="12518"/>
                    <a:pt x="39137" y="16162"/>
                    <a:pt x="87306" y="16162"/>
                  </a:cubicBezTo>
                  <a:cubicBezTo>
                    <a:pt x="135554" y="16162"/>
                    <a:pt x="174612" y="12518"/>
                    <a:pt x="174612" y="8081"/>
                  </a:cubicBezTo>
                  <a:cubicBezTo>
                    <a:pt x="174612" y="3565"/>
                    <a:pt x="135554" y="0"/>
                    <a:pt x="87306" y="0"/>
                  </a:cubicBezTo>
                  <a:close/>
                </a:path>
              </a:pathLst>
            </a:custGeom>
            <a:solidFill>
              <a:srgbClr val="FFC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36;p51">
              <a:extLst>
                <a:ext uri="{FF2B5EF4-FFF2-40B4-BE49-F238E27FC236}">
                  <a16:creationId xmlns="" xmlns:a16="http://schemas.microsoft.com/office/drawing/2014/main" id="{B541D544-8CBD-6186-8BE1-C5FDF18516AD}"/>
                </a:ext>
              </a:extLst>
            </p:cNvPr>
            <p:cNvSpPr/>
            <p:nvPr/>
          </p:nvSpPr>
          <p:spPr>
            <a:xfrm>
              <a:off x="3420800" y="4023075"/>
              <a:ext cx="350600" cy="271375"/>
            </a:xfrm>
            <a:custGeom>
              <a:avLst/>
              <a:gdLst/>
              <a:ahLst/>
              <a:cxnLst/>
              <a:rect l="l" t="t" r="r" b="b"/>
              <a:pathLst>
                <a:path w="14024" h="10855" extrusionOk="0">
                  <a:moveTo>
                    <a:pt x="8081" y="1"/>
                  </a:moveTo>
                  <a:lnTo>
                    <a:pt x="0" y="3328"/>
                  </a:lnTo>
                  <a:lnTo>
                    <a:pt x="1506" y="10855"/>
                  </a:lnTo>
                  <a:lnTo>
                    <a:pt x="14023" y="8161"/>
                  </a:lnTo>
                  <a:cubicBezTo>
                    <a:pt x="13548" y="6180"/>
                    <a:pt x="8081" y="1"/>
                    <a:pt x="8081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37;p51">
              <a:extLst>
                <a:ext uri="{FF2B5EF4-FFF2-40B4-BE49-F238E27FC236}">
                  <a16:creationId xmlns="" xmlns:a16="http://schemas.microsoft.com/office/drawing/2014/main" id="{B119ACA7-7D48-2470-3DF2-0246A08977BA}"/>
                </a:ext>
              </a:extLst>
            </p:cNvPr>
            <p:cNvSpPr/>
            <p:nvPr/>
          </p:nvSpPr>
          <p:spPr>
            <a:xfrm>
              <a:off x="2553275" y="3990975"/>
              <a:ext cx="940825" cy="419200"/>
            </a:xfrm>
            <a:custGeom>
              <a:avLst/>
              <a:gdLst/>
              <a:ahLst/>
              <a:cxnLst/>
              <a:rect l="l" t="t" r="r" b="b"/>
              <a:pathLst>
                <a:path w="37633" h="16768" extrusionOk="0">
                  <a:moveTo>
                    <a:pt x="13460" y="1"/>
                  </a:moveTo>
                  <a:cubicBezTo>
                    <a:pt x="12196" y="1"/>
                    <a:pt x="10925" y="108"/>
                    <a:pt x="9666" y="334"/>
                  </a:cubicBezTo>
                  <a:cubicBezTo>
                    <a:pt x="4833" y="1047"/>
                    <a:pt x="1" y="3582"/>
                    <a:pt x="476" y="10000"/>
                  </a:cubicBezTo>
                  <a:cubicBezTo>
                    <a:pt x="793" y="14278"/>
                    <a:pt x="4517" y="16021"/>
                    <a:pt x="9032" y="16575"/>
                  </a:cubicBezTo>
                  <a:cubicBezTo>
                    <a:pt x="10149" y="16710"/>
                    <a:pt x="11314" y="16767"/>
                    <a:pt x="12484" y="16767"/>
                  </a:cubicBezTo>
                  <a:cubicBezTo>
                    <a:pt x="18869" y="16767"/>
                    <a:pt x="25432" y="15070"/>
                    <a:pt x="25432" y="15070"/>
                  </a:cubicBezTo>
                  <a:cubicBezTo>
                    <a:pt x="25432" y="15070"/>
                    <a:pt x="28522" y="15387"/>
                    <a:pt x="29948" y="15545"/>
                  </a:cubicBezTo>
                  <a:cubicBezTo>
                    <a:pt x="30065" y="15552"/>
                    <a:pt x="30181" y="15555"/>
                    <a:pt x="30298" y="15555"/>
                  </a:cubicBezTo>
                  <a:cubicBezTo>
                    <a:pt x="33171" y="15555"/>
                    <a:pt x="35768" y="13692"/>
                    <a:pt x="36682" y="10950"/>
                  </a:cubicBezTo>
                  <a:cubicBezTo>
                    <a:pt x="37633" y="7940"/>
                    <a:pt x="36682" y="4612"/>
                    <a:pt x="34305" y="2552"/>
                  </a:cubicBezTo>
                  <a:cubicBezTo>
                    <a:pt x="33671" y="2077"/>
                    <a:pt x="32958" y="1760"/>
                    <a:pt x="32166" y="1523"/>
                  </a:cubicBezTo>
                  <a:cubicBezTo>
                    <a:pt x="31688" y="1389"/>
                    <a:pt x="31168" y="1338"/>
                    <a:pt x="30627" y="1338"/>
                  </a:cubicBezTo>
                  <a:cubicBezTo>
                    <a:pt x="28927" y="1338"/>
                    <a:pt x="27014" y="1839"/>
                    <a:pt x="25511" y="1839"/>
                  </a:cubicBezTo>
                  <a:cubicBezTo>
                    <a:pt x="23293" y="1839"/>
                    <a:pt x="20995" y="1443"/>
                    <a:pt x="18856" y="651"/>
                  </a:cubicBezTo>
                  <a:cubicBezTo>
                    <a:pt x="17119" y="229"/>
                    <a:pt x="15298" y="1"/>
                    <a:pt x="1346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38;p51">
              <a:extLst>
                <a:ext uri="{FF2B5EF4-FFF2-40B4-BE49-F238E27FC236}">
                  <a16:creationId xmlns="" xmlns:a16="http://schemas.microsoft.com/office/drawing/2014/main" id="{021BBD63-1B94-7AB5-2536-E229508572FA}"/>
                </a:ext>
              </a:extLst>
            </p:cNvPr>
            <p:cNvSpPr/>
            <p:nvPr/>
          </p:nvSpPr>
          <p:spPr>
            <a:xfrm>
              <a:off x="2553275" y="3999325"/>
              <a:ext cx="243650" cy="406050"/>
            </a:xfrm>
            <a:custGeom>
              <a:avLst/>
              <a:gdLst/>
              <a:ahLst/>
              <a:cxnLst/>
              <a:rect l="l" t="t" r="r" b="b"/>
              <a:pathLst>
                <a:path w="9746" h="16242" extrusionOk="0">
                  <a:moveTo>
                    <a:pt x="9745" y="0"/>
                  </a:moveTo>
                  <a:cubicBezTo>
                    <a:pt x="4833" y="713"/>
                    <a:pt x="1" y="3248"/>
                    <a:pt x="476" y="9666"/>
                  </a:cubicBezTo>
                  <a:cubicBezTo>
                    <a:pt x="793" y="13944"/>
                    <a:pt x="4517" y="15687"/>
                    <a:pt x="9032" y="16241"/>
                  </a:cubicBezTo>
                  <a:cubicBezTo>
                    <a:pt x="7606" y="15211"/>
                    <a:pt x="6339" y="13944"/>
                    <a:pt x="5309" y="12518"/>
                  </a:cubicBezTo>
                  <a:cubicBezTo>
                    <a:pt x="3883" y="10696"/>
                    <a:pt x="3249" y="8319"/>
                    <a:pt x="3566" y="6021"/>
                  </a:cubicBezTo>
                  <a:cubicBezTo>
                    <a:pt x="4041" y="4041"/>
                    <a:pt x="5309" y="2298"/>
                    <a:pt x="7052" y="1189"/>
                  </a:cubicBezTo>
                  <a:cubicBezTo>
                    <a:pt x="7844" y="634"/>
                    <a:pt x="8795" y="238"/>
                    <a:pt x="9745" y="0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39;p51">
              <a:extLst>
                <a:ext uri="{FF2B5EF4-FFF2-40B4-BE49-F238E27FC236}">
                  <a16:creationId xmlns="" xmlns:a16="http://schemas.microsoft.com/office/drawing/2014/main" id="{C36F4494-E8B2-8F95-981B-B88AB6671375}"/>
                </a:ext>
              </a:extLst>
            </p:cNvPr>
            <p:cNvSpPr/>
            <p:nvPr/>
          </p:nvSpPr>
          <p:spPr>
            <a:xfrm>
              <a:off x="3171225" y="4098350"/>
              <a:ext cx="31725" cy="200075"/>
            </a:xfrm>
            <a:custGeom>
              <a:avLst/>
              <a:gdLst/>
              <a:ahLst/>
              <a:cxnLst/>
              <a:rect l="l" t="t" r="r" b="b"/>
              <a:pathLst>
                <a:path w="1269" h="8003" fill="none" extrusionOk="0">
                  <a:moveTo>
                    <a:pt x="1" y="0"/>
                  </a:moveTo>
                  <a:cubicBezTo>
                    <a:pt x="1189" y="2536"/>
                    <a:pt x="1269" y="5467"/>
                    <a:pt x="23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40;p51">
              <a:extLst>
                <a:ext uri="{FF2B5EF4-FFF2-40B4-BE49-F238E27FC236}">
                  <a16:creationId xmlns="" xmlns:a16="http://schemas.microsoft.com/office/drawing/2014/main" id="{B9988607-0279-F9F2-4280-193AAFD41CEF}"/>
                </a:ext>
              </a:extLst>
            </p:cNvPr>
            <p:cNvSpPr/>
            <p:nvPr/>
          </p:nvSpPr>
          <p:spPr>
            <a:xfrm>
              <a:off x="3095975" y="4098350"/>
              <a:ext cx="29725" cy="200075"/>
            </a:xfrm>
            <a:custGeom>
              <a:avLst/>
              <a:gdLst/>
              <a:ahLst/>
              <a:cxnLst/>
              <a:rect l="l" t="t" r="r" b="b"/>
              <a:pathLst>
                <a:path w="1189" h="8003" fill="none" extrusionOk="0">
                  <a:moveTo>
                    <a:pt x="0" y="0"/>
                  </a:moveTo>
                  <a:cubicBezTo>
                    <a:pt x="1189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41;p51">
              <a:extLst>
                <a:ext uri="{FF2B5EF4-FFF2-40B4-BE49-F238E27FC236}">
                  <a16:creationId xmlns="" xmlns:a16="http://schemas.microsoft.com/office/drawing/2014/main" id="{7859DFA1-FEC8-DC43-F162-450B00CAA93E}"/>
                </a:ext>
              </a:extLst>
            </p:cNvPr>
            <p:cNvSpPr/>
            <p:nvPr/>
          </p:nvSpPr>
          <p:spPr>
            <a:xfrm>
              <a:off x="3020700" y="4098350"/>
              <a:ext cx="29750" cy="200075"/>
            </a:xfrm>
            <a:custGeom>
              <a:avLst/>
              <a:gdLst/>
              <a:ahLst/>
              <a:cxnLst/>
              <a:rect l="l" t="t" r="r" b="b"/>
              <a:pathLst>
                <a:path w="1190" h="8003" fill="none" extrusionOk="0">
                  <a:moveTo>
                    <a:pt x="1" y="0"/>
                  </a:moveTo>
                  <a:cubicBezTo>
                    <a:pt x="1110" y="2536"/>
                    <a:pt x="1189" y="5467"/>
                    <a:pt x="159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42;p51">
              <a:extLst>
                <a:ext uri="{FF2B5EF4-FFF2-40B4-BE49-F238E27FC236}">
                  <a16:creationId xmlns="" xmlns:a16="http://schemas.microsoft.com/office/drawing/2014/main" id="{2C33F968-6D2F-0A3D-2E21-9EABFBB2982B}"/>
                </a:ext>
              </a:extLst>
            </p:cNvPr>
            <p:cNvSpPr/>
            <p:nvPr/>
          </p:nvSpPr>
          <p:spPr>
            <a:xfrm>
              <a:off x="2794925" y="3999325"/>
              <a:ext cx="83200" cy="413975"/>
            </a:xfrm>
            <a:custGeom>
              <a:avLst/>
              <a:gdLst/>
              <a:ahLst/>
              <a:cxnLst/>
              <a:rect l="l" t="t" r="r" b="b"/>
              <a:pathLst>
                <a:path w="3328" h="16559" fill="none" extrusionOk="0">
                  <a:moveTo>
                    <a:pt x="317" y="0"/>
                  </a:moveTo>
                  <a:cubicBezTo>
                    <a:pt x="3328" y="5150"/>
                    <a:pt x="3169" y="11488"/>
                    <a:pt x="0" y="16558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43;p51">
              <a:extLst>
                <a:ext uri="{FF2B5EF4-FFF2-40B4-BE49-F238E27FC236}">
                  <a16:creationId xmlns="" xmlns:a16="http://schemas.microsoft.com/office/drawing/2014/main" id="{1E026FBF-6A06-1A05-D9A7-79CCFF369DCB}"/>
                </a:ext>
              </a:extLst>
            </p:cNvPr>
            <p:cNvSpPr/>
            <p:nvPr/>
          </p:nvSpPr>
          <p:spPr>
            <a:xfrm>
              <a:off x="2336375" y="3283900"/>
              <a:ext cx="2692700" cy="919450"/>
            </a:xfrm>
            <a:custGeom>
              <a:avLst/>
              <a:gdLst/>
              <a:ahLst/>
              <a:cxnLst/>
              <a:rect l="l" t="t" r="r" b="b"/>
              <a:pathLst>
                <a:path w="107708" h="36778" extrusionOk="0">
                  <a:moveTo>
                    <a:pt x="15833" y="0"/>
                  </a:moveTo>
                  <a:cubicBezTo>
                    <a:pt x="12708" y="0"/>
                    <a:pt x="1" y="854"/>
                    <a:pt x="279" y="14753"/>
                  </a:cubicBezTo>
                  <a:cubicBezTo>
                    <a:pt x="596" y="30598"/>
                    <a:pt x="39178" y="36777"/>
                    <a:pt x="39178" y="36777"/>
                  </a:cubicBezTo>
                  <a:cubicBezTo>
                    <a:pt x="39178" y="36777"/>
                    <a:pt x="79979" y="35272"/>
                    <a:pt x="89882" y="31549"/>
                  </a:cubicBezTo>
                  <a:cubicBezTo>
                    <a:pt x="99706" y="27825"/>
                    <a:pt x="102241" y="22675"/>
                    <a:pt x="104935" y="17050"/>
                  </a:cubicBezTo>
                  <a:cubicBezTo>
                    <a:pt x="107708" y="11425"/>
                    <a:pt x="105490" y="2552"/>
                    <a:pt x="97013" y="651"/>
                  </a:cubicBezTo>
                  <a:cubicBezTo>
                    <a:pt x="95213" y="243"/>
                    <a:pt x="93323" y="83"/>
                    <a:pt x="91463" y="83"/>
                  </a:cubicBezTo>
                  <a:cubicBezTo>
                    <a:pt x="84643" y="83"/>
                    <a:pt x="78236" y="2235"/>
                    <a:pt x="78236" y="2235"/>
                  </a:cubicBezTo>
                  <a:cubicBezTo>
                    <a:pt x="72308" y="4926"/>
                    <a:pt x="64680" y="5884"/>
                    <a:pt x="56822" y="5884"/>
                  </a:cubicBezTo>
                  <a:cubicBezTo>
                    <a:pt x="37376" y="5884"/>
                    <a:pt x="16520" y="17"/>
                    <a:pt x="16520" y="17"/>
                  </a:cubicBezTo>
                  <a:cubicBezTo>
                    <a:pt x="16520" y="17"/>
                    <a:pt x="16270" y="0"/>
                    <a:pt x="1583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44;p51">
              <a:extLst>
                <a:ext uri="{FF2B5EF4-FFF2-40B4-BE49-F238E27FC236}">
                  <a16:creationId xmlns="" xmlns:a16="http://schemas.microsoft.com/office/drawing/2014/main" id="{6FF16FFB-0274-67C7-8441-EDBAACEEF5A8}"/>
                </a:ext>
              </a:extLst>
            </p:cNvPr>
            <p:cNvSpPr/>
            <p:nvPr/>
          </p:nvSpPr>
          <p:spPr>
            <a:xfrm>
              <a:off x="2394825" y="3446725"/>
              <a:ext cx="1590475" cy="845750"/>
            </a:xfrm>
            <a:custGeom>
              <a:avLst/>
              <a:gdLst/>
              <a:ahLst/>
              <a:cxnLst/>
              <a:rect l="l" t="t" r="r" b="b"/>
              <a:pathLst>
                <a:path w="63619" h="33830" extrusionOk="0">
                  <a:moveTo>
                    <a:pt x="18143" y="0"/>
                  </a:moveTo>
                  <a:cubicBezTo>
                    <a:pt x="18143" y="0"/>
                    <a:pt x="1" y="13231"/>
                    <a:pt x="9349" y="21708"/>
                  </a:cubicBezTo>
                  <a:cubicBezTo>
                    <a:pt x="18698" y="30106"/>
                    <a:pt x="57201" y="33829"/>
                    <a:pt x="57201" y="33829"/>
                  </a:cubicBezTo>
                  <a:lnTo>
                    <a:pt x="63618" y="25036"/>
                  </a:lnTo>
                  <a:cubicBezTo>
                    <a:pt x="63618" y="25036"/>
                    <a:pt x="60925" y="23847"/>
                    <a:pt x="45793" y="12597"/>
                  </a:cubicBezTo>
                  <a:cubicBezTo>
                    <a:pt x="30740" y="1347"/>
                    <a:pt x="18143" y="0"/>
                    <a:pt x="18143" y="0"/>
                  </a:cubicBezTo>
                  <a:close/>
                </a:path>
              </a:pathLst>
            </a:custGeom>
            <a:solidFill>
              <a:srgbClr val="7C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45;p51">
              <a:extLst>
                <a:ext uri="{FF2B5EF4-FFF2-40B4-BE49-F238E27FC236}">
                  <a16:creationId xmlns="" xmlns:a16="http://schemas.microsoft.com/office/drawing/2014/main" id="{344E8CDA-12F1-6CA4-86D2-0F1836D1CEA1}"/>
                </a:ext>
              </a:extLst>
            </p:cNvPr>
            <p:cNvSpPr/>
            <p:nvPr/>
          </p:nvSpPr>
          <p:spPr>
            <a:xfrm>
              <a:off x="2893950" y="3480400"/>
              <a:ext cx="1091350" cy="592225"/>
            </a:xfrm>
            <a:custGeom>
              <a:avLst/>
              <a:gdLst/>
              <a:ahLst/>
              <a:cxnLst/>
              <a:rect l="l" t="t" r="r" b="b"/>
              <a:pathLst>
                <a:path w="43654" h="23689" fill="none" extrusionOk="0">
                  <a:moveTo>
                    <a:pt x="0" y="0"/>
                  </a:moveTo>
                  <a:cubicBezTo>
                    <a:pt x="0" y="0"/>
                    <a:pt x="15845" y="4041"/>
                    <a:pt x="27254" y="12359"/>
                  </a:cubicBezTo>
                  <a:cubicBezTo>
                    <a:pt x="38662" y="20678"/>
                    <a:pt x="43653" y="23689"/>
                    <a:pt x="43653" y="23689"/>
                  </a:cubicBezTo>
                  <a:lnTo>
                    <a:pt x="43653" y="23689"/>
                  </a:ln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46;p51">
              <a:extLst>
                <a:ext uri="{FF2B5EF4-FFF2-40B4-BE49-F238E27FC236}">
                  <a16:creationId xmlns="" xmlns:a16="http://schemas.microsoft.com/office/drawing/2014/main" id="{004250FC-E0F7-C1AC-E3CB-BE56AD21AFE2}"/>
                </a:ext>
              </a:extLst>
            </p:cNvPr>
            <p:cNvSpPr/>
            <p:nvPr/>
          </p:nvSpPr>
          <p:spPr>
            <a:xfrm>
              <a:off x="3668375" y="3458600"/>
              <a:ext cx="1031925" cy="392200"/>
            </a:xfrm>
            <a:custGeom>
              <a:avLst/>
              <a:gdLst/>
              <a:ahLst/>
              <a:cxnLst/>
              <a:rect l="l" t="t" r="r" b="b"/>
              <a:pathLst>
                <a:path w="41277" h="15688" fill="none" extrusionOk="0">
                  <a:moveTo>
                    <a:pt x="0" y="15687"/>
                  </a:moveTo>
                  <a:cubicBezTo>
                    <a:pt x="7210" y="12281"/>
                    <a:pt x="14419" y="8953"/>
                    <a:pt x="21787" y="5784"/>
                  </a:cubicBezTo>
                  <a:cubicBezTo>
                    <a:pt x="28046" y="3011"/>
                    <a:pt x="34463" y="397"/>
                    <a:pt x="41277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47;p51">
              <a:extLst>
                <a:ext uri="{FF2B5EF4-FFF2-40B4-BE49-F238E27FC236}">
                  <a16:creationId xmlns="" xmlns:a16="http://schemas.microsoft.com/office/drawing/2014/main" id="{3EE1EBBF-3D85-B69B-6B7E-D7170D496E61}"/>
                </a:ext>
              </a:extLst>
            </p:cNvPr>
            <p:cNvSpPr/>
            <p:nvPr/>
          </p:nvSpPr>
          <p:spPr>
            <a:xfrm>
              <a:off x="4409125" y="3440775"/>
              <a:ext cx="134700" cy="81225"/>
            </a:xfrm>
            <a:custGeom>
              <a:avLst/>
              <a:gdLst/>
              <a:ahLst/>
              <a:cxnLst/>
              <a:rect l="l" t="t" r="r" b="b"/>
              <a:pathLst>
                <a:path w="5388" h="3249" fill="none" extrusionOk="0">
                  <a:moveTo>
                    <a:pt x="1" y="3249"/>
                  </a:moveTo>
                  <a:cubicBezTo>
                    <a:pt x="1585" y="1744"/>
                    <a:pt x="3407" y="635"/>
                    <a:pt x="5388" y="1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48;p51">
              <a:extLst>
                <a:ext uri="{FF2B5EF4-FFF2-40B4-BE49-F238E27FC236}">
                  <a16:creationId xmlns="" xmlns:a16="http://schemas.microsoft.com/office/drawing/2014/main" id="{22D64A11-AA6A-14BC-6F33-3571C695B6ED}"/>
                </a:ext>
              </a:extLst>
            </p:cNvPr>
            <p:cNvSpPr/>
            <p:nvPr/>
          </p:nvSpPr>
          <p:spPr>
            <a:xfrm>
              <a:off x="3032600" y="3462575"/>
              <a:ext cx="138650" cy="112925"/>
            </a:xfrm>
            <a:custGeom>
              <a:avLst/>
              <a:gdLst/>
              <a:ahLst/>
              <a:cxnLst/>
              <a:rect l="l" t="t" r="r" b="b"/>
              <a:pathLst>
                <a:path w="5546" h="4517" fill="none" extrusionOk="0">
                  <a:moveTo>
                    <a:pt x="0" y="0"/>
                  </a:moveTo>
                  <a:cubicBezTo>
                    <a:pt x="2060" y="1109"/>
                    <a:pt x="3961" y="2615"/>
                    <a:pt x="5546" y="4516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49;p51">
              <a:extLst>
                <a:ext uri="{FF2B5EF4-FFF2-40B4-BE49-F238E27FC236}">
                  <a16:creationId xmlns="" xmlns:a16="http://schemas.microsoft.com/office/drawing/2014/main" id="{4DF89E05-B93F-2369-6DC5-59517E126A2D}"/>
                </a:ext>
              </a:extLst>
            </p:cNvPr>
            <p:cNvSpPr/>
            <p:nvPr/>
          </p:nvSpPr>
          <p:spPr>
            <a:xfrm>
              <a:off x="3654500" y="3464550"/>
              <a:ext cx="97075" cy="277300"/>
            </a:xfrm>
            <a:custGeom>
              <a:avLst/>
              <a:gdLst/>
              <a:ahLst/>
              <a:cxnLst/>
              <a:rect l="l" t="t" r="r" b="b"/>
              <a:pathLst>
                <a:path w="3883" h="11092" fill="none" extrusionOk="0">
                  <a:moveTo>
                    <a:pt x="1" y="634"/>
                  </a:moveTo>
                  <a:cubicBezTo>
                    <a:pt x="159" y="2932"/>
                    <a:pt x="318" y="5229"/>
                    <a:pt x="476" y="7527"/>
                  </a:cubicBezTo>
                  <a:cubicBezTo>
                    <a:pt x="476" y="8240"/>
                    <a:pt x="635" y="8953"/>
                    <a:pt x="872" y="9666"/>
                  </a:cubicBezTo>
                  <a:cubicBezTo>
                    <a:pt x="1427" y="11092"/>
                    <a:pt x="3487" y="10854"/>
                    <a:pt x="3724" y="9349"/>
                  </a:cubicBezTo>
                  <a:cubicBezTo>
                    <a:pt x="3804" y="8794"/>
                    <a:pt x="3883" y="8240"/>
                    <a:pt x="3804" y="7685"/>
                  </a:cubicBezTo>
                  <a:cubicBezTo>
                    <a:pt x="3566" y="5150"/>
                    <a:pt x="3408" y="2536"/>
                    <a:pt x="3170" y="0"/>
                  </a:cubicBezTo>
                </a:path>
              </a:pathLst>
            </a:custGeom>
            <a:noFill/>
            <a:ln w="395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50;p51">
              <a:extLst>
                <a:ext uri="{FF2B5EF4-FFF2-40B4-BE49-F238E27FC236}">
                  <a16:creationId xmlns="" xmlns:a16="http://schemas.microsoft.com/office/drawing/2014/main" id="{B0813F3F-0D6C-1705-5556-01967665A192}"/>
                </a:ext>
              </a:extLst>
            </p:cNvPr>
            <p:cNvSpPr/>
            <p:nvPr/>
          </p:nvSpPr>
          <p:spPr>
            <a:xfrm>
              <a:off x="3836725" y="4072600"/>
              <a:ext cx="348625" cy="269400"/>
            </a:xfrm>
            <a:custGeom>
              <a:avLst/>
              <a:gdLst/>
              <a:ahLst/>
              <a:cxnLst/>
              <a:rect l="l" t="t" r="r" b="b"/>
              <a:pathLst>
                <a:path w="13945" h="10776" extrusionOk="0">
                  <a:moveTo>
                    <a:pt x="5942" y="1"/>
                  </a:moveTo>
                  <a:cubicBezTo>
                    <a:pt x="5942" y="1"/>
                    <a:pt x="1347" y="5546"/>
                    <a:pt x="1" y="8081"/>
                  </a:cubicBezTo>
                  <a:lnTo>
                    <a:pt x="12518" y="10775"/>
                  </a:lnTo>
                  <a:lnTo>
                    <a:pt x="13944" y="3328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51;p51">
              <a:extLst>
                <a:ext uri="{FF2B5EF4-FFF2-40B4-BE49-F238E27FC236}">
                  <a16:creationId xmlns="" xmlns:a16="http://schemas.microsoft.com/office/drawing/2014/main" id="{55E8CB37-DB1F-6144-57BC-003AE8ACF816}"/>
                </a:ext>
              </a:extLst>
            </p:cNvPr>
            <p:cNvSpPr/>
            <p:nvPr/>
          </p:nvSpPr>
          <p:spPr>
            <a:xfrm>
              <a:off x="4114025" y="4038525"/>
              <a:ext cx="940800" cy="419175"/>
            </a:xfrm>
            <a:custGeom>
              <a:avLst/>
              <a:gdLst/>
              <a:ahLst/>
              <a:cxnLst/>
              <a:rect l="l" t="t" r="r" b="b"/>
              <a:pathLst>
                <a:path w="37632" h="16767" extrusionOk="0">
                  <a:moveTo>
                    <a:pt x="24151" y="0"/>
                  </a:moveTo>
                  <a:cubicBezTo>
                    <a:pt x="22321" y="0"/>
                    <a:pt x="20481" y="228"/>
                    <a:pt x="18697" y="650"/>
                  </a:cubicBezTo>
                  <a:cubicBezTo>
                    <a:pt x="16558" y="1443"/>
                    <a:pt x="14340" y="1839"/>
                    <a:pt x="12121" y="1839"/>
                  </a:cubicBezTo>
                  <a:cubicBezTo>
                    <a:pt x="10537" y="1839"/>
                    <a:pt x="8624" y="1370"/>
                    <a:pt x="6924" y="1370"/>
                  </a:cubicBezTo>
                  <a:cubicBezTo>
                    <a:pt x="6414" y="1370"/>
                    <a:pt x="5924" y="1412"/>
                    <a:pt x="5467" y="1522"/>
                  </a:cubicBezTo>
                  <a:cubicBezTo>
                    <a:pt x="4674" y="1760"/>
                    <a:pt x="3961" y="2077"/>
                    <a:pt x="3327" y="2631"/>
                  </a:cubicBezTo>
                  <a:cubicBezTo>
                    <a:pt x="951" y="4691"/>
                    <a:pt x="0" y="7939"/>
                    <a:pt x="951" y="10950"/>
                  </a:cubicBezTo>
                  <a:cubicBezTo>
                    <a:pt x="1864" y="13691"/>
                    <a:pt x="4462" y="15554"/>
                    <a:pt x="7335" y="15554"/>
                  </a:cubicBezTo>
                  <a:cubicBezTo>
                    <a:pt x="7451" y="15554"/>
                    <a:pt x="7568" y="15551"/>
                    <a:pt x="7685" y="15545"/>
                  </a:cubicBezTo>
                  <a:cubicBezTo>
                    <a:pt x="9111" y="15386"/>
                    <a:pt x="12201" y="15069"/>
                    <a:pt x="12201" y="15069"/>
                  </a:cubicBezTo>
                  <a:cubicBezTo>
                    <a:pt x="12201" y="15069"/>
                    <a:pt x="18707" y="16767"/>
                    <a:pt x="25122" y="16767"/>
                  </a:cubicBezTo>
                  <a:cubicBezTo>
                    <a:pt x="26298" y="16767"/>
                    <a:pt x="27471" y="16710"/>
                    <a:pt x="28600" y="16575"/>
                  </a:cubicBezTo>
                  <a:cubicBezTo>
                    <a:pt x="33037" y="16099"/>
                    <a:pt x="36840" y="14277"/>
                    <a:pt x="37157" y="9999"/>
                  </a:cubicBezTo>
                  <a:cubicBezTo>
                    <a:pt x="37632" y="3661"/>
                    <a:pt x="32799" y="1126"/>
                    <a:pt x="27887" y="334"/>
                  </a:cubicBezTo>
                  <a:cubicBezTo>
                    <a:pt x="26661" y="108"/>
                    <a:pt x="25408" y="0"/>
                    <a:pt x="24151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52;p51">
              <a:extLst>
                <a:ext uri="{FF2B5EF4-FFF2-40B4-BE49-F238E27FC236}">
                  <a16:creationId xmlns="" xmlns:a16="http://schemas.microsoft.com/office/drawing/2014/main" id="{F5C50407-D6E0-D1FF-76CF-AC1F7EA0CE02}"/>
                </a:ext>
              </a:extLst>
            </p:cNvPr>
            <p:cNvSpPr/>
            <p:nvPr/>
          </p:nvSpPr>
          <p:spPr>
            <a:xfrm>
              <a:off x="4811200" y="4046850"/>
              <a:ext cx="243625" cy="406050"/>
            </a:xfrm>
            <a:custGeom>
              <a:avLst/>
              <a:gdLst/>
              <a:ahLst/>
              <a:cxnLst/>
              <a:rect l="l" t="t" r="r" b="b"/>
              <a:pathLst>
                <a:path w="9745" h="16242" extrusionOk="0">
                  <a:moveTo>
                    <a:pt x="0" y="1"/>
                  </a:moveTo>
                  <a:lnTo>
                    <a:pt x="0" y="1"/>
                  </a:lnTo>
                  <a:cubicBezTo>
                    <a:pt x="951" y="238"/>
                    <a:pt x="1822" y="714"/>
                    <a:pt x="2694" y="1189"/>
                  </a:cubicBezTo>
                  <a:cubicBezTo>
                    <a:pt x="4437" y="2298"/>
                    <a:pt x="5625" y="4041"/>
                    <a:pt x="6101" y="6022"/>
                  </a:cubicBezTo>
                  <a:cubicBezTo>
                    <a:pt x="6417" y="8319"/>
                    <a:pt x="5863" y="10696"/>
                    <a:pt x="4437" y="12518"/>
                  </a:cubicBezTo>
                  <a:cubicBezTo>
                    <a:pt x="3328" y="13944"/>
                    <a:pt x="2060" y="15212"/>
                    <a:pt x="713" y="16242"/>
                  </a:cubicBezTo>
                  <a:cubicBezTo>
                    <a:pt x="5150" y="15766"/>
                    <a:pt x="8953" y="13944"/>
                    <a:pt x="9270" y="9666"/>
                  </a:cubicBezTo>
                  <a:cubicBezTo>
                    <a:pt x="9745" y="3328"/>
                    <a:pt x="4912" y="793"/>
                    <a:pt x="0" y="1"/>
                  </a:cubicBezTo>
                  <a:close/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53;p51">
              <a:extLst>
                <a:ext uri="{FF2B5EF4-FFF2-40B4-BE49-F238E27FC236}">
                  <a16:creationId xmlns="" xmlns:a16="http://schemas.microsoft.com/office/drawing/2014/main" id="{062C12E4-3C95-8A05-D633-40E525ECA8E8}"/>
                </a:ext>
              </a:extLst>
            </p:cNvPr>
            <p:cNvSpPr/>
            <p:nvPr/>
          </p:nvSpPr>
          <p:spPr>
            <a:xfrm>
              <a:off x="4405175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535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54;p51">
              <a:extLst>
                <a:ext uri="{FF2B5EF4-FFF2-40B4-BE49-F238E27FC236}">
                  <a16:creationId xmlns="" xmlns:a16="http://schemas.microsoft.com/office/drawing/2014/main" id="{2A7D896D-09F5-24A1-5B87-7113D15BF1AC}"/>
                </a:ext>
              </a:extLst>
            </p:cNvPr>
            <p:cNvSpPr/>
            <p:nvPr/>
          </p:nvSpPr>
          <p:spPr>
            <a:xfrm>
              <a:off x="4480425" y="4147875"/>
              <a:ext cx="31725" cy="200050"/>
            </a:xfrm>
            <a:custGeom>
              <a:avLst/>
              <a:gdLst/>
              <a:ahLst/>
              <a:cxnLst/>
              <a:rect l="l" t="t" r="r" b="b"/>
              <a:pathLst>
                <a:path w="1269" h="8002" fill="none" extrusionOk="0">
                  <a:moveTo>
                    <a:pt x="1268" y="0"/>
                  </a:moveTo>
                  <a:cubicBezTo>
                    <a:pt x="80" y="2456"/>
                    <a:pt x="1" y="5387"/>
                    <a:pt x="1031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55;p51">
              <a:extLst>
                <a:ext uri="{FF2B5EF4-FFF2-40B4-BE49-F238E27FC236}">
                  <a16:creationId xmlns="" xmlns:a16="http://schemas.microsoft.com/office/drawing/2014/main" id="{2A44F40E-8317-659A-E31E-355D0E38B47D}"/>
                </a:ext>
              </a:extLst>
            </p:cNvPr>
            <p:cNvSpPr/>
            <p:nvPr/>
          </p:nvSpPr>
          <p:spPr>
            <a:xfrm>
              <a:off x="4555700" y="4147875"/>
              <a:ext cx="31700" cy="200050"/>
            </a:xfrm>
            <a:custGeom>
              <a:avLst/>
              <a:gdLst/>
              <a:ahLst/>
              <a:cxnLst/>
              <a:rect l="l" t="t" r="r" b="b"/>
              <a:pathLst>
                <a:path w="1268" h="8002" fill="none" extrusionOk="0">
                  <a:moveTo>
                    <a:pt x="1268" y="0"/>
                  </a:moveTo>
                  <a:cubicBezTo>
                    <a:pt x="79" y="2456"/>
                    <a:pt x="0" y="5387"/>
                    <a:pt x="1030" y="8002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56;p51">
              <a:extLst>
                <a:ext uri="{FF2B5EF4-FFF2-40B4-BE49-F238E27FC236}">
                  <a16:creationId xmlns="" xmlns:a16="http://schemas.microsoft.com/office/drawing/2014/main" id="{A5AAD5FD-D762-6049-F2C9-7A49F0E23E07}"/>
                </a:ext>
              </a:extLst>
            </p:cNvPr>
            <p:cNvSpPr/>
            <p:nvPr/>
          </p:nvSpPr>
          <p:spPr>
            <a:xfrm>
              <a:off x="4729975" y="4046850"/>
              <a:ext cx="83225" cy="413975"/>
            </a:xfrm>
            <a:custGeom>
              <a:avLst/>
              <a:gdLst/>
              <a:ahLst/>
              <a:cxnLst/>
              <a:rect l="l" t="t" r="r" b="b"/>
              <a:pathLst>
                <a:path w="3329" h="16559" fill="none" extrusionOk="0">
                  <a:moveTo>
                    <a:pt x="3012" y="1"/>
                  </a:moveTo>
                  <a:cubicBezTo>
                    <a:pt x="1" y="5150"/>
                    <a:pt x="80" y="11567"/>
                    <a:pt x="3328" y="16559"/>
                  </a:cubicBezTo>
                </a:path>
              </a:pathLst>
            </a:custGeom>
            <a:noFill/>
            <a:ln w="9900" cap="rnd" cmpd="sng">
              <a:solidFill>
                <a:srgbClr val="F7D7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57;p51">
              <a:extLst>
                <a:ext uri="{FF2B5EF4-FFF2-40B4-BE49-F238E27FC236}">
                  <a16:creationId xmlns="" xmlns:a16="http://schemas.microsoft.com/office/drawing/2014/main" id="{3052C091-97CD-2AA1-A185-4DB84DD203EA}"/>
                </a:ext>
              </a:extLst>
            </p:cNvPr>
            <p:cNvSpPr/>
            <p:nvPr/>
          </p:nvSpPr>
          <p:spPr>
            <a:xfrm>
              <a:off x="3662425" y="990750"/>
              <a:ext cx="738800" cy="928925"/>
            </a:xfrm>
            <a:custGeom>
              <a:avLst/>
              <a:gdLst/>
              <a:ahLst/>
              <a:cxnLst/>
              <a:rect l="l" t="t" r="r" b="b"/>
              <a:pathLst>
                <a:path w="29552" h="37157" extrusionOk="0">
                  <a:moveTo>
                    <a:pt x="18222" y="0"/>
                  </a:moveTo>
                  <a:cubicBezTo>
                    <a:pt x="16796" y="555"/>
                    <a:pt x="15529" y="1427"/>
                    <a:pt x="14578" y="2615"/>
                  </a:cubicBezTo>
                  <a:cubicBezTo>
                    <a:pt x="10221" y="8161"/>
                    <a:pt x="7686" y="14816"/>
                    <a:pt x="5309" y="21470"/>
                  </a:cubicBezTo>
                  <a:cubicBezTo>
                    <a:pt x="3407" y="26699"/>
                    <a:pt x="1744" y="31928"/>
                    <a:pt x="1" y="37157"/>
                  </a:cubicBezTo>
                  <a:lnTo>
                    <a:pt x="22184" y="37157"/>
                  </a:lnTo>
                  <a:cubicBezTo>
                    <a:pt x="22818" y="35018"/>
                    <a:pt x="23134" y="32720"/>
                    <a:pt x="23372" y="30502"/>
                  </a:cubicBezTo>
                  <a:cubicBezTo>
                    <a:pt x="24085" y="32641"/>
                    <a:pt x="24402" y="34939"/>
                    <a:pt x="24323" y="37157"/>
                  </a:cubicBezTo>
                  <a:lnTo>
                    <a:pt x="28997" y="37157"/>
                  </a:lnTo>
                  <a:cubicBezTo>
                    <a:pt x="29076" y="37157"/>
                    <a:pt x="29235" y="36840"/>
                    <a:pt x="29235" y="36840"/>
                  </a:cubicBezTo>
                  <a:cubicBezTo>
                    <a:pt x="29552" y="34463"/>
                    <a:pt x="29552" y="32007"/>
                    <a:pt x="29235" y="29551"/>
                  </a:cubicBezTo>
                  <a:cubicBezTo>
                    <a:pt x="28918" y="27175"/>
                    <a:pt x="27967" y="24877"/>
                    <a:pt x="26462" y="22976"/>
                  </a:cubicBezTo>
                  <a:cubicBezTo>
                    <a:pt x="24402" y="20361"/>
                    <a:pt x="21075" y="18539"/>
                    <a:pt x="19965" y="15370"/>
                  </a:cubicBezTo>
                  <a:cubicBezTo>
                    <a:pt x="19411" y="13627"/>
                    <a:pt x="19649" y="11647"/>
                    <a:pt x="19728" y="9824"/>
                  </a:cubicBezTo>
                  <a:cubicBezTo>
                    <a:pt x="19807" y="6497"/>
                    <a:pt x="19332" y="3169"/>
                    <a:pt x="18222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58;p51">
              <a:extLst>
                <a:ext uri="{FF2B5EF4-FFF2-40B4-BE49-F238E27FC236}">
                  <a16:creationId xmlns="" xmlns:a16="http://schemas.microsoft.com/office/drawing/2014/main" id="{6B5C8BC8-9AEE-5D09-9336-699DD20B7AB9}"/>
                </a:ext>
              </a:extLst>
            </p:cNvPr>
            <p:cNvSpPr/>
            <p:nvPr/>
          </p:nvSpPr>
          <p:spPr>
            <a:xfrm>
              <a:off x="2911775" y="877750"/>
              <a:ext cx="776425" cy="1083525"/>
            </a:xfrm>
            <a:custGeom>
              <a:avLst/>
              <a:gdLst/>
              <a:ahLst/>
              <a:cxnLst/>
              <a:rect l="l" t="t" r="r" b="b"/>
              <a:pathLst>
                <a:path w="31057" h="43341" extrusionOk="0">
                  <a:moveTo>
                    <a:pt x="14477" y="0"/>
                  </a:moveTo>
                  <a:cubicBezTo>
                    <a:pt x="13842" y="0"/>
                    <a:pt x="9742" y="9360"/>
                    <a:pt x="9507" y="9908"/>
                  </a:cubicBezTo>
                  <a:cubicBezTo>
                    <a:pt x="7527" y="15137"/>
                    <a:pt x="10062" y="22742"/>
                    <a:pt x="6418" y="27258"/>
                  </a:cubicBezTo>
                  <a:cubicBezTo>
                    <a:pt x="4754" y="29318"/>
                    <a:pt x="2615" y="31140"/>
                    <a:pt x="1506" y="33596"/>
                  </a:cubicBezTo>
                  <a:cubicBezTo>
                    <a:pt x="0" y="36607"/>
                    <a:pt x="0" y="40251"/>
                    <a:pt x="1506" y="43341"/>
                  </a:cubicBezTo>
                  <a:lnTo>
                    <a:pt x="6338" y="43341"/>
                  </a:lnTo>
                  <a:cubicBezTo>
                    <a:pt x="6180" y="41756"/>
                    <a:pt x="6022" y="38270"/>
                    <a:pt x="6893" y="36607"/>
                  </a:cubicBezTo>
                  <a:cubicBezTo>
                    <a:pt x="7052" y="38904"/>
                    <a:pt x="7448" y="41122"/>
                    <a:pt x="8002" y="43341"/>
                  </a:cubicBezTo>
                  <a:lnTo>
                    <a:pt x="28918" y="43341"/>
                  </a:lnTo>
                  <a:lnTo>
                    <a:pt x="31057" y="14186"/>
                  </a:lnTo>
                  <a:lnTo>
                    <a:pt x="14499" y="5"/>
                  </a:lnTo>
                  <a:cubicBezTo>
                    <a:pt x="14492" y="2"/>
                    <a:pt x="14485" y="0"/>
                    <a:pt x="1447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59;p51">
              <a:extLst>
                <a:ext uri="{FF2B5EF4-FFF2-40B4-BE49-F238E27FC236}">
                  <a16:creationId xmlns="" xmlns:a16="http://schemas.microsoft.com/office/drawing/2014/main" id="{F940CF86-D45F-7934-1D27-A4E1016E860D}"/>
                </a:ext>
              </a:extLst>
            </p:cNvPr>
            <p:cNvSpPr/>
            <p:nvPr/>
          </p:nvSpPr>
          <p:spPr>
            <a:xfrm>
              <a:off x="3472300" y="1644350"/>
              <a:ext cx="451600" cy="416825"/>
            </a:xfrm>
            <a:custGeom>
              <a:avLst/>
              <a:gdLst/>
              <a:ahLst/>
              <a:cxnLst/>
              <a:rect l="l" t="t" r="r" b="b"/>
              <a:pathLst>
                <a:path w="18064" h="16673" extrusionOk="0">
                  <a:moveTo>
                    <a:pt x="15132" y="1"/>
                  </a:moveTo>
                  <a:lnTo>
                    <a:pt x="2298" y="397"/>
                  </a:lnTo>
                  <a:lnTo>
                    <a:pt x="2298" y="476"/>
                  </a:lnTo>
                  <a:cubicBezTo>
                    <a:pt x="2298" y="714"/>
                    <a:pt x="2218" y="1506"/>
                    <a:pt x="2060" y="2694"/>
                  </a:cubicBezTo>
                  <a:cubicBezTo>
                    <a:pt x="1902" y="5943"/>
                    <a:pt x="1189" y="9191"/>
                    <a:pt x="0" y="12201"/>
                  </a:cubicBezTo>
                  <a:cubicBezTo>
                    <a:pt x="0" y="12201"/>
                    <a:pt x="1936" y="16673"/>
                    <a:pt x="8011" y="16673"/>
                  </a:cubicBezTo>
                  <a:cubicBezTo>
                    <a:pt x="8555" y="16673"/>
                    <a:pt x="9133" y="16637"/>
                    <a:pt x="9745" y="16559"/>
                  </a:cubicBezTo>
                  <a:cubicBezTo>
                    <a:pt x="17271" y="15608"/>
                    <a:pt x="18063" y="11568"/>
                    <a:pt x="18063" y="11568"/>
                  </a:cubicBezTo>
                  <a:lnTo>
                    <a:pt x="16083" y="1902"/>
                  </a:lnTo>
                  <a:lnTo>
                    <a:pt x="15766" y="1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60;p51">
              <a:extLst>
                <a:ext uri="{FF2B5EF4-FFF2-40B4-BE49-F238E27FC236}">
                  <a16:creationId xmlns="" xmlns:a16="http://schemas.microsoft.com/office/drawing/2014/main" id="{EEC9DE87-A0F2-5C87-B087-0A3A15D4359D}"/>
                </a:ext>
              </a:extLst>
            </p:cNvPr>
            <p:cNvSpPr/>
            <p:nvPr/>
          </p:nvSpPr>
          <p:spPr>
            <a:xfrm>
              <a:off x="3523800" y="1646325"/>
              <a:ext cx="350575" cy="171800"/>
            </a:xfrm>
            <a:custGeom>
              <a:avLst/>
              <a:gdLst/>
              <a:ahLst/>
              <a:cxnLst/>
              <a:rect l="l" t="t" r="r" b="b"/>
              <a:pathLst>
                <a:path w="14023" h="6872" extrusionOk="0">
                  <a:moveTo>
                    <a:pt x="13072" y="1"/>
                  </a:moveTo>
                  <a:cubicBezTo>
                    <a:pt x="10770" y="842"/>
                    <a:pt x="8344" y="1263"/>
                    <a:pt x="5919" y="1263"/>
                  </a:cubicBezTo>
                  <a:cubicBezTo>
                    <a:pt x="4004" y="1263"/>
                    <a:pt x="2090" y="1001"/>
                    <a:pt x="238" y="476"/>
                  </a:cubicBezTo>
                  <a:cubicBezTo>
                    <a:pt x="238" y="714"/>
                    <a:pt x="158" y="1506"/>
                    <a:pt x="0" y="2695"/>
                  </a:cubicBezTo>
                  <a:cubicBezTo>
                    <a:pt x="589" y="3652"/>
                    <a:pt x="3303" y="6871"/>
                    <a:pt x="7057" y="6871"/>
                  </a:cubicBezTo>
                  <a:cubicBezTo>
                    <a:pt x="7340" y="6871"/>
                    <a:pt x="7629" y="6853"/>
                    <a:pt x="7922" y="6814"/>
                  </a:cubicBezTo>
                  <a:cubicBezTo>
                    <a:pt x="13389" y="6101"/>
                    <a:pt x="13785" y="2219"/>
                    <a:pt x="14023" y="1823"/>
                  </a:cubicBezTo>
                  <a:lnTo>
                    <a:pt x="13706" y="1"/>
                  </a:ln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61;p51">
              <a:extLst>
                <a:ext uri="{FF2B5EF4-FFF2-40B4-BE49-F238E27FC236}">
                  <a16:creationId xmlns="" xmlns:a16="http://schemas.microsoft.com/office/drawing/2014/main" id="{0D8DF65B-9B8F-4D55-A0D5-610EFE81136F}"/>
                </a:ext>
              </a:extLst>
            </p:cNvPr>
            <p:cNvSpPr/>
            <p:nvPr/>
          </p:nvSpPr>
          <p:spPr>
            <a:xfrm>
              <a:off x="3138675" y="1207475"/>
              <a:ext cx="204900" cy="251000"/>
            </a:xfrm>
            <a:custGeom>
              <a:avLst/>
              <a:gdLst/>
              <a:ahLst/>
              <a:cxnLst/>
              <a:rect l="l" t="t" r="r" b="b"/>
              <a:pathLst>
                <a:path w="8196" h="10040" extrusionOk="0">
                  <a:moveTo>
                    <a:pt x="4129" y="0"/>
                  </a:moveTo>
                  <a:cubicBezTo>
                    <a:pt x="3373" y="0"/>
                    <a:pt x="2550" y="369"/>
                    <a:pt x="1778" y="1472"/>
                  </a:cubicBezTo>
                  <a:cubicBezTo>
                    <a:pt x="0" y="4032"/>
                    <a:pt x="2308" y="10039"/>
                    <a:pt x="6638" y="10039"/>
                  </a:cubicBezTo>
                  <a:cubicBezTo>
                    <a:pt x="7132" y="10039"/>
                    <a:pt x="7652" y="9961"/>
                    <a:pt x="8196" y="9791"/>
                  </a:cubicBezTo>
                  <a:lnTo>
                    <a:pt x="7483" y="5275"/>
                  </a:lnTo>
                  <a:lnTo>
                    <a:pt x="6928" y="1631"/>
                  </a:lnTo>
                  <a:cubicBezTo>
                    <a:pt x="6769" y="1393"/>
                    <a:pt x="6532" y="1155"/>
                    <a:pt x="6294" y="918"/>
                  </a:cubicBezTo>
                  <a:cubicBezTo>
                    <a:pt x="5785" y="493"/>
                    <a:pt x="5002" y="0"/>
                    <a:pt x="412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62;p51">
              <a:extLst>
                <a:ext uri="{FF2B5EF4-FFF2-40B4-BE49-F238E27FC236}">
                  <a16:creationId xmlns="" xmlns:a16="http://schemas.microsoft.com/office/drawing/2014/main" id="{09096ECD-3D62-3C7A-E705-3E15EB6D4181}"/>
                </a:ext>
              </a:extLst>
            </p:cNvPr>
            <p:cNvSpPr/>
            <p:nvPr/>
          </p:nvSpPr>
          <p:spPr>
            <a:xfrm>
              <a:off x="3220750" y="1291800"/>
              <a:ext cx="79250" cy="93125"/>
            </a:xfrm>
            <a:custGeom>
              <a:avLst/>
              <a:gdLst/>
              <a:ahLst/>
              <a:cxnLst/>
              <a:rect l="l" t="t" r="r" b="b"/>
              <a:pathLst>
                <a:path w="3170" h="3725" fill="none" extrusionOk="0">
                  <a:moveTo>
                    <a:pt x="1" y="1"/>
                  </a:moveTo>
                  <a:cubicBezTo>
                    <a:pt x="1585" y="714"/>
                    <a:pt x="2694" y="2061"/>
                    <a:pt x="3170" y="372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63;p51">
              <a:extLst>
                <a:ext uri="{FF2B5EF4-FFF2-40B4-BE49-F238E27FC236}">
                  <a16:creationId xmlns="" xmlns:a16="http://schemas.microsoft.com/office/drawing/2014/main" id="{0DFF4FBD-2488-B78E-1CDC-857880A68A09}"/>
                </a:ext>
              </a:extLst>
            </p:cNvPr>
            <p:cNvSpPr/>
            <p:nvPr/>
          </p:nvSpPr>
          <p:spPr>
            <a:xfrm>
              <a:off x="3232625" y="1315575"/>
              <a:ext cx="23800" cy="67375"/>
            </a:xfrm>
            <a:custGeom>
              <a:avLst/>
              <a:gdLst/>
              <a:ahLst/>
              <a:cxnLst/>
              <a:rect l="l" t="t" r="r" b="b"/>
              <a:pathLst>
                <a:path w="952" h="2695" fill="none" extrusionOk="0">
                  <a:moveTo>
                    <a:pt x="952" y="0"/>
                  </a:moveTo>
                  <a:cubicBezTo>
                    <a:pt x="159" y="713"/>
                    <a:pt x="1" y="1823"/>
                    <a:pt x="397" y="269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64;p51">
              <a:extLst>
                <a:ext uri="{FF2B5EF4-FFF2-40B4-BE49-F238E27FC236}">
                  <a16:creationId xmlns="" xmlns:a16="http://schemas.microsoft.com/office/drawing/2014/main" id="{E483BA4C-472A-4C5B-85F5-5C47468EC971}"/>
                </a:ext>
              </a:extLst>
            </p:cNvPr>
            <p:cNvSpPr/>
            <p:nvPr/>
          </p:nvSpPr>
          <p:spPr>
            <a:xfrm>
              <a:off x="3971400" y="1201075"/>
              <a:ext cx="215925" cy="247225"/>
            </a:xfrm>
            <a:custGeom>
              <a:avLst/>
              <a:gdLst/>
              <a:ahLst/>
              <a:cxnLst/>
              <a:rect l="l" t="t" r="r" b="b"/>
              <a:pathLst>
                <a:path w="8637" h="9889" extrusionOk="0">
                  <a:moveTo>
                    <a:pt x="4419" y="0"/>
                  </a:moveTo>
                  <a:cubicBezTo>
                    <a:pt x="4012" y="0"/>
                    <a:pt x="3617" y="85"/>
                    <a:pt x="3249" y="223"/>
                  </a:cubicBezTo>
                  <a:cubicBezTo>
                    <a:pt x="2378" y="540"/>
                    <a:pt x="1506" y="1094"/>
                    <a:pt x="793" y="1728"/>
                  </a:cubicBezTo>
                  <a:lnTo>
                    <a:pt x="635" y="3471"/>
                  </a:lnTo>
                  <a:lnTo>
                    <a:pt x="1" y="9651"/>
                  </a:lnTo>
                  <a:cubicBezTo>
                    <a:pt x="555" y="9809"/>
                    <a:pt x="1110" y="9888"/>
                    <a:pt x="1665" y="9888"/>
                  </a:cubicBezTo>
                  <a:cubicBezTo>
                    <a:pt x="1902" y="9888"/>
                    <a:pt x="2219" y="9888"/>
                    <a:pt x="2457" y="9809"/>
                  </a:cubicBezTo>
                  <a:lnTo>
                    <a:pt x="2536" y="9809"/>
                  </a:lnTo>
                  <a:cubicBezTo>
                    <a:pt x="6418" y="9096"/>
                    <a:pt x="8636" y="3867"/>
                    <a:pt x="6973" y="1491"/>
                  </a:cubicBezTo>
                  <a:cubicBezTo>
                    <a:pt x="6577" y="857"/>
                    <a:pt x="6022" y="381"/>
                    <a:pt x="5309" y="144"/>
                  </a:cubicBezTo>
                  <a:cubicBezTo>
                    <a:pt x="5010" y="44"/>
                    <a:pt x="4712" y="0"/>
                    <a:pt x="4419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65;p51">
              <a:extLst>
                <a:ext uri="{FF2B5EF4-FFF2-40B4-BE49-F238E27FC236}">
                  <a16:creationId xmlns="" xmlns:a16="http://schemas.microsoft.com/office/drawing/2014/main" id="{3EF74D0E-D971-D590-C7F8-F901DB7BFE87}"/>
                </a:ext>
              </a:extLst>
            </p:cNvPr>
            <p:cNvSpPr/>
            <p:nvPr/>
          </p:nvSpPr>
          <p:spPr>
            <a:xfrm>
              <a:off x="4050625" y="1260125"/>
              <a:ext cx="43600" cy="114900"/>
            </a:xfrm>
            <a:custGeom>
              <a:avLst/>
              <a:gdLst/>
              <a:ahLst/>
              <a:cxnLst/>
              <a:rect l="l" t="t" r="r" b="b"/>
              <a:pathLst>
                <a:path w="1744" h="4596" fill="none" extrusionOk="0">
                  <a:moveTo>
                    <a:pt x="1744" y="0"/>
                  </a:moveTo>
                  <a:cubicBezTo>
                    <a:pt x="555" y="1268"/>
                    <a:pt x="1" y="2931"/>
                    <a:pt x="159" y="4595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66;p51">
              <a:extLst>
                <a:ext uri="{FF2B5EF4-FFF2-40B4-BE49-F238E27FC236}">
                  <a16:creationId xmlns="" xmlns:a16="http://schemas.microsoft.com/office/drawing/2014/main" id="{8394CEA5-E64B-22F7-7EC0-6BB22B437D84}"/>
                </a:ext>
              </a:extLst>
            </p:cNvPr>
            <p:cNvSpPr/>
            <p:nvPr/>
          </p:nvSpPr>
          <p:spPr>
            <a:xfrm>
              <a:off x="4070450" y="1295775"/>
              <a:ext cx="39625" cy="57450"/>
            </a:xfrm>
            <a:custGeom>
              <a:avLst/>
              <a:gdLst/>
              <a:ahLst/>
              <a:cxnLst/>
              <a:rect l="l" t="t" r="r" b="b"/>
              <a:pathLst>
                <a:path w="1585" h="2298" fill="none" extrusionOk="0">
                  <a:moveTo>
                    <a:pt x="0" y="0"/>
                  </a:moveTo>
                  <a:cubicBezTo>
                    <a:pt x="951" y="317"/>
                    <a:pt x="1585" y="1268"/>
                    <a:pt x="1585" y="229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67;p51">
              <a:extLst>
                <a:ext uri="{FF2B5EF4-FFF2-40B4-BE49-F238E27FC236}">
                  <a16:creationId xmlns="" xmlns:a16="http://schemas.microsoft.com/office/drawing/2014/main" id="{B5828864-DE1A-228A-94ED-A347F6CDE4B7}"/>
                </a:ext>
              </a:extLst>
            </p:cNvPr>
            <p:cNvSpPr/>
            <p:nvPr/>
          </p:nvSpPr>
          <p:spPr>
            <a:xfrm>
              <a:off x="3278200" y="755050"/>
              <a:ext cx="776425" cy="968550"/>
            </a:xfrm>
            <a:custGeom>
              <a:avLst/>
              <a:gdLst/>
              <a:ahLst/>
              <a:cxnLst/>
              <a:rect l="l" t="t" r="r" b="b"/>
              <a:pathLst>
                <a:path w="31057" h="38742" extrusionOk="0">
                  <a:moveTo>
                    <a:pt x="15687" y="1"/>
                  </a:moveTo>
                  <a:cubicBezTo>
                    <a:pt x="14498" y="1"/>
                    <a:pt x="13310" y="80"/>
                    <a:pt x="12201" y="397"/>
                  </a:cubicBezTo>
                  <a:cubicBezTo>
                    <a:pt x="11092" y="635"/>
                    <a:pt x="10062" y="951"/>
                    <a:pt x="9111" y="1506"/>
                  </a:cubicBezTo>
                  <a:cubicBezTo>
                    <a:pt x="2535" y="4833"/>
                    <a:pt x="0" y="12201"/>
                    <a:pt x="317" y="19173"/>
                  </a:cubicBezTo>
                  <a:lnTo>
                    <a:pt x="317" y="19252"/>
                  </a:lnTo>
                  <a:cubicBezTo>
                    <a:pt x="396" y="20916"/>
                    <a:pt x="634" y="22580"/>
                    <a:pt x="1030" y="24244"/>
                  </a:cubicBezTo>
                  <a:cubicBezTo>
                    <a:pt x="1268" y="25115"/>
                    <a:pt x="1505" y="26066"/>
                    <a:pt x="1822" y="26937"/>
                  </a:cubicBezTo>
                  <a:cubicBezTo>
                    <a:pt x="1981" y="27254"/>
                    <a:pt x="2060" y="27650"/>
                    <a:pt x="2218" y="27967"/>
                  </a:cubicBezTo>
                  <a:lnTo>
                    <a:pt x="2218" y="28046"/>
                  </a:lnTo>
                  <a:cubicBezTo>
                    <a:pt x="2773" y="29314"/>
                    <a:pt x="3407" y="30582"/>
                    <a:pt x="4199" y="31849"/>
                  </a:cubicBezTo>
                  <a:cubicBezTo>
                    <a:pt x="4754" y="32641"/>
                    <a:pt x="5387" y="33434"/>
                    <a:pt x="6100" y="34226"/>
                  </a:cubicBezTo>
                  <a:cubicBezTo>
                    <a:pt x="7606" y="35810"/>
                    <a:pt x="9507" y="37078"/>
                    <a:pt x="11646" y="37870"/>
                  </a:cubicBezTo>
                  <a:cubicBezTo>
                    <a:pt x="13072" y="38425"/>
                    <a:pt x="14498" y="38662"/>
                    <a:pt x="16083" y="38742"/>
                  </a:cubicBezTo>
                  <a:lnTo>
                    <a:pt x="17430" y="38742"/>
                  </a:lnTo>
                  <a:cubicBezTo>
                    <a:pt x="20915" y="38583"/>
                    <a:pt x="24243" y="36761"/>
                    <a:pt x="26303" y="33830"/>
                  </a:cubicBezTo>
                  <a:cubicBezTo>
                    <a:pt x="27253" y="32562"/>
                    <a:pt x="28046" y="31215"/>
                    <a:pt x="28600" y="29710"/>
                  </a:cubicBezTo>
                  <a:cubicBezTo>
                    <a:pt x="28917" y="28997"/>
                    <a:pt x="29234" y="28284"/>
                    <a:pt x="29472" y="27571"/>
                  </a:cubicBezTo>
                  <a:cubicBezTo>
                    <a:pt x="29789" y="26541"/>
                    <a:pt x="30026" y="25511"/>
                    <a:pt x="30264" y="24481"/>
                  </a:cubicBezTo>
                  <a:cubicBezTo>
                    <a:pt x="30343" y="24164"/>
                    <a:pt x="30343" y="23927"/>
                    <a:pt x="30422" y="23689"/>
                  </a:cubicBezTo>
                  <a:cubicBezTo>
                    <a:pt x="30502" y="23451"/>
                    <a:pt x="30581" y="23134"/>
                    <a:pt x="30581" y="22897"/>
                  </a:cubicBezTo>
                  <a:lnTo>
                    <a:pt x="30660" y="22104"/>
                  </a:lnTo>
                  <a:cubicBezTo>
                    <a:pt x="30819" y="20995"/>
                    <a:pt x="30898" y="19886"/>
                    <a:pt x="30977" y="18777"/>
                  </a:cubicBezTo>
                  <a:lnTo>
                    <a:pt x="30977" y="17985"/>
                  </a:lnTo>
                  <a:cubicBezTo>
                    <a:pt x="31056" y="12597"/>
                    <a:pt x="29630" y="7210"/>
                    <a:pt x="25511" y="3566"/>
                  </a:cubicBezTo>
                  <a:cubicBezTo>
                    <a:pt x="22738" y="1268"/>
                    <a:pt x="19252" y="1"/>
                    <a:pt x="15687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68;p51">
              <a:extLst>
                <a:ext uri="{FF2B5EF4-FFF2-40B4-BE49-F238E27FC236}">
                  <a16:creationId xmlns="" xmlns:a16="http://schemas.microsoft.com/office/drawing/2014/main" id="{6076CBB9-95C0-8994-D758-16DAE55E7CC4}"/>
                </a:ext>
              </a:extLst>
            </p:cNvPr>
            <p:cNvSpPr/>
            <p:nvPr/>
          </p:nvSpPr>
          <p:spPr>
            <a:xfrm>
              <a:off x="3765425" y="1283200"/>
              <a:ext cx="279300" cy="323550"/>
            </a:xfrm>
            <a:custGeom>
              <a:avLst/>
              <a:gdLst/>
              <a:ahLst/>
              <a:cxnLst/>
              <a:rect l="l" t="t" r="r" b="b"/>
              <a:pathLst>
                <a:path w="11172" h="12942" extrusionOk="0">
                  <a:moveTo>
                    <a:pt x="7522" y="1"/>
                  </a:moveTo>
                  <a:cubicBezTo>
                    <a:pt x="4943" y="1"/>
                    <a:pt x="2467" y="1555"/>
                    <a:pt x="1506" y="4227"/>
                  </a:cubicBezTo>
                  <a:cubicBezTo>
                    <a:pt x="0" y="8109"/>
                    <a:pt x="2536" y="12387"/>
                    <a:pt x="6735" y="12941"/>
                  </a:cubicBezTo>
                  <a:cubicBezTo>
                    <a:pt x="9191" y="9693"/>
                    <a:pt x="10537" y="5257"/>
                    <a:pt x="11171" y="1137"/>
                  </a:cubicBezTo>
                  <a:cubicBezTo>
                    <a:pt x="10036" y="363"/>
                    <a:pt x="8767" y="1"/>
                    <a:pt x="752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69;p51">
              <a:extLst>
                <a:ext uri="{FF2B5EF4-FFF2-40B4-BE49-F238E27FC236}">
                  <a16:creationId xmlns="" xmlns:a16="http://schemas.microsoft.com/office/drawing/2014/main" id="{B2CF8924-A9E8-A7CF-459B-28BCC0A61406}"/>
                </a:ext>
              </a:extLst>
            </p:cNvPr>
            <p:cNvSpPr/>
            <p:nvPr/>
          </p:nvSpPr>
          <p:spPr>
            <a:xfrm>
              <a:off x="3301950" y="1287600"/>
              <a:ext cx="297125" cy="323100"/>
            </a:xfrm>
            <a:custGeom>
              <a:avLst/>
              <a:gdLst/>
              <a:ahLst/>
              <a:cxnLst/>
              <a:rect l="l" t="t" r="r" b="b"/>
              <a:pathLst>
                <a:path w="11885" h="12924" extrusionOk="0">
                  <a:moveTo>
                    <a:pt x="5389" y="0"/>
                  </a:moveTo>
                  <a:cubicBezTo>
                    <a:pt x="3563" y="0"/>
                    <a:pt x="1800" y="742"/>
                    <a:pt x="555" y="2149"/>
                  </a:cubicBezTo>
                  <a:cubicBezTo>
                    <a:pt x="318" y="2387"/>
                    <a:pt x="159" y="2625"/>
                    <a:pt x="1" y="2862"/>
                  </a:cubicBezTo>
                  <a:cubicBezTo>
                    <a:pt x="238" y="3813"/>
                    <a:pt x="476" y="4764"/>
                    <a:pt x="793" y="5635"/>
                  </a:cubicBezTo>
                  <a:cubicBezTo>
                    <a:pt x="952" y="6031"/>
                    <a:pt x="1110" y="6348"/>
                    <a:pt x="1268" y="6744"/>
                  </a:cubicBezTo>
                  <a:cubicBezTo>
                    <a:pt x="1744" y="8091"/>
                    <a:pt x="2457" y="9359"/>
                    <a:pt x="3249" y="10547"/>
                  </a:cubicBezTo>
                  <a:cubicBezTo>
                    <a:pt x="3804" y="11419"/>
                    <a:pt x="4437" y="12211"/>
                    <a:pt x="5150" y="12924"/>
                  </a:cubicBezTo>
                  <a:lnTo>
                    <a:pt x="5388" y="12924"/>
                  </a:lnTo>
                  <a:cubicBezTo>
                    <a:pt x="8953" y="12924"/>
                    <a:pt x="11805" y="10072"/>
                    <a:pt x="11885" y="6507"/>
                  </a:cubicBezTo>
                  <a:cubicBezTo>
                    <a:pt x="11885" y="4209"/>
                    <a:pt x="10617" y="2070"/>
                    <a:pt x="8636" y="882"/>
                  </a:cubicBezTo>
                  <a:cubicBezTo>
                    <a:pt x="8399" y="723"/>
                    <a:pt x="8161" y="644"/>
                    <a:pt x="7923" y="486"/>
                  </a:cubicBezTo>
                  <a:cubicBezTo>
                    <a:pt x="7095" y="159"/>
                    <a:pt x="6236" y="0"/>
                    <a:pt x="5389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570;p51">
              <a:extLst>
                <a:ext uri="{FF2B5EF4-FFF2-40B4-BE49-F238E27FC236}">
                  <a16:creationId xmlns="" xmlns:a16="http://schemas.microsoft.com/office/drawing/2014/main" id="{CBC5A65A-641A-89F8-E006-942862E104ED}"/>
                </a:ext>
              </a:extLst>
            </p:cNvPr>
            <p:cNvSpPr/>
            <p:nvPr/>
          </p:nvSpPr>
          <p:spPr>
            <a:xfrm>
              <a:off x="3495100" y="1253825"/>
              <a:ext cx="70300" cy="59800"/>
            </a:xfrm>
            <a:custGeom>
              <a:avLst/>
              <a:gdLst/>
              <a:ahLst/>
              <a:cxnLst/>
              <a:rect l="l" t="t" r="r" b="b"/>
              <a:pathLst>
                <a:path w="2812" h="2392" extrusionOk="0">
                  <a:moveTo>
                    <a:pt x="1516" y="1"/>
                  </a:moveTo>
                  <a:cubicBezTo>
                    <a:pt x="525" y="1"/>
                    <a:pt x="1" y="1174"/>
                    <a:pt x="673" y="1995"/>
                  </a:cubicBezTo>
                  <a:cubicBezTo>
                    <a:pt x="892" y="2269"/>
                    <a:pt x="1206" y="2392"/>
                    <a:pt x="1527" y="2392"/>
                  </a:cubicBezTo>
                  <a:cubicBezTo>
                    <a:pt x="2132" y="2392"/>
                    <a:pt x="2760" y="1955"/>
                    <a:pt x="2812" y="1282"/>
                  </a:cubicBezTo>
                  <a:cubicBezTo>
                    <a:pt x="2812" y="648"/>
                    <a:pt x="2336" y="14"/>
                    <a:pt x="1703" y="14"/>
                  </a:cubicBezTo>
                  <a:cubicBezTo>
                    <a:pt x="1639" y="5"/>
                    <a:pt x="1576" y="1"/>
                    <a:pt x="151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71;p51">
              <a:extLst>
                <a:ext uri="{FF2B5EF4-FFF2-40B4-BE49-F238E27FC236}">
                  <a16:creationId xmlns="" xmlns:a16="http://schemas.microsoft.com/office/drawing/2014/main" id="{F2A627BA-51A8-FA81-FF4A-7B5402B4B5FF}"/>
                </a:ext>
              </a:extLst>
            </p:cNvPr>
            <p:cNvSpPr/>
            <p:nvPr/>
          </p:nvSpPr>
          <p:spPr>
            <a:xfrm>
              <a:off x="3793150" y="1250200"/>
              <a:ext cx="71325" cy="60925"/>
            </a:xfrm>
            <a:custGeom>
              <a:avLst/>
              <a:gdLst/>
              <a:ahLst/>
              <a:cxnLst/>
              <a:rect l="l" t="t" r="r" b="b"/>
              <a:pathLst>
                <a:path w="2853" h="2437" extrusionOk="0">
                  <a:moveTo>
                    <a:pt x="1664" y="1"/>
                  </a:moveTo>
                  <a:cubicBezTo>
                    <a:pt x="555" y="1"/>
                    <a:pt x="1" y="1348"/>
                    <a:pt x="793" y="2061"/>
                  </a:cubicBezTo>
                  <a:cubicBezTo>
                    <a:pt x="1028" y="2322"/>
                    <a:pt x="1331" y="2436"/>
                    <a:pt x="1632" y="2436"/>
                  </a:cubicBezTo>
                  <a:cubicBezTo>
                    <a:pt x="2247" y="2436"/>
                    <a:pt x="2853" y="1959"/>
                    <a:pt x="2853" y="1269"/>
                  </a:cubicBezTo>
                  <a:cubicBezTo>
                    <a:pt x="2853" y="556"/>
                    <a:pt x="2298" y="1"/>
                    <a:pt x="1664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72;p51">
              <a:extLst>
                <a:ext uri="{FF2B5EF4-FFF2-40B4-BE49-F238E27FC236}">
                  <a16:creationId xmlns="" xmlns:a16="http://schemas.microsoft.com/office/drawing/2014/main" id="{84F84CDC-6DF5-01D5-BFB2-1ADAEC1E6276}"/>
                </a:ext>
              </a:extLst>
            </p:cNvPr>
            <p:cNvSpPr/>
            <p:nvPr/>
          </p:nvSpPr>
          <p:spPr>
            <a:xfrm>
              <a:off x="3638675" y="1410650"/>
              <a:ext cx="39625" cy="41600"/>
            </a:xfrm>
            <a:custGeom>
              <a:avLst/>
              <a:gdLst/>
              <a:ahLst/>
              <a:cxnLst/>
              <a:rect l="l" t="t" r="r" b="b"/>
              <a:pathLst>
                <a:path w="1585" h="1664" extrusionOk="0">
                  <a:moveTo>
                    <a:pt x="555" y="0"/>
                  </a:moveTo>
                  <a:cubicBezTo>
                    <a:pt x="396" y="159"/>
                    <a:pt x="238" y="396"/>
                    <a:pt x="158" y="555"/>
                  </a:cubicBezTo>
                  <a:cubicBezTo>
                    <a:pt x="158" y="792"/>
                    <a:pt x="0" y="1030"/>
                    <a:pt x="158" y="1268"/>
                  </a:cubicBezTo>
                  <a:cubicBezTo>
                    <a:pt x="238" y="1307"/>
                    <a:pt x="317" y="1327"/>
                    <a:pt x="386" y="1327"/>
                  </a:cubicBezTo>
                  <a:cubicBezTo>
                    <a:pt x="456" y="1327"/>
                    <a:pt x="515" y="1307"/>
                    <a:pt x="555" y="1268"/>
                  </a:cubicBezTo>
                  <a:lnTo>
                    <a:pt x="872" y="1189"/>
                  </a:lnTo>
                  <a:lnTo>
                    <a:pt x="1354" y="1007"/>
                  </a:lnTo>
                  <a:lnTo>
                    <a:pt x="1354" y="1007"/>
                  </a:lnTo>
                  <a:lnTo>
                    <a:pt x="1188" y="1505"/>
                  </a:lnTo>
                  <a:cubicBezTo>
                    <a:pt x="1188" y="1585"/>
                    <a:pt x="1188" y="1664"/>
                    <a:pt x="1268" y="1664"/>
                  </a:cubicBezTo>
                  <a:cubicBezTo>
                    <a:pt x="1347" y="1664"/>
                    <a:pt x="1426" y="1585"/>
                    <a:pt x="1426" y="1585"/>
                  </a:cubicBezTo>
                  <a:lnTo>
                    <a:pt x="1585" y="872"/>
                  </a:lnTo>
                  <a:cubicBezTo>
                    <a:pt x="1585" y="872"/>
                    <a:pt x="1585" y="872"/>
                    <a:pt x="1585" y="792"/>
                  </a:cubicBezTo>
                  <a:cubicBezTo>
                    <a:pt x="1585" y="792"/>
                    <a:pt x="1549" y="757"/>
                    <a:pt x="1502" y="757"/>
                  </a:cubicBezTo>
                  <a:cubicBezTo>
                    <a:pt x="1479" y="757"/>
                    <a:pt x="1453" y="766"/>
                    <a:pt x="1426" y="792"/>
                  </a:cubicBezTo>
                  <a:lnTo>
                    <a:pt x="872" y="1030"/>
                  </a:lnTo>
                  <a:cubicBezTo>
                    <a:pt x="679" y="1094"/>
                    <a:pt x="539" y="1210"/>
                    <a:pt x="408" y="1210"/>
                  </a:cubicBezTo>
                  <a:cubicBezTo>
                    <a:pt x="377" y="1210"/>
                    <a:pt x="347" y="1204"/>
                    <a:pt x="317" y="1189"/>
                  </a:cubicBezTo>
                  <a:cubicBezTo>
                    <a:pt x="158" y="1109"/>
                    <a:pt x="238" y="792"/>
                    <a:pt x="317" y="634"/>
                  </a:cubicBezTo>
                  <a:cubicBezTo>
                    <a:pt x="396" y="476"/>
                    <a:pt x="475" y="238"/>
                    <a:pt x="555" y="79"/>
                  </a:cubicBezTo>
                  <a:lnTo>
                    <a:pt x="634" y="79"/>
                  </a:lnTo>
                  <a:cubicBezTo>
                    <a:pt x="634" y="0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73;p51">
              <a:extLst>
                <a:ext uri="{FF2B5EF4-FFF2-40B4-BE49-F238E27FC236}">
                  <a16:creationId xmlns="" xmlns:a16="http://schemas.microsoft.com/office/drawing/2014/main" id="{13D2427F-910C-C554-45ED-519370D9BFB6}"/>
                </a:ext>
              </a:extLst>
            </p:cNvPr>
            <p:cNvSpPr/>
            <p:nvPr/>
          </p:nvSpPr>
          <p:spPr>
            <a:xfrm>
              <a:off x="3557450" y="1287850"/>
              <a:ext cx="45575" cy="48400"/>
            </a:xfrm>
            <a:custGeom>
              <a:avLst/>
              <a:gdLst/>
              <a:ahLst/>
              <a:cxnLst/>
              <a:rect l="l" t="t" r="r" b="b"/>
              <a:pathLst>
                <a:path w="1823" h="1936" extrusionOk="0">
                  <a:moveTo>
                    <a:pt x="1110" y="0"/>
                  </a:moveTo>
                  <a:cubicBezTo>
                    <a:pt x="793" y="555"/>
                    <a:pt x="397" y="1109"/>
                    <a:pt x="1" y="1664"/>
                  </a:cubicBezTo>
                  <a:cubicBezTo>
                    <a:pt x="1" y="1664"/>
                    <a:pt x="428" y="1936"/>
                    <a:pt x="847" y="1936"/>
                  </a:cubicBezTo>
                  <a:cubicBezTo>
                    <a:pt x="1027" y="1936"/>
                    <a:pt x="1205" y="1886"/>
                    <a:pt x="1348" y="1743"/>
                  </a:cubicBezTo>
                  <a:cubicBezTo>
                    <a:pt x="1823" y="1189"/>
                    <a:pt x="1110" y="0"/>
                    <a:pt x="1110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74;p51">
              <a:extLst>
                <a:ext uri="{FF2B5EF4-FFF2-40B4-BE49-F238E27FC236}">
                  <a16:creationId xmlns="" xmlns:a16="http://schemas.microsoft.com/office/drawing/2014/main" id="{56B3AE04-72F4-C983-9C0C-36E5B5E90F9C}"/>
                </a:ext>
              </a:extLst>
            </p:cNvPr>
            <p:cNvSpPr/>
            <p:nvPr/>
          </p:nvSpPr>
          <p:spPr>
            <a:xfrm>
              <a:off x="3771375" y="1285875"/>
              <a:ext cx="43600" cy="45775"/>
            </a:xfrm>
            <a:custGeom>
              <a:avLst/>
              <a:gdLst/>
              <a:ahLst/>
              <a:cxnLst/>
              <a:rect l="l" t="t" r="r" b="b"/>
              <a:pathLst>
                <a:path w="1744" h="1831" extrusionOk="0">
                  <a:moveTo>
                    <a:pt x="634" y="0"/>
                  </a:moveTo>
                  <a:cubicBezTo>
                    <a:pt x="634" y="0"/>
                    <a:pt x="0" y="1109"/>
                    <a:pt x="475" y="1585"/>
                  </a:cubicBezTo>
                  <a:cubicBezTo>
                    <a:pt x="608" y="1769"/>
                    <a:pt x="792" y="1831"/>
                    <a:pt x="980" y="1831"/>
                  </a:cubicBezTo>
                  <a:cubicBezTo>
                    <a:pt x="1356" y="1831"/>
                    <a:pt x="1743" y="1585"/>
                    <a:pt x="1743" y="1585"/>
                  </a:cubicBezTo>
                  <a:cubicBezTo>
                    <a:pt x="1347" y="1030"/>
                    <a:pt x="951" y="555"/>
                    <a:pt x="634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75;p51">
              <a:extLst>
                <a:ext uri="{FF2B5EF4-FFF2-40B4-BE49-F238E27FC236}">
                  <a16:creationId xmlns="" xmlns:a16="http://schemas.microsoft.com/office/drawing/2014/main" id="{C4344B95-4C2B-A92E-2B02-16217A5D6C12}"/>
                </a:ext>
              </a:extLst>
            </p:cNvPr>
            <p:cNvSpPr/>
            <p:nvPr/>
          </p:nvSpPr>
          <p:spPr>
            <a:xfrm>
              <a:off x="3712525" y="1230400"/>
              <a:ext cx="62825" cy="228200"/>
            </a:xfrm>
            <a:custGeom>
              <a:avLst/>
              <a:gdLst/>
              <a:ahLst/>
              <a:cxnLst/>
              <a:rect l="l" t="t" r="r" b="b"/>
              <a:pathLst>
                <a:path w="2513" h="9128" extrusionOk="0">
                  <a:moveTo>
                    <a:pt x="1720" y="1"/>
                  </a:moveTo>
                  <a:cubicBezTo>
                    <a:pt x="1641" y="1"/>
                    <a:pt x="1562" y="1"/>
                    <a:pt x="1562" y="80"/>
                  </a:cubicBezTo>
                  <a:cubicBezTo>
                    <a:pt x="1087" y="872"/>
                    <a:pt x="770" y="1744"/>
                    <a:pt x="611" y="2536"/>
                  </a:cubicBezTo>
                  <a:cubicBezTo>
                    <a:pt x="453" y="3487"/>
                    <a:pt x="611" y="4437"/>
                    <a:pt x="1087" y="5230"/>
                  </a:cubicBezTo>
                  <a:cubicBezTo>
                    <a:pt x="1324" y="5626"/>
                    <a:pt x="1562" y="5943"/>
                    <a:pt x="1800" y="6339"/>
                  </a:cubicBezTo>
                  <a:cubicBezTo>
                    <a:pt x="2037" y="6656"/>
                    <a:pt x="2116" y="7052"/>
                    <a:pt x="2037" y="7448"/>
                  </a:cubicBezTo>
                  <a:cubicBezTo>
                    <a:pt x="1641" y="8161"/>
                    <a:pt x="928" y="8715"/>
                    <a:pt x="136" y="8953"/>
                  </a:cubicBezTo>
                  <a:cubicBezTo>
                    <a:pt x="0" y="8953"/>
                    <a:pt x="39" y="9128"/>
                    <a:pt x="152" y="9128"/>
                  </a:cubicBezTo>
                  <a:cubicBezTo>
                    <a:pt x="171" y="9128"/>
                    <a:pt x="192" y="9123"/>
                    <a:pt x="215" y="9112"/>
                  </a:cubicBezTo>
                  <a:cubicBezTo>
                    <a:pt x="690" y="9032"/>
                    <a:pt x="1087" y="8874"/>
                    <a:pt x="1483" y="8636"/>
                  </a:cubicBezTo>
                  <a:cubicBezTo>
                    <a:pt x="1879" y="8399"/>
                    <a:pt x="2196" y="8002"/>
                    <a:pt x="2354" y="7527"/>
                  </a:cubicBezTo>
                  <a:cubicBezTo>
                    <a:pt x="2513" y="7052"/>
                    <a:pt x="2433" y="6576"/>
                    <a:pt x="2116" y="6101"/>
                  </a:cubicBezTo>
                  <a:cubicBezTo>
                    <a:pt x="1879" y="5705"/>
                    <a:pt x="1562" y="5388"/>
                    <a:pt x="1403" y="5071"/>
                  </a:cubicBezTo>
                  <a:cubicBezTo>
                    <a:pt x="1007" y="4279"/>
                    <a:pt x="849" y="3487"/>
                    <a:pt x="928" y="2615"/>
                  </a:cubicBezTo>
                  <a:cubicBezTo>
                    <a:pt x="1087" y="1744"/>
                    <a:pt x="1403" y="951"/>
                    <a:pt x="1720" y="159"/>
                  </a:cubicBezTo>
                  <a:cubicBezTo>
                    <a:pt x="1800" y="80"/>
                    <a:pt x="1720" y="80"/>
                    <a:pt x="1720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76;p51">
              <a:extLst>
                <a:ext uri="{FF2B5EF4-FFF2-40B4-BE49-F238E27FC236}">
                  <a16:creationId xmlns="" xmlns:a16="http://schemas.microsoft.com/office/drawing/2014/main" id="{0114AA33-7D76-7C09-F8D7-9A04AA72B985}"/>
                </a:ext>
              </a:extLst>
            </p:cNvPr>
            <p:cNvSpPr/>
            <p:nvPr/>
          </p:nvSpPr>
          <p:spPr>
            <a:xfrm>
              <a:off x="3432675" y="1126100"/>
              <a:ext cx="152525" cy="101150"/>
            </a:xfrm>
            <a:custGeom>
              <a:avLst/>
              <a:gdLst/>
              <a:ahLst/>
              <a:cxnLst/>
              <a:rect l="l" t="t" r="r" b="b"/>
              <a:pathLst>
                <a:path w="6101" h="4046" extrusionOk="0">
                  <a:moveTo>
                    <a:pt x="4218" y="1"/>
                  </a:moveTo>
                  <a:cubicBezTo>
                    <a:pt x="2528" y="1"/>
                    <a:pt x="573" y="1902"/>
                    <a:pt x="159" y="3143"/>
                  </a:cubicBezTo>
                  <a:cubicBezTo>
                    <a:pt x="1" y="3301"/>
                    <a:pt x="1" y="3618"/>
                    <a:pt x="159" y="3856"/>
                  </a:cubicBezTo>
                  <a:cubicBezTo>
                    <a:pt x="275" y="3972"/>
                    <a:pt x="434" y="4045"/>
                    <a:pt x="603" y="4045"/>
                  </a:cubicBezTo>
                  <a:cubicBezTo>
                    <a:pt x="666" y="4045"/>
                    <a:pt x="729" y="4035"/>
                    <a:pt x="793" y="4014"/>
                  </a:cubicBezTo>
                  <a:cubicBezTo>
                    <a:pt x="951" y="3935"/>
                    <a:pt x="1189" y="3856"/>
                    <a:pt x="1347" y="3697"/>
                  </a:cubicBezTo>
                  <a:cubicBezTo>
                    <a:pt x="2377" y="3064"/>
                    <a:pt x="3487" y="2588"/>
                    <a:pt x="4675" y="2430"/>
                  </a:cubicBezTo>
                  <a:cubicBezTo>
                    <a:pt x="5071" y="2351"/>
                    <a:pt x="5467" y="2271"/>
                    <a:pt x="5784" y="2034"/>
                  </a:cubicBezTo>
                  <a:cubicBezTo>
                    <a:pt x="6101" y="1638"/>
                    <a:pt x="6101" y="1083"/>
                    <a:pt x="5784" y="766"/>
                  </a:cubicBezTo>
                  <a:cubicBezTo>
                    <a:pt x="5341" y="222"/>
                    <a:pt x="4795" y="1"/>
                    <a:pt x="4218" y="1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77;p51">
              <a:extLst>
                <a:ext uri="{FF2B5EF4-FFF2-40B4-BE49-F238E27FC236}">
                  <a16:creationId xmlns="" xmlns:a16="http://schemas.microsoft.com/office/drawing/2014/main" id="{2AE8AC8B-D7EE-E5EA-E8BB-16D8C2C26D32}"/>
                </a:ext>
              </a:extLst>
            </p:cNvPr>
            <p:cNvSpPr/>
            <p:nvPr/>
          </p:nvSpPr>
          <p:spPr>
            <a:xfrm>
              <a:off x="3769375" y="1113950"/>
              <a:ext cx="156500" cy="93500"/>
            </a:xfrm>
            <a:custGeom>
              <a:avLst/>
              <a:gdLst/>
              <a:ahLst/>
              <a:cxnLst/>
              <a:rect l="l" t="t" r="r" b="b"/>
              <a:pathLst>
                <a:path w="6260" h="3740" extrusionOk="0">
                  <a:moveTo>
                    <a:pt x="1933" y="0"/>
                  </a:moveTo>
                  <a:cubicBezTo>
                    <a:pt x="1294" y="0"/>
                    <a:pt x="697" y="245"/>
                    <a:pt x="239" y="856"/>
                  </a:cubicBezTo>
                  <a:cubicBezTo>
                    <a:pt x="1" y="1252"/>
                    <a:pt x="1" y="1807"/>
                    <a:pt x="318" y="2124"/>
                  </a:cubicBezTo>
                  <a:cubicBezTo>
                    <a:pt x="714" y="2361"/>
                    <a:pt x="1031" y="2440"/>
                    <a:pt x="1427" y="2440"/>
                  </a:cubicBezTo>
                  <a:cubicBezTo>
                    <a:pt x="2615" y="2520"/>
                    <a:pt x="3804" y="2916"/>
                    <a:pt x="4913" y="3470"/>
                  </a:cubicBezTo>
                  <a:cubicBezTo>
                    <a:pt x="5071" y="3629"/>
                    <a:pt x="5230" y="3708"/>
                    <a:pt x="5467" y="3708"/>
                  </a:cubicBezTo>
                  <a:cubicBezTo>
                    <a:pt x="5531" y="3729"/>
                    <a:pt x="5595" y="3739"/>
                    <a:pt x="5657" y="3739"/>
                  </a:cubicBezTo>
                  <a:cubicBezTo>
                    <a:pt x="5827" y="3739"/>
                    <a:pt x="5985" y="3666"/>
                    <a:pt x="6101" y="3550"/>
                  </a:cubicBezTo>
                  <a:cubicBezTo>
                    <a:pt x="6260" y="3312"/>
                    <a:pt x="6260" y="3074"/>
                    <a:pt x="6101" y="2837"/>
                  </a:cubicBezTo>
                  <a:cubicBezTo>
                    <a:pt x="5585" y="1689"/>
                    <a:pt x="3613" y="0"/>
                    <a:pt x="193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78;p51">
              <a:extLst>
                <a:ext uri="{FF2B5EF4-FFF2-40B4-BE49-F238E27FC236}">
                  <a16:creationId xmlns="" xmlns:a16="http://schemas.microsoft.com/office/drawing/2014/main" id="{B96B94FC-C610-7103-CB54-DA10C05D0C3C}"/>
                </a:ext>
              </a:extLst>
            </p:cNvPr>
            <p:cNvSpPr/>
            <p:nvPr/>
          </p:nvSpPr>
          <p:spPr>
            <a:xfrm>
              <a:off x="3589150" y="1491850"/>
              <a:ext cx="215900" cy="69350"/>
            </a:xfrm>
            <a:custGeom>
              <a:avLst/>
              <a:gdLst/>
              <a:ahLst/>
              <a:cxnLst/>
              <a:rect l="l" t="t" r="r" b="b"/>
              <a:pathLst>
                <a:path w="8636" h="2774" fill="none" extrusionOk="0">
                  <a:moveTo>
                    <a:pt x="0" y="397"/>
                  </a:moveTo>
                  <a:cubicBezTo>
                    <a:pt x="0" y="397"/>
                    <a:pt x="5071" y="2773"/>
                    <a:pt x="863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79;p51">
              <a:extLst>
                <a:ext uri="{FF2B5EF4-FFF2-40B4-BE49-F238E27FC236}">
                  <a16:creationId xmlns="" xmlns:a16="http://schemas.microsoft.com/office/drawing/2014/main" id="{29962A91-E05D-3B72-8782-5B86926BF87E}"/>
                </a:ext>
              </a:extLst>
            </p:cNvPr>
            <p:cNvSpPr/>
            <p:nvPr/>
          </p:nvSpPr>
          <p:spPr>
            <a:xfrm>
              <a:off x="3654500" y="1559200"/>
              <a:ext cx="87175" cy="11900"/>
            </a:xfrm>
            <a:custGeom>
              <a:avLst/>
              <a:gdLst/>
              <a:ahLst/>
              <a:cxnLst/>
              <a:rect l="l" t="t" r="r" b="b"/>
              <a:pathLst>
                <a:path w="3487" h="476" fill="none" extrusionOk="0">
                  <a:moveTo>
                    <a:pt x="1" y="158"/>
                  </a:moveTo>
                  <a:cubicBezTo>
                    <a:pt x="1110" y="475"/>
                    <a:pt x="2378" y="475"/>
                    <a:pt x="3487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80;p51">
              <a:extLst>
                <a:ext uri="{FF2B5EF4-FFF2-40B4-BE49-F238E27FC236}">
                  <a16:creationId xmlns="" xmlns:a16="http://schemas.microsoft.com/office/drawing/2014/main" id="{5160C9A5-5409-39B2-E59B-D1999D352DF1}"/>
                </a:ext>
              </a:extLst>
            </p:cNvPr>
            <p:cNvSpPr/>
            <p:nvPr/>
          </p:nvSpPr>
          <p:spPr>
            <a:xfrm>
              <a:off x="3739675" y="16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1;p51">
              <a:extLst>
                <a:ext uri="{FF2B5EF4-FFF2-40B4-BE49-F238E27FC236}">
                  <a16:creationId xmlns="" xmlns:a16="http://schemas.microsoft.com/office/drawing/2014/main" id="{C4843DBC-8685-A28B-692E-F19ABD18F0EA}"/>
                </a:ext>
              </a:extLst>
            </p:cNvPr>
            <p:cNvSpPr/>
            <p:nvPr/>
          </p:nvSpPr>
          <p:spPr>
            <a:xfrm>
              <a:off x="3672325" y="160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925" cap="rnd" cmpd="sng">
              <a:solidFill>
                <a:srgbClr val="512C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;p51">
              <a:extLst>
                <a:ext uri="{FF2B5EF4-FFF2-40B4-BE49-F238E27FC236}">
                  <a16:creationId xmlns="" xmlns:a16="http://schemas.microsoft.com/office/drawing/2014/main" id="{BAFF635B-BA61-9F22-E421-3F4DBFEA85BA}"/>
                </a:ext>
              </a:extLst>
            </p:cNvPr>
            <p:cNvSpPr/>
            <p:nvPr/>
          </p:nvSpPr>
          <p:spPr>
            <a:xfrm>
              <a:off x="3179150" y="645875"/>
              <a:ext cx="954700" cy="689525"/>
            </a:xfrm>
            <a:custGeom>
              <a:avLst/>
              <a:gdLst/>
              <a:ahLst/>
              <a:cxnLst/>
              <a:rect l="l" t="t" r="r" b="b"/>
              <a:pathLst>
                <a:path w="38188" h="27581" extrusionOk="0">
                  <a:moveTo>
                    <a:pt x="20023" y="0"/>
                  </a:moveTo>
                  <a:cubicBezTo>
                    <a:pt x="18197" y="0"/>
                    <a:pt x="16321" y="400"/>
                    <a:pt x="14578" y="1199"/>
                  </a:cubicBezTo>
                  <a:cubicBezTo>
                    <a:pt x="13786" y="1595"/>
                    <a:pt x="13073" y="2070"/>
                    <a:pt x="12439" y="2704"/>
                  </a:cubicBezTo>
                  <a:cubicBezTo>
                    <a:pt x="11726" y="3338"/>
                    <a:pt x="11092" y="4130"/>
                    <a:pt x="10617" y="5002"/>
                  </a:cubicBezTo>
                  <a:cubicBezTo>
                    <a:pt x="10426" y="4981"/>
                    <a:pt x="10233" y="4971"/>
                    <a:pt x="10041" y="4971"/>
                  </a:cubicBezTo>
                  <a:cubicBezTo>
                    <a:pt x="8716" y="4971"/>
                    <a:pt x="7376" y="5439"/>
                    <a:pt x="6339" y="6269"/>
                  </a:cubicBezTo>
                  <a:cubicBezTo>
                    <a:pt x="4913" y="7299"/>
                    <a:pt x="3804" y="8646"/>
                    <a:pt x="3249" y="10310"/>
                  </a:cubicBezTo>
                  <a:cubicBezTo>
                    <a:pt x="2774" y="11736"/>
                    <a:pt x="2536" y="13241"/>
                    <a:pt x="2140" y="14667"/>
                  </a:cubicBezTo>
                  <a:cubicBezTo>
                    <a:pt x="1665" y="16093"/>
                    <a:pt x="714" y="17123"/>
                    <a:pt x="318" y="18470"/>
                  </a:cubicBezTo>
                  <a:cubicBezTo>
                    <a:pt x="1" y="19896"/>
                    <a:pt x="555" y="21322"/>
                    <a:pt x="1823" y="22193"/>
                  </a:cubicBezTo>
                  <a:cubicBezTo>
                    <a:pt x="2298" y="22431"/>
                    <a:pt x="2853" y="22510"/>
                    <a:pt x="3408" y="22748"/>
                  </a:cubicBezTo>
                  <a:cubicBezTo>
                    <a:pt x="3962" y="23065"/>
                    <a:pt x="4437" y="23382"/>
                    <a:pt x="4913" y="23778"/>
                  </a:cubicBezTo>
                  <a:cubicBezTo>
                    <a:pt x="4992" y="23857"/>
                    <a:pt x="5071" y="23857"/>
                    <a:pt x="5071" y="23936"/>
                  </a:cubicBezTo>
                  <a:cubicBezTo>
                    <a:pt x="5150" y="24095"/>
                    <a:pt x="5150" y="24174"/>
                    <a:pt x="5150" y="24332"/>
                  </a:cubicBezTo>
                  <a:cubicBezTo>
                    <a:pt x="5388" y="25125"/>
                    <a:pt x="5547" y="25838"/>
                    <a:pt x="5705" y="26551"/>
                  </a:cubicBezTo>
                  <a:cubicBezTo>
                    <a:pt x="5784" y="26788"/>
                    <a:pt x="5864" y="27026"/>
                    <a:pt x="5943" y="27185"/>
                  </a:cubicBezTo>
                  <a:cubicBezTo>
                    <a:pt x="6022" y="27422"/>
                    <a:pt x="6260" y="27581"/>
                    <a:pt x="6497" y="27581"/>
                  </a:cubicBezTo>
                  <a:cubicBezTo>
                    <a:pt x="6814" y="27501"/>
                    <a:pt x="7052" y="27343"/>
                    <a:pt x="7210" y="27105"/>
                  </a:cubicBezTo>
                  <a:cubicBezTo>
                    <a:pt x="7844" y="26075"/>
                    <a:pt x="8161" y="24966"/>
                    <a:pt x="8161" y="23857"/>
                  </a:cubicBezTo>
                  <a:cubicBezTo>
                    <a:pt x="8240" y="22669"/>
                    <a:pt x="8399" y="21560"/>
                    <a:pt x="8636" y="20450"/>
                  </a:cubicBezTo>
                  <a:cubicBezTo>
                    <a:pt x="8716" y="20054"/>
                    <a:pt x="8795" y="19658"/>
                    <a:pt x="8795" y="19341"/>
                  </a:cubicBezTo>
                  <a:cubicBezTo>
                    <a:pt x="9508" y="18707"/>
                    <a:pt x="10221" y="18153"/>
                    <a:pt x="10934" y="17519"/>
                  </a:cubicBezTo>
                  <a:cubicBezTo>
                    <a:pt x="12439" y="15935"/>
                    <a:pt x="13390" y="13875"/>
                    <a:pt x="13548" y="11656"/>
                  </a:cubicBezTo>
                  <a:cubicBezTo>
                    <a:pt x="13548" y="11340"/>
                    <a:pt x="13548" y="11023"/>
                    <a:pt x="13548" y="10706"/>
                  </a:cubicBezTo>
                  <a:cubicBezTo>
                    <a:pt x="14737" y="12528"/>
                    <a:pt x="16638" y="13875"/>
                    <a:pt x="18777" y="14429"/>
                  </a:cubicBezTo>
                  <a:cubicBezTo>
                    <a:pt x="19569" y="14588"/>
                    <a:pt x="20362" y="14746"/>
                    <a:pt x="21075" y="15142"/>
                  </a:cubicBezTo>
                  <a:cubicBezTo>
                    <a:pt x="22025" y="15855"/>
                    <a:pt x="22263" y="17123"/>
                    <a:pt x="22738" y="18153"/>
                  </a:cubicBezTo>
                  <a:cubicBezTo>
                    <a:pt x="23531" y="19817"/>
                    <a:pt x="24877" y="21084"/>
                    <a:pt x="26620" y="21639"/>
                  </a:cubicBezTo>
                  <a:cubicBezTo>
                    <a:pt x="28284" y="22035"/>
                    <a:pt x="29948" y="22273"/>
                    <a:pt x="31691" y="22352"/>
                  </a:cubicBezTo>
                  <a:cubicBezTo>
                    <a:pt x="31849" y="23619"/>
                    <a:pt x="32087" y="24887"/>
                    <a:pt x="32483" y="26155"/>
                  </a:cubicBezTo>
                  <a:cubicBezTo>
                    <a:pt x="32562" y="26471"/>
                    <a:pt x="32721" y="26947"/>
                    <a:pt x="33117" y="26947"/>
                  </a:cubicBezTo>
                  <a:cubicBezTo>
                    <a:pt x="33513" y="26947"/>
                    <a:pt x="33513" y="26630"/>
                    <a:pt x="33671" y="26392"/>
                  </a:cubicBezTo>
                  <a:cubicBezTo>
                    <a:pt x="34226" y="25283"/>
                    <a:pt x="34781" y="24095"/>
                    <a:pt x="35177" y="22827"/>
                  </a:cubicBezTo>
                  <a:cubicBezTo>
                    <a:pt x="35256" y="22669"/>
                    <a:pt x="35256" y="22510"/>
                    <a:pt x="35335" y="22352"/>
                  </a:cubicBezTo>
                  <a:cubicBezTo>
                    <a:pt x="36999" y="20926"/>
                    <a:pt x="38029" y="18787"/>
                    <a:pt x="38187" y="16568"/>
                  </a:cubicBezTo>
                  <a:cubicBezTo>
                    <a:pt x="38187" y="14033"/>
                    <a:pt x="36682" y="11894"/>
                    <a:pt x="35098" y="10072"/>
                  </a:cubicBezTo>
                  <a:cubicBezTo>
                    <a:pt x="33513" y="8250"/>
                    <a:pt x="32404" y="5794"/>
                    <a:pt x="30582" y="4209"/>
                  </a:cubicBezTo>
                  <a:cubicBezTo>
                    <a:pt x="27730" y="1753"/>
                    <a:pt x="24244" y="327"/>
                    <a:pt x="20520" y="10"/>
                  </a:cubicBezTo>
                  <a:cubicBezTo>
                    <a:pt x="20355" y="4"/>
                    <a:pt x="20189" y="0"/>
                    <a:pt x="20023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3;p51">
              <a:extLst>
                <a:ext uri="{FF2B5EF4-FFF2-40B4-BE49-F238E27FC236}">
                  <a16:creationId xmlns="" xmlns:a16="http://schemas.microsoft.com/office/drawing/2014/main" id="{64680872-21E3-97FE-25A2-4B7BC60080D6}"/>
                </a:ext>
              </a:extLst>
            </p:cNvPr>
            <p:cNvSpPr/>
            <p:nvPr/>
          </p:nvSpPr>
          <p:spPr>
            <a:xfrm>
              <a:off x="3393075" y="1733475"/>
              <a:ext cx="641750" cy="371300"/>
            </a:xfrm>
            <a:custGeom>
              <a:avLst/>
              <a:gdLst/>
              <a:ahLst/>
              <a:cxnLst/>
              <a:rect l="l" t="t" r="r" b="b"/>
              <a:pathLst>
                <a:path w="25670" h="14852" extrusionOk="0">
                  <a:moveTo>
                    <a:pt x="19648" y="1"/>
                  </a:moveTo>
                  <a:lnTo>
                    <a:pt x="19965" y="1981"/>
                  </a:lnTo>
                  <a:cubicBezTo>
                    <a:pt x="19965" y="1981"/>
                    <a:pt x="19410" y="6656"/>
                    <a:pt x="13627" y="7606"/>
                  </a:cubicBezTo>
                  <a:cubicBezTo>
                    <a:pt x="13131" y="7688"/>
                    <a:pt x="12655" y="7725"/>
                    <a:pt x="12199" y="7725"/>
                  </a:cubicBezTo>
                  <a:cubicBezTo>
                    <a:pt x="7336" y="7725"/>
                    <a:pt x="4754" y="3487"/>
                    <a:pt x="4754" y="3487"/>
                  </a:cubicBezTo>
                  <a:lnTo>
                    <a:pt x="4991" y="1268"/>
                  </a:lnTo>
                  <a:lnTo>
                    <a:pt x="4991" y="1268"/>
                  </a:lnTo>
                  <a:cubicBezTo>
                    <a:pt x="0" y="3011"/>
                    <a:pt x="79" y="11964"/>
                    <a:pt x="79" y="11964"/>
                  </a:cubicBezTo>
                  <a:cubicBezTo>
                    <a:pt x="4215" y="13889"/>
                    <a:pt x="8735" y="14852"/>
                    <a:pt x="13237" y="14852"/>
                  </a:cubicBezTo>
                  <a:cubicBezTo>
                    <a:pt x="13737" y="14852"/>
                    <a:pt x="14237" y="14840"/>
                    <a:pt x="14736" y="14816"/>
                  </a:cubicBezTo>
                  <a:cubicBezTo>
                    <a:pt x="23213" y="14341"/>
                    <a:pt x="25669" y="8082"/>
                    <a:pt x="25669" y="8082"/>
                  </a:cubicBezTo>
                  <a:cubicBezTo>
                    <a:pt x="25114" y="6180"/>
                    <a:pt x="24401" y="4358"/>
                    <a:pt x="23530" y="2615"/>
                  </a:cubicBezTo>
                  <a:cubicBezTo>
                    <a:pt x="22817" y="1110"/>
                    <a:pt x="21312" y="80"/>
                    <a:pt x="19648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84;p51">
              <a:extLst>
                <a:ext uri="{FF2B5EF4-FFF2-40B4-BE49-F238E27FC236}">
                  <a16:creationId xmlns="" xmlns:a16="http://schemas.microsoft.com/office/drawing/2014/main" id="{41751D9A-439C-A596-5217-174AA39F406F}"/>
                </a:ext>
              </a:extLst>
            </p:cNvPr>
            <p:cNvSpPr/>
            <p:nvPr/>
          </p:nvSpPr>
          <p:spPr>
            <a:xfrm>
              <a:off x="2929600" y="1933375"/>
              <a:ext cx="1519175" cy="1615975"/>
            </a:xfrm>
            <a:custGeom>
              <a:avLst/>
              <a:gdLst/>
              <a:ahLst/>
              <a:cxnLst/>
              <a:rect l="l" t="t" r="r" b="b"/>
              <a:pathLst>
                <a:path w="60767" h="64639" extrusionOk="0">
                  <a:moveTo>
                    <a:pt x="40390" y="0"/>
                  </a:moveTo>
                  <a:cubicBezTo>
                    <a:pt x="32298" y="0"/>
                    <a:pt x="19807" y="799"/>
                    <a:pt x="19807" y="799"/>
                  </a:cubicBezTo>
                  <a:cubicBezTo>
                    <a:pt x="19807" y="799"/>
                    <a:pt x="12280" y="1433"/>
                    <a:pt x="7289" y="6582"/>
                  </a:cubicBezTo>
                  <a:cubicBezTo>
                    <a:pt x="6814" y="6978"/>
                    <a:pt x="6814" y="10781"/>
                    <a:pt x="6735" y="11415"/>
                  </a:cubicBezTo>
                  <a:cubicBezTo>
                    <a:pt x="6259" y="18228"/>
                    <a:pt x="6814" y="25121"/>
                    <a:pt x="8240" y="31855"/>
                  </a:cubicBezTo>
                  <a:cubicBezTo>
                    <a:pt x="8794" y="33994"/>
                    <a:pt x="9191" y="36133"/>
                    <a:pt x="9508" y="38272"/>
                  </a:cubicBezTo>
                  <a:lnTo>
                    <a:pt x="9508" y="40966"/>
                  </a:lnTo>
                  <a:cubicBezTo>
                    <a:pt x="9032" y="43422"/>
                    <a:pt x="8161" y="45799"/>
                    <a:pt x="6893" y="47938"/>
                  </a:cubicBezTo>
                  <a:cubicBezTo>
                    <a:pt x="5705" y="50235"/>
                    <a:pt x="1" y="57603"/>
                    <a:pt x="5229" y="58554"/>
                  </a:cubicBezTo>
                  <a:cubicBezTo>
                    <a:pt x="8927" y="60339"/>
                    <a:pt x="19194" y="64639"/>
                    <a:pt x="28760" y="64639"/>
                  </a:cubicBezTo>
                  <a:cubicBezTo>
                    <a:pt x="31080" y="64639"/>
                    <a:pt x="33359" y="64386"/>
                    <a:pt x="35493" y="63783"/>
                  </a:cubicBezTo>
                  <a:cubicBezTo>
                    <a:pt x="48565" y="60059"/>
                    <a:pt x="49041" y="58633"/>
                    <a:pt x="53398" y="57365"/>
                  </a:cubicBezTo>
                  <a:cubicBezTo>
                    <a:pt x="57756" y="56098"/>
                    <a:pt x="60766" y="54989"/>
                    <a:pt x="59102" y="48809"/>
                  </a:cubicBezTo>
                  <a:cubicBezTo>
                    <a:pt x="57439" y="42630"/>
                    <a:pt x="53557" y="39302"/>
                    <a:pt x="53953" y="36925"/>
                  </a:cubicBezTo>
                  <a:cubicBezTo>
                    <a:pt x="54349" y="34469"/>
                    <a:pt x="56884" y="7216"/>
                    <a:pt x="56884" y="7216"/>
                  </a:cubicBezTo>
                  <a:cubicBezTo>
                    <a:pt x="56884" y="7216"/>
                    <a:pt x="51259" y="561"/>
                    <a:pt x="44208" y="86"/>
                  </a:cubicBezTo>
                  <a:cubicBezTo>
                    <a:pt x="43140" y="26"/>
                    <a:pt x="41835" y="0"/>
                    <a:pt x="40390" y="0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85;p51">
              <a:extLst>
                <a:ext uri="{FF2B5EF4-FFF2-40B4-BE49-F238E27FC236}">
                  <a16:creationId xmlns="" xmlns:a16="http://schemas.microsoft.com/office/drawing/2014/main" id="{5DFB27A1-936B-3F16-EB65-0B96F0AB00E0}"/>
                </a:ext>
              </a:extLst>
            </p:cNvPr>
            <p:cNvSpPr/>
            <p:nvPr/>
          </p:nvSpPr>
          <p:spPr>
            <a:xfrm>
              <a:off x="4187300" y="2091950"/>
              <a:ext cx="564500" cy="1102550"/>
            </a:xfrm>
            <a:custGeom>
              <a:avLst/>
              <a:gdLst/>
              <a:ahLst/>
              <a:cxnLst/>
              <a:rect l="l" t="t" r="r" b="b"/>
              <a:pathLst>
                <a:path w="22580" h="44102" extrusionOk="0">
                  <a:moveTo>
                    <a:pt x="5861" y="1"/>
                  </a:moveTo>
                  <a:cubicBezTo>
                    <a:pt x="5666" y="1"/>
                    <a:pt x="0" y="23373"/>
                    <a:pt x="0" y="23373"/>
                  </a:cubicBezTo>
                  <a:cubicBezTo>
                    <a:pt x="0" y="23373"/>
                    <a:pt x="3169" y="37554"/>
                    <a:pt x="5625" y="41357"/>
                  </a:cubicBezTo>
                  <a:cubicBezTo>
                    <a:pt x="6838" y="43337"/>
                    <a:pt x="8813" y="44101"/>
                    <a:pt x="11024" y="44101"/>
                  </a:cubicBezTo>
                  <a:cubicBezTo>
                    <a:pt x="13149" y="44101"/>
                    <a:pt x="15492" y="43396"/>
                    <a:pt x="17588" y="42387"/>
                  </a:cubicBezTo>
                  <a:cubicBezTo>
                    <a:pt x="22579" y="40089"/>
                    <a:pt x="20916" y="33038"/>
                    <a:pt x="20044" y="28839"/>
                  </a:cubicBezTo>
                  <a:cubicBezTo>
                    <a:pt x="18856" y="23452"/>
                    <a:pt x="16955" y="18223"/>
                    <a:pt x="14261" y="13311"/>
                  </a:cubicBezTo>
                  <a:cubicBezTo>
                    <a:pt x="12597" y="10380"/>
                    <a:pt x="10854" y="7369"/>
                    <a:pt x="8953" y="4438"/>
                  </a:cubicBezTo>
                  <a:cubicBezTo>
                    <a:pt x="8715" y="3963"/>
                    <a:pt x="6893" y="794"/>
                    <a:pt x="5863" y="2"/>
                  </a:cubicBezTo>
                  <a:cubicBezTo>
                    <a:pt x="5862" y="1"/>
                    <a:pt x="5862" y="1"/>
                    <a:pt x="5861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6;p51">
              <a:extLst>
                <a:ext uri="{FF2B5EF4-FFF2-40B4-BE49-F238E27FC236}">
                  <a16:creationId xmlns="" xmlns:a16="http://schemas.microsoft.com/office/drawing/2014/main" id="{F8C16DEC-F746-64DB-CF7D-08298D3795F5}"/>
                </a:ext>
              </a:extLst>
            </p:cNvPr>
            <p:cNvSpPr/>
            <p:nvPr/>
          </p:nvSpPr>
          <p:spPr>
            <a:xfrm>
              <a:off x="2848400" y="2097925"/>
              <a:ext cx="564500" cy="1182450"/>
            </a:xfrm>
            <a:custGeom>
              <a:avLst/>
              <a:gdLst/>
              <a:ahLst/>
              <a:cxnLst/>
              <a:rect l="l" t="t" r="r" b="b"/>
              <a:pathLst>
                <a:path w="22580" h="47298" extrusionOk="0">
                  <a:moveTo>
                    <a:pt x="10537" y="0"/>
                  </a:moveTo>
                  <a:cubicBezTo>
                    <a:pt x="10537" y="0"/>
                    <a:pt x="396" y="9507"/>
                    <a:pt x="159" y="23372"/>
                  </a:cubicBezTo>
                  <a:cubicBezTo>
                    <a:pt x="0" y="31928"/>
                    <a:pt x="2456" y="40247"/>
                    <a:pt x="7131" y="47298"/>
                  </a:cubicBezTo>
                  <a:lnTo>
                    <a:pt x="22579" y="43257"/>
                  </a:lnTo>
                  <a:lnTo>
                    <a:pt x="10537" y="0"/>
                  </a:ln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7;p51">
              <a:extLst>
                <a:ext uri="{FF2B5EF4-FFF2-40B4-BE49-F238E27FC236}">
                  <a16:creationId xmlns="" xmlns:a16="http://schemas.microsoft.com/office/drawing/2014/main" id="{9B76014E-ADF2-DC02-5563-B6CB07F939E8}"/>
                </a:ext>
              </a:extLst>
            </p:cNvPr>
            <p:cNvSpPr/>
            <p:nvPr/>
          </p:nvSpPr>
          <p:spPr>
            <a:xfrm>
              <a:off x="2678050" y="2464325"/>
              <a:ext cx="516975" cy="921200"/>
            </a:xfrm>
            <a:custGeom>
              <a:avLst/>
              <a:gdLst/>
              <a:ahLst/>
              <a:cxnLst/>
              <a:rect l="l" t="t" r="r" b="b"/>
              <a:pathLst>
                <a:path w="20679" h="36848" extrusionOk="0">
                  <a:moveTo>
                    <a:pt x="5626" y="1"/>
                  </a:moveTo>
                  <a:cubicBezTo>
                    <a:pt x="5626" y="1"/>
                    <a:pt x="159" y="14103"/>
                    <a:pt x="80" y="21154"/>
                  </a:cubicBezTo>
                  <a:cubicBezTo>
                    <a:pt x="1" y="28126"/>
                    <a:pt x="2695" y="34860"/>
                    <a:pt x="8874" y="36524"/>
                  </a:cubicBezTo>
                  <a:cubicBezTo>
                    <a:pt x="9711" y="36741"/>
                    <a:pt x="10518" y="36848"/>
                    <a:pt x="11289" y="36848"/>
                  </a:cubicBezTo>
                  <a:cubicBezTo>
                    <a:pt x="16140" y="36848"/>
                    <a:pt x="19577" y="32613"/>
                    <a:pt x="20124" y="24957"/>
                  </a:cubicBezTo>
                  <a:cubicBezTo>
                    <a:pt x="20679" y="16163"/>
                    <a:pt x="14578" y="2140"/>
                    <a:pt x="14578" y="2140"/>
                  </a:cubicBezTo>
                  <a:cubicBezTo>
                    <a:pt x="14029" y="2267"/>
                    <a:pt x="13467" y="2322"/>
                    <a:pt x="12906" y="2322"/>
                  </a:cubicBezTo>
                  <a:cubicBezTo>
                    <a:pt x="9256" y="2322"/>
                    <a:pt x="5626" y="1"/>
                    <a:pt x="5626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8;p51">
              <a:extLst>
                <a:ext uri="{FF2B5EF4-FFF2-40B4-BE49-F238E27FC236}">
                  <a16:creationId xmlns="" xmlns:a16="http://schemas.microsoft.com/office/drawing/2014/main" id="{B9C7F4AB-64D8-373E-E8DF-08DCE5AE941D}"/>
                </a:ext>
              </a:extLst>
            </p:cNvPr>
            <p:cNvSpPr/>
            <p:nvPr/>
          </p:nvSpPr>
          <p:spPr>
            <a:xfrm>
              <a:off x="4470525" y="887750"/>
              <a:ext cx="180250" cy="1257725"/>
            </a:xfrm>
            <a:custGeom>
              <a:avLst/>
              <a:gdLst/>
              <a:ahLst/>
              <a:cxnLst/>
              <a:rect l="l" t="t" r="r" b="b"/>
              <a:pathLst>
                <a:path w="7210" h="50309" fill="none" extrusionOk="0">
                  <a:moveTo>
                    <a:pt x="7210" y="1"/>
                  </a:moveTo>
                  <a:lnTo>
                    <a:pt x="1" y="50309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9;p51">
              <a:extLst>
                <a:ext uri="{FF2B5EF4-FFF2-40B4-BE49-F238E27FC236}">
                  <a16:creationId xmlns="" xmlns:a16="http://schemas.microsoft.com/office/drawing/2014/main" id="{964C7DB7-DDF2-5D72-7AE6-93F8B73D6FD6}"/>
                </a:ext>
              </a:extLst>
            </p:cNvPr>
            <p:cNvSpPr/>
            <p:nvPr/>
          </p:nvSpPr>
          <p:spPr>
            <a:xfrm>
              <a:off x="4236800" y="571775"/>
              <a:ext cx="869525" cy="844675"/>
            </a:xfrm>
            <a:custGeom>
              <a:avLst/>
              <a:gdLst/>
              <a:ahLst/>
              <a:cxnLst/>
              <a:rect l="l" t="t" r="r" b="b"/>
              <a:pathLst>
                <a:path w="34781" h="33787" extrusionOk="0">
                  <a:moveTo>
                    <a:pt x="16897" y="0"/>
                  </a:moveTo>
                  <a:cubicBezTo>
                    <a:pt x="8464" y="0"/>
                    <a:pt x="1187" y="6274"/>
                    <a:pt x="159" y="14858"/>
                  </a:cubicBezTo>
                  <a:cubicBezTo>
                    <a:pt x="80" y="15730"/>
                    <a:pt x="1" y="16522"/>
                    <a:pt x="80" y="17393"/>
                  </a:cubicBezTo>
                  <a:cubicBezTo>
                    <a:pt x="318" y="25870"/>
                    <a:pt x="6814" y="32921"/>
                    <a:pt x="15371" y="33714"/>
                  </a:cubicBezTo>
                  <a:cubicBezTo>
                    <a:pt x="15897" y="33763"/>
                    <a:pt x="16421" y="33787"/>
                    <a:pt x="16941" y="33787"/>
                  </a:cubicBezTo>
                  <a:cubicBezTo>
                    <a:pt x="24790" y="33787"/>
                    <a:pt x="31725" y="28285"/>
                    <a:pt x="33434" y="20483"/>
                  </a:cubicBezTo>
                  <a:cubicBezTo>
                    <a:pt x="33592" y="19928"/>
                    <a:pt x="33672" y="19374"/>
                    <a:pt x="33751" y="18819"/>
                  </a:cubicBezTo>
                  <a:cubicBezTo>
                    <a:pt x="34781" y="9550"/>
                    <a:pt x="28205" y="1152"/>
                    <a:pt x="18936" y="122"/>
                  </a:cubicBezTo>
                  <a:cubicBezTo>
                    <a:pt x="18250" y="40"/>
                    <a:pt x="17570" y="0"/>
                    <a:pt x="16897" y="0"/>
                  </a:cubicBezTo>
                  <a:close/>
                </a:path>
              </a:pathLst>
            </a:custGeom>
            <a:solidFill>
              <a:srgbClr val="FF7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90;p51">
              <a:extLst>
                <a:ext uri="{FF2B5EF4-FFF2-40B4-BE49-F238E27FC236}">
                  <a16:creationId xmlns="" xmlns:a16="http://schemas.microsoft.com/office/drawing/2014/main" id="{F2AB7F5C-E915-1F3E-01BF-81BEC93EC593}"/>
                </a:ext>
              </a:extLst>
            </p:cNvPr>
            <p:cNvSpPr/>
            <p:nvPr/>
          </p:nvSpPr>
          <p:spPr>
            <a:xfrm>
              <a:off x="4238800" y="950650"/>
              <a:ext cx="312150" cy="351075"/>
            </a:xfrm>
            <a:custGeom>
              <a:avLst/>
              <a:gdLst/>
              <a:ahLst/>
              <a:cxnLst/>
              <a:rect l="l" t="t" r="r" b="b"/>
              <a:pathLst>
                <a:path w="12486" h="14043" extrusionOk="0">
                  <a:moveTo>
                    <a:pt x="4927" y="0"/>
                  </a:moveTo>
                  <a:cubicBezTo>
                    <a:pt x="3192" y="0"/>
                    <a:pt x="1425" y="661"/>
                    <a:pt x="0" y="2159"/>
                  </a:cubicBezTo>
                  <a:cubicBezTo>
                    <a:pt x="79" y="6675"/>
                    <a:pt x="1981" y="10953"/>
                    <a:pt x="5308" y="14043"/>
                  </a:cubicBezTo>
                  <a:cubicBezTo>
                    <a:pt x="8715" y="13884"/>
                    <a:pt x="11409" y="11270"/>
                    <a:pt x="11805" y="7942"/>
                  </a:cubicBezTo>
                  <a:lnTo>
                    <a:pt x="11884" y="7863"/>
                  </a:lnTo>
                  <a:cubicBezTo>
                    <a:pt x="12485" y="3272"/>
                    <a:pt x="8787" y="0"/>
                    <a:pt x="4927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91;p51">
              <a:extLst>
                <a:ext uri="{FF2B5EF4-FFF2-40B4-BE49-F238E27FC236}">
                  <a16:creationId xmlns="" xmlns:a16="http://schemas.microsoft.com/office/drawing/2014/main" id="{0A185A51-51F7-5154-16C3-146FA7043A64}"/>
                </a:ext>
              </a:extLst>
            </p:cNvPr>
            <p:cNvSpPr/>
            <p:nvPr/>
          </p:nvSpPr>
          <p:spPr>
            <a:xfrm>
              <a:off x="4733950" y="1022575"/>
              <a:ext cx="338700" cy="334625"/>
            </a:xfrm>
            <a:custGeom>
              <a:avLst/>
              <a:gdLst/>
              <a:ahLst/>
              <a:cxnLst/>
              <a:rect l="l" t="t" r="r" b="b"/>
              <a:pathLst>
                <a:path w="13548" h="13385" extrusionOk="0">
                  <a:moveTo>
                    <a:pt x="8232" y="1"/>
                  </a:moveTo>
                  <a:cubicBezTo>
                    <a:pt x="6120" y="1"/>
                    <a:pt x="4015" y="953"/>
                    <a:pt x="2615" y="2847"/>
                  </a:cubicBezTo>
                  <a:cubicBezTo>
                    <a:pt x="0" y="6492"/>
                    <a:pt x="1506" y="11641"/>
                    <a:pt x="5625" y="13384"/>
                  </a:cubicBezTo>
                  <a:cubicBezTo>
                    <a:pt x="9666" y="11007"/>
                    <a:pt x="12518" y="7046"/>
                    <a:pt x="13548" y="2451"/>
                  </a:cubicBezTo>
                  <a:cubicBezTo>
                    <a:pt x="12140" y="815"/>
                    <a:pt x="10183" y="1"/>
                    <a:pt x="823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92;p51">
              <a:extLst>
                <a:ext uri="{FF2B5EF4-FFF2-40B4-BE49-F238E27FC236}">
                  <a16:creationId xmlns="" xmlns:a16="http://schemas.microsoft.com/office/drawing/2014/main" id="{9EEB8F6B-B1E4-A99B-F16A-9C6B59B22E06}"/>
                </a:ext>
              </a:extLst>
            </p:cNvPr>
            <p:cNvSpPr/>
            <p:nvPr/>
          </p:nvSpPr>
          <p:spPr>
            <a:xfrm>
              <a:off x="4413100" y="977875"/>
              <a:ext cx="154500" cy="85825"/>
            </a:xfrm>
            <a:custGeom>
              <a:avLst/>
              <a:gdLst/>
              <a:ahLst/>
              <a:cxnLst/>
              <a:rect l="l" t="t" r="r" b="b"/>
              <a:pathLst>
                <a:path w="6180" h="3433" extrusionOk="0">
                  <a:moveTo>
                    <a:pt x="2291" y="0"/>
                  </a:moveTo>
                  <a:cubicBezTo>
                    <a:pt x="1762" y="0"/>
                    <a:pt x="1227" y="91"/>
                    <a:pt x="713" y="278"/>
                  </a:cubicBezTo>
                  <a:cubicBezTo>
                    <a:pt x="238" y="515"/>
                    <a:pt x="0" y="912"/>
                    <a:pt x="0" y="1387"/>
                  </a:cubicBezTo>
                  <a:cubicBezTo>
                    <a:pt x="0" y="1862"/>
                    <a:pt x="317" y="2258"/>
                    <a:pt x="713" y="2496"/>
                  </a:cubicBezTo>
                  <a:cubicBezTo>
                    <a:pt x="1109" y="2655"/>
                    <a:pt x="1505" y="2813"/>
                    <a:pt x="1981" y="2892"/>
                  </a:cubicBezTo>
                  <a:lnTo>
                    <a:pt x="4516" y="3368"/>
                  </a:lnTo>
                  <a:cubicBezTo>
                    <a:pt x="4710" y="3400"/>
                    <a:pt x="4930" y="3432"/>
                    <a:pt x="5150" y="3432"/>
                  </a:cubicBezTo>
                  <a:cubicBezTo>
                    <a:pt x="5469" y="3432"/>
                    <a:pt x="5787" y="3364"/>
                    <a:pt x="6021" y="3130"/>
                  </a:cubicBezTo>
                  <a:cubicBezTo>
                    <a:pt x="6180" y="2813"/>
                    <a:pt x="6180" y="2575"/>
                    <a:pt x="6100" y="2258"/>
                  </a:cubicBezTo>
                  <a:cubicBezTo>
                    <a:pt x="6021" y="1942"/>
                    <a:pt x="5863" y="1704"/>
                    <a:pt x="5625" y="1466"/>
                  </a:cubicBezTo>
                  <a:cubicBezTo>
                    <a:pt x="4787" y="517"/>
                    <a:pt x="3556" y="0"/>
                    <a:pt x="229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93;p51">
              <a:extLst>
                <a:ext uri="{FF2B5EF4-FFF2-40B4-BE49-F238E27FC236}">
                  <a16:creationId xmlns="" xmlns:a16="http://schemas.microsoft.com/office/drawing/2014/main" id="{2906BEA2-7197-A15F-57EB-10E6A67EDDA8}"/>
                </a:ext>
              </a:extLst>
            </p:cNvPr>
            <p:cNvSpPr/>
            <p:nvPr/>
          </p:nvSpPr>
          <p:spPr>
            <a:xfrm>
              <a:off x="4729975" y="1032225"/>
              <a:ext cx="160475" cy="76900"/>
            </a:xfrm>
            <a:custGeom>
              <a:avLst/>
              <a:gdLst/>
              <a:ahLst/>
              <a:cxnLst/>
              <a:rect l="l" t="t" r="r" b="b"/>
              <a:pathLst>
                <a:path w="6419" h="3076" extrusionOk="0">
                  <a:moveTo>
                    <a:pt x="3205" y="1"/>
                  </a:moveTo>
                  <a:cubicBezTo>
                    <a:pt x="2367" y="1"/>
                    <a:pt x="1529" y="240"/>
                    <a:pt x="793" y="718"/>
                  </a:cubicBezTo>
                  <a:cubicBezTo>
                    <a:pt x="556" y="877"/>
                    <a:pt x="318" y="1035"/>
                    <a:pt x="159" y="1273"/>
                  </a:cubicBezTo>
                  <a:cubicBezTo>
                    <a:pt x="1" y="1590"/>
                    <a:pt x="1" y="1907"/>
                    <a:pt x="80" y="2144"/>
                  </a:cubicBezTo>
                  <a:cubicBezTo>
                    <a:pt x="239" y="2620"/>
                    <a:pt x="872" y="2778"/>
                    <a:pt x="1427" y="2778"/>
                  </a:cubicBezTo>
                  <a:lnTo>
                    <a:pt x="3962" y="3016"/>
                  </a:lnTo>
                  <a:cubicBezTo>
                    <a:pt x="4200" y="3055"/>
                    <a:pt x="4438" y="3075"/>
                    <a:pt x="4665" y="3075"/>
                  </a:cubicBezTo>
                  <a:cubicBezTo>
                    <a:pt x="4893" y="3075"/>
                    <a:pt x="5111" y="3055"/>
                    <a:pt x="5309" y="3016"/>
                  </a:cubicBezTo>
                  <a:cubicBezTo>
                    <a:pt x="5784" y="2937"/>
                    <a:pt x="6181" y="2620"/>
                    <a:pt x="6339" y="2224"/>
                  </a:cubicBezTo>
                  <a:cubicBezTo>
                    <a:pt x="6418" y="1748"/>
                    <a:pt x="6260" y="1194"/>
                    <a:pt x="5943" y="956"/>
                  </a:cubicBezTo>
                  <a:cubicBezTo>
                    <a:pt x="5136" y="319"/>
                    <a:pt x="4171" y="1"/>
                    <a:pt x="3205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94;p51">
              <a:extLst>
                <a:ext uri="{FF2B5EF4-FFF2-40B4-BE49-F238E27FC236}">
                  <a16:creationId xmlns="" xmlns:a16="http://schemas.microsoft.com/office/drawing/2014/main" id="{BBFB1312-A0A1-0713-8ADA-9B1365599A27}"/>
                </a:ext>
              </a:extLst>
            </p:cNvPr>
            <p:cNvSpPr/>
            <p:nvPr/>
          </p:nvSpPr>
          <p:spPr>
            <a:xfrm>
              <a:off x="4763650" y="923400"/>
              <a:ext cx="124800" cy="59925"/>
            </a:xfrm>
            <a:custGeom>
              <a:avLst/>
              <a:gdLst/>
              <a:ahLst/>
              <a:cxnLst/>
              <a:rect l="l" t="t" r="r" b="b"/>
              <a:pathLst>
                <a:path w="4992" h="2397" extrusionOk="0">
                  <a:moveTo>
                    <a:pt x="3883" y="1"/>
                  </a:moveTo>
                  <a:cubicBezTo>
                    <a:pt x="2694" y="1"/>
                    <a:pt x="1506" y="318"/>
                    <a:pt x="555" y="1031"/>
                  </a:cubicBezTo>
                  <a:cubicBezTo>
                    <a:pt x="238" y="1268"/>
                    <a:pt x="1" y="1585"/>
                    <a:pt x="80" y="1902"/>
                  </a:cubicBezTo>
                  <a:cubicBezTo>
                    <a:pt x="159" y="2219"/>
                    <a:pt x="555" y="2378"/>
                    <a:pt x="952" y="2378"/>
                  </a:cubicBezTo>
                  <a:cubicBezTo>
                    <a:pt x="1127" y="2390"/>
                    <a:pt x="1303" y="2397"/>
                    <a:pt x="1478" y="2397"/>
                  </a:cubicBezTo>
                  <a:cubicBezTo>
                    <a:pt x="2408" y="2397"/>
                    <a:pt x="3320" y="2211"/>
                    <a:pt x="4121" y="1744"/>
                  </a:cubicBezTo>
                  <a:cubicBezTo>
                    <a:pt x="4358" y="1665"/>
                    <a:pt x="4596" y="1506"/>
                    <a:pt x="4754" y="1348"/>
                  </a:cubicBezTo>
                  <a:cubicBezTo>
                    <a:pt x="4992" y="952"/>
                    <a:pt x="4834" y="397"/>
                    <a:pt x="4437" y="159"/>
                  </a:cubicBezTo>
                  <a:cubicBezTo>
                    <a:pt x="4279" y="80"/>
                    <a:pt x="4121" y="1"/>
                    <a:pt x="3883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95;p51">
              <a:extLst>
                <a:ext uri="{FF2B5EF4-FFF2-40B4-BE49-F238E27FC236}">
                  <a16:creationId xmlns="" xmlns:a16="http://schemas.microsoft.com/office/drawing/2014/main" id="{30FAE21D-58F2-04F9-FAE3-AF54B2C206F4}"/>
                </a:ext>
              </a:extLst>
            </p:cNvPr>
            <p:cNvSpPr/>
            <p:nvPr/>
          </p:nvSpPr>
          <p:spPr>
            <a:xfrm>
              <a:off x="4466575" y="869925"/>
              <a:ext cx="120825" cy="77275"/>
            </a:xfrm>
            <a:custGeom>
              <a:avLst/>
              <a:gdLst/>
              <a:ahLst/>
              <a:cxnLst/>
              <a:rect l="l" t="t" r="r" b="b"/>
              <a:pathLst>
                <a:path w="4833" h="3091" extrusionOk="0">
                  <a:moveTo>
                    <a:pt x="792" y="1"/>
                  </a:moveTo>
                  <a:cubicBezTo>
                    <a:pt x="238" y="159"/>
                    <a:pt x="0" y="635"/>
                    <a:pt x="159" y="1110"/>
                  </a:cubicBezTo>
                  <a:cubicBezTo>
                    <a:pt x="317" y="1348"/>
                    <a:pt x="475" y="1585"/>
                    <a:pt x="634" y="1744"/>
                  </a:cubicBezTo>
                  <a:cubicBezTo>
                    <a:pt x="1505" y="2378"/>
                    <a:pt x="2535" y="2853"/>
                    <a:pt x="3644" y="3091"/>
                  </a:cubicBezTo>
                  <a:cubicBezTo>
                    <a:pt x="3961" y="3091"/>
                    <a:pt x="4357" y="3091"/>
                    <a:pt x="4595" y="2774"/>
                  </a:cubicBezTo>
                  <a:cubicBezTo>
                    <a:pt x="4833" y="2536"/>
                    <a:pt x="4595" y="2140"/>
                    <a:pt x="4357" y="1823"/>
                  </a:cubicBezTo>
                  <a:cubicBezTo>
                    <a:pt x="3565" y="872"/>
                    <a:pt x="2535" y="238"/>
                    <a:pt x="134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96;p51">
              <a:extLst>
                <a:ext uri="{FF2B5EF4-FFF2-40B4-BE49-F238E27FC236}">
                  <a16:creationId xmlns="" xmlns:a16="http://schemas.microsoft.com/office/drawing/2014/main" id="{73C3B40C-88D0-2E18-6600-0EFE21BF5B99}"/>
                </a:ext>
              </a:extLst>
            </p:cNvPr>
            <p:cNvSpPr/>
            <p:nvPr/>
          </p:nvSpPr>
          <p:spPr>
            <a:xfrm>
              <a:off x="4561625" y="1148050"/>
              <a:ext cx="168625" cy="70625"/>
            </a:xfrm>
            <a:custGeom>
              <a:avLst/>
              <a:gdLst/>
              <a:ahLst/>
              <a:cxnLst/>
              <a:rect l="l" t="t" r="r" b="b"/>
              <a:pathLst>
                <a:path w="6745" h="2825" extrusionOk="0">
                  <a:moveTo>
                    <a:pt x="2886" y="0"/>
                  </a:moveTo>
                  <a:cubicBezTo>
                    <a:pt x="1902" y="0"/>
                    <a:pt x="903" y="349"/>
                    <a:pt x="80" y="1076"/>
                  </a:cubicBezTo>
                  <a:cubicBezTo>
                    <a:pt x="1" y="1235"/>
                    <a:pt x="1" y="1393"/>
                    <a:pt x="80" y="1552"/>
                  </a:cubicBezTo>
                  <a:cubicBezTo>
                    <a:pt x="138" y="1668"/>
                    <a:pt x="281" y="1741"/>
                    <a:pt x="416" y="1741"/>
                  </a:cubicBezTo>
                  <a:cubicBezTo>
                    <a:pt x="465" y="1741"/>
                    <a:pt x="513" y="1731"/>
                    <a:pt x="555" y="1710"/>
                  </a:cubicBezTo>
                  <a:cubicBezTo>
                    <a:pt x="1259" y="1251"/>
                    <a:pt x="2034" y="1029"/>
                    <a:pt x="2793" y="1029"/>
                  </a:cubicBezTo>
                  <a:cubicBezTo>
                    <a:pt x="3999" y="1029"/>
                    <a:pt x="5165" y="1591"/>
                    <a:pt x="5943" y="2661"/>
                  </a:cubicBezTo>
                  <a:cubicBezTo>
                    <a:pt x="6012" y="2777"/>
                    <a:pt x="6116" y="2825"/>
                    <a:pt x="6222" y="2825"/>
                  </a:cubicBezTo>
                  <a:cubicBezTo>
                    <a:pt x="6477" y="2825"/>
                    <a:pt x="6745" y="2545"/>
                    <a:pt x="6577" y="2265"/>
                  </a:cubicBezTo>
                  <a:cubicBezTo>
                    <a:pt x="5815" y="789"/>
                    <a:pt x="4367" y="0"/>
                    <a:pt x="288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97;p51">
              <a:extLst>
                <a:ext uri="{FF2B5EF4-FFF2-40B4-BE49-F238E27FC236}">
                  <a16:creationId xmlns="" xmlns:a16="http://schemas.microsoft.com/office/drawing/2014/main" id="{C8B00374-B919-E3A6-D22E-36E4646A51FF}"/>
                </a:ext>
              </a:extLst>
            </p:cNvPr>
            <p:cNvSpPr/>
            <p:nvPr/>
          </p:nvSpPr>
          <p:spPr>
            <a:xfrm>
              <a:off x="4644825" y="364875"/>
              <a:ext cx="160450" cy="176400"/>
            </a:xfrm>
            <a:custGeom>
              <a:avLst/>
              <a:gdLst/>
              <a:ahLst/>
              <a:cxnLst/>
              <a:rect l="l" t="t" r="r" b="b"/>
              <a:pathLst>
                <a:path w="6418" h="7056" extrusionOk="0">
                  <a:moveTo>
                    <a:pt x="6021" y="0"/>
                  </a:moveTo>
                  <a:lnTo>
                    <a:pt x="713" y="80"/>
                  </a:lnTo>
                  <a:lnTo>
                    <a:pt x="634" y="80"/>
                  </a:lnTo>
                  <a:cubicBezTo>
                    <a:pt x="238" y="80"/>
                    <a:pt x="0" y="397"/>
                    <a:pt x="80" y="713"/>
                  </a:cubicBezTo>
                  <a:cubicBezTo>
                    <a:pt x="80" y="1030"/>
                    <a:pt x="396" y="1268"/>
                    <a:pt x="713" y="1268"/>
                  </a:cubicBezTo>
                  <a:lnTo>
                    <a:pt x="4831" y="838"/>
                  </a:lnTo>
                  <a:lnTo>
                    <a:pt x="1902" y="3169"/>
                  </a:lnTo>
                  <a:cubicBezTo>
                    <a:pt x="1822" y="3249"/>
                    <a:pt x="1743" y="3328"/>
                    <a:pt x="1743" y="3486"/>
                  </a:cubicBezTo>
                  <a:cubicBezTo>
                    <a:pt x="1743" y="3645"/>
                    <a:pt x="1902" y="3882"/>
                    <a:pt x="2139" y="3882"/>
                  </a:cubicBezTo>
                  <a:lnTo>
                    <a:pt x="4954" y="4010"/>
                  </a:lnTo>
                  <a:lnTo>
                    <a:pt x="3328" y="6418"/>
                  </a:lnTo>
                  <a:cubicBezTo>
                    <a:pt x="3102" y="6757"/>
                    <a:pt x="3359" y="7055"/>
                    <a:pt x="3640" y="7055"/>
                  </a:cubicBezTo>
                  <a:cubicBezTo>
                    <a:pt x="3753" y="7055"/>
                    <a:pt x="3871" y="7007"/>
                    <a:pt x="3962" y="6893"/>
                  </a:cubicBezTo>
                  <a:lnTo>
                    <a:pt x="5942" y="3882"/>
                  </a:lnTo>
                  <a:cubicBezTo>
                    <a:pt x="5942" y="3882"/>
                    <a:pt x="5942" y="3803"/>
                    <a:pt x="6021" y="3724"/>
                  </a:cubicBezTo>
                  <a:cubicBezTo>
                    <a:pt x="6021" y="3486"/>
                    <a:pt x="5863" y="3328"/>
                    <a:pt x="5625" y="3328"/>
                  </a:cubicBezTo>
                  <a:lnTo>
                    <a:pt x="3165" y="3160"/>
                  </a:lnTo>
                  <a:lnTo>
                    <a:pt x="3165" y="3160"/>
                  </a:lnTo>
                  <a:lnTo>
                    <a:pt x="6259" y="634"/>
                  </a:lnTo>
                  <a:cubicBezTo>
                    <a:pt x="6338" y="555"/>
                    <a:pt x="6418" y="476"/>
                    <a:pt x="6418" y="397"/>
                  </a:cubicBezTo>
                  <a:cubicBezTo>
                    <a:pt x="6418" y="159"/>
                    <a:pt x="6259" y="0"/>
                    <a:pt x="6021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98;p51">
              <a:extLst>
                <a:ext uri="{FF2B5EF4-FFF2-40B4-BE49-F238E27FC236}">
                  <a16:creationId xmlns="" xmlns:a16="http://schemas.microsoft.com/office/drawing/2014/main" id="{91CCAB86-7DD7-EF90-9C81-D823E7548702}"/>
                </a:ext>
              </a:extLst>
            </p:cNvPr>
            <p:cNvSpPr/>
            <p:nvPr/>
          </p:nvSpPr>
          <p:spPr>
            <a:xfrm>
              <a:off x="4865300" y="413300"/>
              <a:ext cx="201425" cy="171600"/>
            </a:xfrm>
            <a:custGeom>
              <a:avLst/>
              <a:gdLst/>
              <a:ahLst/>
              <a:cxnLst/>
              <a:rect l="l" t="t" r="r" b="b"/>
              <a:pathLst>
                <a:path w="8057" h="6864" extrusionOk="0">
                  <a:moveTo>
                    <a:pt x="3797" y="1"/>
                  </a:moveTo>
                  <a:cubicBezTo>
                    <a:pt x="3251" y="1"/>
                    <a:pt x="2877" y="763"/>
                    <a:pt x="3461" y="1153"/>
                  </a:cubicBezTo>
                  <a:lnTo>
                    <a:pt x="6296" y="3294"/>
                  </a:lnTo>
                  <a:lnTo>
                    <a:pt x="2352" y="3055"/>
                  </a:lnTo>
                  <a:cubicBezTo>
                    <a:pt x="2273" y="3055"/>
                    <a:pt x="2194" y="3134"/>
                    <a:pt x="2114" y="3213"/>
                  </a:cubicBezTo>
                  <a:cubicBezTo>
                    <a:pt x="1956" y="3292"/>
                    <a:pt x="1956" y="3530"/>
                    <a:pt x="2114" y="3688"/>
                  </a:cubicBezTo>
                  <a:lnTo>
                    <a:pt x="3729" y="5489"/>
                  </a:lnTo>
                  <a:lnTo>
                    <a:pt x="3729" y="5489"/>
                  </a:lnTo>
                  <a:lnTo>
                    <a:pt x="451" y="6144"/>
                  </a:lnTo>
                  <a:cubicBezTo>
                    <a:pt x="0" y="6219"/>
                    <a:pt x="119" y="6864"/>
                    <a:pt x="537" y="6864"/>
                  </a:cubicBezTo>
                  <a:cubicBezTo>
                    <a:pt x="560" y="6864"/>
                    <a:pt x="584" y="6862"/>
                    <a:pt x="609" y="6857"/>
                  </a:cubicBezTo>
                  <a:lnTo>
                    <a:pt x="4570" y="6065"/>
                  </a:lnTo>
                  <a:cubicBezTo>
                    <a:pt x="4650" y="6065"/>
                    <a:pt x="4729" y="6065"/>
                    <a:pt x="4729" y="5986"/>
                  </a:cubicBezTo>
                  <a:cubicBezTo>
                    <a:pt x="4887" y="5827"/>
                    <a:pt x="4887" y="5590"/>
                    <a:pt x="4729" y="5431"/>
                  </a:cubicBezTo>
                  <a:lnTo>
                    <a:pt x="3311" y="3905"/>
                  </a:lnTo>
                  <a:lnTo>
                    <a:pt x="3311" y="3905"/>
                  </a:lnTo>
                  <a:lnTo>
                    <a:pt x="7581" y="4164"/>
                  </a:lnTo>
                  <a:cubicBezTo>
                    <a:pt x="7739" y="4164"/>
                    <a:pt x="7819" y="4084"/>
                    <a:pt x="7898" y="4005"/>
                  </a:cubicBezTo>
                  <a:cubicBezTo>
                    <a:pt x="8056" y="3847"/>
                    <a:pt x="8056" y="3609"/>
                    <a:pt x="7898" y="3451"/>
                  </a:cubicBezTo>
                  <a:lnTo>
                    <a:pt x="4333" y="202"/>
                  </a:lnTo>
                  <a:cubicBezTo>
                    <a:pt x="4253" y="123"/>
                    <a:pt x="4174" y="123"/>
                    <a:pt x="4174" y="123"/>
                  </a:cubicBezTo>
                  <a:cubicBezTo>
                    <a:pt x="4046" y="38"/>
                    <a:pt x="3917" y="1"/>
                    <a:pt x="379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99;p51">
              <a:extLst>
                <a:ext uri="{FF2B5EF4-FFF2-40B4-BE49-F238E27FC236}">
                  <a16:creationId xmlns="" xmlns:a16="http://schemas.microsoft.com/office/drawing/2014/main" id="{8791DB85-2847-1176-7FA1-1609918F12EA}"/>
                </a:ext>
              </a:extLst>
            </p:cNvPr>
            <p:cNvSpPr/>
            <p:nvPr/>
          </p:nvSpPr>
          <p:spPr>
            <a:xfrm>
              <a:off x="4292275" y="1967200"/>
              <a:ext cx="114900" cy="221975"/>
            </a:xfrm>
            <a:custGeom>
              <a:avLst/>
              <a:gdLst/>
              <a:ahLst/>
              <a:cxnLst/>
              <a:rect l="l" t="t" r="r" b="b"/>
              <a:pathLst>
                <a:path w="4596" h="8879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1053" y="8877"/>
                    <a:pt x="1076" y="8879"/>
                    <a:pt x="1099" y="8879"/>
                  </a:cubicBezTo>
                  <a:cubicBezTo>
                    <a:pt x="2169" y="8879"/>
                    <a:pt x="4595" y="5467"/>
                    <a:pt x="4595" y="5467"/>
                  </a:cubicBezTo>
                  <a:lnTo>
                    <a:pt x="3169" y="15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00;p51">
              <a:extLst>
                <a:ext uri="{FF2B5EF4-FFF2-40B4-BE49-F238E27FC236}">
                  <a16:creationId xmlns="" xmlns:a16="http://schemas.microsoft.com/office/drawing/2014/main" id="{6F43DA89-87D1-B9B7-C7DC-F9347BE32734}"/>
                </a:ext>
              </a:extLst>
            </p:cNvPr>
            <p:cNvSpPr/>
            <p:nvPr/>
          </p:nvSpPr>
          <p:spPr>
            <a:xfrm>
              <a:off x="4292275" y="1967200"/>
              <a:ext cx="114900" cy="225825"/>
            </a:xfrm>
            <a:custGeom>
              <a:avLst/>
              <a:gdLst/>
              <a:ahLst/>
              <a:cxnLst/>
              <a:rect l="l" t="t" r="r" b="b"/>
              <a:pathLst>
                <a:path w="4596" h="9033" extrusionOk="0">
                  <a:moveTo>
                    <a:pt x="3090" y="0"/>
                  </a:moveTo>
                  <a:cubicBezTo>
                    <a:pt x="1664" y="555"/>
                    <a:pt x="634" y="1823"/>
                    <a:pt x="317" y="3328"/>
                  </a:cubicBezTo>
                  <a:cubicBezTo>
                    <a:pt x="80" y="5705"/>
                    <a:pt x="0" y="8715"/>
                    <a:pt x="1030" y="8874"/>
                  </a:cubicBezTo>
                  <a:cubicBezTo>
                    <a:pt x="2060" y="9032"/>
                    <a:pt x="4595" y="5467"/>
                    <a:pt x="4595" y="5467"/>
                  </a:cubicBezTo>
                  <a:lnTo>
                    <a:pt x="3169" y="159"/>
                  </a:lnTo>
                </a:path>
              </a:pathLst>
            </a:custGeom>
            <a:solidFill>
              <a:srgbClr val="F7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01;p51">
              <a:extLst>
                <a:ext uri="{FF2B5EF4-FFF2-40B4-BE49-F238E27FC236}">
                  <a16:creationId xmlns="" xmlns:a16="http://schemas.microsoft.com/office/drawing/2014/main" id="{4591BA1D-F2E0-D624-C68B-93CDD653AA3C}"/>
                </a:ext>
              </a:extLst>
            </p:cNvPr>
            <p:cNvSpPr/>
            <p:nvPr/>
          </p:nvSpPr>
          <p:spPr>
            <a:xfrm>
              <a:off x="4341775" y="1914250"/>
              <a:ext cx="299100" cy="573350"/>
            </a:xfrm>
            <a:custGeom>
              <a:avLst/>
              <a:gdLst/>
              <a:ahLst/>
              <a:cxnLst/>
              <a:rect l="l" t="t" r="r" b="b"/>
              <a:pathLst>
                <a:path w="11964" h="22934" extrusionOk="0">
                  <a:moveTo>
                    <a:pt x="4650" y="0"/>
                  </a:moveTo>
                  <a:cubicBezTo>
                    <a:pt x="2983" y="0"/>
                    <a:pt x="1372" y="186"/>
                    <a:pt x="952" y="851"/>
                  </a:cubicBezTo>
                  <a:cubicBezTo>
                    <a:pt x="1" y="2435"/>
                    <a:pt x="1506" y="3782"/>
                    <a:pt x="1506" y="3782"/>
                  </a:cubicBezTo>
                  <a:cubicBezTo>
                    <a:pt x="1269" y="4337"/>
                    <a:pt x="1110" y="4891"/>
                    <a:pt x="1031" y="5525"/>
                  </a:cubicBezTo>
                  <a:cubicBezTo>
                    <a:pt x="714" y="7030"/>
                    <a:pt x="2457" y="8139"/>
                    <a:pt x="2457" y="8139"/>
                  </a:cubicBezTo>
                  <a:cubicBezTo>
                    <a:pt x="2219" y="8853"/>
                    <a:pt x="2219" y="9566"/>
                    <a:pt x="2298" y="10279"/>
                  </a:cubicBezTo>
                  <a:cubicBezTo>
                    <a:pt x="2508" y="11327"/>
                    <a:pt x="3828" y="11389"/>
                    <a:pt x="4136" y="11389"/>
                  </a:cubicBezTo>
                  <a:cubicBezTo>
                    <a:pt x="4177" y="11389"/>
                    <a:pt x="4200" y="11388"/>
                    <a:pt x="4200" y="11388"/>
                  </a:cubicBezTo>
                  <a:lnTo>
                    <a:pt x="4200" y="11388"/>
                  </a:lnTo>
                  <a:cubicBezTo>
                    <a:pt x="3724" y="13368"/>
                    <a:pt x="3408" y="15507"/>
                    <a:pt x="3328" y="17567"/>
                  </a:cubicBezTo>
                  <a:cubicBezTo>
                    <a:pt x="3408" y="19786"/>
                    <a:pt x="7369" y="22875"/>
                    <a:pt x="7369" y="22875"/>
                  </a:cubicBezTo>
                  <a:cubicBezTo>
                    <a:pt x="7523" y="22915"/>
                    <a:pt x="7679" y="22934"/>
                    <a:pt x="7836" y="22934"/>
                  </a:cubicBezTo>
                  <a:cubicBezTo>
                    <a:pt x="9850" y="22934"/>
                    <a:pt x="11964" y="19865"/>
                    <a:pt x="11964" y="19865"/>
                  </a:cubicBezTo>
                  <a:lnTo>
                    <a:pt x="10142" y="16933"/>
                  </a:lnTo>
                  <a:cubicBezTo>
                    <a:pt x="10142" y="16933"/>
                    <a:pt x="11092" y="6317"/>
                    <a:pt x="10934" y="4416"/>
                  </a:cubicBezTo>
                  <a:cubicBezTo>
                    <a:pt x="10855" y="2594"/>
                    <a:pt x="8953" y="296"/>
                    <a:pt x="8953" y="296"/>
                  </a:cubicBezTo>
                  <a:cubicBezTo>
                    <a:pt x="8953" y="296"/>
                    <a:pt x="6757" y="0"/>
                    <a:pt x="4650" y="0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02;p51">
              <a:extLst>
                <a:ext uri="{FF2B5EF4-FFF2-40B4-BE49-F238E27FC236}">
                  <a16:creationId xmlns="" xmlns:a16="http://schemas.microsoft.com/office/drawing/2014/main" id="{41647A6F-0F75-22B4-9F4E-AC497BB10FF9}"/>
                </a:ext>
              </a:extLst>
            </p:cNvPr>
            <p:cNvSpPr/>
            <p:nvPr/>
          </p:nvSpPr>
          <p:spPr>
            <a:xfrm>
              <a:off x="4381400" y="1985025"/>
              <a:ext cx="138675" cy="23800"/>
            </a:xfrm>
            <a:custGeom>
              <a:avLst/>
              <a:gdLst/>
              <a:ahLst/>
              <a:cxnLst/>
              <a:rect l="l" t="t" r="r" b="b"/>
              <a:pathLst>
                <a:path w="5547" h="952" fill="none" extrusionOk="0">
                  <a:moveTo>
                    <a:pt x="0" y="951"/>
                  </a:moveTo>
                  <a:cubicBezTo>
                    <a:pt x="1823" y="397"/>
                    <a:pt x="3645" y="80"/>
                    <a:pt x="5546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03;p51">
              <a:extLst>
                <a:ext uri="{FF2B5EF4-FFF2-40B4-BE49-F238E27FC236}">
                  <a16:creationId xmlns="" xmlns:a16="http://schemas.microsoft.com/office/drawing/2014/main" id="{B56AD26D-968D-8BEE-84E6-7E14F5635B54}"/>
                </a:ext>
              </a:extLst>
            </p:cNvPr>
            <p:cNvSpPr/>
            <p:nvPr/>
          </p:nvSpPr>
          <p:spPr>
            <a:xfrm>
              <a:off x="4403175" y="2084050"/>
              <a:ext cx="126800" cy="33700"/>
            </a:xfrm>
            <a:custGeom>
              <a:avLst/>
              <a:gdLst/>
              <a:ahLst/>
              <a:cxnLst/>
              <a:rect l="l" t="t" r="r" b="b"/>
              <a:pathLst>
                <a:path w="5072" h="1348" fill="none" extrusionOk="0">
                  <a:moveTo>
                    <a:pt x="1" y="1347"/>
                  </a:moveTo>
                  <a:cubicBezTo>
                    <a:pt x="1506" y="476"/>
                    <a:pt x="3249" y="1"/>
                    <a:pt x="5071" y="8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04;p51">
              <a:extLst>
                <a:ext uri="{FF2B5EF4-FFF2-40B4-BE49-F238E27FC236}">
                  <a16:creationId xmlns="" xmlns:a16="http://schemas.microsoft.com/office/drawing/2014/main" id="{87DA624F-3443-C0BB-EBB1-84C3B89589D5}"/>
                </a:ext>
              </a:extLst>
            </p:cNvPr>
            <p:cNvSpPr/>
            <p:nvPr/>
          </p:nvSpPr>
          <p:spPr>
            <a:xfrm>
              <a:off x="4446750" y="2183075"/>
              <a:ext cx="49550" cy="23800"/>
            </a:xfrm>
            <a:custGeom>
              <a:avLst/>
              <a:gdLst/>
              <a:ahLst/>
              <a:cxnLst/>
              <a:rect l="l" t="t" r="r" b="b"/>
              <a:pathLst>
                <a:path w="1982" h="952" fill="none" extrusionOk="0">
                  <a:moveTo>
                    <a:pt x="1981" y="1"/>
                  </a:moveTo>
                  <a:cubicBezTo>
                    <a:pt x="1348" y="239"/>
                    <a:pt x="635" y="476"/>
                    <a:pt x="1" y="635"/>
                  </a:cubicBezTo>
                  <a:cubicBezTo>
                    <a:pt x="476" y="872"/>
                    <a:pt x="1031" y="952"/>
                    <a:pt x="1585" y="79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05;p51">
              <a:extLst>
                <a:ext uri="{FF2B5EF4-FFF2-40B4-BE49-F238E27FC236}">
                  <a16:creationId xmlns="" xmlns:a16="http://schemas.microsoft.com/office/drawing/2014/main" id="{ADBA1A40-3BD4-47FD-B311-E4EEF836E8D5}"/>
                </a:ext>
              </a:extLst>
            </p:cNvPr>
            <p:cNvSpPr/>
            <p:nvPr/>
          </p:nvSpPr>
          <p:spPr>
            <a:xfrm>
              <a:off x="4335850" y="2391050"/>
              <a:ext cx="586275" cy="801100"/>
            </a:xfrm>
            <a:custGeom>
              <a:avLst/>
              <a:gdLst/>
              <a:ahLst/>
              <a:cxnLst/>
              <a:rect l="l" t="t" r="r" b="b"/>
              <a:pathLst>
                <a:path w="23451" h="32044" extrusionOk="0">
                  <a:moveTo>
                    <a:pt x="13310" y="1"/>
                  </a:moveTo>
                  <a:cubicBezTo>
                    <a:pt x="8524" y="3171"/>
                    <a:pt x="6176" y="3512"/>
                    <a:pt x="5387" y="3512"/>
                  </a:cubicBezTo>
                  <a:cubicBezTo>
                    <a:pt x="5170" y="3512"/>
                    <a:pt x="5071" y="3486"/>
                    <a:pt x="5071" y="3486"/>
                  </a:cubicBezTo>
                  <a:lnTo>
                    <a:pt x="5071" y="3486"/>
                  </a:lnTo>
                  <a:cubicBezTo>
                    <a:pt x="5071" y="3487"/>
                    <a:pt x="0" y="30977"/>
                    <a:pt x="6021" y="31928"/>
                  </a:cubicBezTo>
                  <a:cubicBezTo>
                    <a:pt x="6559" y="32006"/>
                    <a:pt x="7104" y="32044"/>
                    <a:pt x="7654" y="32044"/>
                  </a:cubicBezTo>
                  <a:cubicBezTo>
                    <a:pt x="13262" y="32044"/>
                    <a:pt x="19284" y="28086"/>
                    <a:pt x="21233" y="22025"/>
                  </a:cubicBezTo>
                  <a:cubicBezTo>
                    <a:pt x="23451" y="15370"/>
                    <a:pt x="13310" y="1"/>
                    <a:pt x="13310" y="1"/>
                  </a:cubicBezTo>
                  <a:close/>
                </a:path>
              </a:pathLst>
            </a:custGeom>
            <a:solidFill>
              <a:srgbClr val="967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06;p51">
              <a:extLst>
                <a:ext uri="{FF2B5EF4-FFF2-40B4-BE49-F238E27FC236}">
                  <a16:creationId xmlns="" xmlns:a16="http://schemas.microsoft.com/office/drawing/2014/main" id="{41DB7444-5CB1-5623-5C3F-35EBC86292D5}"/>
                </a:ext>
              </a:extLst>
            </p:cNvPr>
            <p:cNvSpPr/>
            <p:nvPr/>
          </p:nvSpPr>
          <p:spPr>
            <a:xfrm>
              <a:off x="4345750" y="2393025"/>
              <a:ext cx="322875" cy="625900"/>
            </a:xfrm>
            <a:custGeom>
              <a:avLst/>
              <a:gdLst/>
              <a:ahLst/>
              <a:cxnLst/>
              <a:rect l="l" t="t" r="r" b="b"/>
              <a:pathLst>
                <a:path w="12915" h="25036" fill="none" extrusionOk="0">
                  <a:moveTo>
                    <a:pt x="12914" y="1"/>
                  </a:moveTo>
                  <a:cubicBezTo>
                    <a:pt x="12914" y="1"/>
                    <a:pt x="7685" y="3566"/>
                    <a:pt x="4437" y="3804"/>
                  </a:cubicBezTo>
                  <a:cubicBezTo>
                    <a:pt x="4437" y="3804"/>
                    <a:pt x="0" y="15450"/>
                    <a:pt x="3565" y="2503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07;p51">
              <a:extLst>
                <a:ext uri="{FF2B5EF4-FFF2-40B4-BE49-F238E27FC236}">
                  <a16:creationId xmlns="" xmlns:a16="http://schemas.microsoft.com/office/drawing/2014/main" id="{D752B706-885D-4D21-5C31-18CFB354CE4E}"/>
                </a:ext>
              </a:extLst>
            </p:cNvPr>
            <p:cNvSpPr/>
            <p:nvPr/>
          </p:nvSpPr>
          <p:spPr>
            <a:xfrm>
              <a:off x="4563625" y="2876300"/>
              <a:ext cx="310975" cy="309000"/>
            </a:xfrm>
            <a:custGeom>
              <a:avLst/>
              <a:gdLst/>
              <a:ahLst/>
              <a:cxnLst/>
              <a:rect l="l" t="t" r="r" b="b"/>
              <a:pathLst>
                <a:path w="12439" h="12360" fill="none" extrusionOk="0">
                  <a:moveTo>
                    <a:pt x="0" y="12360"/>
                  </a:moveTo>
                  <a:cubicBezTo>
                    <a:pt x="1505" y="6259"/>
                    <a:pt x="6259" y="1427"/>
                    <a:pt x="12438" y="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08;p51">
              <a:extLst>
                <a:ext uri="{FF2B5EF4-FFF2-40B4-BE49-F238E27FC236}">
                  <a16:creationId xmlns="" xmlns:a16="http://schemas.microsoft.com/office/drawing/2014/main" id="{A83503A6-9173-7276-3BD8-B9C7BA31DCF4}"/>
                </a:ext>
              </a:extLst>
            </p:cNvPr>
            <p:cNvSpPr/>
            <p:nvPr/>
          </p:nvSpPr>
          <p:spPr>
            <a:xfrm>
              <a:off x="2602800" y="1012525"/>
              <a:ext cx="412000" cy="1202275"/>
            </a:xfrm>
            <a:custGeom>
              <a:avLst/>
              <a:gdLst/>
              <a:ahLst/>
              <a:cxnLst/>
              <a:rect l="l" t="t" r="r" b="b"/>
              <a:pathLst>
                <a:path w="16480" h="48091" fill="none" extrusionOk="0">
                  <a:moveTo>
                    <a:pt x="0" y="1"/>
                  </a:moveTo>
                  <a:lnTo>
                    <a:pt x="16479" y="48091"/>
                  </a:lnTo>
                </a:path>
              </a:pathLst>
            </a:custGeom>
            <a:noFill/>
            <a:ln w="17825" cap="flat" cmpd="sng">
              <a:solidFill>
                <a:srgbClr val="6B3D77"/>
              </a:solidFill>
              <a:prstDash val="solid"/>
              <a:miter lim="792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09;p51">
              <a:extLst>
                <a:ext uri="{FF2B5EF4-FFF2-40B4-BE49-F238E27FC236}">
                  <a16:creationId xmlns="" xmlns:a16="http://schemas.microsoft.com/office/drawing/2014/main" id="{7A7A37B8-2A0A-6FD2-F9D2-455E150D3D83}"/>
                </a:ext>
              </a:extLst>
            </p:cNvPr>
            <p:cNvSpPr/>
            <p:nvPr/>
          </p:nvSpPr>
          <p:spPr>
            <a:xfrm>
              <a:off x="2182900" y="680925"/>
              <a:ext cx="936875" cy="843175"/>
            </a:xfrm>
            <a:custGeom>
              <a:avLst/>
              <a:gdLst/>
              <a:ahLst/>
              <a:cxnLst/>
              <a:rect l="l" t="t" r="r" b="b"/>
              <a:pathLst>
                <a:path w="37475" h="33727" extrusionOk="0">
                  <a:moveTo>
                    <a:pt x="19067" y="1"/>
                  </a:moveTo>
                  <a:cubicBezTo>
                    <a:pt x="17104" y="1"/>
                    <a:pt x="15104" y="343"/>
                    <a:pt x="13152" y="1064"/>
                  </a:cubicBezTo>
                  <a:cubicBezTo>
                    <a:pt x="4437" y="4313"/>
                    <a:pt x="1" y="13978"/>
                    <a:pt x="3170" y="22772"/>
                  </a:cubicBezTo>
                  <a:cubicBezTo>
                    <a:pt x="3487" y="23564"/>
                    <a:pt x="3804" y="24277"/>
                    <a:pt x="4200" y="24990"/>
                  </a:cubicBezTo>
                  <a:cubicBezTo>
                    <a:pt x="7255" y="30513"/>
                    <a:pt x="13010" y="33726"/>
                    <a:pt x="19012" y="33726"/>
                  </a:cubicBezTo>
                  <a:cubicBezTo>
                    <a:pt x="21104" y="33726"/>
                    <a:pt x="23226" y="33336"/>
                    <a:pt x="25273" y="32517"/>
                  </a:cubicBezTo>
                  <a:cubicBezTo>
                    <a:pt x="33196" y="29427"/>
                    <a:pt x="37474" y="20871"/>
                    <a:pt x="35335" y="12631"/>
                  </a:cubicBezTo>
                  <a:cubicBezTo>
                    <a:pt x="35256" y="12077"/>
                    <a:pt x="35018" y="11522"/>
                    <a:pt x="34860" y="11047"/>
                  </a:cubicBezTo>
                  <a:cubicBezTo>
                    <a:pt x="32394" y="4205"/>
                    <a:pt x="25949" y="1"/>
                    <a:pt x="19067" y="1"/>
                  </a:cubicBezTo>
                  <a:close/>
                </a:path>
              </a:pathLst>
            </a:custGeom>
            <a:solidFill>
              <a:srgbClr val="C6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10;p51">
              <a:extLst>
                <a:ext uri="{FF2B5EF4-FFF2-40B4-BE49-F238E27FC236}">
                  <a16:creationId xmlns="" xmlns:a16="http://schemas.microsoft.com/office/drawing/2014/main" id="{0BB5AE88-34E2-FA59-A492-47ECDDB2AB5C}"/>
                </a:ext>
              </a:extLst>
            </p:cNvPr>
            <p:cNvSpPr/>
            <p:nvPr/>
          </p:nvSpPr>
          <p:spPr>
            <a:xfrm>
              <a:off x="2287875" y="1183825"/>
              <a:ext cx="358525" cy="325875"/>
            </a:xfrm>
            <a:custGeom>
              <a:avLst/>
              <a:gdLst/>
              <a:ahLst/>
              <a:cxnLst/>
              <a:rect l="l" t="t" r="r" b="b"/>
              <a:pathLst>
                <a:path w="14341" h="13035" extrusionOk="0">
                  <a:moveTo>
                    <a:pt x="6643" y="0"/>
                  </a:moveTo>
                  <a:cubicBezTo>
                    <a:pt x="3827" y="0"/>
                    <a:pt x="1010" y="1646"/>
                    <a:pt x="1" y="4874"/>
                  </a:cubicBezTo>
                  <a:cubicBezTo>
                    <a:pt x="2140" y="8835"/>
                    <a:pt x="5863" y="11767"/>
                    <a:pt x="10221" y="13034"/>
                  </a:cubicBezTo>
                  <a:cubicBezTo>
                    <a:pt x="13073" y="11291"/>
                    <a:pt x="14340" y="7726"/>
                    <a:pt x="13152" y="4637"/>
                  </a:cubicBezTo>
                  <a:cubicBezTo>
                    <a:pt x="12064" y="1527"/>
                    <a:pt x="9354" y="0"/>
                    <a:pt x="6643" y="0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11;p51">
              <a:extLst>
                <a:ext uri="{FF2B5EF4-FFF2-40B4-BE49-F238E27FC236}">
                  <a16:creationId xmlns="" xmlns:a16="http://schemas.microsoft.com/office/drawing/2014/main" id="{E784493B-9A3A-C42E-C82F-FA4B79FD0CC8}"/>
                </a:ext>
              </a:extLst>
            </p:cNvPr>
            <p:cNvSpPr/>
            <p:nvPr/>
          </p:nvSpPr>
          <p:spPr>
            <a:xfrm>
              <a:off x="2751025" y="982775"/>
              <a:ext cx="344975" cy="348050"/>
            </a:xfrm>
            <a:custGeom>
              <a:avLst/>
              <a:gdLst/>
              <a:ahLst/>
              <a:cxnLst/>
              <a:rect l="l" t="t" r="r" b="b"/>
              <a:pathLst>
                <a:path w="13799" h="13922" extrusionOk="0">
                  <a:moveTo>
                    <a:pt x="9942" y="1"/>
                  </a:moveTo>
                  <a:cubicBezTo>
                    <a:pt x="9134" y="1"/>
                    <a:pt x="8319" y="139"/>
                    <a:pt x="7540" y="399"/>
                  </a:cubicBezTo>
                  <a:cubicBezTo>
                    <a:pt x="1" y="2988"/>
                    <a:pt x="2124" y="13922"/>
                    <a:pt x="9617" y="13922"/>
                  </a:cubicBezTo>
                  <a:cubicBezTo>
                    <a:pt x="9919" y="13922"/>
                    <a:pt x="10231" y="13904"/>
                    <a:pt x="10550" y="13867"/>
                  </a:cubicBezTo>
                  <a:cubicBezTo>
                    <a:pt x="13085" y="9906"/>
                    <a:pt x="13798" y="5073"/>
                    <a:pt x="12610" y="557"/>
                  </a:cubicBezTo>
                  <a:cubicBezTo>
                    <a:pt x="11768" y="178"/>
                    <a:pt x="10859" y="1"/>
                    <a:pt x="9942" y="1"/>
                  </a:cubicBezTo>
                  <a:close/>
                </a:path>
              </a:pathLst>
            </a:custGeom>
            <a:solidFill>
              <a:srgbClr val="FF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12;p51">
              <a:extLst>
                <a:ext uri="{FF2B5EF4-FFF2-40B4-BE49-F238E27FC236}">
                  <a16:creationId xmlns="" xmlns:a16="http://schemas.microsoft.com/office/drawing/2014/main" id="{0BE4F0EF-24FC-21F8-D8DE-9C6EB4CD7B56}"/>
                </a:ext>
              </a:extLst>
            </p:cNvPr>
            <p:cNvSpPr/>
            <p:nvPr/>
          </p:nvSpPr>
          <p:spPr>
            <a:xfrm>
              <a:off x="2442375" y="1162075"/>
              <a:ext cx="158475" cy="86175"/>
            </a:xfrm>
            <a:custGeom>
              <a:avLst/>
              <a:gdLst/>
              <a:ahLst/>
              <a:cxnLst/>
              <a:rect l="l" t="t" r="r" b="b"/>
              <a:pathLst>
                <a:path w="6339" h="3447" extrusionOk="0">
                  <a:moveTo>
                    <a:pt x="3728" y="0"/>
                  </a:moveTo>
                  <a:cubicBezTo>
                    <a:pt x="2459" y="0"/>
                    <a:pt x="1211" y="517"/>
                    <a:pt x="317" y="1466"/>
                  </a:cubicBezTo>
                  <a:cubicBezTo>
                    <a:pt x="0" y="1862"/>
                    <a:pt x="0" y="2417"/>
                    <a:pt x="159" y="2813"/>
                  </a:cubicBezTo>
                  <a:cubicBezTo>
                    <a:pt x="396" y="3209"/>
                    <a:pt x="872" y="3447"/>
                    <a:pt x="1268" y="3447"/>
                  </a:cubicBezTo>
                  <a:cubicBezTo>
                    <a:pt x="1743" y="3447"/>
                    <a:pt x="2218" y="3368"/>
                    <a:pt x="2615" y="3209"/>
                  </a:cubicBezTo>
                  <a:lnTo>
                    <a:pt x="5071" y="2496"/>
                  </a:lnTo>
                  <a:cubicBezTo>
                    <a:pt x="5625" y="2338"/>
                    <a:pt x="6180" y="2100"/>
                    <a:pt x="6338" y="1625"/>
                  </a:cubicBezTo>
                  <a:cubicBezTo>
                    <a:pt x="6338" y="1308"/>
                    <a:pt x="6259" y="991"/>
                    <a:pt x="6021" y="753"/>
                  </a:cubicBezTo>
                  <a:cubicBezTo>
                    <a:pt x="5784" y="595"/>
                    <a:pt x="5546" y="436"/>
                    <a:pt x="5308" y="278"/>
                  </a:cubicBezTo>
                  <a:cubicBezTo>
                    <a:pt x="4794" y="91"/>
                    <a:pt x="4259" y="0"/>
                    <a:pt x="3728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13;p51">
              <a:extLst>
                <a:ext uri="{FF2B5EF4-FFF2-40B4-BE49-F238E27FC236}">
                  <a16:creationId xmlns="" xmlns:a16="http://schemas.microsoft.com/office/drawing/2014/main" id="{7B964205-2250-91CD-2694-8AD277689286}"/>
                </a:ext>
              </a:extLst>
            </p:cNvPr>
            <p:cNvSpPr/>
            <p:nvPr/>
          </p:nvSpPr>
          <p:spPr>
            <a:xfrm>
              <a:off x="2757275" y="1058450"/>
              <a:ext cx="150575" cy="102125"/>
            </a:xfrm>
            <a:custGeom>
              <a:avLst/>
              <a:gdLst/>
              <a:ahLst/>
              <a:cxnLst/>
              <a:rect l="l" t="t" r="r" b="b"/>
              <a:pathLst>
                <a:path w="6023" h="4085" extrusionOk="0">
                  <a:moveTo>
                    <a:pt x="4166" y="1"/>
                  </a:moveTo>
                  <a:cubicBezTo>
                    <a:pt x="2609" y="1"/>
                    <a:pt x="1149" y="837"/>
                    <a:pt x="397" y="2204"/>
                  </a:cubicBezTo>
                  <a:cubicBezTo>
                    <a:pt x="239" y="2442"/>
                    <a:pt x="80" y="2759"/>
                    <a:pt x="80" y="3076"/>
                  </a:cubicBezTo>
                  <a:cubicBezTo>
                    <a:pt x="1" y="3314"/>
                    <a:pt x="159" y="3630"/>
                    <a:pt x="318" y="3868"/>
                  </a:cubicBezTo>
                  <a:cubicBezTo>
                    <a:pt x="510" y="4028"/>
                    <a:pt x="715" y="4085"/>
                    <a:pt x="923" y="4085"/>
                  </a:cubicBezTo>
                  <a:cubicBezTo>
                    <a:pt x="1229" y="4085"/>
                    <a:pt x="1540" y="3963"/>
                    <a:pt x="1823" y="3868"/>
                  </a:cubicBezTo>
                  <a:lnTo>
                    <a:pt x="4279" y="2838"/>
                  </a:lnTo>
                  <a:cubicBezTo>
                    <a:pt x="4675" y="2759"/>
                    <a:pt x="5071" y="2521"/>
                    <a:pt x="5388" y="2204"/>
                  </a:cubicBezTo>
                  <a:cubicBezTo>
                    <a:pt x="5784" y="1967"/>
                    <a:pt x="6022" y="1491"/>
                    <a:pt x="5943" y="1016"/>
                  </a:cubicBezTo>
                  <a:cubicBezTo>
                    <a:pt x="5864" y="541"/>
                    <a:pt x="5467" y="145"/>
                    <a:pt x="4913" y="65"/>
                  </a:cubicBezTo>
                  <a:cubicBezTo>
                    <a:pt x="4663" y="22"/>
                    <a:pt x="4413" y="1"/>
                    <a:pt x="41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14;p51">
              <a:extLst>
                <a:ext uri="{FF2B5EF4-FFF2-40B4-BE49-F238E27FC236}">
                  <a16:creationId xmlns="" xmlns:a16="http://schemas.microsoft.com/office/drawing/2014/main" id="{1F68170C-9C81-EEFD-A94F-E00DA280CF19}"/>
                </a:ext>
              </a:extLst>
            </p:cNvPr>
            <p:cNvSpPr/>
            <p:nvPr/>
          </p:nvSpPr>
          <p:spPr>
            <a:xfrm>
              <a:off x="2725600" y="962750"/>
              <a:ext cx="124800" cy="55125"/>
            </a:xfrm>
            <a:custGeom>
              <a:avLst/>
              <a:gdLst/>
              <a:ahLst/>
              <a:cxnLst/>
              <a:rect l="l" t="t" r="r" b="b"/>
              <a:pathLst>
                <a:path w="4992" h="2205" extrusionOk="0">
                  <a:moveTo>
                    <a:pt x="3133" y="0"/>
                  </a:moveTo>
                  <a:cubicBezTo>
                    <a:pt x="2256" y="0"/>
                    <a:pt x="1401" y="252"/>
                    <a:pt x="634" y="724"/>
                  </a:cubicBezTo>
                  <a:cubicBezTo>
                    <a:pt x="317" y="883"/>
                    <a:pt x="0" y="1200"/>
                    <a:pt x="80" y="1517"/>
                  </a:cubicBezTo>
                  <a:cubicBezTo>
                    <a:pt x="80" y="1834"/>
                    <a:pt x="476" y="2071"/>
                    <a:pt x="872" y="2071"/>
                  </a:cubicBezTo>
                  <a:cubicBezTo>
                    <a:pt x="1258" y="2160"/>
                    <a:pt x="1655" y="2205"/>
                    <a:pt x="2060" y="2205"/>
                  </a:cubicBezTo>
                  <a:cubicBezTo>
                    <a:pt x="2734" y="2205"/>
                    <a:pt x="3427" y="2081"/>
                    <a:pt x="4120" y="1834"/>
                  </a:cubicBezTo>
                  <a:cubicBezTo>
                    <a:pt x="4358" y="1754"/>
                    <a:pt x="4516" y="1675"/>
                    <a:pt x="4754" y="1437"/>
                  </a:cubicBezTo>
                  <a:cubicBezTo>
                    <a:pt x="4992" y="1120"/>
                    <a:pt x="4992" y="566"/>
                    <a:pt x="4595" y="249"/>
                  </a:cubicBezTo>
                  <a:cubicBezTo>
                    <a:pt x="4437" y="170"/>
                    <a:pt x="4278" y="91"/>
                    <a:pt x="4041" y="91"/>
                  </a:cubicBezTo>
                  <a:cubicBezTo>
                    <a:pt x="3737" y="30"/>
                    <a:pt x="3434" y="0"/>
                    <a:pt x="3133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15;p51">
              <a:extLst>
                <a:ext uri="{FF2B5EF4-FFF2-40B4-BE49-F238E27FC236}">
                  <a16:creationId xmlns="" xmlns:a16="http://schemas.microsoft.com/office/drawing/2014/main" id="{EAAA4578-F030-4A22-8BAA-1C02EABD584D}"/>
                </a:ext>
              </a:extLst>
            </p:cNvPr>
            <p:cNvSpPr/>
            <p:nvPr/>
          </p:nvSpPr>
          <p:spPr>
            <a:xfrm>
              <a:off x="2444350" y="1046425"/>
              <a:ext cx="110925" cy="86950"/>
            </a:xfrm>
            <a:custGeom>
              <a:avLst/>
              <a:gdLst/>
              <a:ahLst/>
              <a:cxnLst/>
              <a:rect l="l" t="t" r="r" b="b"/>
              <a:pathLst>
                <a:path w="4437" h="3478" extrusionOk="0">
                  <a:moveTo>
                    <a:pt x="3766" y="0"/>
                  </a:moveTo>
                  <a:cubicBezTo>
                    <a:pt x="3603" y="0"/>
                    <a:pt x="3426" y="36"/>
                    <a:pt x="3249" y="71"/>
                  </a:cubicBezTo>
                  <a:cubicBezTo>
                    <a:pt x="2060" y="309"/>
                    <a:pt x="1030" y="1022"/>
                    <a:pt x="317" y="2052"/>
                  </a:cubicBezTo>
                  <a:cubicBezTo>
                    <a:pt x="159" y="2210"/>
                    <a:pt x="80" y="2369"/>
                    <a:pt x="0" y="2527"/>
                  </a:cubicBezTo>
                  <a:cubicBezTo>
                    <a:pt x="0" y="3002"/>
                    <a:pt x="397" y="3478"/>
                    <a:pt x="872" y="3478"/>
                  </a:cubicBezTo>
                  <a:cubicBezTo>
                    <a:pt x="1110" y="3478"/>
                    <a:pt x="1347" y="3398"/>
                    <a:pt x="1585" y="3319"/>
                  </a:cubicBezTo>
                  <a:cubicBezTo>
                    <a:pt x="2615" y="2844"/>
                    <a:pt x="3486" y="2131"/>
                    <a:pt x="4041" y="1259"/>
                  </a:cubicBezTo>
                  <a:cubicBezTo>
                    <a:pt x="4279" y="942"/>
                    <a:pt x="4437" y="546"/>
                    <a:pt x="4279" y="229"/>
                  </a:cubicBezTo>
                  <a:cubicBezTo>
                    <a:pt x="4147" y="54"/>
                    <a:pt x="3967" y="0"/>
                    <a:pt x="3766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16;p51">
              <a:extLst>
                <a:ext uri="{FF2B5EF4-FFF2-40B4-BE49-F238E27FC236}">
                  <a16:creationId xmlns="" xmlns:a16="http://schemas.microsoft.com/office/drawing/2014/main" id="{B275BA00-C2E7-7B32-2C08-4C65C53BCFA8}"/>
                </a:ext>
              </a:extLst>
            </p:cNvPr>
            <p:cNvSpPr/>
            <p:nvPr/>
          </p:nvSpPr>
          <p:spPr>
            <a:xfrm>
              <a:off x="2654300" y="1240825"/>
              <a:ext cx="164400" cy="80025"/>
            </a:xfrm>
            <a:custGeom>
              <a:avLst/>
              <a:gdLst/>
              <a:ahLst/>
              <a:cxnLst/>
              <a:rect l="l" t="t" r="r" b="b"/>
              <a:pathLst>
                <a:path w="6576" h="3201" extrusionOk="0">
                  <a:moveTo>
                    <a:pt x="3955" y="0"/>
                  </a:moveTo>
                  <a:cubicBezTo>
                    <a:pt x="2307" y="0"/>
                    <a:pt x="715" y="1005"/>
                    <a:pt x="79" y="2753"/>
                  </a:cubicBezTo>
                  <a:cubicBezTo>
                    <a:pt x="0" y="2911"/>
                    <a:pt x="79" y="3070"/>
                    <a:pt x="238" y="3149"/>
                  </a:cubicBezTo>
                  <a:cubicBezTo>
                    <a:pt x="304" y="3182"/>
                    <a:pt x="383" y="3201"/>
                    <a:pt x="464" y="3201"/>
                  </a:cubicBezTo>
                  <a:cubicBezTo>
                    <a:pt x="580" y="3201"/>
                    <a:pt x="700" y="3162"/>
                    <a:pt x="792" y="3070"/>
                  </a:cubicBezTo>
                  <a:cubicBezTo>
                    <a:pt x="1517" y="1732"/>
                    <a:pt x="2869" y="1022"/>
                    <a:pt x="4242" y="1022"/>
                  </a:cubicBezTo>
                  <a:cubicBezTo>
                    <a:pt x="4820" y="1022"/>
                    <a:pt x="5402" y="1148"/>
                    <a:pt x="5942" y="1406"/>
                  </a:cubicBezTo>
                  <a:cubicBezTo>
                    <a:pt x="6008" y="1439"/>
                    <a:pt x="6087" y="1458"/>
                    <a:pt x="6163" y="1458"/>
                  </a:cubicBezTo>
                  <a:cubicBezTo>
                    <a:pt x="6270" y="1458"/>
                    <a:pt x="6371" y="1419"/>
                    <a:pt x="6417" y="1327"/>
                  </a:cubicBezTo>
                  <a:cubicBezTo>
                    <a:pt x="6576" y="1168"/>
                    <a:pt x="6497" y="931"/>
                    <a:pt x="6338" y="772"/>
                  </a:cubicBezTo>
                  <a:cubicBezTo>
                    <a:pt x="5603" y="247"/>
                    <a:pt x="4772" y="0"/>
                    <a:pt x="3955" y="0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17;p51">
              <a:extLst>
                <a:ext uri="{FF2B5EF4-FFF2-40B4-BE49-F238E27FC236}">
                  <a16:creationId xmlns="" xmlns:a16="http://schemas.microsoft.com/office/drawing/2014/main" id="{38B9C145-D69C-D1AF-FA73-2CF7A4A57DD6}"/>
                </a:ext>
              </a:extLst>
            </p:cNvPr>
            <p:cNvSpPr/>
            <p:nvPr/>
          </p:nvSpPr>
          <p:spPr>
            <a:xfrm>
              <a:off x="1879875" y="515400"/>
              <a:ext cx="421900" cy="445675"/>
            </a:xfrm>
            <a:custGeom>
              <a:avLst/>
              <a:gdLst/>
              <a:ahLst/>
              <a:cxnLst/>
              <a:rect l="l" t="t" r="r" b="b"/>
              <a:pathLst>
                <a:path w="16876" h="17827" fill="none" extrusionOk="0">
                  <a:moveTo>
                    <a:pt x="16638" y="17826"/>
                  </a:moveTo>
                  <a:cubicBezTo>
                    <a:pt x="16796" y="16479"/>
                    <a:pt x="16875" y="14816"/>
                    <a:pt x="15766" y="14103"/>
                  </a:cubicBezTo>
                  <a:cubicBezTo>
                    <a:pt x="14657" y="13310"/>
                    <a:pt x="12914" y="14103"/>
                    <a:pt x="11409" y="14419"/>
                  </a:cubicBezTo>
                  <a:cubicBezTo>
                    <a:pt x="6497" y="15449"/>
                    <a:pt x="2852" y="9904"/>
                    <a:pt x="5863" y="5784"/>
                  </a:cubicBezTo>
                  <a:cubicBezTo>
                    <a:pt x="6576" y="4754"/>
                    <a:pt x="7764" y="4041"/>
                    <a:pt x="9032" y="3962"/>
                  </a:cubicBezTo>
                  <a:cubicBezTo>
                    <a:pt x="11329" y="3883"/>
                    <a:pt x="13231" y="6338"/>
                    <a:pt x="12835" y="8636"/>
                  </a:cubicBezTo>
                  <a:cubicBezTo>
                    <a:pt x="12280" y="10934"/>
                    <a:pt x="10379" y="12676"/>
                    <a:pt x="8002" y="12835"/>
                  </a:cubicBezTo>
                  <a:cubicBezTo>
                    <a:pt x="6497" y="13073"/>
                    <a:pt x="5071" y="12597"/>
                    <a:pt x="4041" y="11567"/>
                  </a:cubicBezTo>
                  <a:cubicBezTo>
                    <a:pt x="2932" y="10537"/>
                    <a:pt x="2694" y="8953"/>
                    <a:pt x="3328" y="7606"/>
                  </a:cubicBezTo>
                  <a:cubicBezTo>
                    <a:pt x="3962" y="6735"/>
                    <a:pt x="4912" y="6101"/>
                    <a:pt x="5863" y="5625"/>
                  </a:cubicBezTo>
                  <a:cubicBezTo>
                    <a:pt x="6893" y="5229"/>
                    <a:pt x="7764" y="4596"/>
                    <a:pt x="8398" y="3645"/>
                  </a:cubicBezTo>
                  <a:cubicBezTo>
                    <a:pt x="8873" y="2694"/>
                    <a:pt x="8557" y="1268"/>
                    <a:pt x="7527" y="951"/>
                  </a:cubicBezTo>
                  <a:cubicBezTo>
                    <a:pt x="6734" y="872"/>
                    <a:pt x="6021" y="1110"/>
                    <a:pt x="5467" y="1585"/>
                  </a:cubicBezTo>
                  <a:cubicBezTo>
                    <a:pt x="3645" y="2694"/>
                    <a:pt x="2298" y="4358"/>
                    <a:pt x="1347" y="6259"/>
                  </a:cubicBezTo>
                  <a:cubicBezTo>
                    <a:pt x="317" y="9191"/>
                    <a:pt x="1743" y="12439"/>
                    <a:pt x="4675" y="13627"/>
                  </a:cubicBezTo>
                  <a:cubicBezTo>
                    <a:pt x="7606" y="14736"/>
                    <a:pt x="10933" y="13310"/>
                    <a:pt x="12042" y="10379"/>
                  </a:cubicBezTo>
                  <a:cubicBezTo>
                    <a:pt x="12835" y="8398"/>
                    <a:pt x="11884" y="6180"/>
                    <a:pt x="9903" y="5309"/>
                  </a:cubicBezTo>
                  <a:cubicBezTo>
                    <a:pt x="8160" y="4754"/>
                    <a:pt x="6259" y="5625"/>
                    <a:pt x="5625" y="7368"/>
                  </a:cubicBezTo>
                  <a:cubicBezTo>
                    <a:pt x="5308" y="8240"/>
                    <a:pt x="5388" y="9111"/>
                    <a:pt x="5863" y="9904"/>
                  </a:cubicBezTo>
                  <a:cubicBezTo>
                    <a:pt x="6338" y="10617"/>
                    <a:pt x="7210" y="11013"/>
                    <a:pt x="8160" y="10934"/>
                  </a:cubicBezTo>
                  <a:cubicBezTo>
                    <a:pt x="9666" y="10617"/>
                    <a:pt x="10220" y="8794"/>
                    <a:pt x="10537" y="7289"/>
                  </a:cubicBezTo>
                  <a:cubicBezTo>
                    <a:pt x="10854" y="5784"/>
                    <a:pt x="11329" y="3962"/>
                    <a:pt x="12835" y="3486"/>
                  </a:cubicBezTo>
                  <a:cubicBezTo>
                    <a:pt x="13865" y="3328"/>
                    <a:pt x="14895" y="3724"/>
                    <a:pt x="15449" y="4516"/>
                  </a:cubicBezTo>
                  <a:cubicBezTo>
                    <a:pt x="16004" y="5309"/>
                    <a:pt x="16321" y="6338"/>
                    <a:pt x="16241" y="7289"/>
                  </a:cubicBezTo>
                  <a:cubicBezTo>
                    <a:pt x="16083" y="10775"/>
                    <a:pt x="13310" y="13627"/>
                    <a:pt x="10300" y="15132"/>
                  </a:cubicBezTo>
                  <a:cubicBezTo>
                    <a:pt x="9190" y="15766"/>
                    <a:pt x="8002" y="16083"/>
                    <a:pt x="6734" y="16162"/>
                  </a:cubicBezTo>
                  <a:cubicBezTo>
                    <a:pt x="5546" y="16242"/>
                    <a:pt x="4278" y="15687"/>
                    <a:pt x="3486" y="14736"/>
                  </a:cubicBezTo>
                  <a:cubicBezTo>
                    <a:pt x="2298" y="13231"/>
                    <a:pt x="2773" y="10934"/>
                    <a:pt x="3962" y="9349"/>
                  </a:cubicBezTo>
                  <a:cubicBezTo>
                    <a:pt x="5229" y="7923"/>
                    <a:pt x="6814" y="6735"/>
                    <a:pt x="8477" y="5784"/>
                  </a:cubicBezTo>
                  <a:cubicBezTo>
                    <a:pt x="9824" y="4754"/>
                    <a:pt x="11171" y="3328"/>
                    <a:pt x="10696" y="1823"/>
                  </a:cubicBezTo>
                  <a:cubicBezTo>
                    <a:pt x="10300" y="793"/>
                    <a:pt x="9349" y="80"/>
                    <a:pt x="8240" y="80"/>
                  </a:cubicBezTo>
                  <a:cubicBezTo>
                    <a:pt x="7131" y="0"/>
                    <a:pt x="6101" y="317"/>
                    <a:pt x="5150" y="793"/>
                  </a:cubicBezTo>
                  <a:cubicBezTo>
                    <a:pt x="3249" y="1585"/>
                    <a:pt x="1664" y="3090"/>
                    <a:pt x="793" y="4912"/>
                  </a:cubicBezTo>
                  <a:cubicBezTo>
                    <a:pt x="0" y="6814"/>
                    <a:pt x="634" y="9428"/>
                    <a:pt x="2535" y="10221"/>
                  </a:cubicBezTo>
                  <a:cubicBezTo>
                    <a:pt x="3962" y="10775"/>
                    <a:pt x="5625" y="10537"/>
                    <a:pt x="6814" y="9507"/>
                  </a:cubicBezTo>
                  <a:cubicBezTo>
                    <a:pt x="8002" y="8557"/>
                    <a:pt x="9032" y="7368"/>
                    <a:pt x="9824" y="6101"/>
                  </a:cubicBezTo>
                  <a:cubicBezTo>
                    <a:pt x="10300" y="5388"/>
                    <a:pt x="10854" y="4675"/>
                    <a:pt x="11567" y="4120"/>
                  </a:cubicBezTo>
                  <a:cubicBezTo>
                    <a:pt x="12201" y="3566"/>
                    <a:pt x="13152" y="3407"/>
                    <a:pt x="14023" y="3645"/>
                  </a:cubicBezTo>
                  <a:cubicBezTo>
                    <a:pt x="15528" y="4120"/>
                    <a:pt x="16004" y="6259"/>
                    <a:pt x="15449" y="7765"/>
                  </a:cubicBezTo>
                  <a:cubicBezTo>
                    <a:pt x="14895" y="9507"/>
                    <a:pt x="13706" y="10934"/>
                    <a:pt x="12201" y="11884"/>
                  </a:cubicBezTo>
                  <a:cubicBezTo>
                    <a:pt x="10696" y="12914"/>
                    <a:pt x="9111" y="13627"/>
                    <a:pt x="7368" y="14182"/>
                  </a:cubicBezTo>
                  <a:cubicBezTo>
                    <a:pt x="5704" y="14816"/>
                    <a:pt x="3803" y="15291"/>
                    <a:pt x="2298" y="14340"/>
                  </a:cubicBezTo>
                  <a:cubicBezTo>
                    <a:pt x="951" y="13390"/>
                    <a:pt x="396" y="11805"/>
                    <a:pt x="872" y="10300"/>
                  </a:cubicBezTo>
                  <a:cubicBezTo>
                    <a:pt x="1426" y="8794"/>
                    <a:pt x="2615" y="7606"/>
                    <a:pt x="4120" y="7210"/>
                  </a:cubicBezTo>
                  <a:cubicBezTo>
                    <a:pt x="5308" y="6893"/>
                    <a:pt x="6576" y="6655"/>
                    <a:pt x="7844" y="6655"/>
                  </a:cubicBezTo>
                  <a:cubicBezTo>
                    <a:pt x="9111" y="6576"/>
                    <a:pt x="10379" y="6180"/>
                    <a:pt x="11329" y="5388"/>
                  </a:cubicBezTo>
                  <a:cubicBezTo>
                    <a:pt x="12359" y="4596"/>
                    <a:pt x="12676" y="3169"/>
                    <a:pt x="12042" y="1981"/>
                  </a:cubicBezTo>
                  <a:cubicBezTo>
                    <a:pt x="11409" y="1189"/>
                    <a:pt x="10458" y="872"/>
                    <a:pt x="9428" y="1110"/>
                  </a:cubicBezTo>
                  <a:cubicBezTo>
                    <a:pt x="8477" y="1268"/>
                    <a:pt x="7685" y="1823"/>
                    <a:pt x="7051" y="2615"/>
                  </a:cubicBezTo>
                  <a:cubicBezTo>
                    <a:pt x="5863" y="3883"/>
                    <a:pt x="5150" y="5546"/>
                    <a:pt x="4991" y="7368"/>
                  </a:cubicBezTo>
                  <a:cubicBezTo>
                    <a:pt x="4912" y="8319"/>
                    <a:pt x="5071" y="9349"/>
                    <a:pt x="5546" y="10221"/>
                  </a:cubicBezTo>
                  <a:cubicBezTo>
                    <a:pt x="6021" y="11092"/>
                    <a:pt x="6893" y="11726"/>
                    <a:pt x="7844" y="11884"/>
                  </a:cubicBezTo>
                  <a:cubicBezTo>
                    <a:pt x="9270" y="11884"/>
                    <a:pt x="10616" y="11171"/>
                    <a:pt x="11329" y="9983"/>
                  </a:cubicBezTo>
                  <a:cubicBezTo>
                    <a:pt x="12439" y="8478"/>
                    <a:pt x="12993" y="6101"/>
                    <a:pt x="11567" y="4833"/>
                  </a:cubicBezTo>
                  <a:cubicBezTo>
                    <a:pt x="10854" y="4199"/>
                    <a:pt x="9824" y="3883"/>
                    <a:pt x="8873" y="4199"/>
                  </a:cubicBezTo>
                  <a:cubicBezTo>
                    <a:pt x="7923" y="4437"/>
                    <a:pt x="7051" y="4992"/>
                    <a:pt x="6418" y="5784"/>
                  </a:cubicBezTo>
                  <a:cubicBezTo>
                    <a:pt x="5546" y="6893"/>
                    <a:pt x="5071" y="8715"/>
                    <a:pt x="6101" y="9745"/>
                  </a:cubicBezTo>
                  <a:cubicBezTo>
                    <a:pt x="7210" y="10696"/>
                    <a:pt x="8873" y="10141"/>
                    <a:pt x="9824" y="9191"/>
                  </a:cubicBezTo>
                  <a:cubicBezTo>
                    <a:pt x="10458" y="8636"/>
                    <a:pt x="10775" y="7923"/>
                    <a:pt x="10775" y="7052"/>
                  </a:cubicBezTo>
                  <a:cubicBezTo>
                    <a:pt x="10775" y="6259"/>
                    <a:pt x="10141" y="5625"/>
                    <a:pt x="9349" y="5546"/>
                  </a:cubicBezTo>
                  <a:cubicBezTo>
                    <a:pt x="8160" y="5625"/>
                    <a:pt x="7685" y="7052"/>
                    <a:pt x="8636" y="7765"/>
                  </a:cubicBezTo>
                  <a:cubicBezTo>
                    <a:pt x="9587" y="8478"/>
                    <a:pt x="10854" y="7606"/>
                    <a:pt x="10537" y="6497"/>
                  </a:cubicBezTo>
                </a:path>
              </a:pathLst>
            </a:custGeom>
            <a:noFill/>
            <a:ln w="15850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18;p51">
              <a:extLst>
                <a:ext uri="{FF2B5EF4-FFF2-40B4-BE49-F238E27FC236}">
                  <a16:creationId xmlns="" xmlns:a16="http://schemas.microsoft.com/office/drawing/2014/main" id="{A5C094A6-9307-9138-46D3-C5B2DD0AA2D1}"/>
                </a:ext>
              </a:extLst>
            </p:cNvPr>
            <p:cNvSpPr/>
            <p:nvPr/>
          </p:nvSpPr>
          <p:spPr>
            <a:xfrm>
              <a:off x="2834525" y="1937275"/>
              <a:ext cx="344650" cy="592450"/>
            </a:xfrm>
            <a:custGeom>
              <a:avLst/>
              <a:gdLst/>
              <a:ahLst/>
              <a:cxnLst/>
              <a:rect l="l" t="t" r="r" b="b"/>
              <a:pathLst>
                <a:path w="13786" h="23698" extrusionOk="0">
                  <a:moveTo>
                    <a:pt x="5630" y="1"/>
                  </a:moveTo>
                  <a:cubicBezTo>
                    <a:pt x="5599" y="1"/>
                    <a:pt x="5571" y="3"/>
                    <a:pt x="5546" y="9"/>
                  </a:cubicBezTo>
                  <a:cubicBezTo>
                    <a:pt x="4437" y="247"/>
                    <a:pt x="1427" y="2861"/>
                    <a:pt x="714" y="4287"/>
                  </a:cubicBezTo>
                  <a:cubicBezTo>
                    <a:pt x="1" y="5792"/>
                    <a:pt x="872" y="20053"/>
                    <a:pt x="872" y="20053"/>
                  </a:cubicBezTo>
                  <a:lnTo>
                    <a:pt x="476" y="21796"/>
                  </a:lnTo>
                  <a:lnTo>
                    <a:pt x="5388" y="23697"/>
                  </a:lnTo>
                  <a:cubicBezTo>
                    <a:pt x="6576" y="22271"/>
                    <a:pt x="7606" y="20687"/>
                    <a:pt x="8478" y="19023"/>
                  </a:cubicBezTo>
                  <a:cubicBezTo>
                    <a:pt x="8953" y="17597"/>
                    <a:pt x="9191" y="16092"/>
                    <a:pt x="9112" y="14586"/>
                  </a:cubicBezTo>
                  <a:cubicBezTo>
                    <a:pt x="10379" y="14428"/>
                    <a:pt x="11568" y="13794"/>
                    <a:pt x="12360" y="12764"/>
                  </a:cubicBezTo>
                  <a:cubicBezTo>
                    <a:pt x="13786" y="11180"/>
                    <a:pt x="13627" y="7139"/>
                    <a:pt x="13627" y="5872"/>
                  </a:cubicBezTo>
                  <a:cubicBezTo>
                    <a:pt x="13550" y="4634"/>
                    <a:pt x="6906" y="1"/>
                    <a:pt x="5630" y="1"/>
                  </a:cubicBezTo>
                  <a:close/>
                </a:path>
              </a:pathLst>
            </a:custGeom>
            <a:solidFill>
              <a:srgbClr val="FF9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19;p51">
              <a:extLst>
                <a:ext uri="{FF2B5EF4-FFF2-40B4-BE49-F238E27FC236}">
                  <a16:creationId xmlns="" xmlns:a16="http://schemas.microsoft.com/office/drawing/2014/main" id="{CB51FF97-81F7-3FEE-F5F1-2EC8F74AB7E4}"/>
                </a:ext>
              </a:extLst>
            </p:cNvPr>
            <p:cNvSpPr/>
            <p:nvPr/>
          </p:nvSpPr>
          <p:spPr>
            <a:xfrm>
              <a:off x="2994950" y="2018700"/>
              <a:ext cx="180275" cy="112925"/>
            </a:xfrm>
            <a:custGeom>
              <a:avLst/>
              <a:gdLst/>
              <a:ahLst/>
              <a:cxnLst/>
              <a:rect l="l" t="t" r="r" b="b"/>
              <a:pathLst>
                <a:path w="7211" h="4517" fill="none" extrusionOk="0">
                  <a:moveTo>
                    <a:pt x="1" y="0"/>
                  </a:moveTo>
                  <a:cubicBezTo>
                    <a:pt x="1" y="0"/>
                    <a:pt x="5467" y="2932"/>
                    <a:pt x="7210" y="4516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0;p51">
              <a:extLst>
                <a:ext uri="{FF2B5EF4-FFF2-40B4-BE49-F238E27FC236}">
                  <a16:creationId xmlns="" xmlns:a16="http://schemas.microsoft.com/office/drawing/2014/main" id="{67BB5ACF-1719-ECB2-14E7-489C0BA2128C}"/>
                </a:ext>
              </a:extLst>
            </p:cNvPr>
            <p:cNvSpPr/>
            <p:nvPr/>
          </p:nvSpPr>
          <p:spPr>
            <a:xfrm>
              <a:off x="2973175" y="2097925"/>
              <a:ext cx="194125" cy="101025"/>
            </a:xfrm>
            <a:custGeom>
              <a:avLst/>
              <a:gdLst/>
              <a:ahLst/>
              <a:cxnLst/>
              <a:rect l="l" t="t" r="r" b="b"/>
              <a:pathLst>
                <a:path w="7765" h="4041" fill="none" extrusionOk="0">
                  <a:moveTo>
                    <a:pt x="0" y="0"/>
                  </a:moveTo>
                  <a:cubicBezTo>
                    <a:pt x="0" y="0"/>
                    <a:pt x="5942" y="2932"/>
                    <a:pt x="7765" y="4041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1;p51">
              <a:extLst>
                <a:ext uri="{FF2B5EF4-FFF2-40B4-BE49-F238E27FC236}">
                  <a16:creationId xmlns="" xmlns:a16="http://schemas.microsoft.com/office/drawing/2014/main" id="{A7670654-DFD1-B5B5-D57D-E6D48FB0B1CB}"/>
                </a:ext>
              </a:extLst>
            </p:cNvPr>
            <p:cNvSpPr/>
            <p:nvPr/>
          </p:nvSpPr>
          <p:spPr>
            <a:xfrm>
              <a:off x="2957325" y="2194975"/>
              <a:ext cx="180275" cy="67350"/>
            </a:xfrm>
            <a:custGeom>
              <a:avLst/>
              <a:gdLst/>
              <a:ahLst/>
              <a:cxnLst/>
              <a:rect l="l" t="t" r="r" b="b"/>
              <a:pathLst>
                <a:path w="7211" h="2694" fill="none" extrusionOk="0">
                  <a:moveTo>
                    <a:pt x="1" y="0"/>
                  </a:moveTo>
                  <a:lnTo>
                    <a:pt x="7210" y="2694"/>
                  </a:ln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2;p51">
              <a:extLst>
                <a:ext uri="{FF2B5EF4-FFF2-40B4-BE49-F238E27FC236}">
                  <a16:creationId xmlns="" xmlns:a16="http://schemas.microsoft.com/office/drawing/2014/main" id="{19562D45-AD94-BE73-C911-34752EFC5370}"/>
                </a:ext>
              </a:extLst>
            </p:cNvPr>
            <p:cNvSpPr/>
            <p:nvPr/>
          </p:nvSpPr>
          <p:spPr>
            <a:xfrm>
              <a:off x="3002875" y="2303900"/>
              <a:ext cx="57475" cy="21825"/>
            </a:xfrm>
            <a:custGeom>
              <a:avLst/>
              <a:gdLst/>
              <a:ahLst/>
              <a:cxnLst/>
              <a:rect l="l" t="t" r="r" b="b"/>
              <a:pathLst>
                <a:path w="2299" h="873" fill="none" extrusionOk="0">
                  <a:moveTo>
                    <a:pt x="1" y="238"/>
                  </a:moveTo>
                  <a:cubicBezTo>
                    <a:pt x="793" y="318"/>
                    <a:pt x="1585" y="159"/>
                    <a:pt x="2298" y="1"/>
                  </a:cubicBezTo>
                  <a:cubicBezTo>
                    <a:pt x="1902" y="318"/>
                    <a:pt x="1427" y="634"/>
                    <a:pt x="872" y="87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3;p51">
              <a:extLst>
                <a:ext uri="{FF2B5EF4-FFF2-40B4-BE49-F238E27FC236}">
                  <a16:creationId xmlns="" xmlns:a16="http://schemas.microsoft.com/office/drawing/2014/main" id="{8AEFF539-CC2B-159C-560A-5C786D7DA86E}"/>
                </a:ext>
              </a:extLst>
            </p:cNvPr>
            <p:cNvSpPr/>
            <p:nvPr/>
          </p:nvSpPr>
          <p:spPr>
            <a:xfrm>
              <a:off x="3401000" y="1953325"/>
              <a:ext cx="279275" cy="134725"/>
            </a:xfrm>
            <a:custGeom>
              <a:avLst/>
              <a:gdLst/>
              <a:ahLst/>
              <a:cxnLst/>
              <a:rect l="l" t="t" r="r" b="b"/>
              <a:pathLst>
                <a:path w="11171" h="5389" fill="none" extrusionOk="0">
                  <a:moveTo>
                    <a:pt x="0" y="1"/>
                  </a:moveTo>
                  <a:cubicBezTo>
                    <a:pt x="1030" y="1981"/>
                    <a:pt x="2773" y="3407"/>
                    <a:pt x="4833" y="4200"/>
                  </a:cubicBezTo>
                  <a:cubicBezTo>
                    <a:pt x="6813" y="4913"/>
                    <a:pt x="8952" y="5388"/>
                    <a:pt x="11171" y="5388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4;p51">
              <a:extLst>
                <a:ext uri="{FF2B5EF4-FFF2-40B4-BE49-F238E27FC236}">
                  <a16:creationId xmlns="" xmlns:a16="http://schemas.microsoft.com/office/drawing/2014/main" id="{E8650BFD-11FD-AC02-FF5E-7A091587698E}"/>
                </a:ext>
              </a:extLst>
            </p:cNvPr>
            <p:cNvSpPr/>
            <p:nvPr/>
          </p:nvSpPr>
          <p:spPr>
            <a:xfrm>
              <a:off x="3908025" y="1939475"/>
              <a:ext cx="122825" cy="99050"/>
            </a:xfrm>
            <a:custGeom>
              <a:avLst/>
              <a:gdLst/>
              <a:ahLst/>
              <a:cxnLst/>
              <a:rect l="l" t="t" r="r" b="b"/>
              <a:pathLst>
                <a:path w="4913" h="3962" fill="none" extrusionOk="0">
                  <a:moveTo>
                    <a:pt x="1" y="3961"/>
                  </a:moveTo>
                  <a:cubicBezTo>
                    <a:pt x="1981" y="3090"/>
                    <a:pt x="3645" y="1743"/>
                    <a:pt x="4913" y="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5;p51">
              <a:extLst>
                <a:ext uri="{FF2B5EF4-FFF2-40B4-BE49-F238E27FC236}">
                  <a16:creationId xmlns="" xmlns:a16="http://schemas.microsoft.com/office/drawing/2014/main" id="{B0598863-2370-A737-33E8-D6BFE9DC5B46}"/>
                </a:ext>
              </a:extLst>
            </p:cNvPr>
            <p:cNvSpPr/>
            <p:nvPr/>
          </p:nvSpPr>
          <p:spPr>
            <a:xfrm>
              <a:off x="4218975" y="2317775"/>
              <a:ext cx="208000" cy="861600"/>
            </a:xfrm>
            <a:custGeom>
              <a:avLst/>
              <a:gdLst/>
              <a:ahLst/>
              <a:cxnLst/>
              <a:rect l="l" t="t" r="r" b="b"/>
              <a:pathLst>
                <a:path w="8320" h="34464" fill="none" extrusionOk="0">
                  <a:moveTo>
                    <a:pt x="1" y="0"/>
                  </a:moveTo>
                  <a:cubicBezTo>
                    <a:pt x="1585" y="1902"/>
                    <a:pt x="3883" y="6021"/>
                    <a:pt x="4200" y="8556"/>
                  </a:cubicBezTo>
                  <a:cubicBezTo>
                    <a:pt x="4358" y="11012"/>
                    <a:pt x="4279" y="13548"/>
                    <a:pt x="3883" y="16083"/>
                  </a:cubicBezTo>
                  <a:cubicBezTo>
                    <a:pt x="3566" y="17984"/>
                    <a:pt x="3408" y="19965"/>
                    <a:pt x="3487" y="21866"/>
                  </a:cubicBezTo>
                  <a:cubicBezTo>
                    <a:pt x="3725" y="26382"/>
                    <a:pt x="6101" y="30502"/>
                    <a:pt x="8320" y="3446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6;p51">
              <a:extLst>
                <a:ext uri="{FF2B5EF4-FFF2-40B4-BE49-F238E27FC236}">
                  <a16:creationId xmlns="" xmlns:a16="http://schemas.microsoft.com/office/drawing/2014/main" id="{44CF6959-869C-54F0-89CE-BCC700765928}"/>
                </a:ext>
              </a:extLst>
            </p:cNvPr>
            <p:cNvSpPr/>
            <p:nvPr/>
          </p:nvSpPr>
          <p:spPr>
            <a:xfrm>
              <a:off x="4284350" y="2325700"/>
              <a:ext cx="23800" cy="144600"/>
            </a:xfrm>
            <a:custGeom>
              <a:avLst/>
              <a:gdLst/>
              <a:ahLst/>
              <a:cxnLst/>
              <a:rect l="l" t="t" r="r" b="b"/>
              <a:pathLst>
                <a:path w="952" h="5784" fill="none" extrusionOk="0">
                  <a:moveTo>
                    <a:pt x="0" y="0"/>
                  </a:moveTo>
                  <a:cubicBezTo>
                    <a:pt x="555" y="1902"/>
                    <a:pt x="872" y="3803"/>
                    <a:pt x="951" y="5784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7;p51">
              <a:extLst>
                <a:ext uri="{FF2B5EF4-FFF2-40B4-BE49-F238E27FC236}">
                  <a16:creationId xmlns="" xmlns:a16="http://schemas.microsoft.com/office/drawing/2014/main" id="{B0CD105E-A52D-0E82-EBC6-8EB92D1C2C85}"/>
                </a:ext>
              </a:extLst>
            </p:cNvPr>
            <p:cNvSpPr/>
            <p:nvPr/>
          </p:nvSpPr>
          <p:spPr>
            <a:xfrm>
              <a:off x="3149450" y="2321725"/>
              <a:ext cx="81225" cy="659575"/>
            </a:xfrm>
            <a:custGeom>
              <a:avLst/>
              <a:gdLst/>
              <a:ahLst/>
              <a:cxnLst/>
              <a:rect l="l" t="t" r="r" b="b"/>
              <a:pathLst>
                <a:path w="3249" h="26383" fill="none" extrusionOk="0">
                  <a:moveTo>
                    <a:pt x="3249" y="1"/>
                  </a:moveTo>
                  <a:cubicBezTo>
                    <a:pt x="1347" y="4120"/>
                    <a:pt x="317" y="8636"/>
                    <a:pt x="238" y="13073"/>
                  </a:cubicBezTo>
                  <a:cubicBezTo>
                    <a:pt x="0" y="17509"/>
                    <a:pt x="80" y="21946"/>
                    <a:pt x="397" y="26383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;p51">
              <a:extLst>
                <a:ext uri="{FF2B5EF4-FFF2-40B4-BE49-F238E27FC236}">
                  <a16:creationId xmlns="" xmlns:a16="http://schemas.microsoft.com/office/drawing/2014/main" id="{01B728E6-7365-22B0-2CBF-A9E5BCBA5C41}"/>
                </a:ext>
              </a:extLst>
            </p:cNvPr>
            <p:cNvSpPr/>
            <p:nvPr/>
          </p:nvSpPr>
          <p:spPr>
            <a:xfrm>
              <a:off x="3149450" y="2349450"/>
              <a:ext cx="23800" cy="156500"/>
            </a:xfrm>
            <a:custGeom>
              <a:avLst/>
              <a:gdLst/>
              <a:ahLst/>
              <a:cxnLst/>
              <a:rect l="l" t="t" r="r" b="b"/>
              <a:pathLst>
                <a:path w="952" h="6260" fill="none" extrusionOk="0">
                  <a:moveTo>
                    <a:pt x="317" y="1"/>
                  </a:moveTo>
                  <a:cubicBezTo>
                    <a:pt x="0" y="2140"/>
                    <a:pt x="238" y="4279"/>
                    <a:pt x="951" y="6260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9;p51">
              <a:extLst>
                <a:ext uri="{FF2B5EF4-FFF2-40B4-BE49-F238E27FC236}">
                  <a16:creationId xmlns="" xmlns:a16="http://schemas.microsoft.com/office/drawing/2014/main" id="{79C97668-9656-585B-ECA9-0147E0F64CC8}"/>
                </a:ext>
              </a:extLst>
            </p:cNvPr>
            <p:cNvSpPr/>
            <p:nvPr/>
          </p:nvSpPr>
          <p:spPr>
            <a:xfrm>
              <a:off x="2818675" y="2464325"/>
              <a:ext cx="346650" cy="814075"/>
            </a:xfrm>
            <a:custGeom>
              <a:avLst/>
              <a:gdLst/>
              <a:ahLst/>
              <a:cxnLst/>
              <a:rect l="l" t="t" r="r" b="b"/>
              <a:pathLst>
                <a:path w="13866" h="32563" fill="none" extrusionOk="0">
                  <a:moveTo>
                    <a:pt x="1" y="1"/>
                  </a:moveTo>
                  <a:cubicBezTo>
                    <a:pt x="2853" y="1902"/>
                    <a:pt x="6180" y="3011"/>
                    <a:pt x="9666" y="3091"/>
                  </a:cubicBezTo>
                  <a:cubicBezTo>
                    <a:pt x="12439" y="8874"/>
                    <a:pt x="13865" y="15291"/>
                    <a:pt x="13628" y="21708"/>
                  </a:cubicBezTo>
                  <a:cubicBezTo>
                    <a:pt x="13628" y="21708"/>
                    <a:pt x="13707" y="27888"/>
                    <a:pt x="11172" y="32562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0;p51">
              <a:extLst>
                <a:ext uri="{FF2B5EF4-FFF2-40B4-BE49-F238E27FC236}">
                  <a16:creationId xmlns="" xmlns:a16="http://schemas.microsoft.com/office/drawing/2014/main" id="{854A7690-DAFE-2232-10D8-102DB0C2E127}"/>
                </a:ext>
              </a:extLst>
            </p:cNvPr>
            <p:cNvSpPr/>
            <p:nvPr/>
          </p:nvSpPr>
          <p:spPr>
            <a:xfrm>
              <a:off x="2685975" y="3072375"/>
              <a:ext cx="295150" cy="311000"/>
            </a:xfrm>
            <a:custGeom>
              <a:avLst/>
              <a:gdLst/>
              <a:ahLst/>
              <a:cxnLst/>
              <a:rect l="l" t="t" r="r" b="b"/>
              <a:pathLst>
                <a:path w="11806" h="12440" fill="none" extrusionOk="0">
                  <a:moveTo>
                    <a:pt x="1" y="1"/>
                  </a:moveTo>
                  <a:cubicBezTo>
                    <a:pt x="6180" y="1269"/>
                    <a:pt x="10934" y="6260"/>
                    <a:pt x="11805" y="12439"/>
                  </a:cubicBezTo>
                </a:path>
              </a:pathLst>
            </a:custGeom>
            <a:noFill/>
            <a:ln w="7925" cap="rnd" cmpd="sng">
              <a:solidFill>
                <a:srgbClr val="6B3D7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1;p51">
              <a:extLst>
                <a:ext uri="{FF2B5EF4-FFF2-40B4-BE49-F238E27FC236}">
                  <a16:creationId xmlns="" xmlns:a16="http://schemas.microsoft.com/office/drawing/2014/main" id="{35335BFB-A79A-4502-4710-1BE51CE48D34}"/>
                </a:ext>
              </a:extLst>
            </p:cNvPr>
            <p:cNvSpPr/>
            <p:nvPr/>
          </p:nvSpPr>
          <p:spPr>
            <a:xfrm>
              <a:off x="3254425" y="347625"/>
              <a:ext cx="192150" cy="289125"/>
            </a:xfrm>
            <a:custGeom>
              <a:avLst/>
              <a:gdLst/>
              <a:ahLst/>
              <a:cxnLst/>
              <a:rect l="l" t="t" r="r" b="b"/>
              <a:pathLst>
                <a:path w="7686" h="11565" extrusionOk="0">
                  <a:moveTo>
                    <a:pt x="1466" y="1"/>
                  </a:moveTo>
                  <a:cubicBezTo>
                    <a:pt x="1214" y="1"/>
                    <a:pt x="958" y="108"/>
                    <a:pt x="713" y="373"/>
                  </a:cubicBezTo>
                  <a:cubicBezTo>
                    <a:pt x="0" y="1166"/>
                    <a:pt x="872" y="3384"/>
                    <a:pt x="1189" y="4256"/>
                  </a:cubicBezTo>
                  <a:cubicBezTo>
                    <a:pt x="2060" y="7028"/>
                    <a:pt x="3803" y="9405"/>
                    <a:pt x="6101" y="11227"/>
                  </a:cubicBezTo>
                  <a:cubicBezTo>
                    <a:pt x="6361" y="11423"/>
                    <a:pt x="6676" y="11565"/>
                    <a:pt x="7000" y="11565"/>
                  </a:cubicBezTo>
                  <a:cubicBezTo>
                    <a:pt x="7070" y="11565"/>
                    <a:pt x="7140" y="11558"/>
                    <a:pt x="7210" y="11544"/>
                  </a:cubicBezTo>
                  <a:cubicBezTo>
                    <a:pt x="7527" y="11386"/>
                    <a:pt x="7685" y="11069"/>
                    <a:pt x="7685" y="10752"/>
                  </a:cubicBezTo>
                  <a:cubicBezTo>
                    <a:pt x="7685" y="10435"/>
                    <a:pt x="7606" y="10118"/>
                    <a:pt x="7448" y="9801"/>
                  </a:cubicBezTo>
                  <a:cubicBezTo>
                    <a:pt x="6338" y="6870"/>
                    <a:pt x="4912" y="4097"/>
                    <a:pt x="3249" y="1483"/>
                  </a:cubicBezTo>
                  <a:cubicBezTo>
                    <a:pt x="2896" y="894"/>
                    <a:pt x="2193" y="1"/>
                    <a:pt x="1466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2;p51">
              <a:extLst>
                <a:ext uri="{FF2B5EF4-FFF2-40B4-BE49-F238E27FC236}">
                  <a16:creationId xmlns="" xmlns:a16="http://schemas.microsoft.com/office/drawing/2014/main" id="{E4B87624-9188-05D2-FDE9-AA81127DDA9D}"/>
                </a:ext>
              </a:extLst>
            </p:cNvPr>
            <p:cNvSpPr/>
            <p:nvPr/>
          </p:nvSpPr>
          <p:spPr>
            <a:xfrm>
              <a:off x="3810975" y="330175"/>
              <a:ext cx="211950" cy="277100"/>
            </a:xfrm>
            <a:custGeom>
              <a:avLst/>
              <a:gdLst/>
              <a:ahLst/>
              <a:cxnLst/>
              <a:rect l="l" t="t" r="r" b="b"/>
              <a:pathLst>
                <a:path w="8478" h="11084" extrusionOk="0">
                  <a:moveTo>
                    <a:pt x="7037" y="1"/>
                  </a:moveTo>
                  <a:cubicBezTo>
                    <a:pt x="6319" y="1"/>
                    <a:pt x="5570" y="798"/>
                    <a:pt x="5229" y="1309"/>
                  </a:cubicBezTo>
                  <a:cubicBezTo>
                    <a:pt x="3328" y="3844"/>
                    <a:pt x="1744" y="6538"/>
                    <a:pt x="397" y="9311"/>
                  </a:cubicBezTo>
                  <a:cubicBezTo>
                    <a:pt x="238" y="9628"/>
                    <a:pt x="80" y="9945"/>
                    <a:pt x="80" y="10262"/>
                  </a:cubicBezTo>
                  <a:cubicBezTo>
                    <a:pt x="1" y="10578"/>
                    <a:pt x="159" y="10895"/>
                    <a:pt x="476" y="11054"/>
                  </a:cubicBezTo>
                  <a:cubicBezTo>
                    <a:pt x="575" y="11074"/>
                    <a:pt x="674" y="11084"/>
                    <a:pt x="772" y="11084"/>
                  </a:cubicBezTo>
                  <a:cubicBezTo>
                    <a:pt x="1065" y="11084"/>
                    <a:pt x="1347" y="10994"/>
                    <a:pt x="1585" y="10816"/>
                  </a:cubicBezTo>
                  <a:cubicBezTo>
                    <a:pt x="4041" y="9232"/>
                    <a:pt x="5942" y="6934"/>
                    <a:pt x="7131" y="4240"/>
                  </a:cubicBezTo>
                  <a:cubicBezTo>
                    <a:pt x="7448" y="3369"/>
                    <a:pt x="8478" y="1230"/>
                    <a:pt x="7844" y="438"/>
                  </a:cubicBezTo>
                  <a:cubicBezTo>
                    <a:pt x="7598" y="124"/>
                    <a:pt x="7320" y="1"/>
                    <a:pt x="7037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3;p51">
              <a:extLst>
                <a:ext uri="{FF2B5EF4-FFF2-40B4-BE49-F238E27FC236}">
                  <a16:creationId xmlns="" xmlns:a16="http://schemas.microsoft.com/office/drawing/2014/main" id="{B13BB2C3-EDF0-BFC4-C47E-5A6B6F1EE518}"/>
                </a:ext>
              </a:extLst>
            </p:cNvPr>
            <p:cNvSpPr/>
            <p:nvPr/>
          </p:nvSpPr>
          <p:spPr>
            <a:xfrm>
              <a:off x="3583200" y="238550"/>
              <a:ext cx="103025" cy="315300"/>
            </a:xfrm>
            <a:custGeom>
              <a:avLst/>
              <a:gdLst/>
              <a:ahLst/>
              <a:cxnLst/>
              <a:rect l="l" t="t" r="r" b="b"/>
              <a:pathLst>
                <a:path w="4121" h="12612" extrusionOk="0">
                  <a:moveTo>
                    <a:pt x="1489" y="1"/>
                  </a:moveTo>
                  <a:cubicBezTo>
                    <a:pt x="852" y="1"/>
                    <a:pt x="290" y="439"/>
                    <a:pt x="159" y="1092"/>
                  </a:cubicBezTo>
                  <a:cubicBezTo>
                    <a:pt x="80" y="1251"/>
                    <a:pt x="1" y="1409"/>
                    <a:pt x="1" y="1647"/>
                  </a:cubicBezTo>
                  <a:cubicBezTo>
                    <a:pt x="1" y="1964"/>
                    <a:pt x="1" y="2281"/>
                    <a:pt x="1" y="2597"/>
                  </a:cubicBezTo>
                  <a:cubicBezTo>
                    <a:pt x="80" y="4499"/>
                    <a:pt x="318" y="6321"/>
                    <a:pt x="793" y="8143"/>
                  </a:cubicBezTo>
                  <a:cubicBezTo>
                    <a:pt x="1110" y="9569"/>
                    <a:pt x="1427" y="11312"/>
                    <a:pt x="2457" y="12421"/>
                  </a:cubicBezTo>
                  <a:cubicBezTo>
                    <a:pt x="2552" y="12548"/>
                    <a:pt x="2698" y="12611"/>
                    <a:pt x="2843" y="12611"/>
                  </a:cubicBezTo>
                  <a:cubicBezTo>
                    <a:pt x="3062" y="12611"/>
                    <a:pt x="3281" y="12469"/>
                    <a:pt x="3328" y="12184"/>
                  </a:cubicBezTo>
                  <a:cubicBezTo>
                    <a:pt x="3962" y="10045"/>
                    <a:pt x="4120" y="7826"/>
                    <a:pt x="3804" y="5608"/>
                  </a:cubicBezTo>
                  <a:cubicBezTo>
                    <a:pt x="3724" y="4499"/>
                    <a:pt x="3487" y="3390"/>
                    <a:pt x="3170" y="2360"/>
                  </a:cubicBezTo>
                  <a:cubicBezTo>
                    <a:pt x="2932" y="1567"/>
                    <a:pt x="2694" y="458"/>
                    <a:pt x="1902" y="62"/>
                  </a:cubicBezTo>
                  <a:cubicBezTo>
                    <a:pt x="1763" y="21"/>
                    <a:pt x="1625" y="1"/>
                    <a:pt x="1489" y="1"/>
                  </a:cubicBezTo>
                  <a:close/>
                </a:path>
              </a:pathLst>
            </a:custGeom>
            <a:solidFill>
              <a:srgbClr val="6B3D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9A8FBA20-9EC8-018A-4CAF-6F8B0B576FFF}"/>
              </a:ext>
            </a:extLst>
          </p:cNvPr>
          <p:cNvSpPr txBox="1">
            <a:spLocks/>
          </p:cNvSpPr>
          <p:nvPr/>
        </p:nvSpPr>
        <p:spPr>
          <a:xfrm>
            <a:off x="915428" y="553652"/>
            <a:ext cx="8511602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32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ABA573-0DEC-04EE-AD76-07CF50699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9" y="1903269"/>
            <a:ext cx="7932057" cy="2906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14BD6142-BC8C-4C28-6453-4177329A9C30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32574A-06FE-1E94-6EEE-69BF567A8897}"/>
              </a:ext>
            </a:extLst>
          </p:cNvPr>
          <p:cNvSpPr txBox="1"/>
          <p:nvPr/>
        </p:nvSpPr>
        <p:spPr>
          <a:xfrm>
            <a:off x="1603829" y="1140797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任意多边形 2">
            <a:extLst>
              <a:ext uri="{FF2B5EF4-FFF2-40B4-BE49-F238E27FC236}">
                <a16:creationId xmlns="" xmlns:a16="http://schemas.microsoft.com/office/drawing/2014/main" id="{C82C5CB6-9452-4C98-140B-19B99B27B618}"/>
              </a:ext>
            </a:extLst>
          </p:cNvPr>
          <p:cNvSpPr/>
          <p:nvPr/>
        </p:nvSpPr>
        <p:spPr>
          <a:xfrm>
            <a:off x="832893" y="81661"/>
            <a:ext cx="7621678" cy="979714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6054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952BBE9-B7B1-F1FE-B9DB-9946F3C1D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154">
            <a:off x="967960" y="-122320"/>
            <a:ext cx="656059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70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C33D58B2-5365-179D-D6A0-473A1A6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4131664"/>
            <a:ext cx="8274571" cy="101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ED0331-576D-D25C-ABDC-2D4165AC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59" y="834644"/>
            <a:ext cx="8489430" cy="303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5E5101-05ED-312E-97AB-806DD00F04BB}"/>
              </a:ext>
            </a:extLst>
          </p:cNvPr>
          <p:cNvSpPr txBox="1"/>
          <p:nvPr/>
        </p:nvSpPr>
        <p:spPr>
          <a:xfrm>
            <a:off x="1694543" y="188313"/>
            <a:ext cx="575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oogle Shape;1107;p56">
            <a:extLst>
              <a:ext uri="{FF2B5EF4-FFF2-40B4-BE49-F238E27FC236}">
                <a16:creationId xmlns="" xmlns:a16="http://schemas.microsoft.com/office/drawing/2014/main" id="{7035009E-2F56-64EE-207E-583D1CBEE2FF}"/>
              </a:ext>
            </a:extLst>
          </p:cNvPr>
          <p:cNvGrpSpPr/>
          <p:nvPr/>
        </p:nvGrpSpPr>
        <p:grpSpPr>
          <a:xfrm flipH="1">
            <a:off x="90555" y="4225820"/>
            <a:ext cx="789510" cy="823523"/>
            <a:chOff x="1703550" y="238125"/>
            <a:chExt cx="4186800" cy="5219200"/>
          </a:xfrm>
        </p:grpSpPr>
        <p:sp>
          <p:nvSpPr>
            <p:cNvPr id="10" name="Google Shape;1108;p56">
              <a:extLst>
                <a:ext uri="{FF2B5EF4-FFF2-40B4-BE49-F238E27FC236}">
                  <a16:creationId xmlns="" xmlns:a16="http://schemas.microsoft.com/office/drawing/2014/main" id="{4E1E3CEA-3011-A8EB-7DAC-755A0693E8A6}"/>
                </a:ext>
              </a:extLst>
            </p:cNvPr>
            <p:cNvSpPr/>
            <p:nvPr/>
          </p:nvSpPr>
          <p:spPr>
            <a:xfrm>
              <a:off x="1703550" y="238125"/>
              <a:ext cx="4186800" cy="5219200"/>
            </a:xfrm>
            <a:custGeom>
              <a:avLst/>
              <a:gdLst/>
              <a:ahLst/>
              <a:cxnLst/>
              <a:rect l="l" t="t" r="r" b="b"/>
              <a:pathLst>
                <a:path w="167472" h="208768" extrusionOk="0">
                  <a:moveTo>
                    <a:pt x="93457" y="0"/>
                  </a:moveTo>
                  <a:cubicBezTo>
                    <a:pt x="73754" y="0"/>
                    <a:pt x="55194" y="7731"/>
                    <a:pt x="41167" y="21725"/>
                  </a:cubicBezTo>
                  <a:cubicBezTo>
                    <a:pt x="27173" y="35751"/>
                    <a:pt x="19442" y="54312"/>
                    <a:pt x="19442" y="74014"/>
                  </a:cubicBezTo>
                  <a:lnTo>
                    <a:pt x="19442" y="89313"/>
                  </a:lnTo>
                  <a:lnTo>
                    <a:pt x="1012" y="123923"/>
                  </a:lnTo>
                  <a:cubicBezTo>
                    <a:pt x="1" y="125815"/>
                    <a:pt x="34" y="128131"/>
                    <a:pt x="1143" y="129958"/>
                  </a:cubicBezTo>
                  <a:cubicBezTo>
                    <a:pt x="2252" y="131784"/>
                    <a:pt x="4241" y="132926"/>
                    <a:pt x="6394" y="132926"/>
                  </a:cubicBezTo>
                  <a:lnTo>
                    <a:pt x="19442" y="132926"/>
                  </a:lnTo>
                  <a:lnTo>
                    <a:pt x="19442" y="147996"/>
                  </a:lnTo>
                  <a:cubicBezTo>
                    <a:pt x="19442" y="169134"/>
                    <a:pt x="36633" y="186357"/>
                    <a:pt x="57771" y="186357"/>
                  </a:cubicBezTo>
                  <a:lnTo>
                    <a:pt x="93359" y="186357"/>
                  </a:lnTo>
                  <a:lnTo>
                    <a:pt x="93359" y="202635"/>
                  </a:lnTo>
                  <a:cubicBezTo>
                    <a:pt x="93359" y="206027"/>
                    <a:pt x="96066" y="208767"/>
                    <a:pt x="99459" y="208767"/>
                  </a:cubicBezTo>
                  <a:lnTo>
                    <a:pt x="161339" y="208767"/>
                  </a:lnTo>
                  <a:cubicBezTo>
                    <a:pt x="164731" y="208767"/>
                    <a:pt x="167471" y="206027"/>
                    <a:pt x="167471" y="202635"/>
                  </a:cubicBezTo>
                  <a:lnTo>
                    <a:pt x="167471" y="74014"/>
                  </a:lnTo>
                  <a:cubicBezTo>
                    <a:pt x="167471" y="54312"/>
                    <a:pt x="159740" y="35751"/>
                    <a:pt x="145714" y="21725"/>
                  </a:cubicBezTo>
                  <a:cubicBezTo>
                    <a:pt x="131720" y="7731"/>
                    <a:pt x="113127" y="0"/>
                    <a:pt x="93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9;p56">
              <a:extLst>
                <a:ext uri="{FF2B5EF4-FFF2-40B4-BE49-F238E27FC236}">
                  <a16:creationId xmlns="" xmlns:a16="http://schemas.microsoft.com/office/drawing/2014/main" id="{086A2CC1-B50D-12DC-FB92-90748550F503}"/>
                </a:ext>
              </a:extLst>
            </p:cNvPr>
            <p:cNvSpPr/>
            <p:nvPr/>
          </p:nvSpPr>
          <p:spPr>
            <a:xfrm>
              <a:off x="4037500" y="238125"/>
              <a:ext cx="1852850" cy="5219200"/>
            </a:xfrm>
            <a:custGeom>
              <a:avLst/>
              <a:gdLst/>
              <a:ahLst/>
              <a:cxnLst/>
              <a:rect l="l" t="t" r="r" b="b"/>
              <a:pathLst>
                <a:path w="74114" h="208768" extrusionOk="0">
                  <a:moveTo>
                    <a:pt x="1" y="0"/>
                  </a:moveTo>
                  <a:lnTo>
                    <a:pt x="1" y="202700"/>
                  </a:lnTo>
                  <a:cubicBezTo>
                    <a:pt x="34" y="206060"/>
                    <a:pt x="2741" y="208767"/>
                    <a:pt x="6101" y="208767"/>
                  </a:cubicBezTo>
                  <a:lnTo>
                    <a:pt x="67981" y="208767"/>
                  </a:lnTo>
                  <a:cubicBezTo>
                    <a:pt x="71373" y="208767"/>
                    <a:pt x="74113" y="206027"/>
                    <a:pt x="74113" y="202635"/>
                  </a:cubicBezTo>
                  <a:lnTo>
                    <a:pt x="74113" y="74014"/>
                  </a:lnTo>
                  <a:cubicBezTo>
                    <a:pt x="74113" y="54312"/>
                    <a:pt x="66382" y="35751"/>
                    <a:pt x="52356" y="21725"/>
                  </a:cubicBezTo>
                  <a:cubicBezTo>
                    <a:pt x="38362" y="7731"/>
                    <a:pt x="1976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0;p56">
              <a:extLst>
                <a:ext uri="{FF2B5EF4-FFF2-40B4-BE49-F238E27FC236}">
                  <a16:creationId xmlns="" xmlns:a16="http://schemas.microsoft.com/office/drawing/2014/main" id="{392A811A-A424-E812-67CE-9FB2B3D3670B}"/>
                </a:ext>
              </a:extLst>
            </p:cNvPr>
            <p:cNvSpPr/>
            <p:nvPr/>
          </p:nvSpPr>
          <p:spPr>
            <a:xfrm>
              <a:off x="2798775" y="854625"/>
              <a:ext cx="2477500" cy="2477500"/>
            </a:xfrm>
            <a:custGeom>
              <a:avLst/>
              <a:gdLst/>
              <a:ahLst/>
              <a:cxnLst/>
              <a:rect l="l" t="t" r="r" b="b"/>
              <a:pathLst>
                <a:path w="99100" h="99100" extrusionOk="0">
                  <a:moveTo>
                    <a:pt x="49550" y="1"/>
                  </a:moveTo>
                  <a:cubicBezTo>
                    <a:pt x="22247" y="1"/>
                    <a:pt x="0" y="22247"/>
                    <a:pt x="0" y="49550"/>
                  </a:cubicBezTo>
                  <a:cubicBezTo>
                    <a:pt x="0" y="76853"/>
                    <a:pt x="22247" y="99100"/>
                    <a:pt x="49550" y="99100"/>
                  </a:cubicBezTo>
                  <a:cubicBezTo>
                    <a:pt x="76853" y="99100"/>
                    <a:pt x="99100" y="76853"/>
                    <a:pt x="99100" y="49550"/>
                  </a:cubicBezTo>
                  <a:cubicBezTo>
                    <a:pt x="99100" y="22247"/>
                    <a:pt x="76853" y="1"/>
                    <a:pt x="49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1;p56">
              <a:extLst>
                <a:ext uri="{FF2B5EF4-FFF2-40B4-BE49-F238E27FC236}">
                  <a16:creationId xmlns="" xmlns:a16="http://schemas.microsoft.com/office/drawing/2014/main" id="{D9F86EFB-4006-CD47-7B89-86758BFF9C5A}"/>
                </a:ext>
              </a:extLst>
            </p:cNvPr>
            <p:cNvSpPr/>
            <p:nvPr/>
          </p:nvSpPr>
          <p:spPr>
            <a:xfrm>
              <a:off x="4039950" y="854625"/>
              <a:ext cx="1236325" cy="2477500"/>
            </a:xfrm>
            <a:custGeom>
              <a:avLst/>
              <a:gdLst/>
              <a:ahLst/>
              <a:cxnLst/>
              <a:rect l="l" t="t" r="r" b="b"/>
              <a:pathLst>
                <a:path w="49453" h="99100" extrusionOk="0">
                  <a:moveTo>
                    <a:pt x="1" y="1"/>
                  </a:moveTo>
                  <a:lnTo>
                    <a:pt x="1" y="99100"/>
                  </a:lnTo>
                  <a:cubicBezTo>
                    <a:pt x="27271" y="99035"/>
                    <a:pt x="49453" y="76820"/>
                    <a:pt x="49453" y="49550"/>
                  </a:cubicBezTo>
                  <a:cubicBezTo>
                    <a:pt x="49453" y="22280"/>
                    <a:pt x="27271" y="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12;p56">
              <a:extLst>
                <a:ext uri="{FF2B5EF4-FFF2-40B4-BE49-F238E27FC236}">
                  <a16:creationId xmlns="" xmlns:a16="http://schemas.microsoft.com/office/drawing/2014/main" id="{3F44CBA6-835A-239E-D912-7ADCDBD48573}"/>
                </a:ext>
              </a:extLst>
            </p:cNvPr>
            <p:cNvSpPr/>
            <p:nvPr/>
          </p:nvSpPr>
          <p:spPr>
            <a:xfrm>
              <a:off x="3568600" y="1639950"/>
              <a:ext cx="305825" cy="305825"/>
            </a:xfrm>
            <a:custGeom>
              <a:avLst/>
              <a:gdLst/>
              <a:ahLst/>
              <a:cxnLst/>
              <a:rect l="l" t="t" r="r" b="b"/>
              <a:pathLst>
                <a:path w="12233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0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0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13;p56">
              <a:extLst>
                <a:ext uri="{FF2B5EF4-FFF2-40B4-BE49-F238E27FC236}">
                  <a16:creationId xmlns="" xmlns:a16="http://schemas.microsoft.com/office/drawing/2014/main" id="{C882C98C-D27F-47F0-7A0C-075DEC20EB9D}"/>
                </a:ext>
              </a:extLst>
            </p:cNvPr>
            <p:cNvSpPr/>
            <p:nvPr/>
          </p:nvSpPr>
          <p:spPr>
            <a:xfrm>
              <a:off x="4200600" y="1639950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2233" y="6100"/>
                  </a:moveTo>
                  <a:cubicBezTo>
                    <a:pt x="12233" y="9493"/>
                    <a:pt x="9493" y="12233"/>
                    <a:pt x="6101" y="12233"/>
                  </a:cubicBezTo>
                  <a:cubicBezTo>
                    <a:pt x="2741" y="12233"/>
                    <a:pt x="1" y="9493"/>
                    <a:pt x="1" y="6100"/>
                  </a:cubicBezTo>
                  <a:cubicBezTo>
                    <a:pt x="1" y="2741"/>
                    <a:pt x="2741" y="1"/>
                    <a:pt x="6101" y="1"/>
                  </a:cubicBezTo>
                  <a:cubicBezTo>
                    <a:pt x="9493" y="1"/>
                    <a:pt x="12233" y="2741"/>
                    <a:pt x="12233" y="61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14;p56">
              <a:extLst>
                <a:ext uri="{FF2B5EF4-FFF2-40B4-BE49-F238E27FC236}">
                  <a16:creationId xmlns="" xmlns:a16="http://schemas.microsoft.com/office/drawing/2014/main" id="{48007782-BC0F-2125-8298-4AE251D8962C}"/>
                </a:ext>
              </a:extLst>
            </p:cNvPr>
            <p:cNvSpPr/>
            <p:nvPr/>
          </p:nvSpPr>
          <p:spPr>
            <a:xfrm rot="10800000" flipH="1">
              <a:off x="3524575" y="2218725"/>
              <a:ext cx="1023450" cy="486300"/>
            </a:xfrm>
            <a:custGeom>
              <a:avLst/>
              <a:gdLst/>
              <a:ahLst/>
              <a:cxnLst/>
              <a:rect l="l" t="t" r="r" b="b"/>
              <a:pathLst>
                <a:path w="40938" h="19452" extrusionOk="0">
                  <a:moveTo>
                    <a:pt x="6934" y="1"/>
                  </a:moveTo>
                  <a:cubicBezTo>
                    <a:pt x="5771" y="1"/>
                    <a:pt x="4596" y="331"/>
                    <a:pt x="3556" y="1021"/>
                  </a:cubicBezTo>
                  <a:cubicBezTo>
                    <a:pt x="750" y="2913"/>
                    <a:pt x="0" y="6697"/>
                    <a:pt x="1892" y="9502"/>
                  </a:cubicBezTo>
                  <a:cubicBezTo>
                    <a:pt x="6067" y="15732"/>
                    <a:pt x="13015" y="19451"/>
                    <a:pt x="20518" y="19451"/>
                  </a:cubicBezTo>
                  <a:cubicBezTo>
                    <a:pt x="27923" y="19451"/>
                    <a:pt x="34838" y="15798"/>
                    <a:pt x="39013" y="9698"/>
                  </a:cubicBezTo>
                  <a:cubicBezTo>
                    <a:pt x="40938" y="6892"/>
                    <a:pt x="40220" y="3076"/>
                    <a:pt x="37415" y="1184"/>
                  </a:cubicBezTo>
                  <a:cubicBezTo>
                    <a:pt x="36363" y="454"/>
                    <a:pt x="35162" y="104"/>
                    <a:pt x="33972" y="104"/>
                  </a:cubicBezTo>
                  <a:cubicBezTo>
                    <a:pt x="32024" y="104"/>
                    <a:pt x="30108" y="1041"/>
                    <a:pt x="28934" y="2782"/>
                  </a:cubicBezTo>
                  <a:cubicBezTo>
                    <a:pt x="27009" y="5555"/>
                    <a:pt x="23878" y="7219"/>
                    <a:pt x="20518" y="7219"/>
                  </a:cubicBezTo>
                  <a:cubicBezTo>
                    <a:pt x="17093" y="7219"/>
                    <a:pt x="13929" y="5522"/>
                    <a:pt x="12037" y="2717"/>
                  </a:cubicBezTo>
                  <a:cubicBezTo>
                    <a:pt x="10846" y="952"/>
                    <a:pt x="8907" y="1"/>
                    <a:pt x="6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15;p56">
              <a:extLst>
                <a:ext uri="{FF2B5EF4-FFF2-40B4-BE49-F238E27FC236}">
                  <a16:creationId xmlns="" xmlns:a16="http://schemas.microsoft.com/office/drawing/2014/main" id="{6EF4359A-1863-84E3-60E4-C313F770BA22}"/>
                </a:ext>
              </a:extLst>
            </p:cNvPr>
            <p:cNvSpPr/>
            <p:nvPr/>
          </p:nvSpPr>
          <p:spPr>
            <a:xfrm rot="10800000" flipH="1">
              <a:off x="4039950" y="2218725"/>
              <a:ext cx="508075" cy="483700"/>
            </a:xfrm>
            <a:custGeom>
              <a:avLst/>
              <a:gdLst/>
              <a:ahLst/>
              <a:cxnLst/>
              <a:rect l="l" t="t" r="r" b="b"/>
              <a:pathLst>
                <a:path w="20323" h="19348" extrusionOk="0">
                  <a:moveTo>
                    <a:pt x="13357" y="0"/>
                  </a:moveTo>
                  <a:cubicBezTo>
                    <a:pt x="11409" y="0"/>
                    <a:pt x="9493" y="937"/>
                    <a:pt x="8319" y="2678"/>
                  </a:cubicBezTo>
                  <a:cubicBezTo>
                    <a:pt x="6427" y="5418"/>
                    <a:pt x="3328" y="7082"/>
                    <a:pt x="1" y="7115"/>
                  </a:cubicBezTo>
                  <a:lnTo>
                    <a:pt x="1" y="19347"/>
                  </a:lnTo>
                  <a:cubicBezTo>
                    <a:pt x="7373" y="19314"/>
                    <a:pt x="14256" y="15661"/>
                    <a:pt x="18398" y="9561"/>
                  </a:cubicBezTo>
                  <a:cubicBezTo>
                    <a:pt x="20323" y="6788"/>
                    <a:pt x="19605" y="2972"/>
                    <a:pt x="16800" y="1080"/>
                  </a:cubicBezTo>
                  <a:cubicBezTo>
                    <a:pt x="15748" y="350"/>
                    <a:pt x="14547" y="0"/>
                    <a:pt x="13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6805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5C82BE0A-638E-86DB-C240-5443CC962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>
            <a:extLst>
              <a:ext uri="{FF2B5EF4-FFF2-40B4-BE49-F238E27FC236}">
                <a16:creationId xmlns="" xmlns:a16="http://schemas.microsoft.com/office/drawing/2014/main" id="{7F330565-4FAB-3988-721F-5B9F2F3CDEFD}"/>
              </a:ext>
            </a:extLst>
          </p:cNvPr>
          <p:cNvSpPr/>
          <p:nvPr/>
        </p:nvSpPr>
        <p:spPr>
          <a:xfrm>
            <a:off x="-65316" y="757003"/>
            <a:ext cx="9209316" cy="2140400"/>
          </a:xfrm>
          <a:prstGeom prst="round2DiagRect">
            <a:avLst/>
          </a:prstGeom>
          <a:solidFill>
            <a:srgbClr val="FAEDE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8FA9B4-C3FD-8061-BC6B-699CCF163E84}"/>
              </a:ext>
            </a:extLst>
          </p:cNvPr>
          <p:cNvSpPr txBox="1"/>
          <p:nvPr/>
        </p:nvSpPr>
        <p:spPr>
          <a:xfrm>
            <a:off x="-65316" y="1281301"/>
            <a:ext cx="9318173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03D8FE8-F17C-260A-C214-B71EEF3F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708" y="58711"/>
            <a:ext cx="1396584" cy="139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ental Health In Teenagers by Slidesgo">
  <a:themeElements>
    <a:clrScheme name="Simple Light">
      <a:dk1>
        <a:srgbClr val="000000"/>
      </a:dk1>
      <a:lt1>
        <a:srgbClr val="FFFFFF"/>
      </a:lt1>
      <a:dk2>
        <a:srgbClr val="F7D7D7"/>
      </a:dk2>
      <a:lt2>
        <a:srgbClr val="FFC3E4"/>
      </a:lt2>
      <a:accent1>
        <a:srgbClr val="FF8BD3"/>
      </a:accent1>
      <a:accent2>
        <a:srgbClr val="9670F1"/>
      </a:accent2>
      <a:accent3>
        <a:srgbClr val="6B3D77"/>
      </a:accent3>
      <a:accent4>
        <a:srgbClr val="FF7380"/>
      </a:accent4>
      <a:accent5>
        <a:srgbClr val="7C83BB"/>
      </a:accent5>
      <a:accent6>
        <a:srgbClr val="C693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104</Words>
  <Application>Microsoft Office PowerPoint</Application>
  <PresentationFormat>On-screen Show (16:9)</PresentationFormat>
  <Paragraphs>11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Asap</vt:lpstr>
      <vt:lpstr>Erica One</vt:lpstr>
      <vt:lpstr>Dreaming Outloud Script Pro</vt:lpstr>
      <vt:lpstr>inpin heiti</vt:lpstr>
      <vt:lpstr>SVN-Cookies</vt:lpstr>
      <vt:lpstr>SVN-Internation</vt:lpstr>
      <vt:lpstr>宋体</vt:lpstr>
      <vt:lpstr>Arial</vt:lpstr>
      <vt:lpstr>Mental Health In Teenagers by Slidesgo</vt:lpstr>
      <vt:lpstr>Nhận diện tình huống  gây căng thẳng</vt:lpstr>
      <vt:lpstr>HOẠT ĐỘNG 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mental en adolescentes</dc:title>
  <dc:creator>Admin</dc:creator>
  <cp:lastModifiedBy>Admin</cp:lastModifiedBy>
  <cp:revision>40</cp:revision>
  <dcterms:modified xsi:type="dcterms:W3CDTF">2022-12-02T16:17:01Z</dcterms:modified>
</cp:coreProperties>
</file>